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1"/>
  </p:notesMasterIdLst>
  <p:sldIdLst>
    <p:sldId id="256" r:id="rId2"/>
    <p:sldId id="260" r:id="rId3"/>
    <p:sldId id="314" r:id="rId4"/>
    <p:sldId id="315" r:id="rId5"/>
    <p:sldId id="262" r:id="rId6"/>
    <p:sldId id="257" r:id="rId7"/>
    <p:sldId id="258" r:id="rId8"/>
    <p:sldId id="316" r:id="rId9"/>
    <p:sldId id="317" r:id="rId10"/>
    <p:sldId id="318" r:id="rId11"/>
    <p:sldId id="319" r:id="rId12"/>
    <p:sldId id="320" r:id="rId13"/>
    <p:sldId id="321" r:id="rId14"/>
    <p:sldId id="323" r:id="rId15"/>
    <p:sldId id="322" r:id="rId16"/>
    <p:sldId id="324" r:id="rId17"/>
    <p:sldId id="325" r:id="rId18"/>
    <p:sldId id="327" r:id="rId19"/>
    <p:sldId id="326" r:id="rId20"/>
  </p:sldIdLst>
  <p:sldSz cx="9144000" cy="5143500" type="screen16x9"/>
  <p:notesSz cx="6858000" cy="9144000"/>
  <p:embeddedFontLst>
    <p:embeddedFont>
      <p:font typeface="Coiny" panose="020B0604020202020204" charset="0"/>
      <p:regular r:id="rId22"/>
    </p:embeddedFont>
    <p:embeddedFont>
      <p:font typeface="Impact" panose="020B0806030902050204" pitchFamily="34" charset="0"/>
      <p:regular r:id="rId23"/>
    </p:embeddedFont>
    <p:embeddedFont>
      <p:font typeface="Lobster" panose="00000500000000000000" pitchFamily="2" charset="0"/>
      <p:regular r:id="rId24"/>
    </p:embeddedFont>
    <p:embeddedFont>
      <p:font typeface="Manrope" panose="020B0604020202020204" charset="0"/>
      <p:regular r:id="rId25"/>
      <p:bold r:id="rId26"/>
    </p:embeddedFont>
    <p:embeddedFont>
      <p:font typeface="Manrope Medium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148"/>
    <a:srgbClr val="ED5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68DFDF-425F-42E4-958D-BF3A0C8D05CB}">
  <a:tblStyle styleId="{D368DFDF-425F-42E4-958D-BF3A0C8D0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3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f8981a8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2" name="Google Shape;2322;gf8981a8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f799071c1d_9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f799071c1d_9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f799071c1d_9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f799071c1d_9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95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f8981a8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2" name="Google Shape;2322;gf8981a8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89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" name="Google Shape;2564;g1003eb4e8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5" name="Google Shape;2565;g1003eb4e8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f799071c1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f799071c1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1003eb4e8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1003eb4e8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0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f8981a8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2" name="Google Shape;2322;gf8981a8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98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 userDrawn="1"/>
        </p:nvGrpSpPr>
        <p:grpSpPr>
          <a:xfrm>
            <a:off x="261937" y="177045"/>
            <a:ext cx="8620125" cy="4563850"/>
            <a:chOff x="232275" y="221325"/>
            <a:chExt cx="8620125" cy="4563850"/>
          </a:xfrm>
        </p:grpSpPr>
        <p:sp>
          <p:nvSpPr>
            <p:cNvPr id="10" name="Google Shape;10;p2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69641" y="545611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32;p2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33" name="Google Shape;33;p2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oogle Shape;37;p2"/>
          <p:cNvGrpSpPr/>
          <p:nvPr userDrawn="1"/>
        </p:nvGrpSpPr>
        <p:grpSpPr>
          <a:xfrm>
            <a:off x="1042335" y="739168"/>
            <a:ext cx="7255324" cy="3565625"/>
            <a:chOff x="1000879" y="823793"/>
            <a:chExt cx="7255324" cy="3565625"/>
          </a:xfrm>
        </p:grpSpPr>
        <p:grpSp>
          <p:nvGrpSpPr>
            <p:cNvPr id="38" name="Google Shape;38;p2"/>
            <p:cNvGrpSpPr/>
            <p:nvPr/>
          </p:nvGrpSpPr>
          <p:grpSpPr>
            <a:xfrm>
              <a:off x="7420860" y="823811"/>
              <a:ext cx="810239" cy="828489"/>
              <a:chOff x="1122422" y="2316061"/>
              <a:chExt cx="810239" cy="828489"/>
            </a:xfrm>
          </p:grpSpPr>
          <p:sp>
            <p:nvSpPr>
              <p:cNvPr id="39" name="Google Shape;39;p2"/>
              <p:cNvSpPr/>
              <p:nvPr/>
            </p:nvSpPr>
            <p:spPr>
              <a:xfrm rot="-3895123">
                <a:off x="1454994" y="2509239"/>
                <a:ext cx="274043" cy="623956"/>
              </a:xfrm>
              <a:custGeom>
                <a:avLst/>
                <a:gdLst/>
                <a:ahLst/>
                <a:cxnLst/>
                <a:rect l="l" t="t" r="r" b="b"/>
                <a:pathLst>
                  <a:path w="2487" h="5663" fill="none" extrusionOk="0">
                    <a:moveTo>
                      <a:pt x="538" y="5662"/>
                    </a:moveTo>
                    <a:cubicBezTo>
                      <a:pt x="538" y="5662"/>
                      <a:pt x="0" y="3907"/>
                      <a:pt x="2487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-3895123">
                <a:off x="1545315" y="2705731"/>
                <a:ext cx="285833" cy="163729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1486" extrusionOk="0">
                    <a:moveTo>
                      <a:pt x="1129" y="0"/>
                    </a:moveTo>
                    <a:cubicBezTo>
                      <a:pt x="484" y="0"/>
                      <a:pt x="1" y="1486"/>
                      <a:pt x="1" y="1486"/>
                    </a:cubicBezTo>
                    <a:cubicBezTo>
                      <a:pt x="2593" y="1168"/>
                      <a:pt x="1563" y="234"/>
                      <a:pt x="1563" y="234"/>
                    </a:cubicBezTo>
                    <a:cubicBezTo>
                      <a:pt x="1413" y="68"/>
                      <a:pt x="1267" y="0"/>
                      <a:pt x="1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-3895123">
                <a:off x="1447720" y="2886982"/>
                <a:ext cx="236358" cy="211438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919" extrusionOk="0">
                    <a:moveTo>
                      <a:pt x="1459" y="0"/>
                    </a:moveTo>
                    <a:cubicBezTo>
                      <a:pt x="1269" y="0"/>
                      <a:pt x="1105" y="114"/>
                      <a:pt x="1105" y="114"/>
                    </a:cubicBezTo>
                    <a:cubicBezTo>
                      <a:pt x="0" y="729"/>
                      <a:pt x="1974" y="1919"/>
                      <a:pt x="1974" y="1919"/>
                    </a:cubicBezTo>
                    <a:cubicBezTo>
                      <a:pt x="2145" y="306"/>
                      <a:pt x="1769" y="0"/>
                      <a:pt x="1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-3895123">
                <a:off x="1392716" y="2572667"/>
                <a:ext cx="276577" cy="141803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1287" extrusionOk="0">
                    <a:moveTo>
                      <a:pt x="1295" y="1"/>
                    </a:moveTo>
                    <a:cubicBezTo>
                      <a:pt x="678" y="1"/>
                      <a:pt x="0" y="1275"/>
                      <a:pt x="0" y="1275"/>
                    </a:cubicBezTo>
                    <a:cubicBezTo>
                      <a:pt x="154" y="1283"/>
                      <a:pt x="295" y="1287"/>
                      <a:pt x="426" y="1287"/>
                    </a:cubicBezTo>
                    <a:cubicBezTo>
                      <a:pt x="2510" y="1287"/>
                      <a:pt x="1756" y="312"/>
                      <a:pt x="1756" y="312"/>
                    </a:cubicBezTo>
                    <a:cubicBezTo>
                      <a:pt x="1615" y="89"/>
                      <a:pt x="1457" y="1"/>
                      <a:pt x="1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-3895123">
                <a:off x="1286879" y="2700804"/>
                <a:ext cx="245834" cy="21893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87" extrusionOk="0">
                    <a:moveTo>
                      <a:pt x="1472" y="0"/>
                    </a:moveTo>
                    <a:cubicBezTo>
                      <a:pt x="1322" y="0"/>
                      <a:pt x="1195" y="58"/>
                      <a:pt x="1195" y="58"/>
                    </a:cubicBezTo>
                    <a:cubicBezTo>
                      <a:pt x="0" y="471"/>
                      <a:pt x="1737" y="1986"/>
                      <a:pt x="1737" y="1986"/>
                    </a:cubicBezTo>
                    <a:cubicBezTo>
                      <a:pt x="2230" y="271"/>
                      <a:pt x="1796" y="0"/>
                      <a:pt x="14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-3895123">
                <a:off x="1265931" y="2395717"/>
                <a:ext cx="261261" cy="13420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18" extrusionOk="0">
                    <a:moveTo>
                      <a:pt x="1380" y="1"/>
                    </a:moveTo>
                    <a:cubicBezTo>
                      <a:pt x="774" y="1"/>
                      <a:pt x="1" y="1122"/>
                      <a:pt x="1" y="1122"/>
                    </a:cubicBezTo>
                    <a:cubicBezTo>
                      <a:pt x="397" y="1189"/>
                      <a:pt x="716" y="1218"/>
                      <a:pt x="971" y="1218"/>
                    </a:cubicBezTo>
                    <a:cubicBezTo>
                      <a:pt x="2371" y="1218"/>
                      <a:pt x="1854" y="366"/>
                      <a:pt x="1854" y="366"/>
                    </a:cubicBezTo>
                    <a:cubicBezTo>
                      <a:pt x="1728" y="102"/>
                      <a:pt x="1562" y="1"/>
                      <a:pt x="13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-3895123">
                <a:off x="1149848" y="2484796"/>
                <a:ext cx="252446" cy="221134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2007" extrusionOk="0">
                    <a:moveTo>
                      <a:pt x="1447" y="1"/>
                    </a:moveTo>
                    <a:cubicBezTo>
                      <a:pt x="1329" y="1"/>
                      <a:pt x="1236" y="31"/>
                      <a:pt x="1237" y="31"/>
                    </a:cubicBezTo>
                    <a:cubicBezTo>
                      <a:pt x="0" y="305"/>
                      <a:pt x="1553" y="2007"/>
                      <a:pt x="1553" y="2007"/>
                    </a:cubicBezTo>
                    <a:cubicBezTo>
                      <a:pt x="2290" y="236"/>
                      <a:pt x="1773" y="1"/>
                      <a:pt x="1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-3895123">
                <a:off x="1318054" y="2581587"/>
                <a:ext cx="87822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7" extrusionOk="0">
                    <a:moveTo>
                      <a:pt x="392" y="0"/>
                    </a:moveTo>
                    <a:cubicBezTo>
                      <a:pt x="229" y="0"/>
                      <a:pt x="68" y="111"/>
                      <a:pt x="38" y="302"/>
                    </a:cubicBezTo>
                    <a:cubicBezTo>
                      <a:pt x="0" y="536"/>
                      <a:pt x="188" y="716"/>
                      <a:pt x="392" y="716"/>
                    </a:cubicBezTo>
                    <a:cubicBezTo>
                      <a:pt x="462" y="716"/>
                      <a:pt x="534" y="695"/>
                      <a:pt x="600" y="647"/>
                    </a:cubicBezTo>
                    <a:cubicBezTo>
                      <a:pt x="760" y="532"/>
                      <a:pt x="796" y="307"/>
                      <a:pt x="679" y="149"/>
                    </a:cubicBezTo>
                    <a:cubicBezTo>
                      <a:pt x="606" y="47"/>
                      <a:pt x="498" y="0"/>
                      <a:pt x="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-3895123">
                <a:off x="1367759" y="2542262"/>
                <a:ext cx="87822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8" extrusionOk="0">
                    <a:moveTo>
                      <a:pt x="393" y="0"/>
                    </a:moveTo>
                    <a:cubicBezTo>
                      <a:pt x="230" y="0"/>
                      <a:pt x="68" y="111"/>
                      <a:pt x="39" y="301"/>
                    </a:cubicBezTo>
                    <a:cubicBezTo>
                      <a:pt x="1" y="536"/>
                      <a:pt x="189" y="717"/>
                      <a:pt x="393" y="717"/>
                    </a:cubicBezTo>
                    <a:cubicBezTo>
                      <a:pt x="463" y="717"/>
                      <a:pt x="535" y="696"/>
                      <a:pt x="601" y="648"/>
                    </a:cubicBezTo>
                    <a:cubicBezTo>
                      <a:pt x="760" y="531"/>
                      <a:pt x="797" y="308"/>
                      <a:pt x="680" y="148"/>
                    </a:cubicBezTo>
                    <a:cubicBezTo>
                      <a:pt x="606" y="47"/>
                      <a:pt x="499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3895123">
                <a:off x="1467695" y="2777941"/>
                <a:ext cx="87711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17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2"/>
                    </a:cubicBezTo>
                    <a:cubicBezTo>
                      <a:pt x="0" y="536"/>
                      <a:pt x="187" y="716"/>
                      <a:pt x="391" y="716"/>
                    </a:cubicBezTo>
                    <a:cubicBezTo>
                      <a:pt x="461" y="716"/>
                      <a:pt x="534" y="695"/>
                      <a:pt x="600" y="647"/>
                    </a:cubicBezTo>
                    <a:cubicBezTo>
                      <a:pt x="760" y="532"/>
                      <a:pt x="796" y="308"/>
                      <a:pt x="679" y="148"/>
                    </a:cubicBezTo>
                    <a:cubicBezTo>
                      <a:pt x="606" y="47"/>
                      <a:pt x="498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-3895123">
                <a:off x="1517432" y="2738666"/>
                <a:ext cx="87601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18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3"/>
                    </a:cubicBezTo>
                    <a:cubicBezTo>
                      <a:pt x="1" y="536"/>
                      <a:pt x="187" y="717"/>
                      <a:pt x="392" y="717"/>
                    </a:cubicBezTo>
                    <a:cubicBezTo>
                      <a:pt x="462" y="717"/>
                      <a:pt x="534" y="696"/>
                      <a:pt x="600" y="648"/>
                    </a:cubicBezTo>
                    <a:cubicBezTo>
                      <a:pt x="760" y="531"/>
                      <a:pt x="795" y="308"/>
                      <a:pt x="679" y="148"/>
                    </a:cubicBezTo>
                    <a:cubicBezTo>
                      <a:pt x="606" y="47"/>
                      <a:pt x="499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-3895123">
                <a:off x="1631284" y="2931037"/>
                <a:ext cx="84626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17" extrusionOk="0">
                    <a:moveTo>
                      <a:pt x="372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4" y="585"/>
                      <a:pt x="196" y="716"/>
                      <a:pt x="372" y="716"/>
                    </a:cubicBezTo>
                    <a:cubicBezTo>
                      <a:pt x="466" y="716"/>
                      <a:pt x="561" y="679"/>
                      <a:pt x="635" y="597"/>
                    </a:cubicBezTo>
                    <a:cubicBezTo>
                      <a:pt x="768" y="451"/>
                      <a:pt x="755" y="225"/>
                      <a:pt x="608" y="94"/>
                    </a:cubicBezTo>
                    <a:cubicBezTo>
                      <a:pt x="537" y="29"/>
                      <a:pt x="45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3895123">
                <a:off x="1671753" y="2882193"/>
                <a:ext cx="84516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18" extrusionOk="0">
                    <a:moveTo>
                      <a:pt x="371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3" y="586"/>
                      <a:pt x="195" y="717"/>
                      <a:pt x="372" y="717"/>
                    </a:cubicBezTo>
                    <a:cubicBezTo>
                      <a:pt x="466" y="717"/>
                      <a:pt x="562" y="680"/>
                      <a:pt x="635" y="599"/>
                    </a:cubicBezTo>
                    <a:cubicBezTo>
                      <a:pt x="767" y="451"/>
                      <a:pt x="756" y="225"/>
                      <a:pt x="608" y="94"/>
                    </a:cubicBezTo>
                    <a:cubicBezTo>
                      <a:pt x="537" y="30"/>
                      <a:pt x="453" y="1"/>
                      <a:pt x="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7420840" y="3489102"/>
              <a:ext cx="620200" cy="483976"/>
              <a:chOff x="6632777" y="989227"/>
              <a:chExt cx="620200" cy="483976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6977481" y="1188332"/>
                <a:ext cx="275497" cy="124631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1302" extrusionOk="0">
                    <a:moveTo>
                      <a:pt x="1388" y="0"/>
                    </a:moveTo>
                    <a:cubicBezTo>
                      <a:pt x="1195" y="0"/>
                      <a:pt x="983" y="43"/>
                      <a:pt x="749" y="144"/>
                    </a:cubicBezTo>
                    <a:lnTo>
                      <a:pt x="743" y="147"/>
                    </a:lnTo>
                    <a:cubicBezTo>
                      <a:pt x="705" y="166"/>
                      <a:pt x="355" y="136"/>
                      <a:pt x="165" y="463"/>
                    </a:cubicBezTo>
                    <a:cubicBezTo>
                      <a:pt x="139" y="510"/>
                      <a:pt x="0" y="837"/>
                      <a:pt x="142" y="837"/>
                    </a:cubicBezTo>
                    <a:cubicBezTo>
                      <a:pt x="145" y="837"/>
                      <a:pt x="148" y="837"/>
                      <a:pt x="151" y="837"/>
                    </a:cubicBezTo>
                    <a:cubicBezTo>
                      <a:pt x="257" y="828"/>
                      <a:pt x="429" y="818"/>
                      <a:pt x="640" y="818"/>
                    </a:cubicBezTo>
                    <a:cubicBezTo>
                      <a:pt x="1239" y="818"/>
                      <a:pt x="2152" y="896"/>
                      <a:pt x="2753" y="1290"/>
                    </a:cubicBezTo>
                    <a:cubicBezTo>
                      <a:pt x="2766" y="1298"/>
                      <a:pt x="2779" y="1301"/>
                      <a:pt x="2792" y="1301"/>
                    </a:cubicBezTo>
                    <a:cubicBezTo>
                      <a:pt x="2838" y="1301"/>
                      <a:pt x="2877" y="1254"/>
                      <a:pt x="2856" y="1204"/>
                    </a:cubicBezTo>
                    <a:cubicBezTo>
                      <a:pt x="2676" y="798"/>
                      <a:pt x="2219" y="0"/>
                      <a:pt x="1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967813" y="989227"/>
                <a:ext cx="157085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969" extrusionOk="0">
                    <a:moveTo>
                      <a:pt x="302" y="1"/>
                    </a:moveTo>
                    <a:cubicBezTo>
                      <a:pt x="259" y="1"/>
                      <a:pt x="219" y="42"/>
                      <a:pt x="235" y="91"/>
                    </a:cubicBezTo>
                    <a:cubicBezTo>
                      <a:pt x="521" y="1019"/>
                      <a:pt x="159" y="2543"/>
                      <a:pt x="13" y="2923"/>
                    </a:cubicBezTo>
                    <a:cubicBezTo>
                      <a:pt x="1" y="2956"/>
                      <a:pt x="7" y="2969"/>
                      <a:pt x="24" y="2969"/>
                    </a:cubicBezTo>
                    <a:cubicBezTo>
                      <a:pt x="83" y="2969"/>
                      <a:pt x="275" y="2817"/>
                      <a:pt x="317" y="2806"/>
                    </a:cubicBezTo>
                    <a:cubicBezTo>
                      <a:pt x="684" y="2714"/>
                      <a:pt x="751" y="2371"/>
                      <a:pt x="781" y="2339"/>
                    </a:cubicBezTo>
                    <a:lnTo>
                      <a:pt x="785" y="2334"/>
                    </a:lnTo>
                    <a:cubicBezTo>
                      <a:pt x="1640" y="1286"/>
                      <a:pt x="766" y="367"/>
                      <a:pt x="347" y="17"/>
                    </a:cubicBezTo>
                    <a:cubicBezTo>
                      <a:pt x="333" y="6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872375" y="1288267"/>
                <a:ext cx="291100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37" extrusionOk="0">
                    <a:moveTo>
                      <a:pt x="735" y="7"/>
                    </a:moveTo>
                    <a:cubicBezTo>
                      <a:pt x="705" y="13"/>
                      <a:pt x="676" y="24"/>
                      <a:pt x="651" y="38"/>
                    </a:cubicBezTo>
                    <a:lnTo>
                      <a:pt x="57" y="342"/>
                    </a:lnTo>
                    <a:cubicBezTo>
                      <a:pt x="0" y="378"/>
                      <a:pt x="10" y="464"/>
                      <a:pt x="73" y="488"/>
                    </a:cubicBezTo>
                    <a:cubicBezTo>
                      <a:pt x="492" y="648"/>
                      <a:pt x="1200" y="719"/>
                      <a:pt x="1265" y="725"/>
                    </a:cubicBezTo>
                    <a:lnTo>
                      <a:pt x="1276" y="725"/>
                    </a:lnTo>
                    <a:cubicBezTo>
                      <a:pt x="1896" y="771"/>
                      <a:pt x="2561" y="844"/>
                      <a:pt x="2910" y="934"/>
                    </a:cubicBezTo>
                    <a:cubicBezTo>
                      <a:pt x="2917" y="936"/>
                      <a:pt x="2924" y="937"/>
                      <a:pt x="2931" y="937"/>
                    </a:cubicBezTo>
                    <a:cubicBezTo>
                      <a:pt x="2997" y="937"/>
                      <a:pt x="3041" y="855"/>
                      <a:pt x="2993" y="800"/>
                    </a:cubicBezTo>
                    <a:cubicBezTo>
                      <a:pt x="2303" y="0"/>
                      <a:pt x="944" y="8"/>
                      <a:pt x="73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848540" y="1022730"/>
                <a:ext cx="126644" cy="30401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176" extrusionOk="0">
                    <a:moveTo>
                      <a:pt x="546" y="0"/>
                    </a:moveTo>
                    <a:cubicBezTo>
                      <a:pt x="521" y="0"/>
                      <a:pt x="496" y="15"/>
                      <a:pt x="488" y="44"/>
                    </a:cubicBezTo>
                    <a:cubicBezTo>
                      <a:pt x="346" y="675"/>
                      <a:pt x="1" y="2367"/>
                      <a:pt x="202" y="3132"/>
                    </a:cubicBezTo>
                    <a:cubicBezTo>
                      <a:pt x="209" y="3159"/>
                      <a:pt x="234" y="3176"/>
                      <a:pt x="260" y="3176"/>
                    </a:cubicBezTo>
                    <a:cubicBezTo>
                      <a:pt x="271" y="3176"/>
                      <a:pt x="283" y="3173"/>
                      <a:pt x="293" y="3165"/>
                    </a:cubicBezTo>
                    <a:lnTo>
                      <a:pt x="567" y="3001"/>
                    </a:lnTo>
                    <a:cubicBezTo>
                      <a:pt x="572" y="2996"/>
                      <a:pt x="987" y="2800"/>
                      <a:pt x="990" y="2795"/>
                    </a:cubicBezTo>
                    <a:cubicBezTo>
                      <a:pt x="1060" y="2700"/>
                      <a:pt x="1322" y="1875"/>
                      <a:pt x="870" y="767"/>
                    </a:cubicBezTo>
                    <a:cubicBezTo>
                      <a:pt x="870" y="767"/>
                      <a:pt x="694" y="329"/>
                      <a:pt x="602" y="39"/>
                    </a:cubicBezTo>
                    <a:cubicBezTo>
                      <a:pt x="592" y="13"/>
                      <a:pt x="569" y="0"/>
                      <a:pt x="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750040" y="1367813"/>
                <a:ext cx="291004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101" extrusionOk="0">
                    <a:moveTo>
                      <a:pt x="856" y="0"/>
                    </a:moveTo>
                    <a:cubicBezTo>
                      <a:pt x="443" y="0"/>
                      <a:pt x="156" y="107"/>
                      <a:pt x="39" y="162"/>
                    </a:cubicBezTo>
                    <a:cubicBezTo>
                      <a:pt x="9" y="176"/>
                      <a:pt x="1" y="214"/>
                      <a:pt x="23" y="239"/>
                    </a:cubicBezTo>
                    <a:cubicBezTo>
                      <a:pt x="586" y="869"/>
                      <a:pt x="1245" y="1050"/>
                      <a:pt x="1245" y="1050"/>
                    </a:cubicBezTo>
                    <a:cubicBezTo>
                      <a:pt x="1371" y="1085"/>
                      <a:pt x="1504" y="1100"/>
                      <a:pt x="1638" y="1100"/>
                    </a:cubicBezTo>
                    <a:cubicBezTo>
                      <a:pt x="2167" y="1100"/>
                      <a:pt x="2719" y="866"/>
                      <a:pt x="2996" y="728"/>
                    </a:cubicBezTo>
                    <a:cubicBezTo>
                      <a:pt x="3040" y="706"/>
                      <a:pt x="3027" y="640"/>
                      <a:pt x="2978" y="637"/>
                    </a:cubicBezTo>
                    <a:cubicBezTo>
                      <a:pt x="2617" y="594"/>
                      <a:pt x="2169" y="341"/>
                      <a:pt x="2144" y="325"/>
                    </a:cubicBezTo>
                    <a:lnTo>
                      <a:pt x="2141" y="323"/>
                    </a:lnTo>
                    <a:cubicBezTo>
                      <a:pt x="1641" y="76"/>
                      <a:pt x="120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692318" y="1076048"/>
                <a:ext cx="147416" cy="31119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251" extrusionOk="0">
                    <a:moveTo>
                      <a:pt x="872" y="1"/>
                    </a:moveTo>
                    <a:cubicBezTo>
                      <a:pt x="832" y="1"/>
                      <a:pt x="792" y="23"/>
                      <a:pt x="775" y="69"/>
                    </a:cubicBezTo>
                    <a:cubicBezTo>
                      <a:pt x="540" y="682"/>
                      <a:pt x="1" y="2276"/>
                      <a:pt x="518" y="3148"/>
                    </a:cubicBezTo>
                    <a:cubicBezTo>
                      <a:pt x="566" y="3229"/>
                      <a:pt x="598" y="3251"/>
                      <a:pt x="626" y="3251"/>
                    </a:cubicBezTo>
                    <a:cubicBezTo>
                      <a:pt x="645" y="3251"/>
                      <a:pt x="663" y="3242"/>
                      <a:pt x="683" y="3233"/>
                    </a:cubicBezTo>
                    <a:lnTo>
                      <a:pt x="852" y="3108"/>
                    </a:lnTo>
                    <a:cubicBezTo>
                      <a:pt x="874" y="3100"/>
                      <a:pt x="931" y="3081"/>
                      <a:pt x="943" y="3061"/>
                    </a:cubicBezTo>
                    <a:cubicBezTo>
                      <a:pt x="1049" y="2879"/>
                      <a:pt x="1539" y="1890"/>
                      <a:pt x="1153" y="888"/>
                    </a:cubicBezTo>
                    <a:cubicBezTo>
                      <a:pt x="1151" y="883"/>
                      <a:pt x="1150" y="878"/>
                      <a:pt x="1148" y="872"/>
                    </a:cubicBezTo>
                    <a:cubicBezTo>
                      <a:pt x="1137" y="812"/>
                      <a:pt x="1050" y="373"/>
                      <a:pt x="974" y="80"/>
                    </a:cubicBezTo>
                    <a:cubicBezTo>
                      <a:pt x="961" y="28"/>
                      <a:pt x="91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632777" y="1121995"/>
                <a:ext cx="512224" cy="34555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3610" fill="none" extrusionOk="0">
                    <a:moveTo>
                      <a:pt x="5351" y="1"/>
                    </a:moveTo>
                    <a:cubicBezTo>
                      <a:pt x="5351" y="1"/>
                      <a:pt x="3986" y="1498"/>
                      <a:pt x="2832" y="1995"/>
                    </a:cubicBezTo>
                    <a:cubicBezTo>
                      <a:pt x="2832" y="1995"/>
                      <a:pt x="1025" y="2688"/>
                      <a:pt x="1" y="361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-1518744">
              <a:off x="1146199" y="1928015"/>
              <a:ext cx="445328" cy="347514"/>
              <a:chOff x="6632777" y="989227"/>
              <a:chExt cx="620200" cy="483976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6977481" y="1188332"/>
                <a:ext cx="275497" cy="124631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1302" extrusionOk="0">
                    <a:moveTo>
                      <a:pt x="1388" y="0"/>
                    </a:moveTo>
                    <a:cubicBezTo>
                      <a:pt x="1195" y="0"/>
                      <a:pt x="983" y="43"/>
                      <a:pt x="749" y="144"/>
                    </a:cubicBezTo>
                    <a:lnTo>
                      <a:pt x="743" y="147"/>
                    </a:lnTo>
                    <a:cubicBezTo>
                      <a:pt x="705" y="166"/>
                      <a:pt x="355" y="136"/>
                      <a:pt x="165" y="463"/>
                    </a:cubicBezTo>
                    <a:cubicBezTo>
                      <a:pt x="139" y="510"/>
                      <a:pt x="0" y="837"/>
                      <a:pt x="142" y="837"/>
                    </a:cubicBezTo>
                    <a:cubicBezTo>
                      <a:pt x="145" y="837"/>
                      <a:pt x="148" y="837"/>
                      <a:pt x="151" y="837"/>
                    </a:cubicBezTo>
                    <a:cubicBezTo>
                      <a:pt x="257" y="828"/>
                      <a:pt x="429" y="818"/>
                      <a:pt x="640" y="818"/>
                    </a:cubicBezTo>
                    <a:cubicBezTo>
                      <a:pt x="1239" y="818"/>
                      <a:pt x="2152" y="896"/>
                      <a:pt x="2753" y="1290"/>
                    </a:cubicBezTo>
                    <a:cubicBezTo>
                      <a:pt x="2766" y="1298"/>
                      <a:pt x="2779" y="1301"/>
                      <a:pt x="2792" y="1301"/>
                    </a:cubicBezTo>
                    <a:cubicBezTo>
                      <a:pt x="2838" y="1301"/>
                      <a:pt x="2877" y="1254"/>
                      <a:pt x="2856" y="1204"/>
                    </a:cubicBezTo>
                    <a:cubicBezTo>
                      <a:pt x="2676" y="798"/>
                      <a:pt x="2219" y="0"/>
                      <a:pt x="1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967813" y="989227"/>
                <a:ext cx="157085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969" extrusionOk="0">
                    <a:moveTo>
                      <a:pt x="302" y="1"/>
                    </a:moveTo>
                    <a:cubicBezTo>
                      <a:pt x="259" y="1"/>
                      <a:pt x="219" y="42"/>
                      <a:pt x="235" y="91"/>
                    </a:cubicBezTo>
                    <a:cubicBezTo>
                      <a:pt x="521" y="1019"/>
                      <a:pt x="159" y="2543"/>
                      <a:pt x="13" y="2923"/>
                    </a:cubicBezTo>
                    <a:cubicBezTo>
                      <a:pt x="1" y="2956"/>
                      <a:pt x="7" y="2969"/>
                      <a:pt x="24" y="2969"/>
                    </a:cubicBezTo>
                    <a:cubicBezTo>
                      <a:pt x="83" y="2969"/>
                      <a:pt x="275" y="2817"/>
                      <a:pt x="317" y="2806"/>
                    </a:cubicBezTo>
                    <a:cubicBezTo>
                      <a:pt x="684" y="2714"/>
                      <a:pt x="751" y="2371"/>
                      <a:pt x="781" y="2339"/>
                    </a:cubicBezTo>
                    <a:lnTo>
                      <a:pt x="785" y="2334"/>
                    </a:lnTo>
                    <a:cubicBezTo>
                      <a:pt x="1640" y="1286"/>
                      <a:pt x="766" y="367"/>
                      <a:pt x="347" y="17"/>
                    </a:cubicBezTo>
                    <a:cubicBezTo>
                      <a:pt x="333" y="6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6872375" y="1288267"/>
                <a:ext cx="291100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37" extrusionOk="0">
                    <a:moveTo>
                      <a:pt x="735" y="7"/>
                    </a:moveTo>
                    <a:cubicBezTo>
                      <a:pt x="705" y="13"/>
                      <a:pt x="676" y="24"/>
                      <a:pt x="651" y="38"/>
                    </a:cubicBezTo>
                    <a:lnTo>
                      <a:pt x="57" y="342"/>
                    </a:lnTo>
                    <a:cubicBezTo>
                      <a:pt x="0" y="378"/>
                      <a:pt x="10" y="464"/>
                      <a:pt x="73" y="488"/>
                    </a:cubicBezTo>
                    <a:cubicBezTo>
                      <a:pt x="492" y="648"/>
                      <a:pt x="1200" y="719"/>
                      <a:pt x="1265" y="725"/>
                    </a:cubicBezTo>
                    <a:lnTo>
                      <a:pt x="1276" y="725"/>
                    </a:lnTo>
                    <a:cubicBezTo>
                      <a:pt x="1896" y="771"/>
                      <a:pt x="2561" y="844"/>
                      <a:pt x="2910" y="934"/>
                    </a:cubicBezTo>
                    <a:cubicBezTo>
                      <a:pt x="2917" y="936"/>
                      <a:pt x="2924" y="937"/>
                      <a:pt x="2931" y="937"/>
                    </a:cubicBezTo>
                    <a:cubicBezTo>
                      <a:pt x="2997" y="937"/>
                      <a:pt x="3041" y="855"/>
                      <a:pt x="2993" y="800"/>
                    </a:cubicBezTo>
                    <a:cubicBezTo>
                      <a:pt x="2303" y="0"/>
                      <a:pt x="944" y="8"/>
                      <a:pt x="73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6848540" y="1022730"/>
                <a:ext cx="126644" cy="30401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176" extrusionOk="0">
                    <a:moveTo>
                      <a:pt x="546" y="0"/>
                    </a:moveTo>
                    <a:cubicBezTo>
                      <a:pt x="521" y="0"/>
                      <a:pt x="496" y="15"/>
                      <a:pt x="488" y="44"/>
                    </a:cubicBezTo>
                    <a:cubicBezTo>
                      <a:pt x="346" y="675"/>
                      <a:pt x="1" y="2367"/>
                      <a:pt x="202" y="3132"/>
                    </a:cubicBezTo>
                    <a:cubicBezTo>
                      <a:pt x="209" y="3159"/>
                      <a:pt x="234" y="3176"/>
                      <a:pt x="260" y="3176"/>
                    </a:cubicBezTo>
                    <a:cubicBezTo>
                      <a:pt x="271" y="3176"/>
                      <a:pt x="283" y="3173"/>
                      <a:pt x="293" y="3165"/>
                    </a:cubicBezTo>
                    <a:lnTo>
                      <a:pt x="567" y="3001"/>
                    </a:lnTo>
                    <a:cubicBezTo>
                      <a:pt x="572" y="2996"/>
                      <a:pt x="987" y="2800"/>
                      <a:pt x="990" y="2795"/>
                    </a:cubicBezTo>
                    <a:cubicBezTo>
                      <a:pt x="1060" y="2700"/>
                      <a:pt x="1322" y="1875"/>
                      <a:pt x="870" y="767"/>
                    </a:cubicBezTo>
                    <a:cubicBezTo>
                      <a:pt x="870" y="767"/>
                      <a:pt x="694" y="329"/>
                      <a:pt x="602" y="39"/>
                    </a:cubicBezTo>
                    <a:cubicBezTo>
                      <a:pt x="592" y="13"/>
                      <a:pt x="569" y="0"/>
                      <a:pt x="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750040" y="1367813"/>
                <a:ext cx="291004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101" extrusionOk="0">
                    <a:moveTo>
                      <a:pt x="856" y="0"/>
                    </a:moveTo>
                    <a:cubicBezTo>
                      <a:pt x="443" y="0"/>
                      <a:pt x="156" y="107"/>
                      <a:pt x="39" y="162"/>
                    </a:cubicBezTo>
                    <a:cubicBezTo>
                      <a:pt x="9" y="176"/>
                      <a:pt x="1" y="214"/>
                      <a:pt x="23" y="239"/>
                    </a:cubicBezTo>
                    <a:cubicBezTo>
                      <a:pt x="586" y="869"/>
                      <a:pt x="1245" y="1050"/>
                      <a:pt x="1245" y="1050"/>
                    </a:cubicBezTo>
                    <a:cubicBezTo>
                      <a:pt x="1371" y="1085"/>
                      <a:pt x="1504" y="1100"/>
                      <a:pt x="1638" y="1100"/>
                    </a:cubicBezTo>
                    <a:cubicBezTo>
                      <a:pt x="2167" y="1100"/>
                      <a:pt x="2719" y="866"/>
                      <a:pt x="2996" y="728"/>
                    </a:cubicBezTo>
                    <a:cubicBezTo>
                      <a:pt x="3040" y="706"/>
                      <a:pt x="3027" y="640"/>
                      <a:pt x="2978" y="637"/>
                    </a:cubicBezTo>
                    <a:cubicBezTo>
                      <a:pt x="2617" y="594"/>
                      <a:pt x="2169" y="341"/>
                      <a:pt x="2144" y="325"/>
                    </a:cubicBezTo>
                    <a:lnTo>
                      <a:pt x="2141" y="323"/>
                    </a:lnTo>
                    <a:cubicBezTo>
                      <a:pt x="1641" y="76"/>
                      <a:pt x="120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692318" y="1076048"/>
                <a:ext cx="147416" cy="31119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251" extrusionOk="0">
                    <a:moveTo>
                      <a:pt x="872" y="1"/>
                    </a:moveTo>
                    <a:cubicBezTo>
                      <a:pt x="832" y="1"/>
                      <a:pt x="792" y="23"/>
                      <a:pt x="775" y="69"/>
                    </a:cubicBezTo>
                    <a:cubicBezTo>
                      <a:pt x="540" y="682"/>
                      <a:pt x="1" y="2276"/>
                      <a:pt x="518" y="3148"/>
                    </a:cubicBezTo>
                    <a:cubicBezTo>
                      <a:pt x="566" y="3229"/>
                      <a:pt x="598" y="3251"/>
                      <a:pt x="626" y="3251"/>
                    </a:cubicBezTo>
                    <a:cubicBezTo>
                      <a:pt x="645" y="3251"/>
                      <a:pt x="663" y="3242"/>
                      <a:pt x="683" y="3233"/>
                    </a:cubicBezTo>
                    <a:lnTo>
                      <a:pt x="852" y="3108"/>
                    </a:lnTo>
                    <a:cubicBezTo>
                      <a:pt x="874" y="3100"/>
                      <a:pt x="931" y="3081"/>
                      <a:pt x="943" y="3061"/>
                    </a:cubicBezTo>
                    <a:cubicBezTo>
                      <a:pt x="1049" y="2879"/>
                      <a:pt x="1539" y="1890"/>
                      <a:pt x="1153" y="888"/>
                    </a:cubicBezTo>
                    <a:cubicBezTo>
                      <a:pt x="1151" y="883"/>
                      <a:pt x="1150" y="878"/>
                      <a:pt x="1148" y="872"/>
                    </a:cubicBezTo>
                    <a:cubicBezTo>
                      <a:pt x="1137" y="812"/>
                      <a:pt x="1050" y="373"/>
                      <a:pt x="974" y="80"/>
                    </a:cubicBezTo>
                    <a:cubicBezTo>
                      <a:pt x="961" y="28"/>
                      <a:pt x="91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632777" y="1121995"/>
                <a:ext cx="512224" cy="34555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3610" fill="none" extrusionOk="0">
                    <a:moveTo>
                      <a:pt x="5351" y="1"/>
                    </a:moveTo>
                    <a:cubicBezTo>
                      <a:pt x="5351" y="1"/>
                      <a:pt x="3986" y="1498"/>
                      <a:pt x="2832" y="1995"/>
                    </a:cubicBezTo>
                    <a:cubicBezTo>
                      <a:pt x="2832" y="1995"/>
                      <a:pt x="1025" y="2688"/>
                      <a:pt x="1" y="361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>
              <a:off x="7066206" y="1710393"/>
              <a:ext cx="253850" cy="307524"/>
              <a:chOff x="7167006" y="2088218"/>
              <a:chExt cx="253850" cy="307524"/>
            </a:xfrm>
          </p:grpSpPr>
          <p:sp>
            <p:nvSpPr>
              <p:cNvPr id="69" name="Google Shape;69;p2"/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73;p2"/>
            <p:cNvGrpSpPr/>
            <p:nvPr/>
          </p:nvGrpSpPr>
          <p:grpSpPr>
            <a:xfrm>
              <a:off x="2062378" y="1110246"/>
              <a:ext cx="172020" cy="173679"/>
              <a:chOff x="7782063" y="2882713"/>
              <a:chExt cx="194000" cy="195872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83;p2"/>
            <p:cNvGrpSpPr/>
            <p:nvPr/>
          </p:nvGrpSpPr>
          <p:grpSpPr>
            <a:xfrm>
              <a:off x="6807065" y="3877809"/>
              <a:ext cx="172020" cy="173679"/>
              <a:chOff x="7782063" y="2882713"/>
              <a:chExt cx="194000" cy="195872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93;p2"/>
            <p:cNvGrpSpPr/>
            <p:nvPr/>
          </p:nvGrpSpPr>
          <p:grpSpPr>
            <a:xfrm>
              <a:off x="1000879" y="823793"/>
              <a:ext cx="7255324" cy="3565625"/>
              <a:chOff x="1000879" y="823793"/>
              <a:chExt cx="7255324" cy="3565625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1000879" y="1338521"/>
                <a:ext cx="111739" cy="111906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4" extrusionOk="0">
                    <a:moveTo>
                      <a:pt x="342" y="0"/>
                    </a:moveTo>
                    <a:cubicBezTo>
                      <a:pt x="153" y="0"/>
                      <a:pt x="1" y="154"/>
                      <a:pt x="1" y="342"/>
                    </a:cubicBezTo>
                    <a:cubicBezTo>
                      <a:pt x="1" y="530"/>
                      <a:pt x="153" y="684"/>
                      <a:pt x="342" y="684"/>
                    </a:cubicBezTo>
                    <a:cubicBezTo>
                      <a:pt x="531" y="684"/>
                      <a:pt x="683" y="530"/>
                      <a:pt x="683" y="342"/>
                    </a:cubicBezTo>
                    <a:cubicBezTo>
                      <a:pt x="683" y="154"/>
                      <a:pt x="531" y="0"/>
                      <a:pt x="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103069" y="2025285"/>
                <a:ext cx="90634" cy="90474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53" extrusionOk="0">
                    <a:moveTo>
                      <a:pt x="278" y="0"/>
                    </a:moveTo>
                    <a:cubicBezTo>
                      <a:pt x="124" y="0"/>
                      <a:pt x="1" y="124"/>
                      <a:pt x="1" y="276"/>
                    </a:cubicBezTo>
                    <a:cubicBezTo>
                      <a:pt x="1" y="429"/>
                      <a:pt x="124" y="553"/>
                      <a:pt x="278" y="553"/>
                    </a:cubicBezTo>
                    <a:cubicBezTo>
                      <a:pt x="430" y="553"/>
                      <a:pt x="553" y="429"/>
                      <a:pt x="553" y="276"/>
                    </a:cubicBezTo>
                    <a:cubicBezTo>
                      <a:pt x="553" y="124"/>
                      <a:pt x="430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680829" y="2743196"/>
                <a:ext cx="111739" cy="111906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4" extrusionOk="0">
                    <a:moveTo>
                      <a:pt x="342" y="0"/>
                    </a:moveTo>
                    <a:cubicBezTo>
                      <a:pt x="153" y="0"/>
                      <a:pt x="1" y="154"/>
                      <a:pt x="1" y="342"/>
                    </a:cubicBezTo>
                    <a:cubicBezTo>
                      <a:pt x="1" y="530"/>
                      <a:pt x="153" y="684"/>
                      <a:pt x="342" y="684"/>
                    </a:cubicBezTo>
                    <a:cubicBezTo>
                      <a:pt x="531" y="684"/>
                      <a:pt x="683" y="530"/>
                      <a:pt x="683" y="342"/>
                    </a:cubicBezTo>
                    <a:cubicBezTo>
                      <a:pt x="683" y="154"/>
                      <a:pt x="531" y="0"/>
                      <a:pt x="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165569" y="2481273"/>
                <a:ext cx="90634" cy="90474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53" extrusionOk="0">
                    <a:moveTo>
                      <a:pt x="278" y="0"/>
                    </a:moveTo>
                    <a:cubicBezTo>
                      <a:pt x="124" y="0"/>
                      <a:pt x="1" y="124"/>
                      <a:pt x="1" y="276"/>
                    </a:cubicBezTo>
                    <a:cubicBezTo>
                      <a:pt x="1" y="429"/>
                      <a:pt x="124" y="553"/>
                      <a:pt x="278" y="553"/>
                    </a:cubicBezTo>
                    <a:cubicBezTo>
                      <a:pt x="430" y="553"/>
                      <a:pt x="553" y="429"/>
                      <a:pt x="553" y="276"/>
                    </a:cubicBezTo>
                    <a:cubicBezTo>
                      <a:pt x="553" y="124"/>
                      <a:pt x="430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209969" y="1399848"/>
                <a:ext cx="90634" cy="90474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53" extrusionOk="0">
                    <a:moveTo>
                      <a:pt x="278" y="0"/>
                    </a:moveTo>
                    <a:cubicBezTo>
                      <a:pt x="124" y="0"/>
                      <a:pt x="1" y="124"/>
                      <a:pt x="1" y="276"/>
                    </a:cubicBezTo>
                    <a:cubicBezTo>
                      <a:pt x="1" y="429"/>
                      <a:pt x="124" y="553"/>
                      <a:pt x="278" y="553"/>
                    </a:cubicBezTo>
                    <a:cubicBezTo>
                      <a:pt x="430" y="553"/>
                      <a:pt x="553" y="429"/>
                      <a:pt x="553" y="276"/>
                    </a:cubicBezTo>
                    <a:cubicBezTo>
                      <a:pt x="553" y="124"/>
                      <a:pt x="430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535170" y="1006506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493170" y="259944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892345" y="10064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7710145" y="303374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639220" y="8949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190083" y="4347818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371720" y="8237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601245" y="4306218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093270" y="41088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" name="Google Shape;108;p2"/>
          <p:cNvSpPr txBox="1">
            <a:spLocks noGrp="1"/>
          </p:cNvSpPr>
          <p:nvPr>
            <p:ph type="ctrTitle"/>
          </p:nvPr>
        </p:nvSpPr>
        <p:spPr>
          <a:xfrm>
            <a:off x="2811000" y="967129"/>
            <a:ext cx="3522000" cy="2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subTitle" idx="1"/>
          </p:nvPr>
        </p:nvSpPr>
        <p:spPr>
          <a:xfrm>
            <a:off x="3270450" y="3480479"/>
            <a:ext cx="26031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3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112" name="Google Shape;112;p3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" name="Google Shape;119;p3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20" name="Google Shape;120;p3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124;p3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125" name="Google Shape;125;p3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3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135" name="Google Shape;135;p3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" name="Google Shape;139;p3"/>
          <p:cNvSpPr txBox="1">
            <a:spLocks noGrp="1"/>
          </p:cNvSpPr>
          <p:nvPr>
            <p:ph type="title" hasCustomPrompt="1"/>
          </p:nvPr>
        </p:nvSpPr>
        <p:spPr>
          <a:xfrm flipH="1">
            <a:off x="4032325" y="1413901"/>
            <a:ext cx="1079400" cy="7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5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3"/>
          <p:cNvSpPr txBox="1">
            <a:spLocks noGrp="1"/>
          </p:cNvSpPr>
          <p:nvPr>
            <p:ph type="title" idx="2"/>
          </p:nvPr>
        </p:nvSpPr>
        <p:spPr>
          <a:xfrm>
            <a:off x="2175750" y="2272800"/>
            <a:ext cx="4792800" cy="7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2762525" y="3102425"/>
            <a:ext cx="3618600" cy="6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4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190" name="Google Shape;190;p4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197;p4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4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" name="Google Shape;207;p4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" name="Google Shape;212;p4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7" name="Google Shape;217;p4"/>
          <p:cNvSpPr txBox="1">
            <a:spLocks noGrp="1"/>
          </p:cNvSpPr>
          <p:nvPr>
            <p:ph type="body" idx="1"/>
          </p:nvPr>
        </p:nvSpPr>
        <p:spPr>
          <a:xfrm>
            <a:off x="734875" y="1219050"/>
            <a:ext cx="7674300" cy="31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/>
          </p:nvPr>
        </p:nvSpPr>
        <p:spPr>
          <a:xfrm>
            <a:off x="734825" y="765750"/>
            <a:ext cx="7674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219" name="Google Shape;219;p4"/>
          <p:cNvGrpSpPr/>
          <p:nvPr/>
        </p:nvGrpSpPr>
        <p:grpSpPr>
          <a:xfrm>
            <a:off x="713970" y="676618"/>
            <a:ext cx="7716050" cy="3687850"/>
            <a:chOff x="713970" y="676618"/>
            <a:chExt cx="7716050" cy="3687850"/>
          </a:xfrm>
        </p:grpSpPr>
        <p:sp>
          <p:nvSpPr>
            <p:cNvPr id="220" name="Google Shape;220;p4"/>
            <p:cNvSpPr/>
            <p:nvPr/>
          </p:nvSpPr>
          <p:spPr>
            <a:xfrm>
              <a:off x="1134829" y="73059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6727844" y="4232410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77320" y="6766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" name="Google Shape;223;p4"/>
            <p:cNvGrpSpPr/>
            <p:nvPr/>
          </p:nvGrpSpPr>
          <p:grpSpPr>
            <a:xfrm>
              <a:off x="7570090" y="1111409"/>
              <a:ext cx="172020" cy="173679"/>
              <a:chOff x="7782063" y="2882713"/>
              <a:chExt cx="194000" cy="195872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4"/>
            <p:cNvSpPr/>
            <p:nvPr/>
          </p:nvSpPr>
          <p:spPr>
            <a:xfrm>
              <a:off x="7369095" y="43228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1361820" y="11774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713970" y="7657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8293170" y="9086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8388420" y="18749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6;p13">
            <a:extLst>
              <a:ext uri="{FF2B5EF4-FFF2-40B4-BE49-F238E27FC236}">
                <a16:creationId xmlns:a16="http://schemas.microsoft.com/office/drawing/2014/main" id="{B6E7713C-BF9B-4A24-9036-50224C62D121}"/>
              </a:ext>
            </a:extLst>
          </p:cNvPr>
          <p:cNvSpPr/>
          <p:nvPr userDrawn="1"/>
        </p:nvSpPr>
        <p:spPr>
          <a:xfrm>
            <a:off x="284789" y="371688"/>
            <a:ext cx="8649311" cy="4554581"/>
          </a:xfrm>
          <a:prstGeom prst="roundRect">
            <a:avLst>
              <a:gd name="adj" fmla="val 2751"/>
            </a:avLst>
          </a:prstGeom>
          <a:solidFill>
            <a:schemeClr val="accent6"/>
          </a:solidFill>
          <a:ln>
            <a:noFill/>
          </a:ln>
          <a:effectLst>
            <a:outerShdw dist="47625" dir="54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789;p13">
            <a:extLst>
              <a:ext uri="{FF2B5EF4-FFF2-40B4-BE49-F238E27FC236}">
                <a16:creationId xmlns:a16="http://schemas.microsoft.com/office/drawing/2014/main" id="{BDBB1FC9-EA47-4F94-9644-6F7BA49DC71B}"/>
              </a:ext>
            </a:extLst>
          </p:cNvPr>
          <p:cNvGrpSpPr/>
          <p:nvPr userDrawn="1"/>
        </p:nvGrpSpPr>
        <p:grpSpPr>
          <a:xfrm>
            <a:off x="0" y="0"/>
            <a:ext cx="9155878" cy="5143500"/>
            <a:chOff x="232275" y="221325"/>
            <a:chExt cx="8620125" cy="4563850"/>
          </a:xfrm>
        </p:grpSpPr>
        <p:sp>
          <p:nvSpPr>
            <p:cNvPr id="4" name="Google Shape;790;p13">
              <a:extLst>
                <a:ext uri="{FF2B5EF4-FFF2-40B4-BE49-F238E27FC236}">
                  <a16:creationId xmlns:a16="http://schemas.microsoft.com/office/drawing/2014/main" id="{F3B24D69-019C-4988-9313-3FD916276C38}"/>
                </a:ext>
              </a:extLst>
            </p:cNvPr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91;p13">
              <a:extLst>
                <a:ext uri="{FF2B5EF4-FFF2-40B4-BE49-F238E27FC236}">
                  <a16:creationId xmlns:a16="http://schemas.microsoft.com/office/drawing/2014/main" id="{890AA7C9-B231-475E-AC32-936E9905B7B4}"/>
                </a:ext>
              </a:extLst>
            </p:cNvPr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2;p13">
              <a:extLst>
                <a:ext uri="{FF2B5EF4-FFF2-40B4-BE49-F238E27FC236}">
                  <a16:creationId xmlns:a16="http://schemas.microsoft.com/office/drawing/2014/main" id="{6D9A8BFC-307D-4A25-9B6A-C729155E3AC8}"/>
                </a:ext>
              </a:extLst>
            </p:cNvPr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3;p13">
              <a:extLst>
                <a:ext uri="{FF2B5EF4-FFF2-40B4-BE49-F238E27FC236}">
                  <a16:creationId xmlns:a16="http://schemas.microsoft.com/office/drawing/2014/main" id="{81D5FCCF-7179-427E-82F8-6475D2D70258}"/>
                </a:ext>
              </a:extLst>
            </p:cNvPr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4;p13">
              <a:extLst>
                <a:ext uri="{FF2B5EF4-FFF2-40B4-BE49-F238E27FC236}">
                  <a16:creationId xmlns:a16="http://schemas.microsoft.com/office/drawing/2014/main" id="{E7D88B6D-09A8-4262-9DC4-F0DAA93539C7}"/>
                </a:ext>
              </a:extLst>
            </p:cNvPr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5;p13">
              <a:extLst>
                <a:ext uri="{FF2B5EF4-FFF2-40B4-BE49-F238E27FC236}">
                  <a16:creationId xmlns:a16="http://schemas.microsoft.com/office/drawing/2014/main" id="{2A4EE37B-230C-4197-ADB9-6D2BA5B96637}"/>
                </a:ext>
              </a:extLst>
            </p:cNvPr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6;p13">
              <a:extLst>
                <a:ext uri="{FF2B5EF4-FFF2-40B4-BE49-F238E27FC236}">
                  <a16:creationId xmlns:a16="http://schemas.microsoft.com/office/drawing/2014/main" id="{AAB545FB-6B66-47A7-A128-8173AD176E84}"/>
                </a:ext>
              </a:extLst>
            </p:cNvPr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797;p13">
              <a:extLst>
                <a:ext uri="{FF2B5EF4-FFF2-40B4-BE49-F238E27FC236}">
                  <a16:creationId xmlns:a16="http://schemas.microsoft.com/office/drawing/2014/main" id="{F3F432EE-394A-437B-9E92-ABEB357CEF93}"/>
                </a:ext>
              </a:extLst>
            </p:cNvPr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27" name="Google Shape;798;p13">
                <a:extLst>
                  <a:ext uri="{FF2B5EF4-FFF2-40B4-BE49-F238E27FC236}">
                    <a16:creationId xmlns:a16="http://schemas.microsoft.com/office/drawing/2014/main" id="{E297C949-265F-4057-AEB0-6ECE1057AF0A}"/>
                  </a:ext>
                </a:extLst>
              </p:cNvPr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99;p13">
                <a:extLst>
                  <a:ext uri="{FF2B5EF4-FFF2-40B4-BE49-F238E27FC236}">
                    <a16:creationId xmlns:a16="http://schemas.microsoft.com/office/drawing/2014/main" id="{73597FB0-C4BB-4E0C-8B3E-ED45F8643C62}"/>
                  </a:ext>
                </a:extLst>
              </p:cNvPr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00;p13">
                <a:extLst>
                  <a:ext uri="{FF2B5EF4-FFF2-40B4-BE49-F238E27FC236}">
                    <a16:creationId xmlns:a16="http://schemas.microsoft.com/office/drawing/2014/main" id="{6E8D9958-4437-42DF-9F11-1C9BCCA3DC73}"/>
                  </a:ext>
                </a:extLst>
              </p:cNvPr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01;p13">
                <a:extLst>
                  <a:ext uri="{FF2B5EF4-FFF2-40B4-BE49-F238E27FC236}">
                    <a16:creationId xmlns:a16="http://schemas.microsoft.com/office/drawing/2014/main" id="{C164C58A-88FC-43C8-B9B4-DC03C3129AE0}"/>
                  </a:ext>
                </a:extLst>
              </p:cNvPr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802;p13">
              <a:extLst>
                <a:ext uri="{FF2B5EF4-FFF2-40B4-BE49-F238E27FC236}">
                  <a16:creationId xmlns:a16="http://schemas.microsoft.com/office/drawing/2014/main" id="{4C150BDE-2886-465B-A067-00CB140C3D1E}"/>
                </a:ext>
              </a:extLst>
            </p:cNvPr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23" name="Google Shape;803;p13">
                <a:extLst>
                  <a:ext uri="{FF2B5EF4-FFF2-40B4-BE49-F238E27FC236}">
                    <a16:creationId xmlns:a16="http://schemas.microsoft.com/office/drawing/2014/main" id="{A8409BEC-2864-43BC-8D6A-BC3568937A16}"/>
                  </a:ext>
                </a:extLst>
              </p:cNvPr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04;p13">
                <a:extLst>
                  <a:ext uri="{FF2B5EF4-FFF2-40B4-BE49-F238E27FC236}">
                    <a16:creationId xmlns:a16="http://schemas.microsoft.com/office/drawing/2014/main" id="{61EC9980-55AB-4B73-8F35-318401F6D22B}"/>
                  </a:ext>
                </a:extLst>
              </p:cNvPr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05;p13">
                <a:extLst>
                  <a:ext uri="{FF2B5EF4-FFF2-40B4-BE49-F238E27FC236}">
                    <a16:creationId xmlns:a16="http://schemas.microsoft.com/office/drawing/2014/main" id="{D0B1568D-D068-4C15-9392-7FEF0B2EC826}"/>
                  </a:ext>
                </a:extLst>
              </p:cNvPr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06;p13">
                <a:extLst>
                  <a:ext uri="{FF2B5EF4-FFF2-40B4-BE49-F238E27FC236}">
                    <a16:creationId xmlns:a16="http://schemas.microsoft.com/office/drawing/2014/main" id="{43374BAB-732F-4F55-ADF9-3335A03C3B9F}"/>
                  </a:ext>
                </a:extLst>
              </p:cNvPr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807;p13">
              <a:extLst>
                <a:ext uri="{FF2B5EF4-FFF2-40B4-BE49-F238E27FC236}">
                  <a16:creationId xmlns:a16="http://schemas.microsoft.com/office/drawing/2014/main" id="{47AC61A3-67D0-4159-AACF-1F03207AB9BF}"/>
                </a:ext>
              </a:extLst>
            </p:cNvPr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19" name="Google Shape;808;p13">
                <a:extLst>
                  <a:ext uri="{FF2B5EF4-FFF2-40B4-BE49-F238E27FC236}">
                    <a16:creationId xmlns:a16="http://schemas.microsoft.com/office/drawing/2014/main" id="{0067FD7E-6879-4CD7-B5D6-2476BD245AFD}"/>
                  </a:ext>
                </a:extLst>
              </p:cNvPr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09;p13">
                <a:extLst>
                  <a:ext uri="{FF2B5EF4-FFF2-40B4-BE49-F238E27FC236}">
                    <a16:creationId xmlns:a16="http://schemas.microsoft.com/office/drawing/2014/main" id="{6108F726-9F62-4EF3-BEF7-CEECD2C3B624}"/>
                  </a:ext>
                </a:extLst>
              </p:cNvPr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10;p13">
                <a:extLst>
                  <a:ext uri="{FF2B5EF4-FFF2-40B4-BE49-F238E27FC236}">
                    <a16:creationId xmlns:a16="http://schemas.microsoft.com/office/drawing/2014/main" id="{94EAB5FA-6B85-4835-8F90-71614E7065FD}"/>
                  </a:ext>
                </a:extLst>
              </p:cNvPr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11;p13">
                <a:extLst>
                  <a:ext uri="{FF2B5EF4-FFF2-40B4-BE49-F238E27FC236}">
                    <a16:creationId xmlns:a16="http://schemas.microsoft.com/office/drawing/2014/main" id="{FDF56A6E-5D9E-4564-960E-EDE70B0A301C}"/>
                  </a:ext>
                </a:extLst>
              </p:cNvPr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812;p13">
              <a:extLst>
                <a:ext uri="{FF2B5EF4-FFF2-40B4-BE49-F238E27FC236}">
                  <a16:creationId xmlns:a16="http://schemas.microsoft.com/office/drawing/2014/main" id="{FCA1BA82-0DD4-4E76-9575-2971ABE61D38}"/>
                </a:ext>
              </a:extLst>
            </p:cNvPr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15" name="Google Shape;813;p13">
                <a:extLst>
                  <a:ext uri="{FF2B5EF4-FFF2-40B4-BE49-F238E27FC236}">
                    <a16:creationId xmlns:a16="http://schemas.microsoft.com/office/drawing/2014/main" id="{1A2284F3-9F48-46E9-9267-3C1E67A07453}"/>
                  </a:ext>
                </a:extLst>
              </p:cNvPr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14;p13">
                <a:extLst>
                  <a:ext uri="{FF2B5EF4-FFF2-40B4-BE49-F238E27FC236}">
                    <a16:creationId xmlns:a16="http://schemas.microsoft.com/office/drawing/2014/main" id="{956AE5E1-D40F-4B9B-86AF-A9F95C135575}"/>
                  </a:ext>
                </a:extLst>
              </p:cNvPr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15;p13">
                <a:extLst>
                  <a:ext uri="{FF2B5EF4-FFF2-40B4-BE49-F238E27FC236}">
                    <a16:creationId xmlns:a16="http://schemas.microsoft.com/office/drawing/2014/main" id="{B043741E-76F3-4DA6-B0D6-C99F5897497A}"/>
                  </a:ext>
                </a:extLst>
              </p:cNvPr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16;p13">
                <a:extLst>
                  <a:ext uri="{FF2B5EF4-FFF2-40B4-BE49-F238E27FC236}">
                    <a16:creationId xmlns:a16="http://schemas.microsoft.com/office/drawing/2014/main" id="{153B5AC2-98C3-4742-BEDE-05CF35A20FD9}"/>
                  </a:ext>
                </a:extLst>
              </p:cNvPr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p13"/>
          <p:cNvGrpSpPr/>
          <p:nvPr/>
        </p:nvGrpSpPr>
        <p:grpSpPr>
          <a:xfrm>
            <a:off x="0" y="0"/>
            <a:ext cx="9155878" cy="5143500"/>
            <a:chOff x="232275" y="221325"/>
            <a:chExt cx="8620125" cy="4563850"/>
          </a:xfrm>
        </p:grpSpPr>
        <p:sp>
          <p:nvSpPr>
            <p:cNvPr id="790" name="Google Shape;790;p13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7" name="Google Shape;797;p13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798" name="Google Shape;798;p13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3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3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3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2" name="Google Shape;802;p13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803" name="Google Shape;803;p13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3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3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7" name="Google Shape;807;p13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808" name="Google Shape;808;p13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3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3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2" name="Google Shape;812;p13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813" name="Google Shape;813;p13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3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3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3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7" name="Google Shape;817;p13"/>
          <p:cNvSpPr txBox="1">
            <a:spLocks noGrp="1"/>
          </p:cNvSpPr>
          <p:nvPr>
            <p:ph type="title" hasCustomPrompt="1"/>
          </p:nvPr>
        </p:nvSpPr>
        <p:spPr>
          <a:xfrm flipH="1">
            <a:off x="3568179" y="2116199"/>
            <a:ext cx="7647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8" name="Google Shape;818;p13"/>
          <p:cNvSpPr txBox="1">
            <a:spLocks noGrp="1"/>
          </p:cNvSpPr>
          <p:nvPr>
            <p:ph type="subTitle" idx="1"/>
          </p:nvPr>
        </p:nvSpPr>
        <p:spPr>
          <a:xfrm>
            <a:off x="914650" y="2259181"/>
            <a:ext cx="24990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9" name="Google Shape;819;p13"/>
          <p:cNvSpPr txBox="1">
            <a:spLocks noGrp="1"/>
          </p:cNvSpPr>
          <p:nvPr>
            <p:ph type="subTitle" idx="2"/>
          </p:nvPr>
        </p:nvSpPr>
        <p:spPr>
          <a:xfrm>
            <a:off x="916061" y="1917580"/>
            <a:ext cx="249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0" name="Google Shape;820;p13"/>
          <p:cNvSpPr txBox="1">
            <a:spLocks noGrp="1"/>
          </p:cNvSpPr>
          <p:nvPr>
            <p:ph type="title" idx="3"/>
          </p:nvPr>
        </p:nvSpPr>
        <p:spPr>
          <a:xfrm>
            <a:off x="2049925" y="76575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1" name="Google Shape;821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3568179" y="3055025"/>
            <a:ext cx="764700" cy="38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2" name="Google Shape;822;p13"/>
          <p:cNvSpPr txBox="1">
            <a:spLocks noGrp="1"/>
          </p:cNvSpPr>
          <p:nvPr>
            <p:ph type="subTitle" idx="5"/>
          </p:nvPr>
        </p:nvSpPr>
        <p:spPr>
          <a:xfrm>
            <a:off x="913950" y="3190949"/>
            <a:ext cx="24990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3" name="Google Shape;823;p13"/>
          <p:cNvSpPr txBox="1">
            <a:spLocks noGrp="1"/>
          </p:cNvSpPr>
          <p:nvPr>
            <p:ph type="subTitle" idx="6"/>
          </p:nvPr>
        </p:nvSpPr>
        <p:spPr>
          <a:xfrm>
            <a:off x="916059" y="2849350"/>
            <a:ext cx="249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4" name="Google Shape;824;p13"/>
          <p:cNvSpPr txBox="1">
            <a:spLocks noGrp="1"/>
          </p:cNvSpPr>
          <p:nvPr>
            <p:ph type="title" idx="7" hasCustomPrompt="1"/>
          </p:nvPr>
        </p:nvSpPr>
        <p:spPr>
          <a:xfrm>
            <a:off x="4813829" y="2116199"/>
            <a:ext cx="764700" cy="38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5" name="Google Shape;825;p13"/>
          <p:cNvSpPr txBox="1">
            <a:spLocks noGrp="1"/>
          </p:cNvSpPr>
          <p:nvPr>
            <p:ph type="subTitle" idx="8"/>
          </p:nvPr>
        </p:nvSpPr>
        <p:spPr>
          <a:xfrm flipH="1">
            <a:off x="5733000" y="2259181"/>
            <a:ext cx="2496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6" name="Google Shape;826;p13"/>
          <p:cNvSpPr txBox="1">
            <a:spLocks noGrp="1"/>
          </p:cNvSpPr>
          <p:nvPr>
            <p:ph type="subTitle" idx="9"/>
          </p:nvPr>
        </p:nvSpPr>
        <p:spPr>
          <a:xfrm flipH="1">
            <a:off x="5731600" y="1917583"/>
            <a:ext cx="24963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7" name="Google Shape;827;p13"/>
          <p:cNvSpPr txBox="1">
            <a:spLocks noGrp="1"/>
          </p:cNvSpPr>
          <p:nvPr>
            <p:ph type="title" idx="13" hasCustomPrompt="1"/>
          </p:nvPr>
        </p:nvSpPr>
        <p:spPr>
          <a:xfrm>
            <a:off x="4813829" y="3055025"/>
            <a:ext cx="764700" cy="38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8" name="Google Shape;828;p13"/>
          <p:cNvSpPr txBox="1">
            <a:spLocks noGrp="1"/>
          </p:cNvSpPr>
          <p:nvPr>
            <p:ph type="subTitle" idx="14"/>
          </p:nvPr>
        </p:nvSpPr>
        <p:spPr>
          <a:xfrm flipH="1">
            <a:off x="5733750" y="3190949"/>
            <a:ext cx="2496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9" name="Google Shape;829;p13"/>
          <p:cNvSpPr txBox="1">
            <a:spLocks noGrp="1"/>
          </p:cNvSpPr>
          <p:nvPr>
            <p:ph type="subTitle" idx="15"/>
          </p:nvPr>
        </p:nvSpPr>
        <p:spPr>
          <a:xfrm flipH="1">
            <a:off x="5731645" y="2849350"/>
            <a:ext cx="24963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30" name="Google Shape;830;p13"/>
          <p:cNvGrpSpPr/>
          <p:nvPr/>
        </p:nvGrpSpPr>
        <p:grpSpPr>
          <a:xfrm>
            <a:off x="949020" y="520150"/>
            <a:ext cx="7873293" cy="3787027"/>
            <a:chOff x="949020" y="520150"/>
            <a:chExt cx="7873293" cy="3787027"/>
          </a:xfrm>
        </p:grpSpPr>
        <p:grpSp>
          <p:nvGrpSpPr>
            <p:cNvPr id="831" name="Google Shape;831;p13"/>
            <p:cNvGrpSpPr/>
            <p:nvPr/>
          </p:nvGrpSpPr>
          <p:grpSpPr>
            <a:xfrm>
              <a:off x="991956" y="721693"/>
              <a:ext cx="253850" cy="307524"/>
              <a:chOff x="7167006" y="2088218"/>
              <a:chExt cx="253850" cy="307524"/>
            </a:xfrm>
          </p:grpSpPr>
          <p:sp>
            <p:nvSpPr>
              <p:cNvPr id="832" name="Google Shape;832;p13"/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3"/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3"/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3"/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6" name="Google Shape;836;p13"/>
            <p:cNvSpPr/>
            <p:nvPr/>
          </p:nvSpPr>
          <p:spPr>
            <a:xfrm>
              <a:off x="6982379" y="76574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1731231" y="1406973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7052520" y="1473006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8153558" y="13220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2357858" y="8008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1" name="Google Shape;841;p13"/>
            <p:cNvGrpSpPr/>
            <p:nvPr/>
          </p:nvGrpSpPr>
          <p:grpSpPr>
            <a:xfrm rot="1978408">
              <a:off x="7812299" y="779420"/>
              <a:ext cx="1025622" cy="246189"/>
              <a:chOff x="7222138" y="1048338"/>
              <a:chExt cx="1281146" cy="307525"/>
            </a:xfrm>
          </p:grpSpPr>
          <p:sp>
            <p:nvSpPr>
              <p:cNvPr id="842" name="Google Shape;842;p13"/>
              <p:cNvSpPr/>
              <p:nvPr/>
            </p:nvSpPr>
            <p:spPr>
              <a:xfrm>
                <a:off x="7962945" y="121904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3"/>
              <p:cNvSpPr/>
              <p:nvPr/>
            </p:nvSpPr>
            <p:spPr>
              <a:xfrm>
                <a:off x="7225667" y="1256204"/>
                <a:ext cx="85194" cy="9950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002" extrusionOk="0">
                    <a:moveTo>
                      <a:pt x="219" y="1"/>
                    </a:moveTo>
                    <a:cubicBezTo>
                      <a:pt x="184" y="85"/>
                      <a:pt x="134" y="164"/>
                      <a:pt x="97" y="249"/>
                    </a:cubicBezTo>
                    <a:cubicBezTo>
                      <a:pt x="1" y="476"/>
                      <a:pt x="18" y="734"/>
                      <a:pt x="48" y="987"/>
                    </a:cubicBezTo>
                    <a:cubicBezTo>
                      <a:pt x="106" y="975"/>
                      <a:pt x="164" y="968"/>
                      <a:pt x="222" y="968"/>
                    </a:cubicBezTo>
                    <a:cubicBezTo>
                      <a:pt x="318" y="968"/>
                      <a:pt x="414" y="987"/>
                      <a:pt x="506" y="1031"/>
                    </a:cubicBezTo>
                    <a:cubicBezTo>
                      <a:pt x="685" y="1117"/>
                      <a:pt x="807" y="1289"/>
                      <a:pt x="871" y="1471"/>
                    </a:cubicBezTo>
                    <a:cubicBezTo>
                      <a:pt x="935" y="1649"/>
                      <a:pt x="927" y="1831"/>
                      <a:pt x="875" y="2001"/>
                    </a:cubicBezTo>
                    <a:lnTo>
                      <a:pt x="1302" y="2001"/>
                    </a:lnTo>
                    <a:cubicBezTo>
                      <a:pt x="1525" y="1734"/>
                      <a:pt x="1714" y="1421"/>
                      <a:pt x="1581" y="1066"/>
                    </a:cubicBezTo>
                    <a:cubicBezTo>
                      <a:pt x="1413" y="620"/>
                      <a:pt x="903" y="596"/>
                      <a:pt x="550" y="366"/>
                    </a:cubicBezTo>
                    <a:cubicBezTo>
                      <a:pt x="408" y="278"/>
                      <a:pt x="294" y="15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3"/>
              <p:cNvSpPr/>
              <p:nvPr/>
            </p:nvSpPr>
            <p:spPr>
              <a:xfrm>
                <a:off x="7222685" y="1322461"/>
                <a:ext cx="30370" cy="33253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69" extrusionOk="0">
                    <a:moveTo>
                      <a:pt x="275" y="0"/>
                    </a:moveTo>
                    <a:cubicBezTo>
                      <a:pt x="257" y="0"/>
                      <a:pt x="239" y="2"/>
                      <a:pt x="222" y="5"/>
                    </a:cubicBezTo>
                    <a:cubicBezTo>
                      <a:pt x="197" y="10"/>
                      <a:pt x="172" y="15"/>
                      <a:pt x="148" y="23"/>
                    </a:cubicBezTo>
                    <a:cubicBezTo>
                      <a:pt x="159" y="260"/>
                      <a:pt x="127" y="509"/>
                      <a:pt x="1" y="668"/>
                    </a:cubicBezTo>
                    <a:lnTo>
                      <a:pt x="540" y="668"/>
                    </a:lnTo>
                    <a:cubicBezTo>
                      <a:pt x="563" y="621"/>
                      <a:pt x="578" y="574"/>
                      <a:pt x="591" y="523"/>
                    </a:cubicBezTo>
                    <a:cubicBezTo>
                      <a:pt x="610" y="448"/>
                      <a:pt x="610" y="371"/>
                      <a:pt x="593" y="297"/>
                    </a:cubicBezTo>
                    <a:cubicBezTo>
                      <a:pt x="588" y="278"/>
                      <a:pt x="582" y="257"/>
                      <a:pt x="575" y="236"/>
                    </a:cubicBezTo>
                    <a:cubicBezTo>
                      <a:pt x="572" y="227"/>
                      <a:pt x="569" y="219"/>
                      <a:pt x="566" y="211"/>
                    </a:cubicBezTo>
                    <a:lnTo>
                      <a:pt x="566" y="211"/>
                    </a:lnTo>
                    <a:cubicBezTo>
                      <a:pt x="569" y="218"/>
                      <a:pt x="570" y="222"/>
                      <a:pt x="570" y="222"/>
                    </a:cubicBezTo>
                    <a:cubicBezTo>
                      <a:pt x="569" y="222"/>
                      <a:pt x="566" y="217"/>
                      <a:pt x="561" y="206"/>
                    </a:cubicBezTo>
                    <a:cubicBezTo>
                      <a:pt x="550" y="184"/>
                      <a:pt x="539" y="164"/>
                      <a:pt x="526" y="143"/>
                    </a:cubicBezTo>
                    <a:cubicBezTo>
                      <a:pt x="521" y="135"/>
                      <a:pt x="515" y="129"/>
                      <a:pt x="510" y="121"/>
                    </a:cubicBezTo>
                    <a:lnTo>
                      <a:pt x="506" y="116"/>
                    </a:lnTo>
                    <a:cubicBezTo>
                      <a:pt x="493" y="100"/>
                      <a:pt x="479" y="86"/>
                      <a:pt x="463" y="72"/>
                    </a:cubicBezTo>
                    <a:cubicBezTo>
                      <a:pt x="458" y="67"/>
                      <a:pt x="452" y="62"/>
                      <a:pt x="445" y="57"/>
                    </a:cubicBezTo>
                    <a:cubicBezTo>
                      <a:pt x="445" y="57"/>
                      <a:pt x="441" y="54"/>
                      <a:pt x="433" y="48"/>
                    </a:cubicBezTo>
                    <a:cubicBezTo>
                      <a:pt x="414" y="39"/>
                      <a:pt x="396" y="27"/>
                      <a:pt x="379" y="18"/>
                    </a:cubicBezTo>
                    <a:cubicBezTo>
                      <a:pt x="373" y="18"/>
                      <a:pt x="355" y="12"/>
                      <a:pt x="351" y="10"/>
                    </a:cubicBezTo>
                    <a:cubicBezTo>
                      <a:pt x="326" y="4"/>
                      <a:pt x="300" y="0"/>
                      <a:pt x="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3"/>
              <p:cNvSpPr/>
              <p:nvPr/>
            </p:nvSpPr>
            <p:spPr>
              <a:xfrm>
                <a:off x="7222138" y="1048338"/>
                <a:ext cx="1281146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25775" h="6187" extrusionOk="0">
                    <a:moveTo>
                      <a:pt x="10076" y="550"/>
                    </a:moveTo>
                    <a:cubicBezTo>
                      <a:pt x="10076" y="551"/>
                      <a:pt x="10075" y="553"/>
                      <a:pt x="10075" y="554"/>
                    </a:cubicBezTo>
                    <a:lnTo>
                      <a:pt x="10075" y="554"/>
                    </a:lnTo>
                    <a:cubicBezTo>
                      <a:pt x="10075" y="553"/>
                      <a:pt x="10076" y="552"/>
                      <a:pt x="10076" y="550"/>
                    </a:cubicBezTo>
                    <a:close/>
                    <a:moveTo>
                      <a:pt x="3644" y="996"/>
                    </a:moveTo>
                    <a:cubicBezTo>
                      <a:pt x="3883" y="996"/>
                      <a:pt x="3882" y="1367"/>
                      <a:pt x="3644" y="1367"/>
                    </a:cubicBezTo>
                    <a:cubicBezTo>
                      <a:pt x="3407" y="1367"/>
                      <a:pt x="3407" y="996"/>
                      <a:pt x="3644" y="996"/>
                    </a:cubicBezTo>
                    <a:close/>
                    <a:moveTo>
                      <a:pt x="8716" y="996"/>
                    </a:moveTo>
                    <a:cubicBezTo>
                      <a:pt x="8955" y="996"/>
                      <a:pt x="8953" y="1367"/>
                      <a:pt x="8716" y="1367"/>
                    </a:cubicBezTo>
                    <a:cubicBezTo>
                      <a:pt x="8479" y="1367"/>
                      <a:pt x="8479" y="996"/>
                      <a:pt x="8716" y="996"/>
                    </a:cubicBezTo>
                    <a:close/>
                    <a:moveTo>
                      <a:pt x="13819" y="996"/>
                    </a:moveTo>
                    <a:cubicBezTo>
                      <a:pt x="14057" y="996"/>
                      <a:pt x="14057" y="1367"/>
                      <a:pt x="13819" y="1367"/>
                    </a:cubicBezTo>
                    <a:cubicBezTo>
                      <a:pt x="13582" y="1367"/>
                      <a:pt x="13582" y="996"/>
                      <a:pt x="13819" y="996"/>
                    </a:cubicBezTo>
                    <a:close/>
                    <a:moveTo>
                      <a:pt x="18891" y="996"/>
                    </a:moveTo>
                    <a:cubicBezTo>
                      <a:pt x="19130" y="996"/>
                      <a:pt x="19128" y="1367"/>
                      <a:pt x="18891" y="1367"/>
                    </a:cubicBezTo>
                    <a:cubicBezTo>
                      <a:pt x="18653" y="1367"/>
                      <a:pt x="18653" y="996"/>
                      <a:pt x="18891" y="996"/>
                    </a:cubicBezTo>
                    <a:close/>
                    <a:moveTo>
                      <a:pt x="23994" y="996"/>
                    </a:moveTo>
                    <a:cubicBezTo>
                      <a:pt x="24232" y="996"/>
                      <a:pt x="24232" y="1367"/>
                      <a:pt x="23994" y="1367"/>
                    </a:cubicBezTo>
                    <a:cubicBezTo>
                      <a:pt x="23757" y="1367"/>
                      <a:pt x="23757" y="996"/>
                      <a:pt x="23994" y="996"/>
                    </a:cubicBezTo>
                    <a:close/>
                    <a:moveTo>
                      <a:pt x="21014" y="881"/>
                    </a:moveTo>
                    <a:cubicBezTo>
                      <a:pt x="21330" y="881"/>
                      <a:pt x="21628" y="1048"/>
                      <a:pt x="21871" y="1254"/>
                    </a:cubicBezTo>
                    <a:cubicBezTo>
                      <a:pt x="21947" y="1319"/>
                      <a:pt x="21936" y="1449"/>
                      <a:pt x="21871" y="1516"/>
                    </a:cubicBezTo>
                    <a:cubicBezTo>
                      <a:pt x="21835" y="1551"/>
                      <a:pt x="21790" y="1568"/>
                      <a:pt x="21745" y="1568"/>
                    </a:cubicBezTo>
                    <a:cubicBezTo>
                      <a:pt x="21697" y="1568"/>
                      <a:pt x="21648" y="1549"/>
                      <a:pt x="21609" y="1516"/>
                    </a:cubicBezTo>
                    <a:cubicBezTo>
                      <a:pt x="21442" y="1376"/>
                      <a:pt x="21234" y="1254"/>
                      <a:pt x="21018" y="1254"/>
                    </a:cubicBezTo>
                    <a:cubicBezTo>
                      <a:pt x="20956" y="1254"/>
                      <a:pt x="20894" y="1264"/>
                      <a:pt x="20831" y="1286"/>
                    </a:cubicBezTo>
                    <a:lnTo>
                      <a:pt x="20831" y="1284"/>
                    </a:lnTo>
                    <a:cubicBezTo>
                      <a:pt x="20551" y="1384"/>
                      <a:pt x="20388" y="1661"/>
                      <a:pt x="20273" y="1916"/>
                    </a:cubicBezTo>
                    <a:cubicBezTo>
                      <a:pt x="20246" y="1977"/>
                      <a:pt x="20179" y="2006"/>
                      <a:pt x="20113" y="2006"/>
                    </a:cubicBezTo>
                    <a:cubicBezTo>
                      <a:pt x="20080" y="2006"/>
                      <a:pt x="20046" y="1998"/>
                      <a:pt x="20019" y="1983"/>
                    </a:cubicBezTo>
                    <a:cubicBezTo>
                      <a:pt x="19926" y="1929"/>
                      <a:pt x="19912" y="1819"/>
                      <a:pt x="19953" y="1729"/>
                    </a:cubicBezTo>
                    <a:cubicBezTo>
                      <a:pt x="20113" y="1373"/>
                      <a:pt x="20369" y="1039"/>
                      <a:pt x="20757" y="919"/>
                    </a:cubicBezTo>
                    <a:cubicBezTo>
                      <a:pt x="20843" y="892"/>
                      <a:pt x="20929" y="881"/>
                      <a:pt x="21014" y="881"/>
                    </a:cubicBezTo>
                    <a:close/>
                    <a:moveTo>
                      <a:pt x="15912" y="881"/>
                    </a:moveTo>
                    <a:cubicBezTo>
                      <a:pt x="16228" y="881"/>
                      <a:pt x="16526" y="1050"/>
                      <a:pt x="16768" y="1254"/>
                    </a:cubicBezTo>
                    <a:cubicBezTo>
                      <a:pt x="16844" y="1319"/>
                      <a:pt x="16833" y="1451"/>
                      <a:pt x="16768" y="1516"/>
                    </a:cubicBezTo>
                    <a:cubicBezTo>
                      <a:pt x="16732" y="1552"/>
                      <a:pt x="16687" y="1568"/>
                      <a:pt x="16642" y="1568"/>
                    </a:cubicBezTo>
                    <a:cubicBezTo>
                      <a:pt x="16594" y="1568"/>
                      <a:pt x="16545" y="1549"/>
                      <a:pt x="16505" y="1516"/>
                    </a:cubicBezTo>
                    <a:cubicBezTo>
                      <a:pt x="16339" y="1376"/>
                      <a:pt x="16132" y="1254"/>
                      <a:pt x="15915" y="1254"/>
                    </a:cubicBezTo>
                    <a:cubicBezTo>
                      <a:pt x="15853" y="1254"/>
                      <a:pt x="15791" y="1264"/>
                      <a:pt x="15728" y="1286"/>
                    </a:cubicBezTo>
                    <a:cubicBezTo>
                      <a:pt x="15448" y="1384"/>
                      <a:pt x="15285" y="1661"/>
                      <a:pt x="15169" y="1916"/>
                    </a:cubicBezTo>
                    <a:cubicBezTo>
                      <a:pt x="15142" y="1977"/>
                      <a:pt x="15075" y="2007"/>
                      <a:pt x="15010" y="2007"/>
                    </a:cubicBezTo>
                    <a:cubicBezTo>
                      <a:pt x="14976" y="2007"/>
                      <a:pt x="14943" y="1999"/>
                      <a:pt x="14916" y="1983"/>
                    </a:cubicBezTo>
                    <a:cubicBezTo>
                      <a:pt x="14823" y="1929"/>
                      <a:pt x="14809" y="1821"/>
                      <a:pt x="14850" y="1729"/>
                    </a:cubicBezTo>
                    <a:cubicBezTo>
                      <a:pt x="15010" y="1373"/>
                      <a:pt x="15266" y="1041"/>
                      <a:pt x="15654" y="920"/>
                    </a:cubicBezTo>
                    <a:cubicBezTo>
                      <a:pt x="15741" y="894"/>
                      <a:pt x="15827" y="881"/>
                      <a:pt x="15912" y="881"/>
                    </a:cubicBezTo>
                    <a:close/>
                    <a:moveTo>
                      <a:pt x="5737" y="883"/>
                    </a:moveTo>
                    <a:cubicBezTo>
                      <a:pt x="6053" y="883"/>
                      <a:pt x="6351" y="1051"/>
                      <a:pt x="6593" y="1256"/>
                    </a:cubicBezTo>
                    <a:cubicBezTo>
                      <a:pt x="6669" y="1321"/>
                      <a:pt x="6660" y="1451"/>
                      <a:pt x="6593" y="1517"/>
                    </a:cubicBezTo>
                    <a:cubicBezTo>
                      <a:pt x="6557" y="1553"/>
                      <a:pt x="6513" y="1569"/>
                      <a:pt x="6468" y="1569"/>
                    </a:cubicBezTo>
                    <a:cubicBezTo>
                      <a:pt x="6420" y="1569"/>
                      <a:pt x="6371" y="1551"/>
                      <a:pt x="6331" y="1517"/>
                    </a:cubicBezTo>
                    <a:cubicBezTo>
                      <a:pt x="6164" y="1377"/>
                      <a:pt x="5957" y="1254"/>
                      <a:pt x="5740" y="1254"/>
                    </a:cubicBezTo>
                    <a:cubicBezTo>
                      <a:pt x="5678" y="1254"/>
                      <a:pt x="5616" y="1264"/>
                      <a:pt x="5553" y="1286"/>
                    </a:cubicBezTo>
                    <a:cubicBezTo>
                      <a:pt x="5275" y="1386"/>
                      <a:pt x="5110" y="1663"/>
                      <a:pt x="4995" y="1918"/>
                    </a:cubicBezTo>
                    <a:cubicBezTo>
                      <a:pt x="4968" y="1978"/>
                      <a:pt x="4901" y="2008"/>
                      <a:pt x="4835" y="2008"/>
                    </a:cubicBezTo>
                    <a:cubicBezTo>
                      <a:pt x="4802" y="2008"/>
                      <a:pt x="4768" y="2000"/>
                      <a:pt x="4741" y="1984"/>
                    </a:cubicBezTo>
                    <a:cubicBezTo>
                      <a:pt x="4648" y="1930"/>
                      <a:pt x="4634" y="1823"/>
                      <a:pt x="4675" y="1731"/>
                    </a:cubicBezTo>
                    <a:cubicBezTo>
                      <a:pt x="4835" y="1375"/>
                      <a:pt x="5093" y="1041"/>
                      <a:pt x="5479" y="922"/>
                    </a:cubicBezTo>
                    <a:cubicBezTo>
                      <a:pt x="5566" y="895"/>
                      <a:pt x="5652" y="883"/>
                      <a:pt x="5737" y="883"/>
                    </a:cubicBezTo>
                    <a:close/>
                    <a:moveTo>
                      <a:pt x="10839" y="881"/>
                    </a:moveTo>
                    <a:cubicBezTo>
                      <a:pt x="11155" y="881"/>
                      <a:pt x="11453" y="1050"/>
                      <a:pt x="11695" y="1254"/>
                    </a:cubicBezTo>
                    <a:cubicBezTo>
                      <a:pt x="11773" y="1319"/>
                      <a:pt x="11762" y="1451"/>
                      <a:pt x="11695" y="1517"/>
                    </a:cubicBezTo>
                    <a:cubicBezTo>
                      <a:pt x="11659" y="1553"/>
                      <a:pt x="11615" y="1569"/>
                      <a:pt x="11570" y="1569"/>
                    </a:cubicBezTo>
                    <a:cubicBezTo>
                      <a:pt x="11522" y="1569"/>
                      <a:pt x="11473" y="1551"/>
                      <a:pt x="11434" y="1517"/>
                    </a:cubicBezTo>
                    <a:cubicBezTo>
                      <a:pt x="11267" y="1377"/>
                      <a:pt x="11060" y="1254"/>
                      <a:pt x="10843" y="1254"/>
                    </a:cubicBezTo>
                    <a:cubicBezTo>
                      <a:pt x="10782" y="1254"/>
                      <a:pt x="10719" y="1264"/>
                      <a:pt x="10657" y="1286"/>
                    </a:cubicBezTo>
                    <a:cubicBezTo>
                      <a:pt x="10376" y="1384"/>
                      <a:pt x="10212" y="1661"/>
                      <a:pt x="10098" y="1918"/>
                    </a:cubicBezTo>
                    <a:cubicBezTo>
                      <a:pt x="10071" y="1978"/>
                      <a:pt x="10004" y="2008"/>
                      <a:pt x="9939" y="2008"/>
                    </a:cubicBezTo>
                    <a:cubicBezTo>
                      <a:pt x="9905" y="2008"/>
                      <a:pt x="9872" y="2000"/>
                      <a:pt x="9845" y="1984"/>
                    </a:cubicBezTo>
                    <a:cubicBezTo>
                      <a:pt x="9751" y="1929"/>
                      <a:pt x="9737" y="1821"/>
                      <a:pt x="9778" y="1731"/>
                    </a:cubicBezTo>
                    <a:cubicBezTo>
                      <a:pt x="9938" y="1375"/>
                      <a:pt x="10194" y="1041"/>
                      <a:pt x="10582" y="920"/>
                    </a:cubicBezTo>
                    <a:cubicBezTo>
                      <a:pt x="10669" y="894"/>
                      <a:pt x="10755" y="881"/>
                      <a:pt x="10839" y="881"/>
                    </a:cubicBezTo>
                    <a:close/>
                    <a:moveTo>
                      <a:pt x="17901" y="288"/>
                    </a:moveTo>
                    <a:cubicBezTo>
                      <a:pt x="18103" y="288"/>
                      <a:pt x="18304" y="352"/>
                      <a:pt x="18457" y="490"/>
                    </a:cubicBezTo>
                    <a:cubicBezTo>
                      <a:pt x="18597" y="615"/>
                      <a:pt x="18466" y="801"/>
                      <a:pt x="18319" y="801"/>
                    </a:cubicBezTo>
                    <a:cubicBezTo>
                      <a:pt x="18277" y="801"/>
                      <a:pt x="18235" y="786"/>
                      <a:pt x="18196" y="751"/>
                    </a:cubicBezTo>
                    <a:cubicBezTo>
                      <a:pt x="18118" y="681"/>
                      <a:pt x="18018" y="652"/>
                      <a:pt x="17915" y="652"/>
                    </a:cubicBezTo>
                    <a:cubicBezTo>
                      <a:pt x="17765" y="652"/>
                      <a:pt x="17609" y="714"/>
                      <a:pt x="17501" y="802"/>
                    </a:cubicBezTo>
                    <a:cubicBezTo>
                      <a:pt x="17370" y="909"/>
                      <a:pt x="17378" y="1052"/>
                      <a:pt x="17400" y="1208"/>
                    </a:cubicBezTo>
                    <a:cubicBezTo>
                      <a:pt x="17425" y="1379"/>
                      <a:pt x="17449" y="1547"/>
                      <a:pt x="17428" y="1720"/>
                    </a:cubicBezTo>
                    <a:cubicBezTo>
                      <a:pt x="17389" y="2041"/>
                      <a:pt x="17200" y="2305"/>
                      <a:pt x="16887" y="2404"/>
                    </a:cubicBezTo>
                    <a:cubicBezTo>
                      <a:pt x="16798" y="2430"/>
                      <a:pt x="16707" y="2444"/>
                      <a:pt x="16617" y="2444"/>
                    </a:cubicBezTo>
                    <a:cubicBezTo>
                      <a:pt x="16429" y="2444"/>
                      <a:pt x="16244" y="2387"/>
                      <a:pt x="16086" y="2277"/>
                    </a:cubicBezTo>
                    <a:lnTo>
                      <a:pt x="16086" y="2275"/>
                    </a:lnTo>
                    <a:cubicBezTo>
                      <a:pt x="16005" y="2215"/>
                      <a:pt x="15966" y="2115"/>
                      <a:pt x="16019" y="2022"/>
                    </a:cubicBezTo>
                    <a:cubicBezTo>
                      <a:pt x="16052" y="1967"/>
                      <a:pt x="16121" y="1929"/>
                      <a:pt x="16186" y="1929"/>
                    </a:cubicBezTo>
                    <a:cubicBezTo>
                      <a:pt x="16217" y="1929"/>
                      <a:pt x="16247" y="1937"/>
                      <a:pt x="16273" y="1956"/>
                    </a:cubicBezTo>
                    <a:cubicBezTo>
                      <a:pt x="16375" y="2028"/>
                      <a:pt x="16506" y="2074"/>
                      <a:pt x="16634" y="2074"/>
                    </a:cubicBezTo>
                    <a:cubicBezTo>
                      <a:pt x="16735" y="2074"/>
                      <a:pt x="16835" y="2046"/>
                      <a:pt x="16917" y="1979"/>
                    </a:cubicBezTo>
                    <a:cubicBezTo>
                      <a:pt x="17175" y="1772"/>
                      <a:pt x="17034" y="1375"/>
                      <a:pt x="17017" y="1104"/>
                    </a:cubicBezTo>
                    <a:cubicBezTo>
                      <a:pt x="16985" y="605"/>
                      <a:pt x="17448" y="288"/>
                      <a:pt x="17901" y="288"/>
                    </a:cubicBezTo>
                    <a:close/>
                    <a:moveTo>
                      <a:pt x="23004" y="288"/>
                    </a:moveTo>
                    <a:cubicBezTo>
                      <a:pt x="23206" y="288"/>
                      <a:pt x="23407" y="352"/>
                      <a:pt x="23560" y="490"/>
                    </a:cubicBezTo>
                    <a:cubicBezTo>
                      <a:pt x="23700" y="615"/>
                      <a:pt x="23570" y="801"/>
                      <a:pt x="23422" y="801"/>
                    </a:cubicBezTo>
                    <a:cubicBezTo>
                      <a:pt x="23381" y="801"/>
                      <a:pt x="23338" y="786"/>
                      <a:pt x="23299" y="751"/>
                    </a:cubicBezTo>
                    <a:cubicBezTo>
                      <a:pt x="23221" y="681"/>
                      <a:pt x="23121" y="652"/>
                      <a:pt x="23018" y="652"/>
                    </a:cubicBezTo>
                    <a:cubicBezTo>
                      <a:pt x="22869" y="652"/>
                      <a:pt x="22712" y="714"/>
                      <a:pt x="22604" y="802"/>
                    </a:cubicBezTo>
                    <a:cubicBezTo>
                      <a:pt x="22473" y="909"/>
                      <a:pt x="22481" y="1052"/>
                      <a:pt x="22503" y="1208"/>
                    </a:cubicBezTo>
                    <a:cubicBezTo>
                      <a:pt x="22528" y="1379"/>
                      <a:pt x="22552" y="1547"/>
                      <a:pt x="22532" y="1720"/>
                    </a:cubicBezTo>
                    <a:cubicBezTo>
                      <a:pt x="22492" y="2041"/>
                      <a:pt x="22304" y="2304"/>
                      <a:pt x="21990" y="2404"/>
                    </a:cubicBezTo>
                    <a:cubicBezTo>
                      <a:pt x="21902" y="2430"/>
                      <a:pt x="21810" y="2444"/>
                      <a:pt x="21720" y="2444"/>
                    </a:cubicBezTo>
                    <a:cubicBezTo>
                      <a:pt x="21532" y="2444"/>
                      <a:pt x="21346" y="2387"/>
                      <a:pt x="21189" y="2277"/>
                    </a:cubicBezTo>
                    <a:lnTo>
                      <a:pt x="21189" y="2274"/>
                    </a:lnTo>
                    <a:cubicBezTo>
                      <a:pt x="21108" y="2215"/>
                      <a:pt x="21069" y="2114"/>
                      <a:pt x="21123" y="2021"/>
                    </a:cubicBezTo>
                    <a:cubicBezTo>
                      <a:pt x="21155" y="1965"/>
                      <a:pt x="21224" y="1927"/>
                      <a:pt x="21290" y="1927"/>
                    </a:cubicBezTo>
                    <a:cubicBezTo>
                      <a:pt x="21320" y="1927"/>
                      <a:pt x="21350" y="1935"/>
                      <a:pt x="21376" y="1954"/>
                    </a:cubicBezTo>
                    <a:cubicBezTo>
                      <a:pt x="21478" y="2027"/>
                      <a:pt x="21608" y="2073"/>
                      <a:pt x="21736" y="2073"/>
                    </a:cubicBezTo>
                    <a:cubicBezTo>
                      <a:pt x="21838" y="2073"/>
                      <a:pt x="21938" y="2044"/>
                      <a:pt x="22020" y="1978"/>
                    </a:cubicBezTo>
                    <a:cubicBezTo>
                      <a:pt x="22277" y="1770"/>
                      <a:pt x="22139" y="1375"/>
                      <a:pt x="22120" y="1102"/>
                    </a:cubicBezTo>
                    <a:cubicBezTo>
                      <a:pt x="22088" y="605"/>
                      <a:pt x="22551" y="288"/>
                      <a:pt x="23004" y="288"/>
                    </a:cubicBezTo>
                    <a:close/>
                    <a:moveTo>
                      <a:pt x="2655" y="291"/>
                    </a:moveTo>
                    <a:cubicBezTo>
                      <a:pt x="2857" y="291"/>
                      <a:pt x="3058" y="354"/>
                      <a:pt x="3211" y="491"/>
                    </a:cubicBezTo>
                    <a:cubicBezTo>
                      <a:pt x="3351" y="616"/>
                      <a:pt x="3220" y="803"/>
                      <a:pt x="3072" y="803"/>
                    </a:cubicBezTo>
                    <a:cubicBezTo>
                      <a:pt x="3030" y="803"/>
                      <a:pt x="2988" y="789"/>
                      <a:pt x="2950" y="754"/>
                    </a:cubicBezTo>
                    <a:cubicBezTo>
                      <a:pt x="2871" y="684"/>
                      <a:pt x="2771" y="654"/>
                      <a:pt x="2667" y="654"/>
                    </a:cubicBezTo>
                    <a:cubicBezTo>
                      <a:pt x="2518" y="654"/>
                      <a:pt x="2362" y="715"/>
                      <a:pt x="2255" y="803"/>
                    </a:cubicBezTo>
                    <a:cubicBezTo>
                      <a:pt x="2123" y="911"/>
                      <a:pt x="2131" y="1053"/>
                      <a:pt x="2153" y="1210"/>
                    </a:cubicBezTo>
                    <a:cubicBezTo>
                      <a:pt x="2179" y="1381"/>
                      <a:pt x="2204" y="1549"/>
                      <a:pt x="2182" y="1723"/>
                    </a:cubicBezTo>
                    <a:cubicBezTo>
                      <a:pt x="2142" y="2044"/>
                      <a:pt x="1955" y="2307"/>
                      <a:pt x="1640" y="2405"/>
                    </a:cubicBezTo>
                    <a:cubicBezTo>
                      <a:pt x="1553" y="2432"/>
                      <a:pt x="1462" y="2445"/>
                      <a:pt x="1372" y="2445"/>
                    </a:cubicBezTo>
                    <a:cubicBezTo>
                      <a:pt x="1184" y="2445"/>
                      <a:pt x="997" y="2387"/>
                      <a:pt x="840" y="2277"/>
                    </a:cubicBezTo>
                    <a:cubicBezTo>
                      <a:pt x="759" y="2217"/>
                      <a:pt x="719" y="2117"/>
                      <a:pt x="773" y="2024"/>
                    </a:cubicBezTo>
                    <a:cubicBezTo>
                      <a:pt x="805" y="1969"/>
                      <a:pt x="874" y="1930"/>
                      <a:pt x="940" y="1930"/>
                    </a:cubicBezTo>
                    <a:cubicBezTo>
                      <a:pt x="971" y="1930"/>
                      <a:pt x="1001" y="1939"/>
                      <a:pt x="1026" y="1957"/>
                    </a:cubicBezTo>
                    <a:cubicBezTo>
                      <a:pt x="1128" y="2030"/>
                      <a:pt x="1258" y="2076"/>
                      <a:pt x="1386" y="2076"/>
                    </a:cubicBezTo>
                    <a:cubicBezTo>
                      <a:pt x="1488" y="2076"/>
                      <a:pt x="1588" y="2047"/>
                      <a:pt x="1671" y="1981"/>
                    </a:cubicBezTo>
                    <a:cubicBezTo>
                      <a:pt x="1929" y="1774"/>
                      <a:pt x="1789" y="1378"/>
                      <a:pt x="1770" y="1106"/>
                    </a:cubicBezTo>
                    <a:cubicBezTo>
                      <a:pt x="1739" y="607"/>
                      <a:pt x="2202" y="291"/>
                      <a:pt x="2655" y="291"/>
                    </a:cubicBezTo>
                    <a:close/>
                    <a:moveTo>
                      <a:pt x="7726" y="290"/>
                    </a:moveTo>
                    <a:cubicBezTo>
                      <a:pt x="7928" y="290"/>
                      <a:pt x="8129" y="353"/>
                      <a:pt x="8282" y="491"/>
                    </a:cubicBezTo>
                    <a:cubicBezTo>
                      <a:pt x="8422" y="616"/>
                      <a:pt x="8293" y="803"/>
                      <a:pt x="8145" y="803"/>
                    </a:cubicBezTo>
                    <a:cubicBezTo>
                      <a:pt x="8103" y="803"/>
                      <a:pt x="8060" y="788"/>
                      <a:pt x="8021" y="753"/>
                    </a:cubicBezTo>
                    <a:cubicBezTo>
                      <a:pt x="7943" y="683"/>
                      <a:pt x="7843" y="654"/>
                      <a:pt x="7740" y="654"/>
                    </a:cubicBezTo>
                    <a:cubicBezTo>
                      <a:pt x="7591" y="654"/>
                      <a:pt x="7434" y="715"/>
                      <a:pt x="7326" y="803"/>
                    </a:cubicBezTo>
                    <a:cubicBezTo>
                      <a:pt x="7195" y="911"/>
                      <a:pt x="7203" y="1053"/>
                      <a:pt x="7225" y="1210"/>
                    </a:cubicBezTo>
                    <a:cubicBezTo>
                      <a:pt x="7250" y="1381"/>
                      <a:pt x="7276" y="1549"/>
                      <a:pt x="7253" y="1721"/>
                    </a:cubicBezTo>
                    <a:cubicBezTo>
                      <a:pt x="7214" y="2043"/>
                      <a:pt x="7027" y="2305"/>
                      <a:pt x="6712" y="2405"/>
                    </a:cubicBezTo>
                    <a:cubicBezTo>
                      <a:pt x="6624" y="2432"/>
                      <a:pt x="6534" y="2445"/>
                      <a:pt x="6444" y="2445"/>
                    </a:cubicBezTo>
                    <a:cubicBezTo>
                      <a:pt x="6256" y="2445"/>
                      <a:pt x="6070" y="2387"/>
                      <a:pt x="5911" y="2277"/>
                    </a:cubicBezTo>
                    <a:lnTo>
                      <a:pt x="5911" y="2275"/>
                    </a:lnTo>
                    <a:cubicBezTo>
                      <a:pt x="5830" y="2217"/>
                      <a:pt x="5791" y="2115"/>
                      <a:pt x="5845" y="2022"/>
                    </a:cubicBezTo>
                    <a:cubicBezTo>
                      <a:pt x="5877" y="1968"/>
                      <a:pt x="5946" y="1929"/>
                      <a:pt x="6013" y="1929"/>
                    </a:cubicBezTo>
                    <a:cubicBezTo>
                      <a:pt x="6043" y="1929"/>
                      <a:pt x="6073" y="1937"/>
                      <a:pt x="6098" y="1956"/>
                    </a:cubicBezTo>
                    <a:cubicBezTo>
                      <a:pt x="6200" y="2029"/>
                      <a:pt x="6331" y="2075"/>
                      <a:pt x="6460" y="2075"/>
                    </a:cubicBezTo>
                    <a:cubicBezTo>
                      <a:pt x="6561" y="2075"/>
                      <a:pt x="6661" y="2046"/>
                      <a:pt x="6742" y="1981"/>
                    </a:cubicBezTo>
                    <a:cubicBezTo>
                      <a:pt x="7000" y="1774"/>
                      <a:pt x="6861" y="1376"/>
                      <a:pt x="6843" y="1104"/>
                    </a:cubicBezTo>
                    <a:cubicBezTo>
                      <a:pt x="6811" y="606"/>
                      <a:pt x="7273" y="290"/>
                      <a:pt x="7726" y="290"/>
                    </a:cubicBezTo>
                    <a:close/>
                    <a:moveTo>
                      <a:pt x="12830" y="289"/>
                    </a:moveTo>
                    <a:cubicBezTo>
                      <a:pt x="13032" y="289"/>
                      <a:pt x="13232" y="352"/>
                      <a:pt x="13386" y="490"/>
                    </a:cubicBezTo>
                    <a:cubicBezTo>
                      <a:pt x="13524" y="615"/>
                      <a:pt x="13394" y="802"/>
                      <a:pt x="13246" y="802"/>
                    </a:cubicBezTo>
                    <a:cubicBezTo>
                      <a:pt x="13205" y="802"/>
                      <a:pt x="13163" y="787"/>
                      <a:pt x="13124" y="753"/>
                    </a:cubicBezTo>
                    <a:cubicBezTo>
                      <a:pt x="13046" y="682"/>
                      <a:pt x="12946" y="652"/>
                      <a:pt x="12842" y="652"/>
                    </a:cubicBezTo>
                    <a:cubicBezTo>
                      <a:pt x="12693" y="652"/>
                      <a:pt x="12536" y="714"/>
                      <a:pt x="12428" y="802"/>
                    </a:cubicBezTo>
                    <a:cubicBezTo>
                      <a:pt x="12298" y="911"/>
                      <a:pt x="12304" y="1053"/>
                      <a:pt x="12328" y="1208"/>
                    </a:cubicBezTo>
                    <a:cubicBezTo>
                      <a:pt x="12354" y="1379"/>
                      <a:pt x="12377" y="1547"/>
                      <a:pt x="12357" y="1721"/>
                    </a:cubicBezTo>
                    <a:cubicBezTo>
                      <a:pt x="12317" y="2043"/>
                      <a:pt x="12129" y="2305"/>
                      <a:pt x="11815" y="2405"/>
                    </a:cubicBezTo>
                    <a:cubicBezTo>
                      <a:pt x="11727" y="2432"/>
                      <a:pt x="11637" y="2445"/>
                      <a:pt x="11547" y="2445"/>
                    </a:cubicBezTo>
                    <a:cubicBezTo>
                      <a:pt x="11359" y="2445"/>
                      <a:pt x="11172" y="2387"/>
                      <a:pt x="11014" y="2277"/>
                    </a:cubicBezTo>
                    <a:lnTo>
                      <a:pt x="11014" y="2275"/>
                    </a:lnTo>
                    <a:cubicBezTo>
                      <a:pt x="10934" y="2215"/>
                      <a:pt x="10894" y="2115"/>
                      <a:pt x="10948" y="2022"/>
                    </a:cubicBezTo>
                    <a:cubicBezTo>
                      <a:pt x="10980" y="1967"/>
                      <a:pt x="11049" y="1929"/>
                      <a:pt x="11115" y="1929"/>
                    </a:cubicBezTo>
                    <a:cubicBezTo>
                      <a:pt x="11146" y="1929"/>
                      <a:pt x="11176" y="1937"/>
                      <a:pt x="11201" y="1956"/>
                    </a:cubicBezTo>
                    <a:cubicBezTo>
                      <a:pt x="11303" y="2029"/>
                      <a:pt x="11433" y="2075"/>
                      <a:pt x="11561" y="2075"/>
                    </a:cubicBezTo>
                    <a:cubicBezTo>
                      <a:pt x="11663" y="2075"/>
                      <a:pt x="11763" y="2046"/>
                      <a:pt x="11845" y="1979"/>
                    </a:cubicBezTo>
                    <a:cubicBezTo>
                      <a:pt x="12102" y="1772"/>
                      <a:pt x="11963" y="1376"/>
                      <a:pt x="11945" y="1104"/>
                    </a:cubicBezTo>
                    <a:cubicBezTo>
                      <a:pt x="11913" y="606"/>
                      <a:pt x="12377" y="289"/>
                      <a:pt x="12830" y="289"/>
                    </a:cubicBezTo>
                    <a:close/>
                    <a:moveTo>
                      <a:pt x="10389" y="2380"/>
                    </a:moveTo>
                    <a:cubicBezTo>
                      <a:pt x="10438" y="2381"/>
                      <a:pt x="10484" y="2400"/>
                      <a:pt x="10521" y="2434"/>
                    </a:cubicBezTo>
                    <a:cubicBezTo>
                      <a:pt x="10554" y="2468"/>
                      <a:pt x="10573" y="2516"/>
                      <a:pt x="10574" y="2565"/>
                    </a:cubicBezTo>
                    <a:lnTo>
                      <a:pt x="10574" y="2586"/>
                    </a:lnTo>
                    <a:cubicBezTo>
                      <a:pt x="10574" y="2619"/>
                      <a:pt x="10565" y="2650"/>
                      <a:pt x="10549" y="2679"/>
                    </a:cubicBezTo>
                    <a:lnTo>
                      <a:pt x="10521" y="2717"/>
                    </a:lnTo>
                    <a:cubicBezTo>
                      <a:pt x="10497" y="2739"/>
                      <a:pt x="10470" y="2757"/>
                      <a:pt x="10438" y="2764"/>
                    </a:cubicBezTo>
                    <a:lnTo>
                      <a:pt x="10389" y="2771"/>
                    </a:lnTo>
                    <a:cubicBezTo>
                      <a:pt x="10340" y="2769"/>
                      <a:pt x="10294" y="2750"/>
                      <a:pt x="10258" y="2717"/>
                    </a:cubicBezTo>
                    <a:cubicBezTo>
                      <a:pt x="10225" y="2681"/>
                      <a:pt x="10206" y="2635"/>
                      <a:pt x="10204" y="2586"/>
                    </a:cubicBezTo>
                    <a:lnTo>
                      <a:pt x="10204" y="2565"/>
                    </a:lnTo>
                    <a:cubicBezTo>
                      <a:pt x="10204" y="2532"/>
                      <a:pt x="10212" y="2500"/>
                      <a:pt x="10229" y="2472"/>
                    </a:cubicBezTo>
                    <a:lnTo>
                      <a:pt x="10258" y="2434"/>
                    </a:lnTo>
                    <a:cubicBezTo>
                      <a:pt x="10281" y="2411"/>
                      <a:pt x="10308" y="2394"/>
                      <a:pt x="10340" y="2386"/>
                    </a:cubicBezTo>
                    <a:lnTo>
                      <a:pt x="10389" y="2380"/>
                    </a:lnTo>
                    <a:close/>
                    <a:moveTo>
                      <a:pt x="5223" y="2467"/>
                    </a:moveTo>
                    <a:cubicBezTo>
                      <a:pt x="5460" y="2467"/>
                      <a:pt x="5462" y="2837"/>
                      <a:pt x="5223" y="2837"/>
                    </a:cubicBezTo>
                    <a:cubicBezTo>
                      <a:pt x="4984" y="2837"/>
                      <a:pt x="4985" y="2467"/>
                      <a:pt x="5223" y="2467"/>
                    </a:cubicBezTo>
                    <a:close/>
                    <a:moveTo>
                      <a:pt x="15397" y="2465"/>
                    </a:moveTo>
                    <a:cubicBezTo>
                      <a:pt x="15635" y="2465"/>
                      <a:pt x="15636" y="2837"/>
                      <a:pt x="15397" y="2837"/>
                    </a:cubicBezTo>
                    <a:lnTo>
                      <a:pt x="15397" y="2836"/>
                    </a:lnTo>
                    <a:cubicBezTo>
                      <a:pt x="15158" y="2836"/>
                      <a:pt x="15160" y="2465"/>
                      <a:pt x="15397" y="2465"/>
                    </a:cubicBezTo>
                    <a:close/>
                    <a:moveTo>
                      <a:pt x="20570" y="2536"/>
                    </a:moveTo>
                    <a:cubicBezTo>
                      <a:pt x="20663" y="2536"/>
                      <a:pt x="20755" y="2595"/>
                      <a:pt x="20755" y="2714"/>
                    </a:cubicBezTo>
                    <a:lnTo>
                      <a:pt x="20755" y="2728"/>
                    </a:lnTo>
                    <a:cubicBezTo>
                      <a:pt x="20755" y="2847"/>
                      <a:pt x="20663" y="2907"/>
                      <a:pt x="20571" y="2907"/>
                    </a:cubicBezTo>
                    <a:cubicBezTo>
                      <a:pt x="20478" y="2907"/>
                      <a:pt x="20385" y="2847"/>
                      <a:pt x="20385" y="2728"/>
                    </a:cubicBezTo>
                    <a:lnTo>
                      <a:pt x="20385" y="2714"/>
                    </a:lnTo>
                    <a:cubicBezTo>
                      <a:pt x="20385" y="2595"/>
                      <a:pt x="20478" y="2536"/>
                      <a:pt x="20570" y="2536"/>
                    </a:cubicBezTo>
                    <a:close/>
                    <a:moveTo>
                      <a:pt x="3913" y="274"/>
                    </a:moveTo>
                    <a:cubicBezTo>
                      <a:pt x="3926" y="274"/>
                      <a:pt x="3938" y="275"/>
                      <a:pt x="3952" y="278"/>
                    </a:cubicBezTo>
                    <a:cubicBezTo>
                      <a:pt x="4248" y="333"/>
                      <a:pt x="4493" y="585"/>
                      <a:pt x="4553" y="879"/>
                    </a:cubicBezTo>
                    <a:cubicBezTo>
                      <a:pt x="4621" y="1207"/>
                      <a:pt x="4498" y="1530"/>
                      <a:pt x="4271" y="1769"/>
                    </a:cubicBezTo>
                    <a:cubicBezTo>
                      <a:pt x="4086" y="1964"/>
                      <a:pt x="3694" y="2222"/>
                      <a:pt x="3966" y="2506"/>
                    </a:cubicBezTo>
                    <a:cubicBezTo>
                      <a:pt x="4183" y="2734"/>
                      <a:pt x="4520" y="2795"/>
                      <a:pt x="4737" y="3029"/>
                    </a:cubicBezTo>
                    <a:cubicBezTo>
                      <a:pt x="4862" y="3162"/>
                      <a:pt x="4737" y="3348"/>
                      <a:pt x="4599" y="3348"/>
                    </a:cubicBezTo>
                    <a:cubicBezTo>
                      <a:pt x="4557" y="3348"/>
                      <a:pt x="4513" y="3331"/>
                      <a:pt x="4475" y="3290"/>
                    </a:cubicBezTo>
                    <a:cubicBezTo>
                      <a:pt x="4265" y="3065"/>
                      <a:pt x="3939" y="3000"/>
                      <a:pt x="3717" y="2783"/>
                    </a:cubicBezTo>
                    <a:cubicBezTo>
                      <a:pt x="3488" y="2559"/>
                      <a:pt x="3432" y="2244"/>
                      <a:pt x="3594" y="1962"/>
                    </a:cubicBezTo>
                    <a:cubicBezTo>
                      <a:pt x="3750" y="1691"/>
                      <a:pt x="4075" y="1544"/>
                      <a:pt x="4173" y="1240"/>
                    </a:cubicBezTo>
                    <a:cubicBezTo>
                      <a:pt x="4259" y="976"/>
                      <a:pt x="4138" y="688"/>
                      <a:pt x="3852" y="635"/>
                    </a:cubicBezTo>
                    <a:cubicBezTo>
                      <a:pt x="3632" y="594"/>
                      <a:pt x="3709" y="274"/>
                      <a:pt x="3913" y="274"/>
                    </a:cubicBezTo>
                    <a:close/>
                    <a:moveTo>
                      <a:pt x="8985" y="274"/>
                    </a:moveTo>
                    <a:cubicBezTo>
                      <a:pt x="8997" y="274"/>
                      <a:pt x="9010" y="275"/>
                      <a:pt x="9023" y="278"/>
                    </a:cubicBezTo>
                    <a:cubicBezTo>
                      <a:pt x="9321" y="333"/>
                      <a:pt x="9564" y="585"/>
                      <a:pt x="9626" y="879"/>
                    </a:cubicBezTo>
                    <a:cubicBezTo>
                      <a:pt x="9693" y="1207"/>
                      <a:pt x="9569" y="1530"/>
                      <a:pt x="9343" y="1769"/>
                    </a:cubicBezTo>
                    <a:cubicBezTo>
                      <a:pt x="9158" y="1964"/>
                      <a:pt x="8765" y="2222"/>
                      <a:pt x="9037" y="2506"/>
                    </a:cubicBezTo>
                    <a:cubicBezTo>
                      <a:pt x="9254" y="2734"/>
                      <a:pt x="9591" y="2795"/>
                      <a:pt x="9808" y="3029"/>
                    </a:cubicBezTo>
                    <a:cubicBezTo>
                      <a:pt x="9933" y="3162"/>
                      <a:pt x="9809" y="3348"/>
                      <a:pt x="9670" y="3348"/>
                    </a:cubicBezTo>
                    <a:cubicBezTo>
                      <a:pt x="9628" y="3348"/>
                      <a:pt x="9585" y="3331"/>
                      <a:pt x="9547" y="3290"/>
                    </a:cubicBezTo>
                    <a:cubicBezTo>
                      <a:pt x="9337" y="3065"/>
                      <a:pt x="9010" y="3000"/>
                      <a:pt x="8789" y="2783"/>
                    </a:cubicBezTo>
                    <a:cubicBezTo>
                      <a:pt x="8559" y="2559"/>
                      <a:pt x="8504" y="2244"/>
                      <a:pt x="8665" y="1962"/>
                    </a:cubicBezTo>
                    <a:cubicBezTo>
                      <a:pt x="8822" y="1691"/>
                      <a:pt x="9147" y="1544"/>
                      <a:pt x="9245" y="1240"/>
                    </a:cubicBezTo>
                    <a:cubicBezTo>
                      <a:pt x="9332" y="976"/>
                      <a:pt x="9210" y="688"/>
                      <a:pt x="8923" y="635"/>
                    </a:cubicBezTo>
                    <a:cubicBezTo>
                      <a:pt x="8704" y="594"/>
                      <a:pt x="8780" y="274"/>
                      <a:pt x="8985" y="274"/>
                    </a:cubicBezTo>
                    <a:close/>
                    <a:moveTo>
                      <a:pt x="14088" y="274"/>
                    </a:moveTo>
                    <a:cubicBezTo>
                      <a:pt x="14101" y="274"/>
                      <a:pt x="14113" y="275"/>
                      <a:pt x="14126" y="278"/>
                    </a:cubicBezTo>
                    <a:lnTo>
                      <a:pt x="14125" y="278"/>
                    </a:lnTo>
                    <a:cubicBezTo>
                      <a:pt x="14422" y="333"/>
                      <a:pt x="14668" y="585"/>
                      <a:pt x="14728" y="879"/>
                    </a:cubicBezTo>
                    <a:cubicBezTo>
                      <a:pt x="14794" y="1207"/>
                      <a:pt x="14671" y="1530"/>
                      <a:pt x="14445" y="1769"/>
                    </a:cubicBezTo>
                    <a:cubicBezTo>
                      <a:pt x="14259" y="1964"/>
                      <a:pt x="13868" y="2222"/>
                      <a:pt x="14139" y="2506"/>
                    </a:cubicBezTo>
                    <a:cubicBezTo>
                      <a:pt x="14357" y="2734"/>
                      <a:pt x="14693" y="2795"/>
                      <a:pt x="14911" y="3029"/>
                    </a:cubicBezTo>
                    <a:cubicBezTo>
                      <a:pt x="15035" y="3162"/>
                      <a:pt x="14910" y="3348"/>
                      <a:pt x="14772" y="3348"/>
                    </a:cubicBezTo>
                    <a:cubicBezTo>
                      <a:pt x="14730" y="3348"/>
                      <a:pt x="14687" y="3331"/>
                      <a:pt x="14649" y="3290"/>
                    </a:cubicBezTo>
                    <a:cubicBezTo>
                      <a:pt x="14438" y="3065"/>
                      <a:pt x="14114" y="3000"/>
                      <a:pt x="13892" y="2783"/>
                    </a:cubicBezTo>
                    <a:cubicBezTo>
                      <a:pt x="13661" y="2559"/>
                      <a:pt x="13606" y="2244"/>
                      <a:pt x="13769" y="1962"/>
                    </a:cubicBezTo>
                    <a:cubicBezTo>
                      <a:pt x="13924" y="1691"/>
                      <a:pt x="14248" y="1544"/>
                      <a:pt x="14348" y="1240"/>
                    </a:cubicBezTo>
                    <a:cubicBezTo>
                      <a:pt x="14433" y="976"/>
                      <a:pt x="14312" y="688"/>
                      <a:pt x="14027" y="635"/>
                    </a:cubicBezTo>
                    <a:cubicBezTo>
                      <a:pt x="13806" y="594"/>
                      <a:pt x="13883" y="274"/>
                      <a:pt x="14088" y="274"/>
                    </a:cubicBezTo>
                    <a:close/>
                    <a:moveTo>
                      <a:pt x="19160" y="274"/>
                    </a:moveTo>
                    <a:cubicBezTo>
                      <a:pt x="19172" y="274"/>
                      <a:pt x="19185" y="275"/>
                      <a:pt x="19198" y="278"/>
                    </a:cubicBezTo>
                    <a:lnTo>
                      <a:pt x="19196" y="278"/>
                    </a:lnTo>
                    <a:cubicBezTo>
                      <a:pt x="19494" y="333"/>
                      <a:pt x="19739" y="585"/>
                      <a:pt x="19799" y="879"/>
                    </a:cubicBezTo>
                    <a:cubicBezTo>
                      <a:pt x="19866" y="1207"/>
                      <a:pt x="19742" y="1530"/>
                      <a:pt x="19516" y="1769"/>
                    </a:cubicBezTo>
                    <a:cubicBezTo>
                      <a:pt x="19331" y="1964"/>
                      <a:pt x="18940" y="2222"/>
                      <a:pt x="19211" y="2506"/>
                    </a:cubicBezTo>
                    <a:cubicBezTo>
                      <a:pt x="19427" y="2734"/>
                      <a:pt x="19765" y="2795"/>
                      <a:pt x="19983" y="3029"/>
                    </a:cubicBezTo>
                    <a:cubicBezTo>
                      <a:pt x="20107" y="3162"/>
                      <a:pt x="19982" y="3348"/>
                      <a:pt x="19844" y="3348"/>
                    </a:cubicBezTo>
                    <a:cubicBezTo>
                      <a:pt x="19802" y="3348"/>
                      <a:pt x="19758" y="3331"/>
                      <a:pt x="19720" y="3290"/>
                    </a:cubicBezTo>
                    <a:cubicBezTo>
                      <a:pt x="19510" y="3065"/>
                      <a:pt x="19185" y="3000"/>
                      <a:pt x="18964" y="2783"/>
                    </a:cubicBezTo>
                    <a:cubicBezTo>
                      <a:pt x="18734" y="2559"/>
                      <a:pt x="18677" y="2244"/>
                      <a:pt x="18840" y="1962"/>
                    </a:cubicBezTo>
                    <a:cubicBezTo>
                      <a:pt x="18995" y="1691"/>
                      <a:pt x="19321" y="1544"/>
                      <a:pt x="19420" y="1240"/>
                    </a:cubicBezTo>
                    <a:cubicBezTo>
                      <a:pt x="19505" y="976"/>
                      <a:pt x="19383" y="688"/>
                      <a:pt x="19098" y="635"/>
                    </a:cubicBezTo>
                    <a:cubicBezTo>
                      <a:pt x="18879" y="594"/>
                      <a:pt x="18955" y="274"/>
                      <a:pt x="19160" y="274"/>
                    </a:cubicBezTo>
                    <a:close/>
                    <a:moveTo>
                      <a:pt x="24262" y="276"/>
                    </a:moveTo>
                    <a:cubicBezTo>
                      <a:pt x="24274" y="276"/>
                      <a:pt x="24288" y="277"/>
                      <a:pt x="24301" y="279"/>
                    </a:cubicBezTo>
                    <a:cubicBezTo>
                      <a:pt x="24597" y="335"/>
                      <a:pt x="24843" y="585"/>
                      <a:pt x="24903" y="879"/>
                    </a:cubicBezTo>
                    <a:cubicBezTo>
                      <a:pt x="24971" y="1208"/>
                      <a:pt x="24847" y="1531"/>
                      <a:pt x="24621" y="1769"/>
                    </a:cubicBezTo>
                    <a:cubicBezTo>
                      <a:pt x="24436" y="1964"/>
                      <a:pt x="24043" y="2222"/>
                      <a:pt x="24314" y="2508"/>
                    </a:cubicBezTo>
                    <a:cubicBezTo>
                      <a:pt x="24531" y="2736"/>
                      <a:pt x="24868" y="2796"/>
                      <a:pt x="25086" y="3030"/>
                    </a:cubicBezTo>
                    <a:cubicBezTo>
                      <a:pt x="25212" y="3163"/>
                      <a:pt x="25086" y="3349"/>
                      <a:pt x="24948" y="3349"/>
                    </a:cubicBezTo>
                    <a:cubicBezTo>
                      <a:pt x="24906" y="3349"/>
                      <a:pt x="24863" y="3332"/>
                      <a:pt x="24825" y="3292"/>
                    </a:cubicBezTo>
                    <a:cubicBezTo>
                      <a:pt x="24613" y="3065"/>
                      <a:pt x="24289" y="3000"/>
                      <a:pt x="24067" y="2783"/>
                    </a:cubicBezTo>
                    <a:cubicBezTo>
                      <a:pt x="23837" y="2559"/>
                      <a:pt x="23782" y="2244"/>
                      <a:pt x="23943" y="1962"/>
                    </a:cubicBezTo>
                    <a:cubicBezTo>
                      <a:pt x="24099" y="1691"/>
                      <a:pt x="24425" y="1544"/>
                      <a:pt x="24523" y="1240"/>
                    </a:cubicBezTo>
                    <a:cubicBezTo>
                      <a:pt x="24608" y="976"/>
                      <a:pt x="24488" y="688"/>
                      <a:pt x="24201" y="635"/>
                    </a:cubicBezTo>
                    <a:cubicBezTo>
                      <a:pt x="23981" y="594"/>
                      <a:pt x="24056" y="276"/>
                      <a:pt x="24262" y="276"/>
                    </a:cubicBezTo>
                    <a:close/>
                    <a:moveTo>
                      <a:pt x="13427" y="3542"/>
                    </a:moveTo>
                    <a:cubicBezTo>
                      <a:pt x="13429" y="3545"/>
                      <a:pt x="13431" y="3547"/>
                      <a:pt x="13431" y="3547"/>
                    </a:cubicBezTo>
                    <a:cubicBezTo>
                      <a:pt x="13431" y="3547"/>
                      <a:pt x="13430" y="3545"/>
                      <a:pt x="13427" y="3542"/>
                    </a:cubicBezTo>
                    <a:close/>
                    <a:moveTo>
                      <a:pt x="23120" y="1107"/>
                    </a:moveTo>
                    <a:cubicBezTo>
                      <a:pt x="23177" y="1107"/>
                      <a:pt x="23234" y="1131"/>
                      <a:pt x="23275" y="1188"/>
                    </a:cubicBezTo>
                    <a:cubicBezTo>
                      <a:pt x="23469" y="1459"/>
                      <a:pt x="23606" y="1826"/>
                      <a:pt x="23495" y="2157"/>
                    </a:cubicBezTo>
                    <a:cubicBezTo>
                      <a:pt x="23438" y="2326"/>
                      <a:pt x="23320" y="2443"/>
                      <a:pt x="23203" y="2571"/>
                    </a:cubicBezTo>
                    <a:cubicBezTo>
                      <a:pt x="23086" y="2700"/>
                      <a:pt x="23081" y="2833"/>
                      <a:pt x="23082" y="3003"/>
                    </a:cubicBezTo>
                    <a:cubicBezTo>
                      <a:pt x="23082" y="3182"/>
                      <a:pt x="23067" y="3361"/>
                      <a:pt x="22968" y="3516"/>
                    </a:cubicBezTo>
                    <a:cubicBezTo>
                      <a:pt x="22880" y="3657"/>
                      <a:pt x="22748" y="3768"/>
                      <a:pt x="22606" y="3852"/>
                    </a:cubicBezTo>
                    <a:cubicBezTo>
                      <a:pt x="22378" y="3989"/>
                      <a:pt x="22123" y="4053"/>
                      <a:pt x="21865" y="4053"/>
                    </a:cubicBezTo>
                    <a:cubicBezTo>
                      <a:pt x="21774" y="4053"/>
                      <a:pt x="21682" y="4045"/>
                      <a:pt x="21591" y="4029"/>
                    </a:cubicBezTo>
                    <a:lnTo>
                      <a:pt x="21591" y="4028"/>
                    </a:lnTo>
                    <a:cubicBezTo>
                      <a:pt x="21368" y="3990"/>
                      <a:pt x="21447" y="3667"/>
                      <a:pt x="21654" y="3667"/>
                    </a:cubicBezTo>
                    <a:cubicBezTo>
                      <a:pt x="21665" y="3667"/>
                      <a:pt x="21677" y="3668"/>
                      <a:pt x="21689" y="3670"/>
                    </a:cubicBezTo>
                    <a:cubicBezTo>
                      <a:pt x="21748" y="3680"/>
                      <a:pt x="21807" y="3684"/>
                      <a:pt x="21866" y="3684"/>
                    </a:cubicBezTo>
                    <a:cubicBezTo>
                      <a:pt x="22088" y="3684"/>
                      <a:pt x="22305" y="3617"/>
                      <a:pt x="22489" y="3489"/>
                    </a:cubicBezTo>
                    <a:cubicBezTo>
                      <a:pt x="22584" y="3421"/>
                      <a:pt x="22671" y="3331"/>
                      <a:pt x="22699" y="3214"/>
                    </a:cubicBezTo>
                    <a:cubicBezTo>
                      <a:pt x="22731" y="3075"/>
                      <a:pt x="22702" y="2926"/>
                      <a:pt x="22717" y="2785"/>
                    </a:cubicBezTo>
                    <a:cubicBezTo>
                      <a:pt x="22729" y="2636"/>
                      <a:pt x="22786" y="2495"/>
                      <a:pt x="22880" y="2380"/>
                    </a:cubicBezTo>
                    <a:cubicBezTo>
                      <a:pt x="22956" y="2286"/>
                      <a:pt x="23059" y="2210"/>
                      <a:pt x="23117" y="2103"/>
                    </a:cubicBezTo>
                    <a:cubicBezTo>
                      <a:pt x="23247" y="1864"/>
                      <a:pt x="23097" y="1573"/>
                      <a:pt x="22956" y="1375"/>
                    </a:cubicBezTo>
                    <a:cubicBezTo>
                      <a:pt x="22858" y="1238"/>
                      <a:pt x="22987" y="1107"/>
                      <a:pt x="23120" y="1107"/>
                    </a:cubicBezTo>
                    <a:close/>
                    <a:moveTo>
                      <a:pt x="12945" y="1108"/>
                    </a:moveTo>
                    <a:cubicBezTo>
                      <a:pt x="13002" y="1108"/>
                      <a:pt x="13059" y="1132"/>
                      <a:pt x="13101" y="1189"/>
                    </a:cubicBezTo>
                    <a:cubicBezTo>
                      <a:pt x="13295" y="1460"/>
                      <a:pt x="13431" y="1827"/>
                      <a:pt x="13321" y="2158"/>
                    </a:cubicBezTo>
                    <a:cubicBezTo>
                      <a:pt x="13264" y="2328"/>
                      <a:pt x="13145" y="2445"/>
                      <a:pt x="13028" y="2573"/>
                    </a:cubicBezTo>
                    <a:cubicBezTo>
                      <a:pt x="12911" y="2701"/>
                      <a:pt x="12906" y="2834"/>
                      <a:pt x="12908" y="3003"/>
                    </a:cubicBezTo>
                    <a:cubicBezTo>
                      <a:pt x="12908" y="3184"/>
                      <a:pt x="12892" y="3363"/>
                      <a:pt x="12794" y="3518"/>
                    </a:cubicBezTo>
                    <a:cubicBezTo>
                      <a:pt x="12705" y="3659"/>
                      <a:pt x="12574" y="3770"/>
                      <a:pt x="12431" y="3853"/>
                    </a:cubicBezTo>
                    <a:cubicBezTo>
                      <a:pt x="12203" y="3989"/>
                      <a:pt x="11949" y="4053"/>
                      <a:pt x="11692" y="4053"/>
                    </a:cubicBezTo>
                    <a:cubicBezTo>
                      <a:pt x="11600" y="4053"/>
                      <a:pt x="11508" y="4045"/>
                      <a:pt x="11416" y="4029"/>
                    </a:cubicBezTo>
                    <a:lnTo>
                      <a:pt x="11416" y="4028"/>
                    </a:lnTo>
                    <a:cubicBezTo>
                      <a:pt x="11193" y="3990"/>
                      <a:pt x="11272" y="3668"/>
                      <a:pt x="11479" y="3668"/>
                    </a:cubicBezTo>
                    <a:cubicBezTo>
                      <a:pt x="11491" y="3668"/>
                      <a:pt x="11502" y="3669"/>
                      <a:pt x="11515" y="3671"/>
                    </a:cubicBezTo>
                    <a:cubicBezTo>
                      <a:pt x="11573" y="3681"/>
                      <a:pt x="11632" y="3686"/>
                      <a:pt x="11691" y="3686"/>
                    </a:cubicBezTo>
                    <a:cubicBezTo>
                      <a:pt x="11913" y="3686"/>
                      <a:pt x="12130" y="3618"/>
                      <a:pt x="12314" y="3489"/>
                    </a:cubicBezTo>
                    <a:cubicBezTo>
                      <a:pt x="12409" y="3423"/>
                      <a:pt x="12496" y="3331"/>
                      <a:pt x="12524" y="3216"/>
                    </a:cubicBezTo>
                    <a:cubicBezTo>
                      <a:pt x="12556" y="3076"/>
                      <a:pt x="12528" y="2927"/>
                      <a:pt x="12542" y="2787"/>
                    </a:cubicBezTo>
                    <a:cubicBezTo>
                      <a:pt x="12555" y="2638"/>
                      <a:pt x="12612" y="2497"/>
                      <a:pt x="12706" y="2381"/>
                    </a:cubicBezTo>
                    <a:cubicBezTo>
                      <a:pt x="12781" y="2288"/>
                      <a:pt x="12884" y="2210"/>
                      <a:pt x="12942" y="2104"/>
                    </a:cubicBezTo>
                    <a:cubicBezTo>
                      <a:pt x="13072" y="1864"/>
                      <a:pt x="12922" y="1574"/>
                      <a:pt x="12781" y="1376"/>
                    </a:cubicBezTo>
                    <a:cubicBezTo>
                      <a:pt x="12683" y="1240"/>
                      <a:pt x="12812" y="1108"/>
                      <a:pt x="12945" y="1108"/>
                    </a:cubicBezTo>
                    <a:close/>
                    <a:moveTo>
                      <a:pt x="18017" y="1107"/>
                    </a:moveTo>
                    <a:cubicBezTo>
                      <a:pt x="18074" y="1107"/>
                      <a:pt x="18131" y="1131"/>
                      <a:pt x="18172" y="1188"/>
                    </a:cubicBezTo>
                    <a:cubicBezTo>
                      <a:pt x="18367" y="1460"/>
                      <a:pt x="18503" y="1826"/>
                      <a:pt x="18392" y="2158"/>
                    </a:cubicBezTo>
                    <a:cubicBezTo>
                      <a:pt x="18335" y="2328"/>
                      <a:pt x="18217" y="2443"/>
                      <a:pt x="18099" y="2573"/>
                    </a:cubicBezTo>
                    <a:cubicBezTo>
                      <a:pt x="17982" y="2701"/>
                      <a:pt x="17978" y="2834"/>
                      <a:pt x="17979" y="3003"/>
                    </a:cubicBezTo>
                    <a:cubicBezTo>
                      <a:pt x="17981" y="3182"/>
                      <a:pt x="17965" y="3361"/>
                      <a:pt x="17865" y="3516"/>
                    </a:cubicBezTo>
                    <a:cubicBezTo>
                      <a:pt x="17776" y="3657"/>
                      <a:pt x="17645" y="3770"/>
                      <a:pt x="17503" y="3853"/>
                    </a:cubicBezTo>
                    <a:cubicBezTo>
                      <a:pt x="17275" y="3989"/>
                      <a:pt x="17021" y="4053"/>
                      <a:pt x="16763" y="4053"/>
                    </a:cubicBezTo>
                    <a:cubicBezTo>
                      <a:pt x="16672" y="4053"/>
                      <a:pt x="16580" y="4045"/>
                      <a:pt x="16488" y="4029"/>
                    </a:cubicBezTo>
                    <a:lnTo>
                      <a:pt x="16488" y="4028"/>
                    </a:lnTo>
                    <a:cubicBezTo>
                      <a:pt x="16266" y="3990"/>
                      <a:pt x="16344" y="3667"/>
                      <a:pt x="16551" y="3667"/>
                    </a:cubicBezTo>
                    <a:cubicBezTo>
                      <a:pt x="16562" y="3667"/>
                      <a:pt x="16574" y="3668"/>
                      <a:pt x="16586" y="3670"/>
                    </a:cubicBezTo>
                    <a:cubicBezTo>
                      <a:pt x="16646" y="3680"/>
                      <a:pt x="16705" y="3685"/>
                      <a:pt x="16765" y="3685"/>
                    </a:cubicBezTo>
                    <a:cubicBezTo>
                      <a:pt x="16985" y="3685"/>
                      <a:pt x="17202" y="3617"/>
                      <a:pt x="17386" y="3489"/>
                    </a:cubicBezTo>
                    <a:cubicBezTo>
                      <a:pt x="17480" y="3421"/>
                      <a:pt x="17568" y="3331"/>
                      <a:pt x="17596" y="3214"/>
                    </a:cubicBezTo>
                    <a:cubicBezTo>
                      <a:pt x="17629" y="3076"/>
                      <a:pt x="17599" y="2927"/>
                      <a:pt x="17613" y="2785"/>
                    </a:cubicBezTo>
                    <a:cubicBezTo>
                      <a:pt x="17626" y="2638"/>
                      <a:pt x="17683" y="2497"/>
                      <a:pt x="17778" y="2381"/>
                    </a:cubicBezTo>
                    <a:cubicBezTo>
                      <a:pt x="17852" y="2288"/>
                      <a:pt x="17955" y="2210"/>
                      <a:pt x="18014" y="2104"/>
                    </a:cubicBezTo>
                    <a:cubicBezTo>
                      <a:pt x="18144" y="1864"/>
                      <a:pt x="17993" y="1573"/>
                      <a:pt x="17852" y="1375"/>
                    </a:cubicBezTo>
                    <a:cubicBezTo>
                      <a:pt x="17755" y="1239"/>
                      <a:pt x="17884" y="1107"/>
                      <a:pt x="18017" y="1107"/>
                    </a:cubicBezTo>
                    <a:close/>
                    <a:moveTo>
                      <a:pt x="2771" y="1109"/>
                    </a:moveTo>
                    <a:cubicBezTo>
                      <a:pt x="2827" y="1109"/>
                      <a:pt x="2885" y="1133"/>
                      <a:pt x="2926" y="1191"/>
                    </a:cubicBezTo>
                    <a:cubicBezTo>
                      <a:pt x="3120" y="1462"/>
                      <a:pt x="3258" y="1827"/>
                      <a:pt x="3146" y="2160"/>
                    </a:cubicBezTo>
                    <a:cubicBezTo>
                      <a:pt x="3090" y="2329"/>
                      <a:pt x="2972" y="2446"/>
                      <a:pt x="2853" y="2575"/>
                    </a:cubicBezTo>
                    <a:cubicBezTo>
                      <a:pt x="2736" y="2703"/>
                      <a:pt x="2731" y="2836"/>
                      <a:pt x="2733" y="3005"/>
                    </a:cubicBezTo>
                    <a:cubicBezTo>
                      <a:pt x="2733" y="3184"/>
                      <a:pt x="2718" y="3363"/>
                      <a:pt x="2620" y="3518"/>
                    </a:cubicBezTo>
                    <a:cubicBezTo>
                      <a:pt x="2530" y="3659"/>
                      <a:pt x="2399" y="3771"/>
                      <a:pt x="2256" y="3855"/>
                    </a:cubicBezTo>
                    <a:cubicBezTo>
                      <a:pt x="2029" y="3989"/>
                      <a:pt x="1775" y="4053"/>
                      <a:pt x="1517" y="4053"/>
                    </a:cubicBezTo>
                    <a:cubicBezTo>
                      <a:pt x="1426" y="4053"/>
                      <a:pt x="1333" y="4045"/>
                      <a:pt x="1242" y="4029"/>
                    </a:cubicBezTo>
                    <a:cubicBezTo>
                      <a:pt x="1020" y="3992"/>
                      <a:pt x="1098" y="3670"/>
                      <a:pt x="1306" y="3670"/>
                    </a:cubicBezTo>
                    <a:cubicBezTo>
                      <a:pt x="1317" y="3670"/>
                      <a:pt x="1329" y="3671"/>
                      <a:pt x="1341" y="3673"/>
                    </a:cubicBezTo>
                    <a:cubicBezTo>
                      <a:pt x="1400" y="3683"/>
                      <a:pt x="1458" y="3687"/>
                      <a:pt x="1517" y="3687"/>
                    </a:cubicBezTo>
                    <a:cubicBezTo>
                      <a:pt x="1738" y="3687"/>
                      <a:pt x="1955" y="3620"/>
                      <a:pt x="2139" y="3491"/>
                    </a:cubicBezTo>
                    <a:cubicBezTo>
                      <a:pt x="2234" y="3423"/>
                      <a:pt x="2323" y="3333"/>
                      <a:pt x="2350" y="3216"/>
                    </a:cubicBezTo>
                    <a:cubicBezTo>
                      <a:pt x="2383" y="3078"/>
                      <a:pt x="2353" y="2929"/>
                      <a:pt x="2367" y="2788"/>
                    </a:cubicBezTo>
                    <a:cubicBezTo>
                      <a:pt x="2380" y="2639"/>
                      <a:pt x="2437" y="2499"/>
                      <a:pt x="2532" y="2383"/>
                    </a:cubicBezTo>
                    <a:cubicBezTo>
                      <a:pt x="2606" y="2290"/>
                      <a:pt x="2709" y="2212"/>
                      <a:pt x="2768" y="2106"/>
                    </a:cubicBezTo>
                    <a:cubicBezTo>
                      <a:pt x="2897" y="1865"/>
                      <a:pt x="2747" y="1576"/>
                      <a:pt x="2606" y="1378"/>
                    </a:cubicBezTo>
                    <a:cubicBezTo>
                      <a:pt x="2509" y="1241"/>
                      <a:pt x="2638" y="1109"/>
                      <a:pt x="2771" y="1109"/>
                    </a:cubicBezTo>
                    <a:close/>
                    <a:moveTo>
                      <a:pt x="7842" y="1109"/>
                    </a:moveTo>
                    <a:cubicBezTo>
                      <a:pt x="7899" y="1109"/>
                      <a:pt x="7956" y="1132"/>
                      <a:pt x="7997" y="1189"/>
                    </a:cubicBezTo>
                    <a:cubicBezTo>
                      <a:pt x="8192" y="1460"/>
                      <a:pt x="8330" y="1827"/>
                      <a:pt x="8219" y="2160"/>
                    </a:cubicBezTo>
                    <a:cubicBezTo>
                      <a:pt x="8162" y="2329"/>
                      <a:pt x="8043" y="2445"/>
                      <a:pt x="7926" y="2573"/>
                    </a:cubicBezTo>
                    <a:cubicBezTo>
                      <a:pt x="7807" y="2701"/>
                      <a:pt x="7803" y="2836"/>
                      <a:pt x="7804" y="3005"/>
                    </a:cubicBezTo>
                    <a:cubicBezTo>
                      <a:pt x="7806" y="3184"/>
                      <a:pt x="7790" y="3363"/>
                      <a:pt x="7692" y="3518"/>
                    </a:cubicBezTo>
                    <a:cubicBezTo>
                      <a:pt x="7602" y="3659"/>
                      <a:pt x="7470" y="3770"/>
                      <a:pt x="7328" y="3855"/>
                    </a:cubicBezTo>
                    <a:cubicBezTo>
                      <a:pt x="7100" y="3989"/>
                      <a:pt x="6847" y="4053"/>
                      <a:pt x="6589" y="4053"/>
                    </a:cubicBezTo>
                    <a:cubicBezTo>
                      <a:pt x="6497" y="4053"/>
                      <a:pt x="6405" y="4045"/>
                      <a:pt x="6313" y="4029"/>
                    </a:cubicBezTo>
                    <a:cubicBezTo>
                      <a:pt x="6091" y="3992"/>
                      <a:pt x="6169" y="3668"/>
                      <a:pt x="6377" y="3668"/>
                    </a:cubicBezTo>
                    <a:cubicBezTo>
                      <a:pt x="6389" y="3668"/>
                      <a:pt x="6401" y="3669"/>
                      <a:pt x="6413" y="3671"/>
                    </a:cubicBezTo>
                    <a:cubicBezTo>
                      <a:pt x="6471" y="3681"/>
                      <a:pt x="6530" y="3686"/>
                      <a:pt x="6589" y="3686"/>
                    </a:cubicBezTo>
                    <a:cubicBezTo>
                      <a:pt x="6809" y="3686"/>
                      <a:pt x="7027" y="3619"/>
                      <a:pt x="7211" y="3491"/>
                    </a:cubicBezTo>
                    <a:cubicBezTo>
                      <a:pt x="7307" y="3423"/>
                      <a:pt x="7394" y="3333"/>
                      <a:pt x="7421" y="3216"/>
                    </a:cubicBezTo>
                    <a:cubicBezTo>
                      <a:pt x="7454" y="3078"/>
                      <a:pt x="7424" y="2927"/>
                      <a:pt x="7439" y="2787"/>
                    </a:cubicBezTo>
                    <a:cubicBezTo>
                      <a:pt x="7451" y="2638"/>
                      <a:pt x="7508" y="2497"/>
                      <a:pt x="7603" y="2381"/>
                    </a:cubicBezTo>
                    <a:cubicBezTo>
                      <a:pt x="7678" y="2288"/>
                      <a:pt x="7781" y="2212"/>
                      <a:pt x="7839" y="2104"/>
                    </a:cubicBezTo>
                    <a:cubicBezTo>
                      <a:pt x="7969" y="1865"/>
                      <a:pt x="7819" y="1574"/>
                      <a:pt x="7678" y="1376"/>
                    </a:cubicBezTo>
                    <a:cubicBezTo>
                      <a:pt x="7581" y="1240"/>
                      <a:pt x="7710" y="1109"/>
                      <a:pt x="7842" y="1109"/>
                    </a:cubicBezTo>
                    <a:close/>
                    <a:moveTo>
                      <a:pt x="3230" y="3117"/>
                    </a:moveTo>
                    <a:cubicBezTo>
                      <a:pt x="3262" y="3117"/>
                      <a:pt x="3296" y="3124"/>
                      <a:pt x="3328" y="3138"/>
                    </a:cubicBezTo>
                    <a:cubicBezTo>
                      <a:pt x="3611" y="3263"/>
                      <a:pt x="3706" y="3607"/>
                      <a:pt x="3738" y="3885"/>
                    </a:cubicBezTo>
                    <a:cubicBezTo>
                      <a:pt x="3773" y="4199"/>
                      <a:pt x="3705" y="4517"/>
                      <a:pt x="3562" y="4795"/>
                    </a:cubicBezTo>
                    <a:cubicBezTo>
                      <a:pt x="3533" y="4855"/>
                      <a:pt x="3468" y="4886"/>
                      <a:pt x="3403" y="4886"/>
                    </a:cubicBezTo>
                    <a:cubicBezTo>
                      <a:pt x="3370" y="4886"/>
                      <a:pt x="3337" y="4878"/>
                      <a:pt x="3309" y="4862"/>
                    </a:cubicBezTo>
                    <a:cubicBezTo>
                      <a:pt x="3220" y="4810"/>
                      <a:pt x="3198" y="4697"/>
                      <a:pt x="3242" y="4609"/>
                    </a:cubicBezTo>
                    <a:cubicBezTo>
                      <a:pt x="3348" y="4400"/>
                      <a:pt x="3393" y="4165"/>
                      <a:pt x="3372" y="3933"/>
                    </a:cubicBezTo>
                    <a:cubicBezTo>
                      <a:pt x="3367" y="3882"/>
                      <a:pt x="3360" y="3831"/>
                      <a:pt x="3348" y="3782"/>
                    </a:cubicBezTo>
                    <a:cubicBezTo>
                      <a:pt x="3342" y="3754"/>
                      <a:pt x="3334" y="3725"/>
                      <a:pt x="3326" y="3697"/>
                    </a:cubicBezTo>
                    <a:cubicBezTo>
                      <a:pt x="3322" y="3684"/>
                      <a:pt x="3317" y="3671"/>
                      <a:pt x="3314" y="3659"/>
                    </a:cubicBezTo>
                    <a:cubicBezTo>
                      <a:pt x="3308" y="3646"/>
                      <a:pt x="3305" y="3639"/>
                      <a:pt x="3305" y="3639"/>
                    </a:cubicBezTo>
                    <a:lnTo>
                      <a:pt x="3305" y="3639"/>
                    </a:lnTo>
                    <a:cubicBezTo>
                      <a:pt x="3305" y="3639"/>
                      <a:pt x="3307" y="3641"/>
                      <a:pt x="3309" y="3646"/>
                    </a:cubicBezTo>
                    <a:cubicBezTo>
                      <a:pt x="3299" y="3621"/>
                      <a:pt x="3287" y="3597"/>
                      <a:pt x="3272" y="3575"/>
                    </a:cubicBezTo>
                    <a:cubicBezTo>
                      <a:pt x="3267" y="3563"/>
                      <a:pt x="3259" y="3553"/>
                      <a:pt x="3253" y="3542"/>
                    </a:cubicBezTo>
                    <a:lnTo>
                      <a:pt x="3253" y="3542"/>
                    </a:lnTo>
                    <a:cubicBezTo>
                      <a:pt x="3256" y="3545"/>
                      <a:pt x="3257" y="3547"/>
                      <a:pt x="3257" y="3547"/>
                    </a:cubicBezTo>
                    <a:cubicBezTo>
                      <a:pt x="3257" y="3547"/>
                      <a:pt x="3256" y="3544"/>
                      <a:pt x="3252" y="3540"/>
                    </a:cubicBezTo>
                    <a:lnTo>
                      <a:pt x="3252" y="3540"/>
                    </a:lnTo>
                    <a:cubicBezTo>
                      <a:pt x="3252" y="3541"/>
                      <a:pt x="3253" y="3542"/>
                      <a:pt x="3253" y="3542"/>
                    </a:cubicBezTo>
                    <a:lnTo>
                      <a:pt x="3253" y="3542"/>
                    </a:lnTo>
                    <a:cubicBezTo>
                      <a:pt x="3251" y="3540"/>
                      <a:pt x="3248" y="3537"/>
                      <a:pt x="3244" y="3532"/>
                    </a:cubicBezTo>
                    <a:cubicBezTo>
                      <a:pt x="3208" y="3489"/>
                      <a:pt x="3196" y="3483"/>
                      <a:pt x="3141" y="3458"/>
                    </a:cubicBezTo>
                    <a:cubicBezTo>
                      <a:pt x="3049" y="3418"/>
                      <a:pt x="3029" y="3284"/>
                      <a:pt x="3075" y="3205"/>
                    </a:cubicBezTo>
                    <a:cubicBezTo>
                      <a:pt x="3110" y="3143"/>
                      <a:pt x="3168" y="3117"/>
                      <a:pt x="3230" y="3117"/>
                    </a:cubicBezTo>
                    <a:close/>
                    <a:moveTo>
                      <a:pt x="8302" y="3117"/>
                    </a:moveTo>
                    <a:cubicBezTo>
                      <a:pt x="8334" y="3117"/>
                      <a:pt x="8368" y="3124"/>
                      <a:pt x="8399" y="3138"/>
                    </a:cubicBezTo>
                    <a:cubicBezTo>
                      <a:pt x="8683" y="3263"/>
                      <a:pt x="8778" y="3607"/>
                      <a:pt x="8809" y="3885"/>
                    </a:cubicBezTo>
                    <a:cubicBezTo>
                      <a:pt x="8844" y="4199"/>
                      <a:pt x="8776" y="4517"/>
                      <a:pt x="8635" y="4795"/>
                    </a:cubicBezTo>
                    <a:cubicBezTo>
                      <a:pt x="8605" y="4855"/>
                      <a:pt x="8540" y="4886"/>
                      <a:pt x="8475" y="4886"/>
                    </a:cubicBezTo>
                    <a:cubicBezTo>
                      <a:pt x="8442" y="4886"/>
                      <a:pt x="8410" y="4878"/>
                      <a:pt x="8382" y="4862"/>
                    </a:cubicBezTo>
                    <a:cubicBezTo>
                      <a:pt x="8292" y="4810"/>
                      <a:pt x="8270" y="4697"/>
                      <a:pt x="8316" y="4609"/>
                    </a:cubicBezTo>
                    <a:cubicBezTo>
                      <a:pt x="8420" y="4400"/>
                      <a:pt x="8464" y="4165"/>
                      <a:pt x="8444" y="3933"/>
                    </a:cubicBezTo>
                    <a:cubicBezTo>
                      <a:pt x="8439" y="3882"/>
                      <a:pt x="8431" y="3831"/>
                      <a:pt x="8420" y="3782"/>
                    </a:cubicBezTo>
                    <a:cubicBezTo>
                      <a:pt x="8414" y="3754"/>
                      <a:pt x="8406" y="3725"/>
                      <a:pt x="8398" y="3697"/>
                    </a:cubicBezTo>
                    <a:cubicBezTo>
                      <a:pt x="8393" y="3684"/>
                      <a:pt x="8390" y="3671"/>
                      <a:pt x="8385" y="3659"/>
                    </a:cubicBezTo>
                    <a:cubicBezTo>
                      <a:pt x="8379" y="3646"/>
                      <a:pt x="8377" y="3639"/>
                      <a:pt x="8377" y="3639"/>
                    </a:cubicBezTo>
                    <a:lnTo>
                      <a:pt x="8377" y="3639"/>
                    </a:lnTo>
                    <a:cubicBezTo>
                      <a:pt x="8378" y="3639"/>
                      <a:pt x="8379" y="3641"/>
                      <a:pt x="8380" y="3646"/>
                    </a:cubicBezTo>
                    <a:lnTo>
                      <a:pt x="8380" y="3646"/>
                    </a:lnTo>
                    <a:cubicBezTo>
                      <a:pt x="8371" y="3621"/>
                      <a:pt x="8358" y="3597"/>
                      <a:pt x="8344" y="3575"/>
                    </a:cubicBezTo>
                    <a:cubicBezTo>
                      <a:pt x="8338" y="3563"/>
                      <a:pt x="8331" y="3553"/>
                      <a:pt x="8325" y="3542"/>
                    </a:cubicBezTo>
                    <a:lnTo>
                      <a:pt x="8325" y="3542"/>
                    </a:lnTo>
                    <a:cubicBezTo>
                      <a:pt x="8327" y="3545"/>
                      <a:pt x="8329" y="3547"/>
                      <a:pt x="8329" y="3547"/>
                    </a:cubicBezTo>
                    <a:cubicBezTo>
                      <a:pt x="8329" y="3547"/>
                      <a:pt x="8327" y="3544"/>
                      <a:pt x="8323" y="3540"/>
                    </a:cubicBezTo>
                    <a:lnTo>
                      <a:pt x="8323" y="3540"/>
                    </a:lnTo>
                    <a:cubicBezTo>
                      <a:pt x="8324" y="3541"/>
                      <a:pt x="8324" y="3542"/>
                      <a:pt x="8325" y="3542"/>
                    </a:cubicBezTo>
                    <a:lnTo>
                      <a:pt x="8325" y="3542"/>
                    </a:lnTo>
                    <a:cubicBezTo>
                      <a:pt x="8323" y="3540"/>
                      <a:pt x="8319" y="3537"/>
                      <a:pt x="8316" y="3532"/>
                    </a:cubicBezTo>
                    <a:cubicBezTo>
                      <a:pt x="8279" y="3489"/>
                      <a:pt x="8268" y="3483"/>
                      <a:pt x="8213" y="3458"/>
                    </a:cubicBezTo>
                    <a:cubicBezTo>
                      <a:pt x="8121" y="3418"/>
                      <a:pt x="8100" y="3284"/>
                      <a:pt x="8146" y="3205"/>
                    </a:cubicBezTo>
                    <a:cubicBezTo>
                      <a:pt x="8182" y="3143"/>
                      <a:pt x="8240" y="3117"/>
                      <a:pt x="8302" y="3117"/>
                    </a:cubicBezTo>
                    <a:close/>
                    <a:moveTo>
                      <a:pt x="13404" y="3117"/>
                    </a:moveTo>
                    <a:cubicBezTo>
                      <a:pt x="13437" y="3117"/>
                      <a:pt x="13470" y="3124"/>
                      <a:pt x="13501" y="3138"/>
                    </a:cubicBezTo>
                    <a:cubicBezTo>
                      <a:pt x="13786" y="3263"/>
                      <a:pt x="13881" y="3607"/>
                      <a:pt x="13913" y="3885"/>
                    </a:cubicBezTo>
                    <a:lnTo>
                      <a:pt x="13911" y="3885"/>
                    </a:lnTo>
                    <a:cubicBezTo>
                      <a:pt x="13947" y="4199"/>
                      <a:pt x="13879" y="4517"/>
                      <a:pt x="13737" y="4795"/>
                    </a:cubicBezTo>
                    <a:cubicBezTo>
                      <a:pt x="13707" y="4855"/>
                      <a:pt x="13641" y="4886"/>
                      <a:pt x="13577" y="4886"/>
                    </a:cubicBezTo>
                    <a:cubicBezTo>
                      <a:pt x="13544" y="4886"/>
                      <a:pt x="13511" y="4878"/>
                      <a:pt x="13484" y="4862"/>
                    </a:cubicBezTo>
                    <a:cubicBezTo>
                      <a:pt x="13393" y="4810"/>
                      <a:pt x="13371" y="4697"/>
                      <a:pt x="13417" y="4609"/>
                    </a:cubicBezTo>
                    <a:cubicBezTo>
                      <a:pt x="13522" y="4400"/>
                      <a:pt x="13568" y="4165"/>
                      <a:pt x="13545" y="3933"/>
                    </a:cubicBezTo>
                    <a:cubicBezTo>
                      <a:pt x="13542" y="3882"/>
                      <a:pt x="13534" y="3831"/>
                      <a:pt x="13522" y="3782"/>
                    </a:cubicBezTo>
                    <a:cubicBezTo>
                      <a:pt x="13515" y="3754"/>
                      <a:pt x="13509" y="3725"/>
                      <a:pt x="13500" y="3697"/>
                    </a:cubicBezTo>
                    <a:cubicBezTo>
                      <a:pt x="13496" y="3684"/>
                      <a:pt x="13492" y="3671"/>
                      <a:pt x="13487" y="3659"/>
                    </a:cubicBezTo>
                    <a:cubicBezTo>
                      <a:pt x="13482" y="3646"/>
                      <a:pt x="13479" y="3639"/>
                      <a:pt x="13480" y="3639"/>
                    </a:cubicBezTo>
                    <a:lnTo>
                      <a:pt x="13480" y="3639"/>
                    </a:lnTo>
                    <a:cubicBezTo>
                      <a:pt x="13480" y="3639"/>
                      <a:pt x="13481" y="3641"/>
                      <a:pt x="13484" y="3646"/>
                    </a:cubicBezTo>
                    <a:cubicBezTo>
                      <a:pt x="13473" y="3621"/>
                      <a:pt x="13460" y="3597"/>
                      <a:pt x="13447" y="3575"/>
                    </a:cubicBezTo>
                    <a:cubicBezTo>
                      <a:pt x="13440" y="3562"/>
                      <a:pt x="13433" y="3552"/>
                      <a:pt x="13426" y="3541"/>
                    </a:cubicBezTo>
                    <a:lnTo>
                      <a:pt x="13426" y="3541"/>
                    </a:lnTo>
                    <a:cubicBezTo>
                      <a:pt x="13426" y="3541"/>
                      <a:pt x="13426" y="3541"/>
                      <a:pt x="13427" y="3542"/>
                    </a:cubicBezTo>
                    <a:lnTo>
                      <a:pt x="13427" y="3542"/>
                    </a:lnTo>
                    <a:cubicBezTo>
                      <a:pt x="13426" y="3541"/>
                      <a:pt x="13426" y="3541"/>
                      <a:pt x="13425" y="3540"/>
                    </a:cubicBezTo>
                    <a:lnTo>
                      <a:pt x="13425" y="3540"/>
                    </a:lnTo>
                    <a:cubicBezTo>
                      <a:pt x="13425" y="3540"/>
                      <a:pt x="13425" y="3540"/>
                      <a:pt x="13426" y="3541"/>
                    </a:cubicBezTo>
                    <a:lnTo>
                      <a:pt x="13426" y="3541"/>
                    </a:lnTo>
                    <a:cubicBezTo>
                      <a:pt x="13423" y="3538"/>
                      <a:pt x="13421" y="3536"/>
                      <a:pt x="13417" y="3532"/>
                    </a:cubicBezTo>
                    <a:cubicBezTo>
                      <a:pt x="13382" y="3489"/>
                      <a:pt x="13371" y="3483"/>
                      <a:pt x="13314" y="3458"/>
                    </a:cubicBezTo>
                    <a:cubicBezTo>
                      <a:pt x="13223" y="3418"/>
                      <a:pt x="13202" y="3284"/>
                      <a:pt x="13248" y="3205"/>
                    </a:cubicBezTo>
                    <a:cubicBezTo>
                      <a:pt x="13284" y="3143"/>
                      <a:pt x="13343" y="3117"/>
                      <a:pt x="13404" y="3117"/>
                    </a:cubicBezTo>
                    <a:close/>
                    <a:moveTo>
                      <a:pt x="18476" y="3117"/>
                    </a:moveTo>
                    <a:cubicBezTo>
                      <a:pt x="18508" y="3117"/>
                      <a:pt x="18541" y="3124"/>
                      <a:pt x="18573" y="3138"/>
                    </a:cubicBezTo>
                    <a:cubicBezTo>
                      <a:pt x="18858" y="3263"/>
                      <a:pt x="18953" y="3607"/>
                      <a:pt x="18984" y="3885"/>
                    </a:cubicBezTo>
                    <a:cubicBezTo>
                      <a:pt x="19019" y="4199"/>
                      <a:pt x="18951" y="4517"/>
                      <a:pt x="18809" y="4795"/>
                    </a:cubicBezTo>
                    <a:cubicBezTo>
                      <a:pt x="18778" y="4855"/>
                      <a:pt x="18713" y="4886"/>
                      <a:pt x="18648" y="4886"/>
                    </a:cubicBezTo>
                    <a:cubicBezTo>
                      <a:pt x="18616" y="4886"/>
                      <a:pt x="18583" y="4878"/>
                      <a:pt x="18555" y="4862"/>
                    </a:cubicBezTo>
                    <a:cubicBezTo>
                      <a:pt x="18465" y="4810"/>
                      <a:pt x="18443" y="4697"/>
                      <a:pt x="18489" y="4609"/>
                    </a:cubicBezTo>
                    <a:cubicBezTo>
                      <a:pt x="18593" y="4400"/>
                      <a:pt x="18639" y="4165"/>
                      <a:pt x="18617" y="3933"/>
                    </a:cubicBezTo>
                    <a:cubicBezTo>
                      <a:pt x="18614" y="3882"/>
                      <a:pt x="18606" y="3831"/>
                      <a:pt x="18593" y="3782"/>
                    </a:cubicBezTo>
                    <a:cubicBezTo>
                      <a:pt x="18587" y="3754"/>
                      <a:pt x="18581" y="3725"/>
                      <a:pt x="18571" y="3697"/>
                    </a:cubicBezTo>
                    <a:cubicBezTo>
                      <a:pt x="18568" y="3684"/>
                      <a:pt x="18563" y="3671"/>
                      <a:pt x="18558" y="3659"/>
                    </a:cubicBezTo>
                    <a:cubicBezTo>
                      <a:pt x="18553" y="3646"/>
                      <a:pt x="18551" y="3639"/>
                      <a:pt x="18551" y="3639"/>
                    </a:cubicBezTo>
                    <a:lnTo>
                      <a:pt x="18551" y="3639"/>
                    </a:lnTo>
                    <a:cubicBezTo>
                      <a:pt x="18552" y="3639"/>
                      <a:pt x="18553" y="3641"/>
                      <a:pt x="18555" y="3646"/>
                    </a:cubicBezTo>
                    <a:cubicBezTo>
                      <a:pt x="18544" y="3621"/>
                      <a:pt x="18532" y="3597"/>
                      <a:pt x="18519" y="3575"/>
                    </a:cubicBezTo>
                    <a:cubicBezTo>
                      <a:pt x="18511" y="3562"/>
                      <a:pt x="18505" y="3551"/>
                      <a:pt x="18497" y="3540"/>
                    </a:cubicBezTo>
                    <a:lnTo>
                      <a:pt x="18497" y="3540"/>
                    </a:lnTo>
                    <a:cubicBezTo>
                      <a:pt x="18500" y="3544"/>
                      <a:pt x="18503" y="3547"/>
                      <a:pt x="18503" y="3547"/>
                    </a:cubicBezTo>
                    <a:cubicBezTo>
                      <a:pt x="18503" y="3547"/>
                      <a:pt x="18499" y="3542"/>
                      <a:pt x="18490" y="3532"/>
                    </a:cubicBezTo>
                    <a:cubicBezTo>
                      <a:pt x="18454" y="3489"/>
                      <a:pt x="18443" y="3483"/>
                      <a:pt x="18386" y="3458"/>
                    </a:cubicBezTo>
                    <a:cubicBezTo>
                      <a:pt x="18294" y="3418"/>
                      <a:pt x="18274" y="3284"/>
                      <a:pt x="18319" y="3205"/>
                    </a:cubicBezTo>
                    <a:cubicBezTo>
                      <a:pt x="18356" y="3143"/>
                      <a:pt x="18414" y="3117"/>
                      <a:pt x="18476" y="3117"/>
                    </a:cubicBezTo>
                    <a:close/>
                    <a:moveTo>
                      <a:pt x="23578" y="3117"/>
                    </a:moveTo>
                    <a:cubicBezTo>
                      <a:pt x="23611" y="3117"/>
                      <a:pt x="23644" y="3124"/>
                      <a:pt x="23676" y="3138"/>
                    </a:cubicBezTo>
                    <a:cubicBezTo>
                      <a:pt x="23961" y="3263"/>
                      <a:pt x="24054" y="3607"/>
                      <a:pt x="24086" y="3885"/>
                    </a:cubicBezTo>
                    <a:cubicBezTo>
                      <a:pt x="24122" y="4199"/>
                      <a:pt x="24054" y="4517"/>
                      <a:pt x="23912" y="4795"/>
                    </a:cubicBezTo>
                    <a:cubicBezTo>
                      <a:pt x="23881" y="4855"/>
                      <a:pt x="23816" y="4886"/>
                      <a:pt x="23752" y="4886"/>
                    </a:cubicBezTo>
                    <a:cubicBezTo>
                      <a:pt x="23719" y="4886"/>
                      <a:pt x="23686" y="4878"/>
                      <a:pt x="23659" y="4862"/>
                    </a:cubicBezTo>
                    <a:cubicBezTo>
                      <a:pt x="23568" y="4810"/>
                      <a:pt x="23546" y="4697"/>
                      <a:pt x="23592" y="4609"/>
                    </a:cubicBezTo>
                    <a:cubicBezTo>
                      <a:pt x="23697" y="4400"/>
                      <a:pt x="23741" y="4165"/>
                      <a:pt x="23720" y="3933"/>
                    </a:cubicBezTo>
                    <a:cubicBezTo>
                      <a:pt x="23717" y="3882"/>
                      <a:pt x="23708" y="3831"/>
                      <a:pt x="23697" y="3782"/>
                    </a:cubicBezTo>
                    <a:cubicBezTo>
                      <a:pt x="23690" y="3754"/>
                      <a:pt x="23682" y="3725"/>
                      <a:pt x="23674" y="3697"/>
                    </a:cubicBezTo>
                    <a:cubicBezTo>
                      <a:pt x="23670" y="3684"/>
                      <a:pt x="23666" y="3671"/>
                      <a:pt x="23662" y="3659"/>
                    </a:cubicBezTo>
                    <a:cubicBezTo>
                      <a:pt x="23656" y="3646"/>
                      <a:pt x="23653" y="3639"/>
                      <a:pt x="23654" y="3639"/>
                    </a:cubicBezTo>
                    <a:lnTo>
                      <a:pt x="23654" y="3639"/>
                    </a:lnTo>
                    <a:cubicBezTo>
                      <a:pt x="23655" y="3639"/>
                      <a:pt x="23656" y="3641"/>
                      <a:pt x="23659" y="3646"/>
                    </a:cubicBezTo>
                    <a:cubicBezTo>
                      <a:pt x="23647" y="3621"/>
                      <a:pt x="23635" y="3597"/>
                      <a:pt x="23621" y="3575"/>
                    </a:cubicBezTo>
                    <a:cubicBezTo>
                      <a:pt x="23615" y="3563"/>
                      <a:pt x="23607" y="3553"/>
                      <a:pt x="23601" y="3542"/>
                    </a:cubicBezTo>
                    <a:lnTo>
                      <a:pt x="23601" y="3542"/>
                    </a:lnTo>
                    <a:cubicBezTo>
                      <a:pt x="23604" y="3545"/>
                      <a:pt x="23605" y="3547"/>
                      <a:pt x="23605" y="3547"/>
                    </a:cubicBezTo>
                    <a:cubicBezTo>
                      <a:pt x="23606" y="3547"/>
                      <a:pt x="23604" y="3544"/>
                      <a:pt x="23600" y="3540"/>
                    </a:cubicBezTo>
                    <a:lnTo>
                      <a:pt x="23600" y="3540"/>
                    </a:lnTo>
                    <a:cubicBezTo>
                      <a:pt x="23600" y="3541"/>
                      <a:pt x="23601" y="3542"/>
                      <a:pt x="23601" y="3542"/>
                    </a:cubicBezTo>
                    <a:lnTo>
                      <a:pt x="23601" y="3542"/>
                    </a:lnTo>
                    <a:cubicBezTo>
                      <a:pt x="23599" y="3540"/>
                      <a:pt x="23596" y="3537"/>
                      <a:pt x="23592" y="3532"/>
                    </a:cubicBezTo>
                    <a:cubicBezTo>
                      <a:pt x="23556" y="3489"/>
                      <a:pt x="23546" y="3483"/>
                      <a:pt x="23489" y="3458"/>
                    </a:cubicBezTo>
                    <a:cubicBezTo>
                      <a:pt x="23397" y="3418"/>
                      <a:pt x="23377" y="3284"/>
                      <a:pt x="23423" y="3205"/>
                    </a:cubicBezTo>
                    <a:cubicBezTo>
                      <a:pt x="23459" y="3143"/>
                      <a:pt x="23517" y="3117"/>
                      <a:pt x="23578" y="3117"/>
                    </a:cubicBezTo>
                    <a:close/>
                    <a:moveTo>
                      <a:pt x="19553" y="3783"/>
                    </a:moveTo>
                    <a:cubicBezTo>
                      <a:pt x="19571" y="3783"/>
                      <a:pt x="19590" y="3786"/>
                      <a:pt x="19609" y="3792"/>
                    </a:cubicBezTo>
                    <a:cubicBezTo>
                      <a:pt x="19981" y="3904"/>
                      <a:pt x="20257" y="4218"/>
                      <a:pt x="20323" y="4601"/>
                    </a:cubicBezTo>
                    <a:cubicBezTo>
                      <a:pt x="20388" y="5006"/>
                      <a:pt x="20220" y="5422"/>
                      <a:pt x="19905" y="5680"/>
                    </a:cubicBezTo>
                    <a:lnTo>
                      <a:pt x="19905" y="5677"/>
                    </a:lnTo>
                    <a:cubicBezTo>
                      <a:pt x="19865" y="5710"/>
                      <a:pt x="19816" y="5730"/>
                      <a:pt x="19767" y="5730"/>
                    </a:cubicBezTo>
                    <a:cubicBezTo>
                      <a:pt x="19723" y="5730"/>
                      <a:pt x="19680" y="5714"/>
                      <a:pt x="19643" y="5677"/>
                    </a:cubicBezTo>
                    <a:cubicBezTo>
                      <a:pt x="19578" y="5612"/>
                      <a:pt x="19565" y="5479"/>
                      <a:pt x="19643" y="5416"/>
                    </a:cubicBezTo>
                    <a:cubicBezTo>
                      <a:pt x="19861" y="5237"/>
                      <a:pt x="20004" y="4958"/>
                      <a:pt x="19964" y="4685"/>
                    </a:cubicBezTo>
                    <a:cubicBezTo>
                      <a:pt x="19929" y="4441"/>
                      <a:pt x="19747" y="4218"/>
                      <a:pt x="19510" y="4148"/>
                    </a:cubicBezTo>
                    <a:cubicBezTo>
                      <a:pt x="19301" y="4087"/>
                      <a:pt x="19365" y="3783"/>
                      <a:pt x="19553" y="3783"/>
                    </a:cubicBezTo>
                    <a:close/>
                    <a:moveTo>
                      <a:pt x="9378" y="3785"/>
                    </a:moveTo>
                    <a:cubicBezTo>
                      <a:pt x="9396" y="3785"/>
                      <a:pt x="9415" y="3787"/>
                      <a:pt x="9435" y="3793"/>
                    </a:cubicBezTo>
                    <a:cubicBezTo>
                      <a:pt x="9807" y="3906"/>
                      <a:pt x="10084" y="4219"/>
                      <a:pt x="10149" y="4602"/>
                    </a:cubicBezTo>
                    <a:cubicBezTo>
                      <a:pt x="10213" y="5006"/>
                      <a:pt x="10046" y="5422"/>
                      <a:pt x="9731" y="5680"/>
                    </a:cubicBezTo>
                    <a:lnTo>
                      <a:pt x="9731" y="5679"/>
                    </a:lnTo>
                    <a:cubicBezTo>
                      <a:pt x="9690" y="5712"/>
                      <a:pt x="9641" y="5731"/>
                      <a:pt x="9593" y="5731"/>
                    </a:cubicBezTo>
                    <a:cubicBezTo>
                      <a:pt x="9549" y="5731"/>
                      <a:pt x="9506" y="5715"/>
                      <a:pt x="9469" y="5679"/>
                    </a:cubicBezTo>
                    <a:cubicBezTo>
                      <a:pt x="9403" y="5614"/>
                      <a:pt x="9392" y="5481"/>
                      <a:pt x="9469" y="5417"/>
                    </a:cubicBezTo>
                    <a:cubicBezTo>
                      <a:pt x="9686" y="5239"/>
                      <a:pt x="9829" y="4960"/>
                      <a:pt x="9789" y="4686"/>
                    </a:cubicBezTo>
                    <a:cubicBezTo>
                      <a:pt x="9754" y="4442"/>
                      <a:pt x="9574" y="4218"/>
                      <a:pt x="9337" y="4149"/>
                    </a:cubicBezTo>
                    <a:cubicBezTo>
                      <a:pt x="9127" y="4087"/>
                      <a:pt x="9191" y="3785"/>
                      <a:pt x="9378" y="3785"/>
                    </a:cubicBezTo>
                    <a:close/>
                    <a:moveTo>
                      <a:pt x="14482" y="3783"/>
                    </a:moveTo>
                    <a:cubicBezTo>
                      <a:pt x="14499" y="3783"/>
                      <a:pt x="14518" y="3786"/>
                      <a:pt x="14538" y="3792"/>
                    </a:cubicBezTo>
                    <a:cubicBezTo>
                      <a:pt x="14910" y="3906"/>
                      <a:pt x="15185" y="4219"/>
                      <a:pt x="15252" y="4602"/>
                    </a:cubicBezTo>
                    <a:cubicBezTo>
                      <a:pt x="15315" y="5006"/>
                      <a:pt x="15149" y="5422"/>
                      <a:pt x="14834" y="5680"/>
                    </a:cubicBezTo>
                    <a:lnTo>
                      <a:pt x="14834" y="5679"/>
                    </a:lnTo>
                    <a:cubicBezTo>
                      <a:pt x="14793" y="5712"/>
                      <a:pt x="14745" y="5731"/>
                      <a:pt x="14696" y="5731"/>
                    </a:cubicBezTo>
                    <a:cubicBezTo>
                      <a:pt x="14652" y="5731"/>
                      <a:pt x="14608" y="5715"/>
                      <a:pt x="14571" y="5679"/>
                    </a:cubicBezTo>
                    <a:cubicBezTo>
                      <a:pt x="14506" y="5612"/>
                      <a:pt x="14494" y="5481"/>
                      <a:pt x="14571" y="5416"/>
                    </a:cubicBezTo>
                    <a:cubicBezTo>
                      <a:pt x="14790" y="5239"/>
                      <a:pt x="14932" y="4960"/>
                      <a:pt x="14892" y="4686"/>
                    </a:cubicBezTo>
                    <a:cubicBezTo>
                      <a:pt x="14858" y="4441"/>
                      <a:pt x="14676" y="4218"/>
                      <a:pt x="14438" y="4148"/>
                    </a:cubicBezTo>
                    <a:cubicBezTo>
                      <a:pt x="14230" y="4087"/>
                      <a:pt x="14294" y="3783"/>
                      <a:pt x="14482" y="3783"/>
                    </a:cubicBezTo>
                    <a:close/>
                    <a:moveTo>
                      <a:pt x="4307" y="3785"/>
                    </a:moveTo>
                    <a:cubicBezTo>
                      <a:pt x="4324" y="3785"/>
                      <a:pt x="4343" y="3787"/>
                      <a:pt x="4363" y="3793"/>
                    </a:cubicBezTo>
                    <a:cubicBezTo>
                      <a:pt x="4735" y="3907"/>
                      <a:pt x="5010" y="4219"/>
                      <a:pt x="5077" y="4604"/>
                    </a:cubicBezTo>
                    <a:cubicBezTo>
                      <a:pt x="5142" y="5006"/>
                      <a:pt x="4974" y="5422"/>
                      <a:pt x="4659" y="5680"/>
                    </a:cubicBezTo>
                    <a:cubicBezTo>
                      <a:pt x="4619" y="5713"/>
                      <a:pt x="4570" y="5732"/>
                      <a:pt x="4521" y="5732"/>
                    </a:cubicBezTo>
                    <a:cubicBezTo>
                      <a:pt x="4477" y="5732"/>
                      <a:pt x="4433" y="5716"/>
                      <a:pt x="4396" y="5680"/>
                    </a:cubicBezTo>
                    <a:cubicBezTo>
                      <a:pt x="4331" y="5614"/>
                      <a:pt x="4319" y="5482"/>
                      <a:pt x="4396" y="5417"/>
                    </a:cubicBezTo>
                    <a:cubicBezTo>
                      <a:pt x="4615" y="5240"/>
                      <a:pt x="4757" y="4960"/>
                      <a:pt x="4718" y="4688"/>
                    </a:cubicBezTo>
                    <a:cubicBezTo>
                      <a:pt x="4683" y="4442"/>
                      <a:pt x="4502" y="4219"/>
                      <a:pt x="4265" y="4149"/>
                    </a:cubicBezTo>
                    <a:cubicBezTo>
                      <a:pt x="4055" y="4089"/>
                      <a:pt x="4119" y="3785"/>
                      <a:pt x="4307" y="3785"/>
                    </a:cubicBezTo>
                    <a:close/>
                    <a:moveTo>
                      <a:pt x="22699" y="4192"/>
                    </a:moveTo>
                    <a:cubicBezTo>
                      <a:pt x="22939" y="4192"/>
                      <a:pt x="23152" y="4326"/>
                      <a:pt x="23296" y="4526"/>
                    </a:cubicBezTo>
                    <a:cubicBezTo>
                      <a:pt x="23375" y="4634"/>
                      <a:pt x="23423" y="4760"/>
                      <a:pt x="23435" y="4893"/>
                    </a:cubicBezTo>
                    <a:cubicBezTo>
                      <a:pt x="23443" y="5028"/>
                      <a:pt x="23383" y="5142"/>
                      <a:pt x="23342" y="5265"/>
                    </a:cubicBezTo>
                    <a:cubicBezTo>
                      <a:pt x="23312" y="5359"/>
                      <a:pt x="23285" y="5474"/>
                      <a:pt x="23345" y="5563"/>
                    </a:cubicBezTo>
                    <a:cubicBezTo>
                      <a:pt x="23375" y="5609"/>
                      <a:pt x="23440" y="5642"/>
                      <a:pt x="23508" y="5656"/>
                    </a:cubicBezTo>
                    <a:cubicBezTo>
                      <a:pt x="23530" y="5661"/>
                      <a:pt x="23552" y="5663"/>
                      <a:pt x="23575" y="5663"/>
                    </a:cubicBezTo>
                    <a:cubicBezTo>
                      <a:pt x="23625" y="5663"/>
                      <a:pt x="23676" y="5652"/>
                      <a:pt x="23722" y="5629"/>
                    </a:cubicBezTo>
                    <a:cubicBezTo>
                      <a:pt x="23807" y="5587"/>
                      <a:pt x="23880" y="5522"/>
                      <a:pt x="23936" y="5444"/>
                    </a:cubicBezTo>
                    <a:cubicBezTo>
                      <a:pt x="24076" y="5251"/>
                      <a:pt x="24149" y="5004"/>
                      <a:pt x="24171" y="4767"/>
                    </a:cubicBezTo>
                    <a:cubicBezTo>
                      <a:pt x="24179" y="4667"/>
                      <a:pt x="24249" y="4582"/>
                      <a:pt x="24357" y="4582"/>
                    </a:cubicBezTo>
                    <a:cubicBezTo>
                      <a:pt x="24450" y="4585"/>
                      <a:pt x="24550" y="4670"/>
                      <a:pt x="24540" y="4770"/>
                    </a:cubicBezTo>
                    <a:lnTo>
                      <a:pt x="24542" y="4767"/>
                    </a:lnTo>
                    <a:lnTo>
                      <a:pt x="24542" y="4767"/>
                    </a:lnTo>
                    <a:cubicBezTo>
                      <a:pt x="24513" y="5082"/>
                      <a:pt x="24425" y="5408"/>
                      <a:pt x="24232" y="5663"/>
                    </a:cubicBezTo>
                    <a:cubicBezTo>
                      <a:pt x="24075" y="5872"/>
                      <a:pt x="23850" y="6028"/>
                      <a:pt x="23583" y="6032"/>
                    </a:cubicBezTo>
                    <a:cubicBezTo>
                      <a:pt x="23579" y="6032"/>
                      <a:pt x="23576" y="6032"/>
                      <a:pt x="23573" y="6032"/>
                    </a:cubicBezTo>
                    <a:cubicBezTo>
                      <a:pt x="23343" y="6032"/>
                      <a:pt x="23100" y="5916"/>
                      <a:pt x="22998" y="5701"/>
                    </a:cubicBezTo>
                    <a:cubicBezTo>
                      <a:pt x="22930" y="5555"/>
                      <a:pt x="22929" y="5394"/>
                      <a:pt x="22965" y="5239"/>
                    </a:cubicBezTo>
                    <a:cubicBezTo>
                      <a:pt x="22991" y="5131"/>
                      <a:pt x="23084" y="5001"/>
                      <a:pt x="23065" y="4890"/>
                    </a:cubicBezTo>
                    <a:cubicBezTo>
                      <a:pt x="23036" y="4735"/>
                      <a:pt x="22872" y="4558"/>
                      <a:pt x="22706" y="4558"/>
                    </a:cubicBezTo>
                    <a:cubicBezTo>
                      <a:pt x="22691" y="4558"/>
                      <a:pt x="22676" y="4560"/>
                      <a:pt x="22661" y="4563"/>
                    </a:cubicBezTo>
                    <a:cubicBezTo>
                      <a:pt x="22646" y="4566"/>
                      <a:pt x="22631" y="4567"/>
                      <a:pt x="22616" y="4567"/>
                    </a:cubicBezTo>
                    <a:cubicBezTo>
                      <a:pt x="22534" y="4567"/>
                      <a:pt x="22458" y="4520"/>
                      <a:pt x="22435" y="4434"/>
                    </a:cubicBezTo>
                    <a:cubicBezTo>
                      <a:pt x="22410" y="4341"/>
                      <a:pt x="22465" y="4227"/>
                      <a:pt x="22563" y="4206"/>
                    </a:cubicBezTo>
                    <a:cubicBezTo>
                      <a:pt x="22609" y="4197"/>
                      <a:pt x="22655" y="4192"/>
                      <a:pt x="22699" y="4192"/>
                    </a:cubicBezTo>
                    <a:close/>
                    <a:moveTo>
                      <a:pt x="17594" y="4193"/>
                    </a:moveTo>
                    <a:cubicBezTo>
                      <a:pt x="17835" y="4193"/>
                      <a:pt x="18049" y="4327"/>
                      <a:pt x="18193" y="4526"/>
                    </a:cubicBezTo>
                    <a:cubicBezTo>
                      <a:pt x="18272" y="4634"/>
                      <a:pt x="18321" y="4760"/>
                      <a:pt x="18332" y="4893"/>
                    </a:cubicBezTo>
                    <a:cubicBezTo>
                      <a:pt x="18342" y="5028"/>
                      <a:pt x="18280" y="5142"/>
                      <a:pt x="18240" y="5265"/>
                    </a:cubicBezTo>
                    <a:cubicBezTo>
                      <a:pt x="18209" y="5359"/>
                      <a:pt x="18182" y="5474"/>
                      <a:pt x="18242" y="5563"/>
                    </a:cubicBezTo>
                    <a:cubicBezTo>
                      <a:pt x="18272" y="5609"/>
                      <a:pt x="18337" y="5642"/>
                      <a:pt x="18406" y="5656"/>
                    </a:cubicBezTo>
                    <a:cubicBezTo>
                      <a:pt x="18429" y="5661"/>
                      <a:pt x="18452" y="5664"/>
                      <a:pt x="18475" y="5664"/>
                    </a:cubicBezTo>
                    <a:cubicBezTo>
                      <a:pt x="18524" y="5664"/>
                      <a:pt x="18573" y="5652"/>
                      <a:pt x="18619" y="5629"/>
                    </a:cubicBezTo>
                    <a:cubicBezTo>
                      <a:pt x="18704" y="5587"/>
                      <a:pt x="18777" y="5523"/>
                      <a:pt x="18832" y="5446"/>
                    </a:cubicBezTo>
                    <a:cubicBezTo>
                      <a:pt x="18973" y="5253"/>
                      <a:pt x="19046" y="5004"/>
                      <a:pt x="19068" y="4768"/>
                    </a:cubicBezTo>
                    <a:cubicBezTo>
                      <a:pt x="19076" y="4669"/>
                      <a:pt x="19146" y="4583"/>
                      <a:pt x="19253" y="4583"/>
                    </a:cubicBezTo>
                    <a:cubicBezTo>
                      <a:pt x="19347" y="4583"/>
                      <a:pt x="19446" y="4669"/>
                      <a:pt x="19439" y="4768"/>
                    </a:cubicBezTo>
                    <a:cubicBezTo>
                      <a:pt x="19410" y="5085"/>
                      <a:pt x="19321" y="5409"/>
                      <a:pt x="19128" y="5666"/>
                    </a:cubicBezTo>
                    <a:lnTo>
                      <a:pt x="19128" y="5664"/>
                    </a:lnTo>
                    <a:cubicBezTo>
                      <a:pt x="18972" y="5872"/>
                      <a:pt x="18748" y="6028"/>
                      <a:pt x="18479" y="6033"/>
                    </a:cubicBezTo>
                    <a:cubicBezTo>
                      <a:pt x="18476" y="6033"/>
                      <a:pt x="18473" y="6033"/>
                      <a:pt x="18470" y="6033"/>
                    </a:cubicBezTo>
                    <a:cubicBezTo>
                      <a:pt x="18240" y="6033"/>
                      <a:pt x="17997" y="5916"/>
                      <a:pt x="17897" y="5701"/>
                    </a:cubicBezTo>
                    <a:cubicBezTo>
                      <a:pt x="17827" y="5555"/>
                      <a:pt x="17826" y="5395"/>
                      <a:pt x="17862" y="5240"/>
                    </a:cubicBezTo>
                    <a:cubicBezTo>
                      <a:pt x="17887" y="5132"/>
                      <a:pt x="17981" y="5003"/>
                      <a:pt x="17962" y="4890"/>
                    </a:cubicBezTo>
                    <a:cubicBezTo>
                      <a:pt x="17933" y="4735"/>
                      <a:pt x="17770" y="4559"/>
                      <a:pt x="17606" y="4559"/>
                    </a:cubicBezTo>
                    <a:cubicBezTo>
                      <a:pt x="17590" y="4559"/>
                      <a:pt x="17575" y="4561"/>
                      <a:pt x="17560" y="4564"/>
                    </a:cubicBezTo>
                    <a:cubicBezTo>
                      <a:pt x="17545" y="4567"/>
                      <a:pt x="17531" y="4568"/>
                      <a:pt x="17516" y="4568"/>
                    </a:cubicBezTo>
                    <a:cubicBezTo>
                      <a:pt x="17432" y="4568"/>
                      <a:pt x="17355" y="4521"/>
                      <a:pt x="17332" y="4434"/>
                    </a:cubicBezTo>
                    <a:cubicBezTo>
                      <a:pt x="17306" y="4343"/>
                      <a:pt x="17362" y="4227"/>
                      <a:pt x="17460" y="4206"/>
                    </a:cubicBezTo>
                    <a:cubicBezTo>
                      <a:pt x="17505" y="4197"/>
                      <a:pt x="17550" y="4193"/>
                      <a:pt x="17594" y="4193"/>
                    </a:cubicBezTo>
                    <a:close/>
                    <a:moveTo>
                      <a:pt x="12522" y="4193"/>
                    </a:moveTo>
                    <a:cubicBezTo>
                      <a:pt x="12763" y="4193"/>
                      <a:pt x="12977" y="4327"/>
                      <a:pt x="13121" y="4526"/>
                    </a:cubicBezTo>
                    <a:cubicBezTo>
                      <a:pt x="13200" y="4634"/>
                      <a:pt x="13248" y="4762"/>
                      <a:pt x="13261" y="4895"/>
                    </a:cubicBezTo>
                    <a:cubicBezTo>
                      <a:pt x="13268" y="5030"/>
                      <a:pt x="13208" y="5144"/>
                      <a:pt x="13167" y="5267"/>
                    </a:cubicBezTo>
                    <a:cubicBezTo>
                      <a:pt x="13137" y="5360"/>
                      <a:pt x="13110" y="5476"/>
                      <a:pt x="13169" y="5563"/>
                    </a:cubicBezTo>
                    <a:cubicBezTo>
                      <a:pt x="13200" y="5609"/>
                      <a:pt x="13264" y="5642"/>
                      <a:pt x="13333" y="5658"/>
                    </a:cubicBezTo>
                    <a:cubicBezTo>
                      <a:pt x="13355" y="5662"/>
                      <a:pt x="13378" y="5664"/>
                      <a:pt x="13400" y="5664"/>
                    </a:cubicBezTo>
                    <a:cubicBezTo>
                      <a:pt x="13450" y="5664"/>
                      <a:pt x="13501" y="5653"/>
                      <a:pt x="13547" y="5631"/>
                    </a:cubicBezTo>
                    <a:cubicBezTo>
                      <a:pt x="13632" y="5587"/>
                      <a:pt x="13705" y="5523"/>
                      <a:pt x="13759" y="5446"/>
                    </a:cubicBezTo>
                    <a:cubicBezTo>
                      <a:pt x="13902" y="5253"/>
                      <a:pt x="13974" y="5006"/>
                      <a:pt x="13995" y="4768"/>
                    </a:cubicBezTo>
                    <a:cubicBezTo>
                      <a:pt x="14004" y="4669"/>
                      <a:pt x="14073" y="4583"/>
                      <a:pt x="14180" y="4583"/>
                    </a:cubicBezTo>
                    <a:cubicBezTo>
                      <a:pt x="14275" y="4583"/>
                      <a:pt x="14375" y="4669"/>
                      <a:pt x="14365" y="4768"/>
                    </a:cubicBezTo>
                    <a:cubicBezTo>
                      <a:pt x="14338" y="5085"/>
                      <a:pt x="14250" y="5409"/>
                      <a:pt x="14057" y="5666"/>
                    </a:cubicBezTo>
                    <a:lnTo>
                      <a:pt x="14057" y="5664"/>
                    </a:lnTo>
                    <a:cubicBezTo>
                      <a:pt x="13900" y="5873"/>
                      <a:pt x="13675" y="6030"/>
                      <a:pt x="13408" y="6033"/>
                    </a:cubicBezTo>
                    <a:cubicBezTo>
                      <a:pt x="13405" y="6033"/>
                      <a:pt x="13402" y="6033"/>
                      <a:pt x="13399" y="6033"/>
                    </a:cubicBezTo>
                    <a:cubicBezTo>
                      <a:pt x="13169" y="6033"/>
                      <a:pt x="12925" y="5916"/>
                      <a:pt x="12824" y="5702"/>
                    </a:cubicBezTo>
                    <a:cubicBezTo>
                      <a:pt x="12756" y="5557"/>
                      <a:pt x="12754" y="5395"/>
                      <a:pt x="12790" y="5240"/>
                    </a:cubicBezTo>
                    <a:cubicBezTo>
                      <a:pt x="12816" y="5132"/>
                      <a:pt x="12909" y="5003"/>
                      <a:pt x="12889" y="4890"/>
                    </a:cubicBezTo>
                    <a:cubicBezTo>
                      <a:pt x="12861" y="4737"/>
                      <a:pt x="12698" y="4559"/>
                      <a:pt x="12533" y="4559"/>
                    </a:cubicBezTo>
                    <a:cubicBezTo>
                      <a:pt x="12517" y="4559"/>
                      <a:pt x="12502" y="4561"/>
                      <a:pt x="12486" y="4564"/>
                    </a:cubicBezTo>
                    <a:cubicBezTo>
                      <a:pt x="12471" y="4567"/>
                      <a:pt x="12456" y="4569"/>
                      <a:pt x="12441" y="4569"/>
                    </a:cubicBezTo>
                    <a:cubicBezTo>
                      <a:pt x="12359" y="4569"/>
                      <a:pt x="12283" y="4522"/>
                      <a:pt x="12259" y="4434"/>
                    </a:cubicBezTo>
                    <a:cubicBezTo>
                      <a:pt x="12233" y="4343"/>
                      <a:pt x="12290" y="4227"/>
                      <a:pt x="12388" y="4206"/>
                    </a:cubicBezTo>
                    <a:cubicBezTo>
                      <a:pt x="12434" y="4197"/>
                      <a:pt x="12478" y="4193"/>
                      <a:pt x="12522" y="4193"/>
                    </a:cubicBezTo>
                    <a:close/>
                    <a:moveTo>
                      <a:pt x="7420" y="4194"/>
                    </a:moveTo>
                    <a:cubicBezTo>
                      <a:pt x="7661" y="4194"/>
                      <a:pt x="7875" y="4329"/>
                      <a:pt x="8018" y="4528"/>
                    </a:cubicBezTo>
                    <a:cubicBezTo>
                      <a:pt x="8097" y="4635"/>
                      <a:pt x="8146" y="4762"/>
                      <a:pt x="8157" y="4895"/>
                    </a:cubicBezTo>
                    <a:cubicBezTo>
                      <a:pt x="8167" y="5030"/>
                      <a:pt x="8105" y="5144"/>
                      <a:pt x="8065" y="5267"/>
                    </a:cubicBezTo>
                    <a:cubicBezTo>
                      <a:pt x="8034" y="5360"/>
                      <a:pt x="8007" y="5476"/>
                      <a:pt x="8067" y="5565"/>
                    </a:cubicBezTo>
                    <a:cubicBezTo>
                      <a:pt x="8097" y="5610"/>
                      <a:pt x="8162" y="5644"/>
                      <a:pt x="8232" y="5658"/>
                    </a:cubicBezTo>
                    <a:cubicBezTo>
                      <a:pt x="8253" y="5662"/>
                      <a:pt x="8275" y="5664"/>
                      <a:pt x="8297" y="5664"/>
                    </a:cubicBezTo>
                    <a:cubicBezTo>
                      <a:pt x="8347" y="5664"/>
                      <a:pt x="8397" y="5653"/>
                      <a:pt x="8444" y="5631"/>
                    </a:cubicBezTo>
                    <a:cubicBezTo>
                      <a:pt x="8529" y="5588"/>
                      <a:pt x="8602" y="5525"/>
                      <a:pt x="8657" y="5446"/>
                    </a:cubicBezTo>
                    <a:cubicBezTo>
                      <a:pt x="8798" y="5253"/>
                      <a:pt x="8873" y="5006"/>
                      <a:pt x="8893" y="4770"/>
                    </a:cubicBezTo>
                    <a:cubicBezTo>
                      <a:pt x="8901" y="4670"/>
                      <a:pt x="8971" y="4585"/>
                      <a:pt x="9079" y="4585"/>
                    </a:cubicBezTo>
                    <a:cubicBezTo>
                      <a:pt x="9172" y="4585"/>
                      <a:pt x="9272" y="4670"/>
                      <a:pt x="9264" y="4770"/>
                    </a:cubicBezTo>
                    <a:cubicBezTo>
                      <a:pt x="9235" y="5085"/>
                      <a:pt x="9147" y="5409"/>
                      <a:pt x="8953" y="5666"/>
                    </a:cubicBezTo>
                    <a:lnTo>
                      <a:pt x="8953" y="5664"/>
                    </a:lnTo>
                    <a:cubicBezTo>
                      <a:pt x="8797" y="5873"/>
                      <a:pt x="8574" y="6030"/>
                      <a:pt x="8304" y="6035"/>
                    </a:cubicBezTo>
                    <a:cubicBezTo>
                      <a:pt x="8301" y="6035"/>
                      <a:pt x="8298" y="6035"/>
                      <a:pt x="8295" y="6035"/>
                    </a:cubicBezTo>
                    <a:cubicBezTo>
                      <a:pt x="8065" y="6035"/>
                      <a:pt x="7822" y="5918"/>
                      <a:pt x="7722" y="5702"/>
                    </a:cubicBezTo>
                    <a:cubicBezTo>
                      <a:pt x="7654" y="5557"/>
                      <a:pt x="7651" y="5395"/>
                      <a:pt x="7687" y="5242"/>
                    </a:cubicBezTo>
                    <a:cubicBezTo>
                      <a:pt x="7712" y="5134"/>
                      <a:pt x="7806" y="5004"/>
                      <a:pt x="7787" y="4892"/>
                    </a:cubicBezTo>
                    <a:cubicBezTo>
                      <a:pt x="7758" y="4737"/>
                      <a:pt x="7595" y="4561"/>
                      <a:pt x="7431" y="4561"/>
                    </a:cubicBezTo>
                    <a:cubicBezTo>
                      <a:pt x="7416" y="4561"/>
                      <a:pt x="7400" y="4563"/>
                      <a:pt x="7385" y="4566"/>
                    </a:cubicBezTo>
                    <a:cubicBezTo>
                      <a:pt x="7370" y="4569"/>
                      <a:pt x="7356" y="4570"/>
                      <a:pt x="7342" y="4570"/>
                    </a:cubicBezTo>
                    <a:cubicBezTo>
                      <a:pt x="7257" y="4570"/>
                      <a:pt x="7180" y="4523"/>
                      <a:pt x="7157" y="4436"/>
                    </a:cubicBezTo>
                    <a:cubicBezTo>
                      <a:pt x="7132" y="4344"/>
                      <a:pt x="7189" y="4229"/>
                      <a:pt x="7285" y="4208"/>
                    </a:cubicBezTo>
                    <a:cubicBezTo>
                      <a:pt x="7331" y="4198"/>
                      <a:pt x="7376" y="4194"/>
                      <a:pt x="7420" y="4194"/>
                    </a:cubicBezTo>
                    <a:close/>
                    <a:moveTo>
                      <a:pt x="2347" y="4194"/>
                    </a:moveTo>
                    <a:cubicBezTo>
                      <a:pt x="2588" y="4194"/>
                      <a:pt x="2803" y="4328"/>
                      <a:pt x="2946" y="4528"/>
                    </a:cubicBezTo>
                    <a:cubicBezTo>
                      <a:pt x="3026" y="4635"/>
                      <a:pt x="3075" y="4764"/>
                      <a:pt x="3086" y="4897"/>
                    </a:cubicBezTo>
                    <a:cubicBezTo>
                      <a:pt x="3095" y="5031"/>
                      <a:pt x="3033" y="5145"/>
                      <a:pt x="2992" y="5269"/>
                    </a:cubicBezTo>
                    <a:cubicBezTo>
                      <a:pt x="2962" y="5360"/>
                      <a:pt x="2935" y="5478"/>
                      <a:pt x="2995" y="5565"/>
                    </a:cubicBezTo>
                    <a:cubicBezTo>
                      <a:pt x="3026" y="5610"/>
                      <a:pt x="3090" y="5644"/>
                      <a:pt x="3158" y="5660"/>
                    </a:cubicBezTo>
                    <a:cubicBezTo>
                      <a:pt x="3180" y="5664"/>
                      <a:pt x="3202" y="5666"/>
                      <a:pt x="3224" y="5666"/>
                    </a:cubicBezTo>
                    <a:cubicBezTo>
                      <a:pt x="3275" y="5666"/>
                      <a:pt x="3326" y="5654"/>
                      <a:pt x="3372" y="5631"/>
                    </a:cubicBezTo>
                    <a:cubicBezTo>
                      <a:pt x="3458" y="5588"/>
                      <a:pt x="3530" y="5525"/>
                      <a:pt x="3586" y="5447"/>
                    </a:cubicBezTo>
                    <a:cubicBezTo>
                      <a:pt x="3727" y="5254"/>
                      <a:pt x="3800" y="5006"/>
                      <a:pt x="3820" y="4770"/>
                    </a:cubicBezTo>
                    <a:cubicBezTo>
                      <a:pt x="3830" y="4670"/>
                      <a:pt x="3899" y="4585"/>
                      <a:pt x="4005" y="4585"/>
                    </a:cubicBezTo>
                    <a:cubicBezTo>
                      <a:pt x="4100" y="4585"/>
                      <a:pt x="4200" y="4670"/>
                      <a:pt x="4192" y="4770"/>
                    </a:cubicBezTo>
                    <a:cubicBezTo>
                      <a:pt x="4164" y="5085"/>
                      <a:pt x="4075" y="5409"/>
                      <a:pt x="3882" y="5666"/>
                    </a:cubicBezTo>
                    <a:cubicBezTo>
                      <a:pt x="3725" y="5873"/>
                      <a:pt x="3502" y="6032"/>
                      <a:pt x="3233" y="6035"/>
                    </a:cubicBezTo>
                    <a:cubicBezTo>
                      <a:pt x="3230" y="6035"/>
                      <a:pt x="3227" y="6035"/>
                      <a:pt x="3224" y="6035"/>
                    </a:cubicBezTo>
                    <a:cubicBezTo>
                      <a:pt x="2994" y="6035"/>
                      <a:pt x="2750" y="5918"/>
                      <a:pt x="2650" y="5704"/>
                    </a:cubicBezTo>
                    <a:cubicBezTo>
                      <a:pt x="2581" y="5558"/>
                      <a:pt x="2579" y="5397"/>
                      <a:pt x="2616" y="5242"/>
                    </a:cubicBezTo>
                    <a:cubicBezTo>
                      <a:pt x="2641" y="5134"/>
                      <a:pt x="2734" y="5004"/>
                      <a:pt x="2715" y="4892"/>
                    </a:cubicBezTo>
                    <a:cubicBezTo>
                      <a:pt x="2686" y="4738"/>
                      <a:pt x="2524" y="4561"/>
                      <a:pt x="2358" y="4561"/>
                    </a:cubicBezTo>
                    <a:cubicBezTo>
                      <a:pt x="2342" y="4561"/>
                      <a:pt x="2327" y="4563"/>
                      <a:pt x="2312" y="4566"/>
                    </a:cubicBezTo>
                    <a:cubicBezTo>
                      <a:pt x="2297" y="4569"/>
                      <a:pt x="2283" y="4570"/>
                      <a:pt x="2269" y="4570"/>
                    </a:cubicBezTo>
                    <a:cubicBezTo>
                      <a:pt x="2186" y="4570"/>
                      <a:pt x="2108" y="4523"/>
                      <a:pt x="2085" y="4436"/>
                    </a:cubicBezTo>
                    <a:cubicBezTo>
                      <a:pt x="2060" y="4344"/>
                      <a:pt x="2115" y="4229"/>
                      <a:pt x="2213" y="4208"/>
                    </a:cubicBezTo>
                    <a:cubicBezTo>
                      <a:pt x="2259" y="4199"/>
                      <a:pt x="2303" y="4194"/>
                      <a:pt x="2347" y="4194"/>
                    </a:cubicBezTo>
                    <a:close/>
                    <a:moveTo>
                      <a:pt x="16496" y="1"/>
                    </a:moveTo>
                    <a:lnTo>
                      <a:pt x="16498" y="10"/>
                    </a:lnTo>
                    <a:cubicBezTo>
                      <a:pt x="16502" y="36"/>
                      <a:pt x="16509" y="61"/>
                      <a:pt x="16517" y="85"/>
                    </a:cubicBezTo>
                    <a:cubicBezTo>
                      <a:pt x="16521" y="96"/>
                      <a:pt x="16524" y="107"/>
                      <a:pt x="16528" y="118"/>
                    </a:cubicBezTo>
                    <a:cubicBezTo>
                      <a:pt x="16528" y="119"/>
                      <a:pt x="16532" y="129"/>
                      <a:pt x="16536" y="135"/>
                    </a:cubicBezTo>
                    <a:cubicBezTo>
                      <a:pt x="16537" y="141"/>
                      <a:pt x="16546" y="159"/>
                      <a:pt x="16547" y="159"/>
                    </a:cubicBezTo>
                    <a:cubicBezTo>
                      <a:pt x="16547" y="159"/>
                      <a:pt x="16547" y="159"/>
                      <a:pt x="16547" y="159"/>
                    </a:cubicBezTo>
                    <a:cubicBezTo>
                      <a:pt x="16551" y="170"/>
                      <a:pt x="16558" y="180"/>
                      <a:pt x="16562" y="189"/>
                    </a:cubicBezTo>
                    <a:cubicBezTo>
                      <a:pt x="16573" y="210"/>
                      <a:pt x="16586" y="229"/>
                      <a:pt x="16599" y="248"/>
                    </a:cubicBezTo>
                    <a:cubicBezTo>
                      <a:pt x="16604" y="254"/>
                      <a:pt x="16608" y="260"/>
                      <a:pt x="16613" y="268"/>
                    </a:cubicBezTo>
                    <a:lnTo>
                      <a:pt x="16627" y="286"/>
                    </a:lnTo>
                    <a:cubicBezTo>
                      <a:pt x="16643" y="303"/>
                      <a:pt x="16659" y="319"/>
                      <a:pt x="16675" y="335"/>
                    </a:cubicBezTo>
                    <a:cubicBezTo>
                      <a:pt x="16683" y="343"/>
                      <a:pt x="16692" y="351"/>
                      <a:pt x="16700" y="358"/>
                    </a:cubicBezTo>
                    <a:lnTo>
                      <a:pt x="16718" y="373"/>
                    </a:lnTo>
                    <a:cubicBezTo>
                      <a:pt x="16733" y="384"/>
                      <a:pt x="16749" y="395"/>
                      <a:pt x="16767" y="406"/>
                    </a:cubicBezTo>
                    <a:cubicBezTo>
                      <a:pt x="16852" y="458"/>
                      <a:pt x="16882" y="571"/>
                      <a:pt x="16833" y="659"/>
                    </a:cubicBezTo>
                    <a:cubicBezTo>
                      <a:pt x="16802" y="717"/>
                      <a:pt x="16735" y="751"/>
                      <a:pt x="16669" y="751"/>
                    </a:cubicBezTo>
                    <a:cubicBezTo>
                      <a:pt x="16637" y="751"/>
                      <a:pt x="16606" y="743"/>
                      <a:pt x="16580" y="726"/>
                    </a:cubicBezTo>
                    <a:cubicBezTo>
                      <a:pt x="16361" y="588"/>
                      <a:pt x="16192" y="365"/>
                      <a:pt x="16141" y="110"/>
                    </a:cubicBezTo>
                    <a:cubicBezTo>
                      <a:pt x="16133" y="74"/>
                      <a:pt x="16129" y="39"/>
                      <a:pt x="16126" y="2"/>
                    </a:cubicBezTo>
                    <a:lnTo>
                      <a:pt x="15439" y="2"/>
                    </a:lnTo>
                    <a:cubicBezTo>
                      <a:pt x="15483" y="248"/>
                      <a:pt x="15464" y="499"/>
                      <a:pt x="15385" y="735"/>
                    </a:cubicBezTo>
                    <a:cubicBezTo>
                      <a:pt x="15361" y="818"/>
                      <a:pt x="15287" y="871"/>
                      <a:pt x="15204" y="871"/>
                    </a:cubicBezTo>
                    <a:cubicBezTo>
                      <a:pt x="15189" y="871"/>
                      <a:pt x="15173" y="869"/>
                      <a:pt x="15157" y="865"/>
                    </a:cubicBezTo>
                    <a:cubicBezTo>
                      <a:pt x="15063" y="844"/>
                      <a:pt x="14997" y="729"/>
                      <a:pt x="15029" y="637"/>
                    </a:cubicBezTo>
                    <a:cubicBezTo>
                      <a:pt x="15044" y="590"/>
                      <a:pt x="15059" y="541"/>
                      <a:pt x="15070" y="490"/>
                    </a:cubicBezTo>
                    <a:cubicBezTo>
                      <a:pt x="15074" y="468"/>
                      <a:pt x="15079" y="444"/>
                      <a:pt x="15082" y="422"/>
                    </a:cubicBezTo>
                    <a:cubicBezTo>
                      <a:pt x="15082" y="422"/>
                      <a:pt x="15087" y="374"/>
                      <a:pt x="15089" y="370"/>
                    </a:cubicBezTo>
                    <a:cubicBezTo>
                      <a:pt x="15092" y="317"/>
                      <a:pt x="15093" y="267"/>
                      <a:pt x="15092" y="216"/>
                    </a:cubicBezTo>
                    <a:cubicBezTo>
                      <a:pt x="15092" y="191"/>
                      <a:pt x="15089" y="165"/>
                      <a:pt x="15087" y="140"/>
                    </a:cubicBezTo>
                    <a:cubicBezTo>
                      <a:pt x="15087" y="129"/>
                      <a:pt x="15084" y="118"/>
                      <a:pt x="15084" y="107"/>
                    </a:cubicBezTo>
                    <a:cubicBezTo>
                      <a:pt x="15084" y="104"/>
                      <a:pt x="15082" y="99"/>
                      <a:pt x="15081" y="94"/>
                    </a:cubicBezTo>
                    <a:cubicBezTo>
                      <a:pt x="15076" y="61"/>
                      <a:pt x="15068" y="32"/>
                      <a:pt x="15062" y="2"/>
                    </a:cubicBezTo>
                    <a:lnTo>
                      <a:pt x="11424" y="2"/>
                    </a:lnTo>
                    <a:lnTo>
                      <a:pt x="11426" y="12"/>
                    </a:lnTo>
                    <a:cubicBezTo>
                      <a:pt x="11431" y="37"/>
                      <a:pt x="11437" y="61"/>
                      <a:pt x="11445" y="86"/>
                    </a:cubicBezTo>
                    <a:cubicBezTo>
                      <a:pt x="11448" y="97"/>
                      <a:pt x="11453" y="108"/>
                      <a:pt x="11456" y="118"/>
                    </a:cubicBezTo>
                    <a:lnTo>
                      <a:pt x="11464" y="135"/>
                    </a:lnTo>
                    <a:lnTo>
                      <a:pt x="11475" y="161"/>
                    </a:lnTo>
                    <a:cubicBezTo>
                      <a:pt x="11480" y="170"/>
                      <a:pt x="11486" y="180"/>
                      <a:pt x="11491" y="191"/>
                    </a:cubicBezTo>
                    <a:cubicBezTo>
                      <a:pt x="11502" y="211"/>
                      <a:pt x="11515" y="230"/>
                      <a:pt x="11527" y="249"/>
                    </a:cubicBezTo>
                    <a:cubicBezTo>
                      <a:pt x="11532" y="256"/>
                      <a:pt x="11537" y="262"/>
                      <a:pt x="11541" y="268"/>
                    </a:cubicBezTo>
                    <a:cubicBezTo>
                      <a:pt x="11543" y="270"/>
                      <a:pt x="11553" y="284"/>
                      <a:pt x="11556" y="287"/>
                    </a:cubicBezTo>
                    <a:cubicBezTo>
                      <a:pt x="11572" y="303"/>
                      <a:pt x="11587" y="320"/>
                      <a:pt x="11603" y="336"/>
                    </a:cubicBezTo>
                    <a:cubicBezTo>
                      <a:pt x="11611" y="344"/>
                      <a:pt x="11621" y="352"/>
                      <a:pt x="11629" y="358"/>
                    </a:cubicBezTo>
                    <a:lnTo>
                      <a:pt x="11644" y="373"/>
                    </a:lnTo>
                    <a:cubicBezTo>
                      <a:pt x="11662" y="385"/>
                      <a:pt x="11678" y="396"/>
                      <a:pt x="11693" y="406"/>
                    </a:cubicBezTo>
                    <a:cubicBezTo>
                      <a:pt x="11780" y="460"/>
                      <a:pt x="11811" y="571"/>
                      <a:pt x="11760" y="659"/>
                    </a:cubicBezTo>
                    <a:cubicBezTo>
                      <a:pt x="11729" y="718"/>
                      <a:pt x="11663" y="751"/>
                      <a:pt x="11598" y="751"/>
                    </a:cubicBezTo>
                    <a:cubicBezTo>
                      <a:pt x="11566" y="751"/>
                      <a:pt x="11534" y="743"/>
                      <a:pt x="11507" y="726"/>
                    </a:cubicBezTo>
                    <a:cubicBezTo>
                      <a:pt x="11290" y="590"/>
                      <a:pt x="11120" y="365"/>
                      <a:pt x="11068" y="110"/>
                    </a:cubicBezTo>
                    <a:cubicBezTo>
                      <a:pt x="11062" y="75"/>
                      <a:pt x="11057" y="39"/>
                      <a:pt x="11054" y="2"/>
                    </a:cubicBezTo>
                    <a:lnTo>
                      <a:pt x="10383" y="2"/>
                    </a:lnTo>
                    <a:cubicBezTo>
                      <a:pt x="10446" y="211"/>
                      <a:pt x="10464" y="431"/>
                      <a:pt x="10433" y="648"/>
                    </a:cubicBezTo>
                    <a:cubicBezTo>
                      <a:pt x="10421" y="736"/>
                      <a:pt x="10328" y="782"/>
                      <a:pt x="10246" y="782"/>
                    </a:cubicBezTo>
                    <a:cubicBezTo>
                      <a:pt x="10232" y="782"/>
                      <a:pt x="10218" y="781"/>
                      <a:pt x="10206" y="778"/>
                    </a:cubicBezTo>
                    <a:cubicBezTo>
                      <a:pt x="10101" y="753"/>
                      <a:pt x="10064" y="648"/>
                      <a:pt x="10075" y="554"/>
                    </a:cubicBezTo>
                    <a:lnTo>
                      <a:pt x="10075" y="554"/>
                    </a:lnTo>
                    <a:cubicBezTo>
                      <a:pt x="10074" y="563"/>
                      <a:pt x="10074" y="567"/>
                      <a:pt x="10074" y="567"/>
                    </a:cubicBezTo>
                    <a:cubicBezTo>
                      <a:pt x="10074" y="567"/>
                      <a:pt x="10076" y="547"/>
                      <a:pt x="10076" y="541"/>
                    </a:cubicBezTo>
                    <a:cubicBezTo>
                      <a:pt x="10076" y="529"/>
                      <a:pt x="10077" y="518"/>
                      <a:pt x="10079" y="507"/>
                    </a:cubicBezTo>
                    <a:cubicBezTo>
                      <a:pt x="10080" y="487"/>
                      <a:pt x="10080" y="465"/>
                      <a:pt x="10080" y="442"/>
                    </a:cubicBezTo>
                    <a:cubicBezTo>
                      <a:pt x="10082" y="395"/>
                      <a:pt x="10079" y="347"/>
                      <a:pt x="10074" y="301"/>
                    </a:cubicBezTo>
                    <a:cubicBezTo>
                      <a:pt x="10074" y="295"/>
                      <a:pt x="10074" y="294"/>
                      <a:pt x="10074" y="292"/>
                    </a:cubicBezTo>
                    <a:cubicBezTo>
                      <a:pt x="10073" y="284"/>
                      <a:pt x="10071" y="276"/>
                      <a:pt x="10069" y="268"/>
                    </a:cubicBezTo>
                    <a:cubicBezTo>
                      <a:pt x="10066" y="246"/>
                      <a:pt x="10061" y="224"/>
                      <a:pt x="10057" y="203"/>
                    </a:cubicBezTo>
                    <a:cubicBezTo>
                      <a:pt x="10047" y="159"/>
                      <a:pt x="10036" y="116"/>
                      <a:pt x="10022" y="75"/>
                    </a:cubicBezTo>
                    <a:cubicBezTo>
                      <a:pt x="10014" y="51"/>
                      <a:pt x="10004" y="28"/>
                      <a:pt x="9995" y="5"/>
                    </a:cubicBezTo>
                    <a:lnTo>
                      <a:pt x="9995" y="4"/>
                    </a:lnTo>
                    <a:lnTo>
                      <a:pt x="6321" y="4"/>
                    </a:lnTo>
                    <a:cubicBezTo>
                      <a:pt x="6321" y="7"/>
                      <a:pt x="6321" y="10"/>
                      <a:pt x="6323" y="13"/>
                    </a:cubicBezTo>
                    <a:cubicBezTo>
                      <a:pt x="6327" y="37"/>
                      <a:pt x="6335" y="62"/>
                      <a:pt x="6343" y="88"/>
                    </a:cubicBezTo>
                    <a:cubicBezTo>
                      <a:pt x="6346" y="99"/>
                      <a:pt x="6350" y="108"/>
                      <a:pt x="6354" y="119"/>
                    </a:cubicBezTo>
                    <a:cubicBezTo>
                      <a:pt x="6354" y="121"/>
                      <a:pt x="6358" y="131"/>
                      <a:pt x="6361" y="137"/>
                    </a:cubicBezTo>
                    <a:cubicBezTo>
                      <a:pt x="6362" y="143"/>
                      <a:pt x="6373" y="162"/>
                      <a:pt x="6372" y="162"/>
                    </a:cubicBezTo>
                    <a:cubicBezTo>
                      <a:pt x="6378" y="172"/>
                      <a:pt x="6383" y="181"/>
                      <a:pt x="6389" y="192"/>
                    </a:cubicBezTo>
                    <a:cubicBezTo>
                      <a:pt x="6400" y="211"/>
                      <a:pt x="6411" y="232"/>
                      <a:pt x="6424" y="251"/>
                    </a:cubicBezTo>
                    <a:cubicBezTo>
                      <a:pt x="6429" y="257"/>
                      <a:pt x="6433" y="263"/>
                      <a:pt x="6438" y="270"/>
                    </a:cubicBezTo>
                    <a:cubicBezTo>
                      <a:pt x="6440" y="271"/>
                      <a:pt x="6451" y="284"/>
                      <a:pt x="6454" y="287"/>
                    </a:cubicBezTo>
                    <a:cubicBezTo>
                      <a:pt x="6468" y="305"/>
                      <a:pt x="6484" y="322"/>
                      <a:pt x="6500" y="338"/>
                    </a:cubicBezTo>
                    <a:cubicBezTo>
                      <a:pt x="6509" y="346"/>
                      <a:pt x="6517" y="354"/>
                      <a:pt x="6525" y="360"/>
                    </a:cubicBezTo>
                    <a:lnTo>
                      <a:pt x="6543" y="374"/>
                    </a:lnTo>
                    <a:cubicBezTo>
                      <a:pt x="6559" y="387"/>
                      <a:pt x="6574" y="398"/>
                      <a:pt x="6592" y="408"/>
                    </a:cubicBezTo>
                    <a:cubicBezTo>
                      <a:pt x="6677" y="461"/>
                      <a:pt x="6707" y="572"/>
                      <a:pt x="6658" y="661"/>
                    </a:cubicBezTo>
                    <a:cubicBezTo>
                      <a:pt x="6627" y="719"/>
                      <a:pt x="6561" y="753"/>
                      <a:pt x="6496" y="753"/>
                    </a:cubicBezTo>
                    <a:cubicBezTo>
                      <a:pt x="6464" y="753"/>
                      <a:pt x="6432" y="745"/>
                      <a:pt x="6405" y="727"/>
                    </a:cubicBezTo>
                    <a:cubicBezTo>
                      <a:pt x="6187" y="591"/>
                      <a:pt x="6017" y="366"/>
                      <a:pt x="5967" y="112"/>
                    </a:cubicBezTo>
                    <a:cubicBezTo>
                      <a:pt x="5959" y="77"/>
                      <a:pt x="5954" y="40"/>
                      <a:pt x="5951" y="4"/>
                    </a:cubicBezTo>
                    <a:lnTo>
                      <a:pt x="5264" y="4"/>
                    </a:lnTo>
                    <a:cubicBezTo>
                      <a:pt x="5308" y="249"/>
                      <a:pt x="5289" y="501"/>
                      <a:pt x="5211" y="738"/>
                    </a:cubicBezTo>
                    <a:cubicBezTo>
                      <a:pt x="5186" y="819"/>
                      <a:pt x="5112" y="873"/>
                      <a:pt x="5031" y="873"/>
                    </a:cubicBezTo>
                    <a:cubicBezTo>
                      <a:pt x="5015" y="873"/>
                      <a:pt x="4999" y="871"/>
                      <a:pt x="4984" y="867"/>
                    </a:cubicBezTo>
                    <a:cubicBezTo>
                      <a:pt x="4890" y="846"/>
                      <a:pt x="4822" y="730"/>
                      <a:pt x="4854" y="640"/>
                    </a:cubicBezTo>
                    <a:cubicBezTo>
                      <a:pt x="4870" y="591"/>
                      <a:pt x="4884" y="542"/>
                      <a:pt x="4895" y="491"/>
                    </a:cubicBezTo>
                    <a:cubicBezTo>
                      <a:pt x="4900" y="469"/>
                      <a:pt x="4904" y="447"/>
                      <a:pt x="4908" y="423"/>
                    </a:cubicBezTo>
                    <a:cubicBezTo>
                      <a:pt x="4908" y="423"/>
                      <a:pt x="4912" y="377"/>
                      <a:pt x="4914" y="371"/>
                    </a:cubicBezTo>
                    <a:cubicBezTo>
                      <a:pt x="4917" y="320"/>
                      <a:pt x="4919" y="270"/>
                      <a:pt x="4917" y="218"/>
                    </a:cubicBezTo>
                    <a:cubicBezTo>
                      <a:pt x="4917" y="192"/>
                      <a:pt x="4914" y="167"/>
                      <a:pt x="4912" y="142"/>
                    </a:cubicBezTo>
                    <a:cubicBezTo>
                      <a:pt x="4911" y="131"/>
                      <a:pt x="4911" y="119"/>
                      <a:pt x="4909" y="108"/>
                    </a:cubicBezTo>
                    <a:cubicBezTo>
                      <a:pt x="4909" y="105"/>
                      <a:pt x="4908" y="102"/>
                      <a:pt x="4908" y="96"/>
                    </a:cubicBezTo>
                    <a:cubicBezTo>
                      <a:pt x="4901" y="62"/>
                      <a:pt x="4893" y="34"/>
                      <a:pt x="4887" y="4"/>
                    </a:cubicBezTo>
                    <a:lnTo>
                      <a:pt x="1250" y="4"/>
                    </a:lnTo>
                    <a:cubicBezTo>
                      <a:pt x="1250" y="7"/>
                      <a:pt x="1250" y="10"/>
                      <a:pt x="1251" y="13"/>
                    </a:cubicBezTo>
                    <a:cubicBezTo>
                      <a:pt x="1256" y="39"/>
                      <a:pt x="1262" y="64"/>
                      <a:pt x="1272" y="88"/>
                    </a:cubicBezTo>
                    <a:cubicBezTo>
                      <a:pt x="1275" y="99"/>
                      <a:pt x="1278" y="110"/>
                      <a:pt x="1281" y="121"/>
                    </a:cubicBezTo>
                    <a:lnTo>
                      <a:pt x="1289" y="138"/>
                    </a:lnTo>
                    <a:cubicBezTo>
                      <a:pt x="1292" y="146"/>
                      <a:pt x="1299" y="162"/>
                      <a:pt x="1300" y="162"/>
                    </a:cubicBezTo>
                    <a:cubicBezTo>
                      <a:pt x="1300" y="162"/>
                      <a:pt x="1300" y="162"/>
                      <a:pt x="1300" y="162"/>
                    </a:cubicBezTo>
                    <a:cubicBezTo>
                      <a:pt x="1307" y="173"/>
                      <a:pt x="1311" y="183"/>
                      <a:pt x="1316" y="192"/>
                    </a:cubicBezTo>
                    <a:cubicBezTo>
                      <a:pt x="1327" y="213"/>
                      <a:pt x="1340" y="232"/>
                      <a:pt x="1352" y="251"/>
                    </a:cubicBezTo>
                    <a:cubicBezTo>
                      <a:pt x="1357" y="257"/>
                      <a:pt x="1362" y="263"/>
                      <a:pt x="1367" y="271"/>
                    </a:cubicBezTo>
                    <a:cubicBezTo>
                      <a:pt x="1368" y="273"/>
                      <a:pt x="1379" y="286"/>
                      <a:pt x="1381" y="289"/>
                    </a:cubicBezTo>
                    <a:cubicBezTo>
                      <a:pt x="1397" y="306"/>
                      <a:pt x="1413" y="322"/>
                      <a:pt x="1428" y="338"/>
                    </a:cubicBezTo>
                    <a:cubicBezTo>
                      <a:pt x="1436" y="346"/>
                      <a:pt x="1446" y="354"/>
                      <a:pt x="1454" y="362"/>
                    </a:cubicBezTo>
                    <a:cubicBezTo>
                      <a:pt x="1457" y="363"/>
                      <a:pt x="1466" y="371"/>
                      <a:pt x="1471" y="376"/>
                    </a:cubicBezTo>
                    <a:cubicBezTo>
                      <a:pt x="1487" y="387"/>
                      <a:pt x="1503" y="398"/>
                      <a:pt x="1520" y="409"/>
                    </a:cubicBezTo>
                    <a:cubicBezTo>
                      <a:pt x="1606" y="461"/>
                      <a:pt x="1636" y="574"/>
                      <a:pt x="1587" y="662"/>
                    </a:cubicBezTo>
                    <a:cubicBezTo>
                      <a:pt x="1556" y="720"/>
                      <a:pt x="1489" y="754"/>
                      <a:pt x="1423" y="754"/>
                    </a:cubicBezTo>
                    <a:cubicBezTo>
                      <a:pt x="1392" y="754"/>
                      <a:pt x="1360" y="746"/>
                      <a:pt x="1333" y="729"/>
                    </a:cubicBezTo>
                    <a:cubicBezTo>
                      <a:pt x="1115" y="591"/>
                      <a:pt x="946" y="368"/>
                      <a:pt x="895" y="113"/>
                    </a:cubicBezTo>
                    <a:cubicBezTo>
                      <a:pt x="887" y="77"/>
                      <a:pt x="882" y="40"/>
                      <a:pt x="879" y="5"/>
                    </a:cubicBezTo>
                    <a:lnTo>
                      <a:pt x="7" y="5"/>
                    </a:lnTo>
                    <a:cubicBezTo>
                      <a:pt x="244" y="203"/>
                      <a:pt x="327" y="518"/>
                      <a:pt x="32" y="868"/>
                    </a:cubicBezTo>
                    <a:cubicBezTo>
                      <a:pt x="85" y="919"/>
                      <a:pt x="129" y="976"/>
                      <a:pt x="164" y="1039"/>
                    </a:cubicBezTo>
                    <a:cubicBezTo>
                      <a:pt x="240" y="992"/>
                      <a:pt x="322" y="952"/>
                      <a:pt x="409" y="925"/>
                    </a:cubicBezTo>
                    <a:cubicBezTo>
                      <a:pt x="495" y="898"/>
                      <a:pt x="581" y="886"/>
                      <a:pt x="666" y="886"/>
                    </a:cubicBezTo>
                    <a:cubicBezTo>
                      <a:pt x="982" y="886"/>
                      <a:pt x="1280" y="1054"/>
                      <a:pt x="1522" y="1259"/>
                    </a:cubicBezTo>
                    <a:cubicBezTo>
                      <a:pt x="1599" y="1324"/>
                      <a:pt x="1588" y="1455"/>
                      <a:pt x="1522" y="1522"/>
                    </a:cubicBezTo>
                    <a:cubicBezTo>
                      <a:pt x="1486" y="1558"/>
                      <a:pt x="1442" y="1574"/>
                      <a:pt x="1397" y="1574"/>
                    </a:cubicBezTo>
                    <a:cubicBezTo>
                      <a:pt x="1349" y="1574"/>
                      <a:pt x="1300" y="1555"/>
                      <a:pt x="1261" y="1522"/>
                    </a:cubicBezTo>
                    <a:cubicBezTo>
                      <a:pt x="1095" y="1380"/>
                      <a:pt x="887" y="1258"/>
                      <a:pt x="670" y="1258"/>
                    </a:cubicBezTo>
                    <a:cubicBezTo>
                      <a:pt x="608" y="1258"/>
                      <a:pt x="545" y="1268"/>
                      <a:pt x="482" y="1291"/>
                    </a:cubicBezTo>
                    <a:cubicBezTo>
                      <a:pt x="381" y="1329"/>
                      <a:pt x="287" y="1389"/>
                      <a:pt x="213" y="1468"/>
                    </a:cubicBezTo>
                    <a:cubicBezTo>
                      <a:pt x="195" y="1538"/>
                      <a:pt x="175" y="1606"/>
                      <a:pt x="164" y="1677"/>
                    </a:cubicBezTo>
                    <a:cubicBezTo>
                      <a:pt x="115" y="1971"/>
                      <a:pt x="232" y="2266"/>
                      <a:pt x="278" y="2560"/>
                    </a:cubicBezTo>
                    <a:cubicBezTo>
                      <a:pt x="325" y="2855"/>
                      <a:pt x="260" y="3227"/>
                      <a:pt x="1" y="3330"/>
                    </a:cubicBezTo>
                    <a:cubicBezTo>
                      <a:pt x="29" y="3485"/>
                      <a:pt x="145" y="3603"/>
                      <a:pt x="232" y="3732"/>
                    </a:cubicBezTo>
                    <a:cubicBezTo>
                      <a:pt x="244" y="3660"/>
                      <a:pt x="268" y="3591"/>
                      <a:pt x="300" y="3524"/>
                    </a:cubicBezTo>
                    <a:cubicBezTo>
                      <a:pt x="475" y="3155"/>
                      <a:pt x="880" y="2995"/>
                      <a:pt x="1270" y="2995"/>
                    </a:cubicBezTo>
                    <a:cubicBezTo>
                      <a:pt x="1313" y="2995"/>
                      <a:pt x="1355" y="2997"/>
                      <a:pt x="1397" y="3000"/>
                    </a:cubicBezTo>
                    <a:cubicBezTo>
                      <a:pt x="1626" y="3020"/>
                      <a:pt x="1634" y="3372"/>
                      <a:pt x="1417" y="3372"/>
                    </a:cubicBezTo>
                    <a:cubicBezTo>
                      <a:pt x="1410" y="3372"/>
                      <a:pt x="1404" y="3371"/>
                      <a:pt x="1397" y="3371"/>
                    </a:cubicBezTo>
                    <a:cubicBezTo>
                      <a:pt x="1370" y="3368"/>
                      <a:pt x="1342" y="3367"/>
                      <a:pt x="1313" y="3367"/>
                    </a:cubicBezTo>
                    <a:cubicBezTo>
                      <a:pt x="968" y="3367"/>
                      <a:pt x="482" y="3543"/>
                      <a:pt x="594" y="3972"/>
                    </a:cubicBezTo>
                    <a:cubicBezTo>
                      <a:pt x="694" y="4352"/>
                      <a:pt x="1288" y="4407"/>
                      <a:pt x="1569" y="4593"/>
                    </a:cubicBezTo>
                    <a:cubicBezTo>
                      <a:pt x="1906" y="4811"/>
                      <a:pt x="2104" y="5208"/>
                      <a:pt x="2060" y="5609"/>
                    </a:cubicBezTo>
                    <a:cubicBezTo>
                      <a:pt x="2036" y="5824"/>
                      <a:pt x="1949" y="6013"/>
                      <a:pt x="1835" y="6187"/>
                    </a:cubicBezTo>
                    <a:lnTo>
                      <a:pt x="5265" y="6187"/>
                    </a:lnTo>
                    <a:cubicBezTo>
                      <a:pt x="5276" y="6036"/>
                      <a:pt x="5308" y="5889"/>
                      <a:pt x="5362" y="5748"/>
                    </a:cubicBezTo>
                    <a:cubicBezTo>
                      <a:pt x="5465" y="5485"/>
                      <a:pt x="5645" y="5242"/>
                      <a:pt x="5911" y="5128"/>
                    </a:cubicBezTo>
                    <a:cubicBezTo>
                      <a:pt x="5943" y="5114"/>
                      <a:pt x="5977" y="5106"/>
                      <a:pt x="6010" y="5106"/>
                    </a:cubicBezTo>
                    <a:cubicBezTo>
                      <a:pt x="6071" y="5106"/>
                      <a:pt x="6128" y="5132"/>
                      <a:pt x="6164" y="5194"/>
                    </a:cubicBezTo>
                    <a:cubicBezTo>
                      <a:pt x="6210" y="5273"/>
                      <a:pt x="6190" y="5409"/>
                      <a:pt x="6098" y="5447"/>
                    </a:cubicBezTo>
                    <a:cubicBezTo>
                      <a:pt x="5902" y="5531"/>
                      <a:pt x="5770" y="5696"/>
                      <a:pt x="5704" y="5886"/>
                    </a:cubicBezTo>
                    <a:cubicBezTo>
                      <a:pt x="5671" y="5982"/>
                      <a:pt x="5648" y="6084"/>
                      <a:pt x="5637" y="6187"/>
                    </a:cubicBezTo>
                    <a:lnTo>
                      <a:pt x="6445" y="6187"/>
                    </a:lnTo>
                    <a:cubicBezTo>
                      <a:pt x="6669" y="5921"/>
                      <a:pt x="6856" y="5606"/>
                      <a:pt x="6723" y="5251"/>
                    </a:cubicBezTo>
                    <a:cubicBezTo>
                      <a:pt x="6555" y="4805"/>
                      <a:pt x="6046" y="4783"/>
                      <a:pt x="5693" y="4553"/>
                    </a:cubicBezTo>
                    <a:cubicBezTo>
                      <a:pt x="5337" y="4320"/>
                      <a:pt x="5183" y="3922"/>
                      <a:pt x="5371" y="3524"/>
                    </a:cubicBezTo>
                    <a:cubicBezTo>
                      <a:pt x="5546" y="3154"/>
                      <a:pt x="5949" y="2994"/>
                      <a:pt x="6337" y="2994"/>
                    </a:cubicBezTo>
                    <a:cubicBezTo>
                      <a:pt x="6381" y="2994"/>
                      <a:pt x="6425" y="2996"/>
                      <a:pt x="6468" y="3000"/>
                    </a:cubicBezTo>
                    <a:cubicBezTo>
                      <a:pt x="6698" y="3020"/>
                      <a:pt x="6705" y="3372"/>
                      <a:pt x="6487" y="3372"/>
                    </a:cubicBezTo>
                    <a:cubicBezTo>
                      <a:pt x="6481" y="3372"/>
                      <a:pt x="6475" y="3371"/>
                      <a:pt x="6468" y="3371"/>
                    </a:cubicBezTo>
                    <a:cubicBezTo>
                      <a:pt x="6442" y="3368"/>
                      <a:pt x="6414" y="3367"/>
                      <a:pt x="6385" y="3367"/>
                    </a:cubicBezTo>
                    <a:cubicBezTo>
                      <a:pt x="6040" y="3367"/>
                      <a:pt x="5554" y="3543"/>
                      <a:pt x="5667" y="3972"/>
                    </a:cubicBezTo>
                    <a:cubicBezTo>
                      <a:pt x="5766" y="4352"/>
                      <a:pt x="6359" y="4407"/>
                      <a:pt x="6641" y="4591"/>
                    </a:cubicBezTo>
                    <a:cubicBezTo>
                      <a:pt x="6978" y="4810"/>
                      <a:pt x="7176" y="5207"/>
                      <a:pt x="7132" y="5609"/>
                    </a:cubicBezTo>
                    <a:cubicBezTo>
                      <a:pt x="7108" y="5823"/>
                      <a:pt x="7021" y="6013"/>
                      <a:pt x="6907" y="6187"/>
                    </a:cubicBezTo>
                    <a:lnTo>
                      <a:pt x="10445" y="6187"/>
                    </a:lnTo>
                    <a:cubicBezTo>
                      <a:pt x="10454" y="6131"/>
                      <a:pt x="10464" y="6076"/>
                      <a:pt x="10476" y="6020"/>
                    </a:cubicBezTo>
                    <a:cubicBezTo>
                      <a:pt x="10541" y="5751"/>
                      <a:pt x="10655" y="5498"/>
                      <a:pt x="10813" y="5270"/>
                    </a:cubicBezTo>
                    <a:cubicBezTo>
                      <a:pt x="10852" y="5214"/>
                      <a:pt x="10913" y="5179"/>
                      <a:pt x="10977" y="5179"/>
                    </a:cubicBezTo>
                    <a:cubicBezTo>
                      <a:pt x="11007" y="5179"/>
                      <a:pt x="11037" y="5186"/>
                      <a:pt x="11067" y="5204"/>
                    </a:cubicBezTo>
                    <a:cubicBezTo>
                      <a:pt x="11147" y="5251"/>
                      <a:pt x="11190" y="5376"/>
                      <a:pt x="11133" y="5457"/>
                    </a:cubicBezTo>
                    <a:cubicBezTo>
                      <a:pt x="11000" y="5644"/>
                      <a:pt x="10904" y="5853"/>
                      <a:pt x="10845" y="6073"/>
                    </a:cubicBezTo>
                    <a:cubicBezTo>
                      <a:pt x="10834" y="6111"/>
                      <a:pt x="10828" y="6149"/>
                      <a:pt x="10820" y="6187"/>
                    </a:cubicBezTo>
                    <a:lnTo>
                      <a:pt x="11546" y="6187"/>
                    </a:lnTo>
                    <a:cubicBezTo>
                      <a:pt x="11771" y="5919"/>
                      <a:pt x="11958" y="5606"/>
                      <a:pt x="11825" y="5251"/>
                    </a:cubicBezTo>
                    <a:cubicBezTo>
                      <a:pt x="11657" y="4805"/>
                      <a:pt x="11147" y="4781"/>
                      <a:pt x="10794" y="4552"/>
                    </a:cubicBezTo>
                    <a:cubicBezTo>
                      <a:pt x="10438" y="4320"/>
                      <a:pt x="10285" y="3920"/>
                      <a:pt x="10473" y="3523"/>
                    </a:cubicBezTo>
                    <a:cubicBezTo>
                      <a:pt x="10650" y="3153"/>
                      <a:pt x="11054" y="2993"/>
                      <a:pt x="11443" y="2993"/>
                    </a:cubicBezTo>
                    <a:cubicBezTo>
                      <a:pt x="11486" y="2993"/>
                      <a:pt x="11528" y="2995"/>
                      <a:pt x="11570" y="2999"/>
                    </a:cubicBezTo>
                    <a:cubicBezTo>
                      <a:pt x="11799" y="3020"/>
                      <a:pt x="11807" y="3370"/>
                      <a:pt x="11590" y="3370"/>
                    </a:cubicBezTo>
                    <a:cubicBezTo>
                      <a:pt x="11584" y="3370"/>
                      <a:pt x="11577" y="3370"/>
                      <a:pt x="11570" y="3369"/>
                    </a:cubicBezTo>
                    <a:cubicBezTo>
                      <a:pt x="11544" y="3367"/>
                      <a:pt x="11517" y="3366"/>
                      <a:pt x="11489" y="3366"/>
                    </a:cubicBezTo>
                    <a:cubicBezTo>
                      <a:pt x="11145" y="3366"/>
                      <a:pt x="10655" y="3540"/>
                      <a:pt x="10769" y="3972"/>
                    </a:cubicBezTo>
                    <a:cubicBezTo>
                      <a:pt x="10867" y="4351"/>
                      <a:pt x="11461" y="4407"/>
                      <a:pt x="11743" y="4591"/>
                    </a:cubicBezTo>
                    <a:cubicBezTo>
                      <a:pt x="12080" y="4810"/>
                      <a:pt x="12278" y="5207"/>
                      <a:pt x="12233" y="5609"/>
                    </a:cubicBezTo>
                    <a:cubicBezTo>
                      <a:pt x="12209" y="5823"/>
                      <a:pt x="12124" y="6013"/>
                      <a:pt x="12008" y="6187"/>
                    </a:cubicBezTo>
                    <a:lnTo>
                      <a:pt x="15439" y="6187"/>
                    </a:lnTo>
                    <a:cubicBezTo>
                      <a:pt x="15450" y="6036"/>
                      <a:pt x="15483" y="5887"/>
                      <a:pt x="15535" y="5747"/>
                    </a:cubicBezTo>
                    <a:cubicBezTo>
                      <a:pt x="15638" y="5484"/>
                      <a:pt x="15818" y="5240"/>
                      <a:pt x="16084" y="5128"/>
                    </a:cubicBezTo>
                    <a:cubicBezTo>
                      <a:pt x="16117" y="5114"/>
                      <a:pt x="16151" y="5106"/>
                      <a:pt x="16185" y="5106"/>
                    </a:cubicBezTo>
                    <a:cubicBezTo>
                      <a:pt x="16245" y="5106"/>
                      <a:pt x="16302" y="5132"/>
                      <a:pt x="16338" y="5194"/>
                    </a:cubicBezTo>
                    <a:cubicBezTo>
                      <a:pt x="16384" y="5273"/>
                      <a:pt x="16363" y="5408"/>
                      <a:pt x="16271" y="5447"/>
                    </a:cubicBezTo>
                    <a:cubicBezTo>
                      <a:pt x="16076" y="5530"/>
                      <a:pt x="15945" y="5694"/>
                      <a:pt x="15877" y="5884"/>
                    </a:cubicBezTo>
                    <a:cubicBezTo>
                      <a:pt x="15844" y="5982"/>
                      <a:pt x="15822" y="6084"/>
                      <a:pt x="15811" y="6187"/>
                    </a:cubicBezTo>
                    <a:lnTo>
                      <a:pt x="16618" y="6187"/>
                    </a:lnTo>
                    <a:cubicBezTo>
                      <a:pt x="16843" y="5919"/>
                      <a:pt x="17029" y="5604"/>
                      <a:pt x="16896" y="5250"/>
                    </a:cubicBezTo>
                    <a:cubicBezTo>
                      <a:pt x="16730" y="4803"/>
                      <a:pt x="16219" y="4781"/>
                      <a:pt x="15866" y="4552"/>
                    </a:cubicBezTo>
                    <a:cubicBezTo>
                      <a:pt x="15510" y="4319"/>
                      <a:pt x="15356" y="3920"/>
                      <a:pt x="15545" y="3523"/>
                    </a:cubicBezTo>
                    <a:cubicBezTo>
                      <a:pt x="15721" y="3153"/>
                      <a:pt x="16122" y="2993"/>
                      <a:pt x="16512" y="2993"/>
                    </a:cubicBezTo>
                    <a:cubicBezTo>
                      <a:pt x="16556" y="2993"/>
                      <a:pt x="16600" y="2995"/>
                      <a:pt x="16643" y="2999"/>
                    </a:cubicBezTo>
                    <a:cubicBezTo>
                      <a:pt x="16873" y="3019"/>
                      <a:pt x="16880" y="3370"/>
                      <a:pt x="16662" y="3370"/>
                    </a:cubicBezTo>
                    <a:cubicBezTo>
                      <a:pt x="16656" y="3370"/>
                      <a:pt x="16650" y="3370"/>
                      <a:pt x="16643" y="3369"/>
                    </a:cubicBezTo>
                    <a:cubicBezTo>
                      <a:pt x="16616" y="3367"/>
                      <a:pt x="16588" y="3365"/>
                      <a:pt x="16559" y="3365"/>
                    </a:cubicBezTo>
                    <a:cubicBezTo>
                      <a:pt x="16213" y="3365"/>
                      <a:pt x="15728" y="3541"/>
                      <a:pt x="15841" y="3971"/>
                    </a:cubicBezTo>
                    <a:cubicBezTo>
                      <a:pt x="15939" y="4351"/>
                      <a:pt x="16532" y="4406"/>
                      <a:pt x="16816" y="4590"/>
                    </a:cubicBezTo>
                    <a:cubicBezTo>
                      <a:pt x="17151" y="4810"/>
                      <a:pt x="17349" y="5205"/>
                      <a:pt x="17305" y="5607"/>
                    </a:cubicBezTo>
                    <a:cubicBezTo>
                      <a:pt x="17281" y="5821"/>
                      <a:pt x="17196" y="6011"/>
                      <a:pt x="17080" y="6185"/>
                    </a:cubicBezTo>
                    <a:lnTo>
                      <a:pt x="20420" y="6185"/>
                    </a:lnTo>
                    <a:cubicBezTo>
                      <a:pt x="20442" y="6133"/>
                      <a:pt x="20466" y="6081"/>
                      <a:pt x="20488" y="6030"/>
                    </a:cubicBezTo>
                    <a:cubicBezTo>
                      <a:pt x="20550" y="5889"/>
                      <a:pt x="20630" y="5758"/>
                      <a:pt x="20725" y="5639"/>
                    </a:cubicBezTo>
                    <a:cubicBezTo>
                      <a:pt x="20770" y="5580"/>
                      <a:pt x="20819" y="5525"/>
                      <a:pt x="20871" y="5474"/>
                    </a:cubicBezTo>
                    <a:cubicBezTo>
                      <a:pt x="20888" y="5457"/>
                      <a:pt x="20907" y="5441"/>
                      <a:pt x="20926" y="5425"/>
                    </a:cubicBezTo>
                    <a:cubicBezTo>
                      <a:pt x="20925" y="5379"/>
                      <a:pt x="20944" y="5335"/>
                      <a:pt x="20979" y="5303"/>
                    </a:cubicBezTo>
                    <a:cubicBezTo>
                      <a:pt x="21025" y="5267"/>
                      <a:pt x="21071" y="5243"/>
                      <a:pt x="21126" y="5243"/>
                    </a:cubicBezTo>
                    <a:cubicBezTo>
                      <a:pt x="21140" y="5243"/>
                      <a:pt x="21155" y="5244"/>
                      <a:pt x="21170" y="5248"/>
                    </a:cubicBezTo>
                    <a:cubicBezTo>
                      <a:pt x="21226" y="5261"/>
                      <a:pt x="21275" y="5295"/>
                      <a:pt x="21306" y="5345"/>
                    </a:cubicBezTo>
                    <a:cubicBezTo>
                      <a:pt x="21368" y="5449"/>
                      <a:pt x="21325" y="5568"/>
                      <a:pt x="21238" y="5642"/>
                    </a:cubicBezTo>
                    <a:cubicBezTo>
                      <a:pt x="21118" y="5742"/>
                      <a:pt x="21012" y="5859"/>
                      <a:pt x="20928" y="5990"/>
                    </a:cubicBezTo>
                    <a:cubicBezTo>
                      <a:pt x="20888" y="6054"/>
                      <a:pt x="20854" y="6119"/>
                      <a:pt x="20824" y="6187"/>
                    </a:cubicBezTo>
                    <a:lnTo>
                      <a:pt x="21721" y="6187"/>
                    </a:lnTo>
                    <a:cubicBezTo>
                      <a:pt x="21944" y="5919"/>
                      <a:pt x="22133" y="5604"/>
                      <a:pt x="22000" y="5250"/>
                    </a:cubicBezTo>
                    <a:cubicBezTo>
                      <a:pt x="21832" y="4803"/>
                      <a:pt x="21322" y="4781"/>
                      <a:pt x="20969" y="4552"/>
                    </a:cubicBezTo>
                    <a:cubicBezTo>
                      <a:pt x="20613" y="4319"/>
                      <a:pt x="20459" y="3920"/>
                      <a:pt x="20648" y="3523"/>
                    </a:cubicBezTo>
                    <a:cubicBezTo>
                      <a:pt x="20823" y="3153"/>
                      <a:pt x="21225" y="2993"/>
                      <a:pt x="21614" y="2993"/>
                    </a:cubicBezTo>
                    <a:cubicBezTo>
                      <a:pt x="21658" y="2993"/>
                      <a:pt x="21702" y="2995"/>
                      <a:pt x="21745" y="2999"/>
                    </a:cubicBezTo>
                    <a:cubicBezTo>
                      <a:pt x="21974" y="3019"/>
                      <a:pt x="21982" y="3370"/>
                      <a:pt x="21764" y="3370"/>
                    </a:cubicBezTo>
                    <a:cubicBezTo>
                      <a:pt x="21757" y="3370"/>
                      <a:pt x="21751" y="3370"/>
                      <a:pt x="21745" y="3369"/>
                    </a:cubicBezTo>
                    <a:cubicBezTo>
                      <a:pt x="21718" y="3367"/>
                      <a:pt x="21690" y="3365"/>
                      <a:pt x="21661" y="3365"/>
                    </a:cubicBezTo>
                    <a:cubicBezTo>
                      <a:pt x="21316" y="3365"/>
                      <a:pt x="20830" y="3541"/>
                      <a:pt x="20942" y="3971"/>
                    </a:cubicBezTo>
                    <a:cubicBezTo>
                      <a:pt x="21042" y="4351"/>
                      <a:pt x="21636" y="4406"/>
                      <a:pt x="21917" y="4590"/>
                    </a:cubicBezTo>
                    <a:cubicBezTo>
                      <a:pt x="22254" y="4810"/>
                      <a:pt x="22452" y="5205"/>
                      <a:pt x="22408" y="5607"/>
                    </a:cubicBezTo>
                    <a:cubicBezTo>
                      <a:pt x="22384" y="5821"/>
                      <a:pt x="22297" y="6011"/>
                      <a:pt x="22183" y="6185"/>
                    </a:cubicBezTo>
                    <a:lnTo>
                      <a:pt x="25775" y="6185"/>
                    </a:lnTo>
                    <a:lnTo>
                      <a:pt x="25775" y="6183"/>
                    </a:lnTo>
                    <a:cubicBezTo>
                      <a:pt x="25659" y="5975"/>
                      <a:pt x="25550" y="5756"/>
                      <a:pt x="25368" y="5620"/>
                    </a:cubicBezTo>
                    <a:cubicBezTo>
                      <a:pt x="25309" y="5576"/>
                      <a:pt x="25241" y="5535"/>
                      <a:pt x="25203" y="5474"/>
                    </a:cubicBezTo>
                    <a:cubicBezTo>
                      <a:pt x="25146" y="5550"/>
                      <a:pt x="25080" y="5620"/>
                      <a:pt x="25007" y="5682"/>
                    </a:cubicBezTo>
                    <a:cubicBezTo>
                      <a:pt x="24967" y="5715"/>
                      <a:pt x="24918" y="5734"/>
                      <a:pt x="24869" y="5734"/>
                    </a:cubicBezTo>
                    <a:cubicBezTo>
                      <a:pt x="24825" y="5734"/>
                      <a:pt x="24781" y="5718"/>
                      <a:pt x="24744" y="5682"/>
                    </a:cubicBezTo>
                    <a:cubicBezTo>
                      <a:pt x="24679" y="5615"/>
                      <a:pt x="24668" y="5484"/>
                      <a:pt x="24744" y="5419"/>
                    </a:cubicBezTo>
                    <a:cubicBezTo>
                      <a:pt x="24963" y="5242"/>
                      <a:pt x="25105" y="4963"/>
                      <a:pt x="25066" y="4689"/>
                    </a:cubicBezTo>
                    <a:cubicBezTo>
                      <a:pt x="25031" y="4445"/>
                      <a:pt x="24850" y="4221"/>
                      <a:pt x="24613" y="4151"/>
                    </a:cubicBezTo>
                    <a:cubicBezTo>
                      <a:pt x="24403" y="4090"/>
                      <a:pt x="24467" y="3787"/>
                      <a:pt x="24656" y="3787"/>
                    </a:cubicBezTo>
                    <a:cubicBezTo>
                      <a:pt x="24673" y="3787"/>
                      <a:pt x="24692" y="3789"/>
                      <a:pt x="24711" y="3795"/>
                    </a:cubicBezTo>
                    <a:cubicBezTo>
                      <a:pt x="25083" y="3909"/>
                      <a:pt x="25360" y="4222"/>
                      <a:pt x="25425" y="4605"/>
                    </a:cubicBezTo>
                    <a:cubicBezTo>
                      <a:pt x="25449" y="4753"/>
                      <a:pt x="25442" y="4905"/>
                      <a:pt x="25406" y="5050"/>
                    </a:cubicBezTo>
                    <a:cubicBezTo>
                      <a:pt x="25442" y="5018"/>
                      <a:pt x="25479" y="4987"/>
                      <a:pt x="25512" y="4954"/>
                    </a:cubicBezTo>
                    <a:cubicBezTo>
                      <a:pt x="25604" y="4862"/>
                      <a:pt x="25681" y="4730"/>
                      <a:pt x="25658" y="4597"/>
                    </a:cubicBezTo>
                    <a:cubicBezTo>
                      <a:pt x="25648" y="4548"/>
                      <a:pt x="25626" y="4504"/>
                      <a:pt x="25615" y="4457"/>
                    </a:cubicBezTo>
                    <a:cubicBezTo>
                      <a:pt x="25571" y="4278"/>
                      <a:pt x="25664" y="4067"/>
                      <a:pt x="25572" y="3914"/>
                    </a:cubicBezTo>
                    <a:cubicBezTo>
                      <a:pt x="25528" y="3838"/>
                      <a:pt x="25447" y="3790"/>
                      <a:pt x="25414" y="3708"/>
                    </a:cubicBezTo>
                    <a:cubicBezTo>
                      <a:pt x="25365" y="3581"/>
                      <a:pt x="25452" y="3444"/>
                      <a:pt x="25531" y="3337"/>
                    </a:cubicBezTo>
                    <a:cubicBezTo>
                      <a:pt x="25612" y="3231"/>
                      <a:pt x="25693" y="3089"/>
                      <a:pt x="25637" y="2967"/>
                    </a:cubicBezTo>
                    <a:cubicBezTo>
                      <a:pt x="25621" y="2935"/>
                      <a:pt x="25598" y="2909"/>
                      <a:pt x="25588" y="2872"/>
                    </a:cubicBezTo>
                    <a:cubicBezTo>
                      <a:pt x="25586" y="2861"/>
                      <a:pt x="25585" y="2850"/>
                      <a:pt x="25585" y="2839"/>
                    </a:cubicBezTo>
                    <a:cubicBezTo>
                      <a:pt x="25580" y="2839"/>
                      <a:pt x="25577" y="2840"/>
                      <a:pt x="25572" y="2840"/>
                    </a:cubicBezTo>
                    <a:cubicBezTo>
                      <a:pt x="25336" y="2840"/>
                      <a:pt x="25335" y="2480"/>
                      <a:pt x="25563" y="2470"/>
                    </a:cubicBezTo>
                    <a:cubicBezTo>
                      <a:pt x="25537" y="2437"/>
                      <a:pt x="25501" y="2411"/>
                      <a:pt x="25461" y="2399"/>
                    </a:cubicBezTo>
                    <a:cubicBezTo>
                      <a:pt x="25653" y="2166"/>
                      <a:pt x="25699" y="1808"/>
                      <a:pt x="25582" y="1523"/>
                    </a:cubicBezTo>
                    <a:lnTo>
                      <a:pt x="25582" y="1523"/>
                    </a:lnTo>
                    <a:cubicBezTo>
                      <a:pt x="25482" y="1642"/>
                      <a:pt x="25404" y="1785"/>
                      <a:pt x="25343" y="1921"/>
                    </a:cubicBezTo>
                    <a:cubicBezTo>
                      <a:pt x="25317" y="1979"/>
                      <a:pt x="25251" y="2008"/>
                      <a:pt x="25185" y="2008"/>
                    </a:cubicBezTo>
                    <a:cubicBezTo>
                      <a:pt x="25151" y="2008"/>
                      <a:pt x="25117" y="2000"/>
                      <a:pt x="25089" y="1984"/>
                    </a:cubicBezTo>
                    <a:cubicBezTo>
                      <a:pt x="24998" y="1930"/>
                      <a:pt x="24983" y="1823"/>
                      <a:pt x="25025" y="1731"/>
                    </a:cubicBezTo>
                    <a:cubicBezTo>
                      <a:pt x="25126" y="1504"/>
                      <a:pt x="25267" y="1288"/>
                      <a:pt x="25455" y="1129"/>
                    </a:cubicBezTo>
                    <a:cubicBezTo>
                      <a:pt x="25457" y="1121"/>
                      <a:pt x="25458" y="1115"/>
                      <a:pt x="25460" y="1109"/>
                    </a:cubicBezTo>
                    <a:cubicBezTo>
                      <a:pt x="25490" y="1025"/>
                      <a:pt x="25575" y="979"/>
                      <a:pt x="25626" y="906"/>
                    </a:cubicBezTo>
                    <a:cubicBezTo>
                      <a:pt x="25716" y="780"/>
                      <a:pt x="25689" y="599"/>
                      <a:pt x="25670" y="438"/>
                    </a:cubicBezTo>
                    <a:cubicBezTo>
                      <a:pt x="25651" y="282"/>
                      <a:pt x="25659" y="96"/>
                      <a:pt x="25775" y="7"/>
                    </a:cubicBezTo>
                    <a:lnTo>
                      <a:pt x="25775" y="1"/>
                    </a:lnTo>
                    <a:lnTo>
                      <a:pt x="25613" y="1"/>
                    </a:lnTo>
                    <a:cubicBezTo>
                      <a:pt x="25656" y="246"/>
                      <a:pt x="25637" y="498"/>
                      <a:pt x="25560" y="734"/>
                    </a:cubicBezTo>
                    <a:cubicBezTo>
                      <a:pt x="25534" y="816"/>
                      <a:pt x="25460" y="869"/>
                      <a:pt x="25379" y="869"/>
                    </a:cubicBezTo>
                    <a:cubicBezTo>
                      <a:pt x="25363" y="869"/>
                      <a:pt x="25347" y="867"/>
                      <a:pt x="25332" y="863"/>
                    </a:cubicBezTo>
                    <a:cubicBezTo>
                      <a:pt x="25238" y="843"/>
                      <a:pt x="25170" y="727"/>
                      <a:pt x="25202" y="635"/>
                    </a:cubicBezTo>
                    <a:cubicBezTo>
                      <a:pt x="25219" y="588"/>
                      <a:pt x="25232" y="539"/>
                      <a:pt x="25243" y="488"/>
                    </a:cubicBezTo>
                    <a:cubicBezTo>
                      <a:pt x="25248" y="466"/>
                      <a:pt x="25252" y="442"/>
                      <a:pt x="25256" y="420"/>
                    </a:cubicBezTo>
                    <a:cubicBezTo>
                      <a:pt x="25256" y="420"/>
                      <a:pt x="25262" y="373"/>
                      <a:pt x="25262" y="368"/>
                    </a:cubicBezTo>
                    <a:cubicBezTo>
                      <a:pt x="25267" y="316"/>
                      <a:pt x="25267" y="265"/>
                      <a:pt x="25265" y="214"/>
                    </a:cubicBezTo>
                    <a:cubicBezTo>
                      <a:pt x="25265" y="189"/>
                      <a:pt x="25264" y="164"/>
                      <a:pt x="25260" y="138"/>
                    </a:cubicBezTo>
                    <a:cubicBezTo>
                      <a:pt x="25260" y="127"/>
                      <a:pt x="25259" y="116"/>
                      <a:pt x="25257" y="105"/>
                    </a:cubicBezTo>
                    <a:cubicBezTo>
                      <a:pt x="25257" y="102"/>
                      <a:pt x="25256" y="97"/>
                      <a:pt x="25256" y="93"/>
                    </a:cubicBezTo>
                    <a:cubicBezTo>
                      <a:pt x="25249" y="59"/>
                      <a:pt x="25241" y="31"/>
                      <a:pt x="25235" y="1"/>
                    </a:cubicBezTo>
                    <a:lnTo>
                      <a:pt x="21599" y="1"/>
                    </a:lnTo>
                    <a:cubicBezTo>
                      <a:pt x="21599" y="4"/>
                      <a:pt x="21601" y="7"/>
                      <a:pt x="21601" y="10"/>
                    </a:cubicBezTo>
                    <a:cubicBezTo>
                      <a:pt x="21606" y="36"/>
                      <a:pt x="21612" y="59"/>
                      <a:pt x="21621" y="85"/>
                    </a:cubicBezTo>
                    <a:cubicBezTo>
                      <a:pt x="21625" y="96"/>
                      <a:pt x="21628" y="107"/>
                      <a:pt x="21632" y="116"/>
                    </a:cubicBezTo>
                    <a:cubicBezTo>
                      <a:pt x="21632" y="118"/>
                      <a:pt x="21636" y="129"/>
                      <a:pt x="21639" y="134"/>
                    </a:cubicBezTo>
                    <a:cubicBezTo>
                      <a:pt x="21640" y="140"/>
                      <a:pt x="21651" y="159"/>
                      <a:pt x="21650" y="159"/>
                    </a:cubicBezTo>
                    <a:cubicBezTo>
                      <a:pt x="21656" y="169"/>
                      <a:pt x="21661" y="178"/>
                      <a:pt x="21667" y="189"/>
                    </a:cubicBezTo>
                    <a:cubicBezTo>
                      <a:pt x="21678" y="208"/>
                      <a:pt x="21689" y="229"/>
                      <a:pt x="21702" y="248"/>
                    </a:cubicBezTo>
                    <a:cubicBezTo>
                      <a:pt x="21707" y="254"/>
                      <a:pt x="21712" y="260"/>
                      <a:pt x="21716" y="267"/>
                    </a:cubicBezTo>
                    <a:cubicBezTo>
                      <a:pt x="21718" y="268"/>
                      <a:pt x="21729" y="282"/>
                      <a:pt x="21731" y="286"/>
                    </a:cubicBezTo>
                    <a:cubicBezTo>
                      <a:pt x="21746" y="301"/>
                      <a:pt x="21762" y="319"/>
                      <a:pt x="21778" y="335"/>
                    </a:cubicBezTo>
                    <a:cubicBezTo>
                      <a:pt x="21788" y="343"/>
                      <a:pt x="21795" y="351"/>
                      <a:pt x="21803" y="357"/>
                    </a:cubicBezTo>
                    <a:cubicBezTo>
                      <a:pt x="21807" y="360"/>
                      <a:pt x="21816" y="368"/>
                      <a:pt x="21821" y="371"/>
                    </a:cubicBezTo>
                    <a:cubicBezTo>
                      <a:pt x="21837" y="384"/>
                      <a:pt x="21852" y="395"/>
                      <a:pt x="21870" y="404"/>
                    </a:cubicBezTo>
                    <a:cubicBezTo>
                      <a:pt x="21955" y="458"/>
                      <a:pt x="21985" y="569"/>
                      <a:pt x="21936" y="658"/>
                    </a:cubicBezTo>
                    <a:cubicBezTo>
                      <a:pt x="21906" y="716"/>
                      <a:pt x="21839" y="749"/>
                      <a:pt x="21774" y="749"/>
                    </a:cubicBezTo>
                    <a:cubicBezTo>
                      <a:pt x="21742" y="749"/>
                      <a:pt x="21710" y="741"/>
                      <a:pt x="21683" y="724"/>
                    </a:cubicBezTo>
                    <a:cubicBezTo>
                      <a:pt x="21465" y="588"/>
                      <a:pt x="21295" y="363"/>
                      <a:pt x="21245" y="108"/>
                    </a:cubicBezTo>
                    <a:cubicBezTo>
                      <a:pt x="21237" y="74"/>
                      <a:pt x="21232" y="37"/>
                      <a:pt x="21229" y="1"/>
                    </a:cubicBezTo>
                    <a:lnTo>
                      <a:pt x="20583" y="1"/>
                    </a:lnTo>
                    <a:cubicBezTo>
                      <a:pt x="20596" y="176"/>
                      <a:pt x="20570" y="352"/>
                      <a:pt x="20510" y="517"/>
                    </a:cubicBezTo>
                    <a:cubicBezTo>
                      <a:pt x="20482" y="597"/>
                      <a:pt x="20412" y="653"/>
                      <a:pt x="20330" y="653"/>
                    </a:cubicBezTo>
                    <a:cubicBezTo>
                      <a:pt x="20314" y="653"/>
                      <a:pt x="20298" y="651"/>
                      <a:pt x="20282" y="647"/>
                    </a:cubicBezTo>
                    <a:cubicBezTo>
                      <a:pt x="20190" y="621"/>
                      <a:pt x="20119" y="512"/>
                      <a:pt x="20152" y="419"/>
                    </a:cubicBezTo>
                    <a:cubicBezTo>
                      <a:pt x="20190" y="308"/>
                      <a:pt x="20224" y="210"/>
                      <a:pt x="20222" y="104"/>
                    </a:cubicBezTo>
                    <a:cubicBezTo>
                      <a:pt x="20222" y="69"/>
                      <a:pt x="20219" y="34"/>
                      <a:pt x="202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3"/>
              <p:cNvSpPr/>
              <p:nvPr/>
            </p:nvSpPr>
            <p:spPr>
              <a:xfrm>
                <a:off x="7232228" y="1233638"/>
                <a:ext cx="6511" cy="22616"/>
              </a:xfrm>
              <a:custGeom>
                <a:avLst/>
                <a:gdLst/>
                <a:ahLst/>
                <a:cxnLst/>
                <a:rect l="l" t="t" r="r" b="b"/>
                <a:pathLst>
                  <a:path w="131" h="455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0" y="154"/>
                      <a:pt x="21" y="312"/>
                      <a:pt x="89" y="455"/>
                    </a:cubicBezTo>
                    <a:cubicBezTo>
                      <a:pt x="116" y="396"/>
                      <a:pt x="130" y="331"/>
                      <a:pt x="130" y="268"/>
                    </a:cubicBezTo>
                    <a:cubicBezTo>
                      <a:pt x="128" y="167"/>
                      <a:pt x="84" y="81"/>
                      <a:pt x="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3"/>
              <p:cNvSpPr/>
              <p:nvPr/>
            </p:nvSpPr>
            <p:spPr>
              <a:xfrm>
                <a:off x="8473064" y="1299149"/>
                <a:ext cx="11929" cy="21224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27" extrusionOk="0">
                    <a:moveTo>
                      <a:pt x="239" y="1"/>
                    </a:moveTo>
                    <a:cubicBezTo>
                      <a:pt x="174" y="52"/>
                      <a:pt x="117" y="110"/>
                      <a:pt x="68" y="175"/>
                    </a:cubicBezTo>
                    <a:cubicBezTo>
                      <a:pt x="30" y="227"/>
                      <a:pt x="0" y="292"/>
                      <a:pt x="11" y="357"/>
                    </a:cubicBezTo>
                    <a:cubicBezTo>
                      <a:pt x="14" y="382"/>
                      <a:pt x="24" y="405"/>
                      <a:pt x="36" y="427"/>
                    </a:cubicBezTo>
                    <a:cubicBezTo>
                      <a:pt x="131" y="299"/>
                      <a:pt x="201" y="155"/>
                      <a:pt x="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3"/>
              <p:cNvSpPr/>
              <p:nvPr/>
            </p:nvSpPr>
            <p:spPr>
              <a:xfrm>
                <a:off x="7483835" y="1301983"/>
                <a:ext cx="47021" cy="5373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081" extrusionOk="0">
                    <a:moveTo>
                      <a:pt x="745" y="0"/>
                    </a:moveTo>
                    <a:cubicBezTo>
                      <a:pt x="712" y="0"/>
                      <a:pt x="678" y="8"/>
                      <a:pt x="646" y="22"/>
                    </a:cubicBezTo>
                    <a:cubicBezTo>
                      <a:pt x="380" y="134"/>
                      <a:pt x="200" y="379"/>
                      <a:pt x="97" y="640"/>
                    </a:cubicBezTo>
                    <a:cubicBezTo>
                      <a:pt x="43" y="783"/>
                      <a:pt x="11" y="930"/>
                      <a:pt x="0" y="1080"/>
                    </a:cubicBezTo>
                    <a:lnTo>
                      <a:pt x="372" y="1080"/>
                    </a:lnTo>
                    <a:cubicBezTo>
                      <a:pt x="383" y="978"/>
                      <a:pt x="406" y="876"/>
                      <a:pt x="439" y="778"/>
                    </a:cubicBezTo>
                    <a:cubicBezTo>
                      <a:pt x="505" y="590"/>
                      <a:pt x="637" y="425"/>
                      <a:pt x="833" y="341"/>
                    </a:cubicBezTo>
                    <a:cubicBezTo>
                      <a:pt x="925" y="302"/>
                      <a:pt x="945" y="167"/>
                      <a:pt x="899" y="88"/>
                    </a:cubicBezTo>
                    <a:cubicBezTo>
                      <a:pt x="863" y="26"/>
                      <a:pt x="806" y="0"/>
                      <a:pt x="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3"/>
              <p:cNvSpPr/>
              <p:nvPr/>
            </p:nvSpPr>
            <p:spPr>
              <a:xfrm>
                <a:off x="7233620" y="1196906"/>
                <a:ext cx="93147" cy="158807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195" extrusionOk="0">
                    <a:moveTo>
                      <a:pt x="1039" y="1"/>
                    </a:moveTo>
                    <a:cubicBezTo>
                      <a:pt x="649" y="1"/>
                      <a:pt x="244" y="161"/>
                      <a:pt x="69" y="532"/>
                    </a:cubicBezTo>
                    <a:cubicBezTo>
                      <a:pt x="37" y="597"/>
                      <a:pt x="13" y="667"/>
                      <a:pt x="1" y="739"/>
                    </a:cubicBezTo>
                    <a:cubicBezTo>
                      <a:pt x="56" y="820"/>
                      <a:pt x="100" y="906"/>
                      <a:pt x="102" y="1007"/>
                    </a:cubicBezTo>
                    <a:cubicBezTo>
                      <a:pt x="102" y="1070"/>
                      <a:pt x="88" y="1135"/>
                      <a:pt x="59" y="1192"/>
                    </a:cubicBezTo>
                    <a:cubicBezTo>
                      <a:pt x="134" y="1344"/>
                      <a:pt x="248" y="1471"/>
                      <a:pt x="390" y="1559"/>
                    </a:cubicBezTo>
                    <a:cubicBezTo>
                      <a:pt x="743" y="1789"/>
                      <a:pt x="1253" y="1811"/>
                      <a:pt x="1421" y="2257"/>
                    </a:cubicBezTo>
                    <a:cubicBezTo>
                      <a:pt x="1554" y="2614"/>
                      <a:pt x="1365" y="2927"/>
                      <a:pt x="1142" y="3194"/>
                    </a:cubicBezTo>
                    <a:lnTo>
                      <a:pt x="1604" y="3194"/>
                    </a:lnTo>
                    <a:cubicBezTo>
                      <a:pt x="1718" y="3020"/>
                      <a:pt x="1805" y="2830"/>
                      <a:pt x="1829" y="2617"/>
                    </a:cubicBezTo>
                    <a:cubicBezTo>
                      <a:pt x="1873" y="2215"/>
                      <a:pt x="1675" y="1817"/>
                      <a:pt x="1338" y="1599"/>
                    </a:cubicBezTo>
                    <a:cubicBezTo>
                      <a:pt x="1057" y="1415"/>
                      <a:pt x="463" y="1360"/>
                      <a:pt x="363" y="980"/>
                    </a:cubicBezTo>
                    <a:cubicBezTo>
                      <a:pt x="251" y="551"/>
                      <a:pt x="737" y="375"/>
                      <a:pt x="1082" y="375"/>
                    </a:cubicBezTo>
                    <a:cubicBezTo>
                      <a:pt x="1111" y="375"/>
                      <a:pt x="1139" y="376"/>
                      <a:pt x="1166" y="379"/>
                    </a:cubicBezTo>
                    <a:cubicBezTo>
                      <a:pt x="1172" y="379"/>
                      <a:pt x="1178" y="379"/>
                      <a:pt x="1184" y="379"/>
                    </a:cubicBezTo>
                    <a:cubicBezTo>
                      <a:pt x="1403" y="379"/>
                      <a:pt x="1395" y="28"/>
                      <a:pt x="1166" y="7"/>
                    </a:cubicBezTo>
                    <a:cubicBezTo>
                      <a:pt x="1124" y="3"/>
                      <a:pt x="1082" y="1"/>
                      <a:pt x="10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3"/>
              <p:cNvSpPr/>
              <p:nvPr/>
            </p:nvSpPr>
            <p:spPr>
              <a:xfrm>
                <a:off x="7989583" y="1301983"/>
                <a:ext cx="47021" cy="5373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081" extrusionOk="0">
                    <a:moveTo>
                      <a:pt x="745" y="0"/>
                    </a:moveTo>
                    <a:cubicBezTo>
                      <a:pt x="712" y="0"/>
                      <a:pt x="678" y="8"/>
                      <a:pt x="646" y="22"/>
                    </a:cubicBezTo>
                    <a:cubicBezTo>
                      <a:pt x="380" y="134"/>
                      <a:pt x="198" y="379"/>
                      <a:pt x="97" y="640"/>
                    </a:cubicBezTo>
                    <a:cubicBezTo>
                      <a:pt x="43" y="781"/>
                      <a:pt x="11" y="930"/>
                      <a:pt x="0" y="1080"/>
                    </a:cubicBezTo>
                    <a:lnTo>
                      <a:pt x="372" y="1080"/>
                    </a:lnTo>
                    <a:cubicBezTo>
                      <a:pt x="382" y="978"/>
                      <a:pt x="405" y="876"/>
                      <a:pt x="439" y="778"/>
                    </a:cubicBezTo>
                    <a:cubicBezTo>
                      <a:pt x="505" y="590"/>
                      <a:pt x="636" y="425"/>
                      <a:pt x="833" y="341"/>
                    </a:cubicBezTo>
                    <a:cubicBezTo>
                      <a:pt x="925" y="302"/>
                      <a:pt x="945" y="167"/>
                      <a:pt x="899" y="88"/>
                    </a:cubicBezTo>
                    <a:cubicBezTo>
                      <a:pt x="862" y="26"/>
                      <a:pt x="805" y="0"/>
                      <a:pt x="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3"/>
              <p:cNvSpPr/>
              <p:nvPr/>
            </p:nvSpPr>
            <p:spPr>
              <a:xfrm>
                <a:off x="7985458" y="1196906"/>
                <a:ext cx="99112" cy="158807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3195" extrusionOk="0">
                    <a:moveTo>
                      <a:pt x="1160" y="1"/>
                    </a:moveTo>
                    <a:cubicBezTo>
                      <a:pt x="769" y="1"/>
                      <a:pt x="365" y="161"/>
                      <a:pt x="189" y="532"/>
                    </a:cubicBezTo>
                    <a:cubicBezTo>
                      <a:pt x="1" y="928"/>
                      <a:pt x="153" y="1328"/>
                      <a:pt x="511" y="1561"/>
                    </a:cubicBezTo>
                    <a:cubicBezTo>
                      <a:pt x="864" y="1789"/>
                      <a:pt x="1373" y="1813"/>
                      <a:pt x="1541" y="2259"/>
                    </a:cubicBezTo>
                    <a:cubicBezTo>
                      <a:pt x="1674" y="2614"/>
                      <a:pt x="1486" y="2929"/>
                      <a:pt x="1261" y="3194"/>
                    </a:cubicBezTo>
                    <a:lnTo>
                      <a:pt x="1725" y="3194"/>
                    </a:lnTo>
                    <a:cubicBezTo>
                      <a:pt x="1839" y="3020"/>
                      <a:pt x="1926" y="2832"/>
                      <a:pt x="1949" y="2617"/>
                    </a:cubicBezTo>
                    <a:cubicBezTo>
                      <a:pt x="1994" y="2215"/>
                      <a:pt x="1796" y="1817"/>
                      <a:pt x="1459" y="1599"/>
                    </a:cubicBezTo>
                    <a:cubicBezTo>
                      <a:pt x="1177" y="1415"/>
                      <a:pt x="583" y="1360"/>
                      <a:pt x="484" y="980"/>
                    </a:cubicBezTo>
                    <a:cubicBezTo>
                      <a:pt x="371" y="551"/>
                      <a:pt x="858" y="375"/>
                      <a:pt x="1202" y="375"/>
                    </a:cubicBezTo>
                    <a:cubicBezTo>
                      <a:pt x="1231" y="375"/>
                      <a:pt x="1260" y="376"/>
                      <a:pt x="1286" y="379"/>
                    </a:cubicBezTo>
                    <a:cubicBezTo>
                      <a:pt x="1293" y="379"/>
                      <a:pt x="1299" y="379"/>
                      <a:pt x="1305" y="379"/>
                    </a:cubicBezTo>
                    <a:cubicBezTo>
                      <a:pt x="1523" y="379"/>
                      <a:pt x="1516" y="28"/>
                      <a:pt x="1286" y="7"/>
                    </a:cubicBezTo>
                    <a:cubicBezTo>
                      <a:pt x="1244" y="3"/>
                      <a:pt x="1202" y="1"/>
                      <a:pt x="11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3"/>
              <p:cNvSpPr/>
              <p:nvPr/>
            </p:nvSpPr>
            <p:spPr>
              <a:xfrm>
                <a:off x="7479759" y="1196906"/>
                <a:ext cx="99062" cy="15880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3195" extrusionOk="0">
                    <a:moveTo>
                      <a:pt x="1159" y="1"/>
                    </a:moveTo>
                    <a:cubicBezTo>
                      <a:pt x="769" y="1"/>
                      <a:pt x="364" y="161"/>
                      <a:pt x="188" y="532"/>
                    </a:cubicBezTo>
                    <a:cubicBezTo>
                      <a:pt x="0" y="928"/>
                      <a:pt x="152" y="1328"/>
                      <a:pt x="510" y="1561"/>
                    </a:cubicBezTo>
                    <a:cubicBezTo>
                      <a:pt x="863" y="1789"/>
                      <a:pt x="1372" y="1813"/>
                      <a:pt x="1540" y="2259"/>
                    </a:cubicBezTo>
                    <a:cubicBezTo>
                      <a:pt x="1673" y="2614"/>
                      <a:pt x="1485" y="2929"/>
                      <a:pt x="1262" y="3194"/>
                    </a:cubicBezTo>
                    <a:lnTo>
                      <a:pt x="1724" y="3194"/>
                    </a:lnTo>
                    <a:cubicBezTo>
                      <a:pt x="1838" y="3020"/>
                      <a:pt x="1925" y="2832"/>
                      <a:pt x="1949" y="2617"/>
                    </a:cubicBezTo>
                    <a:cubicBezTo>
                      <a:pt x="1993" y="2215"/>
                      <a:pt x="1795" y="1817"/>
                      <a:pt x="1458" y="1599"/>
                    </a:cubicBezTo>
                    <a:cubicBezTo>
                      <a:pt x="1176" y="1415"/>
                      <a:pt x="583" y="1360"/>
                      <a:pt x="483" y="980"/>
                    </a:cubicBezTo>
                    <a:cubicBezTo>
                      <a:pt x="370" y="551"/>
                      <a:pt x="857" y="375"/>
                      <a:pt x="1202" y="375"/>
                    </a:cubicBezTo>
                    <a:cubicBezTo>
                      <a:pt x="1231" y="375"/>
                      <a:pt x="1259" y="376"/>
                      <a:pt x="1285" y="379"/>
                    </a:cubicBezTo>
                    <a:cubicBezTo>
                      <a:pt x="1292" y="379"/>
                      <a:pt x="1298" y="379"/>
                      <a:pt x="1304" y="379"/>
                    </a:cubicBezTo>
                    <a:cubicBezTo>
                      <a:pt x="1522" y="379"/>
                      <a:pt x="1515" y="28"/>
                      <a:pt x="1285" y="7"/>
                    </a:cubicBezTo>
                    <a:cubicBezTo>
                      <a:pt x="1243" y="3"/>
                      <a:pt x="1201" y="1"/>
                      <a:pt x="1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3"/>
              <p:cNvSpPr/>
              <p:nvPr/>
            </p:nvSpPr>
            <p:spPr>
              <a:xfrm>
                <a:off x="8237065" y="1308792"/>
                <a:ext cx="47220" cy="46922"/>
              </a:xfrm>
              <a:custGeom>
                <a:avLst/>
                <a:gdLst/>
                <a:ahLst/>
                <a:cxnLst/>
                <a:rect l="l" t="t" r="r" b="b"/>
                <a:pathLst>
                  <a:path w="950" h="944" extrusionOk="0">
                    <a:moveTo>
                      <a:pt x="705" y="0"/>
                    </a:moveTo>
                    <a:cubicBezTo>
                      <a:pt x="652" y="0"/>
                      <a:pt x="606" y="26"/>
                      <a:pt x="561" y="62"/>
                    </a:cubicBezTo>
                    <a:cubicBezTo>
                      <a:pt x="526" y="92"/>
                      <a:pt x="506" y="136"/>
                      <a:pt x="507" y="184"/>
                    </a:cubicBezTo>
                    <a:cubicBezTo>
                      <a:pt x="488" y="200"/>
                      <a:pt x="469" y="215"/>
                      <a:pt x="452" y="231"/>
                    </a:cubicBezTo>
                    <a:cubicBezTo>
                      <a:pt x="400" y="283"/>
                      <a:pt x="352" y="337"/>
                      <a:pt x="306" y="396"/>
                    </a:cubicBezTo>
                    <a:cubicBezTo>
                      <a:pt x="211" y="516"/>
                      <a:pt x="132" y="647"/>
                      <a:pt x="69" y="787"/>
                    </a:cubicBezTo>
                    <a:cubicBezTo>
                      <a:pt x="47" y="837"/>
                      <a:pt x="25" y="890"/>
                      <a:pt x="1" y="943"/>
                    </a:cubicBezTo>
                    <a:lnTo>
                      <a:pt x="405" y="943"/>
                    </a:lnTo>
                    <a:cubicBezTo>
                      <a:pt x="435" y="875"/>
                      <a:pt x="469" y="811"/>
                      <a:pt x="509" y="747"/>
                    </a:cubicBezTo>
                    <a:cubicBezTo>
                      <a:pt x="595" y="616"/>
                      <a:pt x="699" y="499"/>
                      <a:pt x="819" y="399"/>
                    </a:cubicBezTo>
                    <a:cubicBezTo>
                      <a:pt x="906" y="326"/>
                      <a:pt x="949" y="207"/>
                      <a:pt x="887" y="103"/>
                    </a:cubicBezTo>
                    <a:cubicBezTo>
                      <a:pt x="857" y="54"/>
                      <a:pt x="808" y="19"/>
                      <a:pt x="751" y="6"/>
                    </a:cubicBezTo>
                    <a:cubicBezTo>
                      <a:pt x="735" y="2"/>
                      <a:pt x="720" y="0"/>
                      <a:pt x="7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3"/>
              <p:cNvSpPr/>
              <p:nvPr/>
            </p:nvSpPr>
            <p:spPr>
              <a:xfrm>
                <a:off x="7741356" y="1305561"/>
                <a:ext cx="37080" cy="50152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09" extrusionOk="0">
                    <a:moveTo>
                      <a:pt x="531" y="1"/>
                    </a:moveTo>
                    <a:cubicBezTo>
                      <a:pt x="468" y="1"/>
                      <a:pt x="407" y="36"/>
                      <a:pt x="367" y="92"/>
                    </a:cubicBezTo>
                    <a:cubicBezTo>
                      <a:pt x="209" y="320"/>
                      <a:pt x="95" y="573"/>
                      <a:pt x="32" y="842"/>
                    </a:cubicBezTo>
                    <a:cubicBezTo>
                      <a:pt x="19" y="896"/>
                      <a:pt x="8" y="953"/>
                      <a:pt x="0" y="1008"/>
                    </a:cubicBezTo>
                    <a:lnTo>
                      <a:pt x="375" y="1008"/>
                    </a:lnTo>
                    <a:cubicBezTo>
                      <a:pt x="383" y="971"/>
                      <a:pt x="390" y="933"/>
                      <a:pt x="401" y="895"/>
                    </a:cubicBezTo>
                    <a:cubicBezTo>
                      <a:pt x="459" y="675"/>
                      <a:pt x="556" y="466"/>
                      <a:pt x="687" y="279"/>
                    </a:cubicBezTo>
                    <a:cubicBezTo>
                      <a:pt x="746" y="198"/>
                      <a:pt x="703" y="73"/>
                      <a:pt x="621" y="26"/>
                    </a:cubicBezTo>
                    <a:cubicBezTo>
                      <a:pt x="591" y="8"/>
                      <a:pt x="561" y="1"/>
                      <a:pt x="5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3"/>
              <p:cNvSpPr/>
              <p:nvPr/>
            </p:nvSpPr>
            <p:spPr>
              <a:xfrm>
                <a:off x="7733404" y="1196906"/>
                <a:ext cx="99112" cy="158807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3195" extrusionOk="0">
                    <a:moveTo>
                      <a:pt x="1159" y="1"/>
                    </a:moveTo>
                    <a:cubicBezTo>
                      <a:pt x="769" y="1"/>
                      <a:pt x="364" y="161"/>
                      <a:pt x="189" y="532"/>
                    </a:cubicBezTo>
                    <a:cubicBezTo>
                      <a:pt x="0" y="928"/>
                      <a:pt x="152" y="1328"/>
                      <a:pt x="510" y="1561"/>
                    </a:cubicBezTo>
                    <a:cubicBezTo>
                      <a:pt x="863" y="1789"/>
                      <a:pt x="1373" y="1813"/>
                      <a:pt x="1540" y="2259"/>
                    </a:cubicBezTo>
                    <a:cubicBezTo>
                      <a:pt x="1673" y="2614"/>
                      <a:pt x="1485" y="2929"/>
                      <a:pt x="1260" y="3194"/>
                    </a:cubicBezTo>
                    <a:lnTo>
                      <a:pt x="1722" y="3194"/>
                    </a:lnTo>
                    <a:cubicBezTo>
                      <a:pt x="1838" y="3020"/>
                      <a:pt x="1923" y="2832"/>
                      <a:pt x="1947" y="2617"/>
                    </a:cubicBezTo>
                    <a:cubicBezTo>
                      <a:pt x="1993" y="2215"/>
                      <a:pt x="1794" y="1817"/>
                      <a:pt x="1458" y="1599"/>
                    </a:cubicBezTo>
                    <a:cubicBezTo>
                      <a:pt x="1176" y="1415"/>
                      <a:pt x="583" y="1360"/>
                      <a:pt x="483" y="980"/>
                    </a:cubicBezTo>
                    <a:cubicBezTo>
                      <a:pt x="371" y="551"/>
                      <a:pt x="857" y="375"/>
                      <a:pt x="1202" y="375"/>
                    </a:cubicBezTo>
                    <a:cubicBezTo>
                      <a:pt x="1231" y="375"/>
                      <a:pt x="1259" y="376"/>
                      <a:pt x="1286" y="379"/>
                    </a:cubicBezTo>
                    <a:cubicBezTo>
                      <a:pt x="1292" y="379"/>
                      <a:pt x="1298" y="379"/>
                      <a:pt x="1304" y="379"/>
                    </a:cubicBezTo>
                    <a:cubicBezTo>
                      <a:pt x="1523" y="379"/>
                      <a:pt x="1515" y="28"/>
                      <a:pt x="1286" y="7"/>
                    </a:cubicBezTo>
                    <a:cubicBezTo>
                      <a:pt x="1244" y="3"/>
                      <a:pt x="1201" y="1"/>
                      <a:pt x="1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3"/>
              <p:cNvSpPr/>
              <p:nvPr/>
            </p:nvSpPr>
            <p:spPr>
              <a:xfrm>
                <a:off x="8023532" y="1048338"/>
                <a:ext cx="37676" cy="37279"/>
              </a:xfrm>
              <a:custGeom>
                <a:avLst/>
                <a:gdLst/>
                <a:ahLst/>
                <a:cxnLst/>
                <a:rect l="l" t="t" r="r" b="b"/>
                <a:pathLst>
                  <a:path w="758" h="750" extrusionOk="0">
                    <a:moveTo>
                      <a:pt x="1" y="1"/>
                    </a:moveTo>
                    <a:cubicBezTo>
                      <a:pt x="4" y="37"/>
                      <a:pt x="9" y="72"/>
                      <a:pt x="17" y="108"/>
                    </a:cubicBezTo>
                    <a:cubicBezTo>
                      <a:pt x="69" y="363"/>
                      <a:pt x="237" y="588"/>
                      <a:pt x="455" y="724"/>
                    </a:cubicBezTo>
                    <a:cubicBezTo>
                      <a:pt x="482" y="741"/>
                      <a:pt x="514" y="749"/>
                      <a:pt x="546" y="749"/>
                    </a:cubicBezTo>
                    <a:cubicBezTo>
                      <a:pt x="611" y="749"/>
                      <a:pt x="678" y="716"/>
                      <a:pt x="709" y="658"/>
                    </a:cubicBezTo>
                    <a:cubicBezTo>
                      <a:pt x="758" y="569"/>
                      <a:pt x="729" y="458"/>
                      <a:pt x="642" y="404"/>
                    </a:cubicBezTo>
                    <a:cubicBezTo>
                      <a:pt x="626" y="395"/>
                      <a:pt x="609" y="384"/>
                      <a:pt x="593" y="371"/>
                    </a:cubicBezTo>
                    <a:lnTo>
                      <a:pt x="577" y="357"/>
                    </a:lnTo>
                    <a:cubicBezTo>
                      <a:pt x="568" y="351"/>
                      <a:pt x="560" y="343"/>
                      <a:pt x="552" y="335"/>
                    </a:cubicBezTo>
                    <a:cubicBezTo>
                      <a:pt x="534" y="319"/>
                      <a:pt x="519" y="301"/>
                      <a:pt x="504" y="286"/>
                    </a:cubicBezTo>
                    <a:lnTo>
                      <a:pt x="488" y="267"/>
                    </a:lnTo>
                    <a:cubicBezTo>
                      <a:pt x="485" y="260"/>
                      <a:pt x="481" y="254"/>
                      <a:pt x="476" y="248"/>
                    </a:cubicBezTo>
                    <a:cubicBezTo>
                      <a:pt x="463" y="229"/>
                      <a:pt x="450" y="210"/>
                      <a:pt x="439" y="189"/>
                    </a:cubicBezTo>
                    <a:cubicBezTo>
                      <a:pt x="433" y="180"/>
                      <a:pt x="428" y="169"/>
                      <a:pt x="424" y="159"/>
                    </a:cubicBezTo>
                    <a:cubicBezTo>
                      <a:pt x="424" y="159"/>
                      <a:pt x="416" y="142"/>
                      <a:pt x="411" y="134"/>
                    </a:cubicBezTo>
                    <a:cubicBezTo>
                      <a:pt x="408" y="126"/>
                      <a:pt x="405" y="118"/>
                      <a:pt x="405" y="116"/>
                    </a:cubicBezTo>
                    <a:cubicBezTo>
                      <a:pt x="401" y="107"/>
                      <a:pt x="397" y="96"/>
                      <a:pt x="394" y="85"/>
                    </a:cubicBezTo>
                    <a:cubicBezTo>
                      <a:pt x="386" y="59"/>
                      <a:pt x="379" y="36"/>
                      <a:pt x="375" y="10"/>
                    </a:cubicBezTo>
                    <a:lnTo>
                      <a:pt x="37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3"/>
              <p:cNvSpPr/>
              <p:nvPr/>
            </p:nvSpPr>
            <p:spPr>
              <a:xfrm>
                <a:off x="7771527" y="1048338"/>
                <a:ext cx="37577" cy="37279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50" extrusionOk="0">
                    <a:moveTo>
                      <a:pt x="1" y="1"/>
                    </a:moveTo>
                    <a:cubicBezTo>
                      <a:pt x="4" y="37"/>
                      <a:pt x="9" y="72"/>
                      <a:pt x="15" y="108"/>
                    </a:cubicBezTo>
                    <a:cubicBezTo>
                      <a:pt x="67" y="363"/>
                      <a:pt x="235" y="588"/>
                      <a:pt x="454" y="724"/>
                    </a:cubicBezTo>
                    <a:cubicBezTo>
                      <a:pt x="481" y="741"/>
                      <a:pt x="513" y="749"/>
                      <a:pt x="545" y="749"/>
                    </a:cubicBezTo>
                    <a:cubicBezTo>
                      <a:pt x="610" y="749"/>
                      <a:pt x="676" y="716"/>
                      <a:pt x="707" y="658"/>
                    </a:cubicBezTo>
                    <a:cubicBezTo>
                      <a:pt x="756" y="569"/>
                      <a:pt x="727" y="458"/>
                      <a:pt x="640" y="404"/>
                    </a:cubicBezTo>
                    <a:cubicBezTo>
                      <a:pt x="625" y="395"/>
                      <a:pt x="607" y="384"/>
                      <a:pt x="591" y="371"/>
                    </a:cubicBezTo>
                    <a:lnTo>
                      <a:pt x="576" y="357"/>
                    </a:lnTo>
                    <a:cubicBezTo>
                      <a:pt x="566" y="351"/>
                      <a:pt x="558" y="343"/>
                      <a:pt x="550" y="335"/>
                    </a:cubicBezTo>
                    <a:cubicBezTo>
                      <a:pt x="533" y="319"/>
                      <a:pt x="517" y="301"/>
                      <a:pt x="503" y="286"/>
                    </a:cubicBezTo>
                    <a:cubicBezTo>
                      <a:pt x="500" y="282"/>
                      <a:pt x="488" y="268"/>
                      <a:pt x="487" y="267"/>
                    </a:cubicBezTo>
                    <a:cubicBezTo>
                      <a:pt x="482" y="260"/>
                      <a:pt x="477" y="254"/>
                      <a:pt x="474" y="248"/>
                    </a:cubicBezTo>
                    <a:cubicBezTo>
                      <a:pt x="460" y="229"/>
                      <a:pt x="449" y="210"/>
                      <a:pt x="438" y="189"/>
                    </a:cubicBezTo>
                    <a:cubicBezTo>
                      <a:pt x="431" y="180"/>
                      <a:pt x="427" y="169"/>
                      <a:pt x="422" y="159"/>
                    </a:cubicBezTo>
                    <a:lnTo>
                      <a:pt x="409" y="134"/>
                    </a:lnTo>
                    <a:lnTo>
                      <a:pt x="403" y="116"/>
                    </a:lnTo>
                    <a:cubicBezTo>
                      <a:pt x="398" y="107"/>
                      <a:pt x="395" y="96"/>
                      <a:pt x="392" y="85"/>
                    </a:cubicBezTo>
                    <a:cubicBezTo>
                      <a:pt x="384" y="59"/>
                      <a:pt x="378" y="36"/>
                      <a:pt x="371" y="10"/>
                    </a:cubicBez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3"/>
              <p:cNvSpPr/>
              <p:nvPr/>
            </p:nvSpPr>
            <p:spPr>
              <a:xfrm>
                <a:off x="7967514" y="1048338"/>
                <a:ext cx="24157" cy="4324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870" extrusionOk="0">
                    <a:moveTo>
                      <a:pt x="64" y="1"/>
                    </a:moveTo>
                    <a:cubicBezTo>
                      <a:pt x="72" y="31"/>
                      <a:pt x="78" y="61"/>
                      <a:pt x="85" y="93"/>
                    </a:cubicBezTo>
                    <a:cubicBezTo>
                      <a:pt x="86" y="99"/>
                      <a:pt x="86" y="104"/>
                      <a:pt x="86" y="107"/>
                    </a:cubicBezTo>
                    <a:cubicBezTo>
                      <a:pt x="88" y="116"/>
                      <a:pt x="90" y="127"/>
                      <a:pt x="90" y="138"/>
                    </a:cubicBezTo>
                    <a:cubicBezTo>
                      <a:pt x="93" y="164"/>
                      <a:pt x="94" y="189"/>
                      <a:pt x="96" y="216"/>
                    </a:cubicBezTo>
                    <a:cubicBezTo>
                      <a:pt x="97" y="267"/>
                      <a:pt x="96" y="317"/>
                      <a:pt x="91" y="368"/>
                    </a:cubicBezTo>
                    <a:cubicBezTo>
                      <a:pt x="91" y="374"/>
                      <a:pt x="85" y="420"/>
                      <a:pt x="86" y="420"/>
                    </a:cubicBezTo>
                    <a:cubicBezTo>
                      <a:pt x="82" y="444"/>
                      <a:pt x="78" y="466"/>
                      <a:pt x="74" y="488"/>
                    </a:cubicBezTo>
                    <a:cubicBezTo>
                      <a:pt x="63" y="539"/>
                      <a:pt x="48" y="588"/>
                      <a:pt x="31" y="637"/>
                    </a:cubicBezTo>
                    <a:cubicBezTo>
                      <a:pt x="1" y="727"/>
                      <a:pt x="67" y="843"/>
                      <a:pt x="161" y="863"/>
                    </a:cubicBezTo>
                    <a:cubicBezTo>
                      <a:pt x="177" y="867"/>
                      <a:pt x="192" y="869"/>
                      <a:pt x="208" y="869"/>
                    </a:cubicBezTo>
                    <a:cubicBezTo>
                      <a:pt x="290" y="869"/>
                      <a:pt x="365" y="816"/>
                      <a:pt x="389" y="735"/>
                    </a:cubicBezTo>
                    <a:cubicBezTo>
                      <a:pt x="468" y="498"/>
                      <a:pt x="485" y="246"/>
                      <a:pt x="4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3"/>
              <p:cNvSpPr/>
              <p:nvPr/>
            </p:nvSpPr>
            <p:spPr>
              <a:xfrm>
                <a:off x="8239053" y="1196906"/>
                <a:ext cx="99161" cy="158807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3195" extrusionOk="0">
                    <a:moveTo>
                      <a:pt x="1160" y="1"/>
                    </a:moveTo>
                    <a:cubicBezTo>
                      <a:pt x="769" y="1"/>
                      <a:pt x="366" y="161"/>
                      <a:pt x="189" y="532"/>
                    </a:cubicBezTo>
                    <a:cubicBezTo>
                      <a:pt x="0" y="928"/>
                      <a:pt x="154" y="1328"/>
                      <a:pt x="512" y="1561"/>
                    </a:cubicBezTo>
                    <a:cubicBezTo>
                      <a:pt x="863" y="1789"/>
                      <a:pt x="1374" y="1813"/>
                      <a:pt x="1541" y="2259"/>
                    </a:cubicBezTo>
                    <a:cubicBezTo>
                      <a:pt x="1674" y="2614"/>
                      <a:pt x="1487" y="2929"/>
                      <a:pt x="1262" y="3194"/>
                    </a:cubicBezTo>
                    <a:lnTo>
                      <a:pt x="1724" y="3194"/>
                    </a:lnTo>
                    <a:cubicBezTo>
                      <a:pt x="1840" y="3020"/>
                      <a:pt x="1925" y="2832"/>
                      <a:pt x="1949" y="2617"/>
                    </a:cubicBezTo>
                    <a:cubicBezTo>
                      <a:pt x="1995" y="2215"/>
                      <a:pt x="1795" y="1817"/>
                      <a:pt x="1460" y="1599"/>
                    </a:cubicBezTo>
                    <a:cubicBezTo>
                      <a:pt x="1178" y="1415"/>
                      <a:pt x="585" y="1360"/>
                      <a:pt x="485" y="980"/>
                    </a:cubicBezTo>
                    <a:cubicBezTo>
                      <a:pt x="372" y="551"/>
                      <a:pt x="858" y="375"/>
                      <a:pt x="1203" y="375"/>
                    </a:cubicBezTo>
                    <a:cubicBezTo>
                      <a:pt x="1232" y="375"/>
                      <a:pt x="1261" y="376"/>
                      <a:pt x="1287" y="379"/>
                    </a:cubicBezTo>
                    <a:cubicBezTo>
                      <a:pt x="1294" y="379"/>
                      <a:pt x="1300" y="379"/>
                      <a:pt x="1306" y="379"/>
                    </a:cubicBezTo>
                    <a:cubicBezTo>
                      <a:pt x="1525" y="379"/>
                      <a:pt x="1517" y="28"/>
                      <a:pt x="1287" y="7"/>
                    </a:cubicBezTo>
                    <a:cubicBezTo>
                      <a:pt x="1245" y="3"/>
                      <a:pt x="1203" y="1"/>
                      <a:pt x="11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3"/>
              <p:cNvSpPr/>
              <p:nvPr/>
            </p:nvSpPr>
            <p:spPr>
              <a:xfrm>
                <a:off x="8277226" y="1048338"/>
                <a:ext cx="37627" cy="3727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50" extrusionOk="0">
                    <a:moveTo>
                      <a:pt x="0" y="1"/>
                    </a:moveTo>
                    <a:cubicBezTo>
                      <a:pt x="3" y="37"/>
                      <a:pt x="8" y="72"/>
                      <a:pt x="14" y="108"/>
                    </a:cubicBezTo>
                    <a:cubicBezTo>
                      <a:pt x="68" y="363"/>
                      <a:pt x="236" y="588"/>
                      <a:pt x="454" y="724"/>
                    </a:cubicBezTo>
                    <a:cubicBezTo>
                      <a:pt x="482" y="741"/>
                      <a:pt x="513" y="749"/>
                      <a:pt x="545" y="749"/>
                    </a:cubicBezTo>
                    <a:cubicBezTo>
                      <a:pt x="611" y="749"/>
                      <a:pt x="677" y="716"/>
                      <a:pt x="708" y="658"/>
                    </a:cubicBezTo>
                    <a:cubicBezTo>
                      <a:pt x="757" y="569"/>
                      <a:pt x="728" y="458"/>
                      <a:pt x="641" y="404"/>
                    </a:cubicBezTo>
                    <a:cubicBezTo>
                      <a:pt x="624" y="395"/>
                      <a:pt x="608" y="384"/>
                      <a:pt x="592" y="371"/>
                    </a:cubicBezTo>
                    <a:cubicBezTo>
                      <a:pt x="587" y="368"/>
                      <a:pt x="578" y="360"/>
                      <a:pt x="575" y="357"/>
                    </a:cubicBezTo>
                    <a:cubicBezTo>
                      <a:pt x="567" y="351"/>
                      <a:pt x="559" y="343"/>
                      <a:pt x="549" y="335"/>
                    </a:cubicBezTo>
                    <a:cubicBezTo>
                      <a:pt x="534" y="319"/>
                      <a:pt x="518" y="301"/>
                      <a:pt x="504" y="286"/>
                    </a:cubicBezTo>
                    <a:cubicBezTo>
                      <a:pt x="500" y="282"/>
                      <a:pt x="489" y="268"/>
                      <a:pt x="488" y="267"/>
                    </a:cubicBezTo>
                    <a:cubicBezTo>
                      <a:pt x="483" y="260"/>
                      <a:pt x="478" y="254"/>
                      <a:pt x="473" y="248"/>
                    </a:cubicBezTo>
                    <a:cubicBezTo>
                      <a:pt x="461" y="229"/>
                      <a:pt x="450" y="210"/>
                      <a:pt x="439" y="189"/>
                    </a:cubicBezTo>
                    <a:cubicBezTo>
                      <a:pt x="432" y="180"/>
                      <a:pt x="428" y="169"/>
                      <a:pt x="421" y="159"/>
                    </a:cubicBezTo>
                    <a:cubicBezTo>
                      <a:pt x="421" y="159"/>
                      <a:pt x="413" y="142"/>
                      <a:pt x="410" y="134"/>
                    </a:cubicBezTo>
                    <a:cubicBezTo>
                      <a:pt x="405" y="126"/>
                      <a:pt x="404" y="118"/>
                      <a:pt x="404" y="116"/>
                    </a:cubicBezTo>
                    <a:cubicBezTo>
                      <a:pt x="399" y="107"/>
                      <a:pt x="396" y="96"/>
                      <a:pt x="393" y="85"/>
                    </a:cubicBezTo>
                    <a:cubicBezTo>
                      <a:pt x="385" y="59"/>
                      <a:pt x="379" y="36"/>
                      <a:pt x="372" y="10"/>
                    </a:cubicBezTo>
                    <a:cubicBezTo>
                      <a:pt x="372" y="7"/>
                      <a:pt x="371" y="4"/>
                      <a:pt x="3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3"/>
              <p:cNvSpPr/>
              <p:nvPr/>
            </p:nvSpPr>
            <p:spPr>
              <a:xfrm>
                <a:off x="8222054" y="1048338"/>
                <a:ext cx="23759" cy="3245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653" extrusionOk="0">
                    <a:moveTo>
                      <a:pt x="94" y="1"/>
                    </a:moveTo>
                    <a:cubicBezTo>
                      <a:pt x="100" y="34"/>
                      <a:pt x="103" y="69"/>
                      <a:pt x="103" y="104"/>
                    </a:cubicBezTo>
                    <a:cubicBezTo>
                      <a:pt x="105" y="210"/>
                      <a:pt x="73" y="308"/>
                      <a:pt x="34" y="419"/>
                    </a:cubicBezTo>
                    <a:cubicBezTo>
                      <a:pt x="1" y="512"/>
                      <a:pt x="72" y="621"/>
                      <a:pt x="164" y="647"/>
                    </a:cubicBezTo>
                    <a:cubicBezTo>
                      <a:pt x="180" y="651"/>
                      <a:pt x="196" y="653"/>
                      <a:pt x="211" y="653"/>
                    </a:cubicBezTo>
                    <a:cubicBezTo>
                      <a:pt x="293" y="653"/>
                      <a:pt x="364" y="597"/>
                      <a:pt x="392" y="517"/>
                    </a:cubicBezTo>
                    <a:cubicBezTo>
                      <a:pt x="452" y="352"/>
                      <a:pt x="477" y="176"/>
                      <a:pt x="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3"/>
              <p:cNvSpPr/>
              <p:nvPr/>
            </p:nvSpPr>
            <p:spPr>
              <a:xfrm>
                <a:off x="7230240" y="1092227"/>
                <a:ext cx="71327" cy="34197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688" extrusionOk="0">
                    <a:moveTo>
                      <a:pt x="502" y="0"/>
                    </a:moveTo>
                    <a:cubicBezTo>
                      <a:pt x="417" y="0"/>
                      <a:pt x="331" y="12"/>
                      <a:pt x="244" y="39"/>
                    </a:cubicBezTo>
                    <a:cubicBezTo>
                      <a:pt x="157" y="66"/>
                      <a:pt x="77" y="104"/>
                      <a:pt x="1" y="153"/>
                    </a:cubicBezTo>
                    <a:cubicBezTo>
                      <a:pt x="51" y="245"/>
                      <a:pt x="77" y="349"/>
                      <a:pt x="70" y="455"/>
                    </a:cubicBezTo>
                    <a:cubicBezTo>
                      <a:pt x="66" y="496"/>
                      <a:pt x="59" y="539"/>
                      <a:pt x="48" y="580"/>
                    </a:cubicBezTo>
                    <a:cubicBezTo>
                      <a:pt x="124" y="501"/>
                      <a:pt x="216" y="441"/>
                      <a:pt x="319" y="403"/>
                    </a:cubicBezTo>
                    <a:cubicBezTo>
                      <a:pt x="381" y="381"/>
                      <a:pt x="444" y="371"/>
                      <a:pt x="505" y="371"/>
                    </a:cubicBezTo>
                    <a:cubicBezTo>
                      <a:pt x="723" y="371"/>
                      <a:pt x="930" y="494"/>
                      <a:pt x="1096" y="634"/>
                    </a:cubicBezTo>
                    <a:cubicBezTo>
                      <a:pt x="1135" y="668"/>
                      <a:pt x="1184" y="687"/>
                      <a:pt x="1233" y="687"/>
                    </a:cubicBezTo>
                    <a:cubicBezTo>
                      <a:pt x="1277" y="687"/>
                      <a:pt x="1321" y="671"/>
                      <a:pt x="1357" y="634"/>
                    </a:cubicBezTo>
                    <a:cubicBezTo>
                      <a:pt x="1424" y="568"/>
                      <a:pt x="1435" y="436"/>
                      <a:pt x="1357" y="373"/>
                    </a:cubicBezTo>
                    <a:cubicBezTo>
                      <a:pt x="1115" y="168"/>
                      <a:pt x="818" y="0"/>
                      <a:pt x="5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3"/>
              <p:cNvSpPr/>
              <p:nvPr/>
            </p:nvSpPr>
            <p:spPr>
              <a:xfrm>
                <a:off x="7718840" y="1048338"/>
                <a:ext cx="23312" cy="3882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781" extrusionOk="0">
                    <a:moveTo>
                      <a:pt x="0" y="1"/>
                    </a:moveTo>
                    <a:lnTo>
                      <a:pt x="2" y="4"/>
                    </a:lnTo>
                    <a:cubicBezTo>
                      <a:pt x="11" y="26"/>
                      <a:pt x="19" y="50"/>
                      <a:pt x="27" y="74"/>
                    </a:cubicBezTo>
                    <a:cubicBezTo>
                      <a:pt x="42" y="115"/>
                      <a:pt x="54" y="157"/>
                      <a:pt x="64" y="202"/>
                    </a:cubicBezTo>
                    <a:cubicBezTo>
                      <a:pt x="68" y="222"/>
                      <a:pt x="73" y="245"/>
                      <a:pt x="76" y="267"/>
                    </a:cubicBezTo>
                    <a:cubicBezTo>
                      <a:pt x="78" y="275"/>
                      <a:pt x="80" y="282"/>
                      <a:pt x="81" y="290"/>
                    </a:cubicBezTo>
                    <a:cubicBezTo>
                      <a:pt x="81" y="292"/>
                      <a:pt x="81" y="294"/>
                      <a:pt x="81" y="300"/>
                    </a:cubicBezTo>
                    <a:cubicBezTo>
                      <a:pt x="86" y="346"/>
                      <a:pt x="87" y="393"/>
                      <a:pt x="87" y="441"/>
                    </a:cubicBezTo>
                    <a:cubicBezTo>
                      <a:pt x="87" y="463"/>
                      <a:pt x="87" y="485"/>
                      <a:pt x="86" y="506"/>
                    </a:cubicBezTo>
                    <a:cubicBezTo>
                      <a:pt x="86" y="517"/>
                      <a:pt x="84" y="528"/>
                      <a:pt x="83" y="539"/>
                    </a:cubicBezTo>
                    <a:cubicBezTo>
                      <a:pt x="83" y="544"/>
                      <a:pt x="80" y="565"/>
                      <a:pt x="80" y="565"/>
                    </a:cubicBezTo>
                    <a:cubicBezTo>
                      <a:pt x="80" y="565"/>
                      <a:pt x="81" y="560"/>
                      <a:pt x="83" y="548"/>
                    </a:cubicBezTo>
                    <a:lnTo>
                      <a:pt x="83" y="548"/>
                    </a:lnTo>
                    <a:cubicBezTo>
                      <a:pt x="70" y="643"/>
                      <a:pt x="105" y="751"/>
                      <a:pt x="213" y="776"/>
                    </a:cubicBezTo>
                    <a:cubicBezTo>
                      <a:pt x="225" y="779"/>
                      <a:pt x="239" y="781"/>
                      <a:pt x="253" y="781"/>
                    </a:cubicBezTo>
                    <a:cubicBezTo>
                      <a:pt x="335" y="781"/>
                      <a:pt x="428" y="734"/>
                      <a:pt x="440" y="647"/>
                    </a:cubicBezTo>
                    <a:cubicBezTo>
                      <a:pt x="469" y="430"/>
                      <a:pt x="453" y="210"/>
                      <a:pt x="3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3"/>
              <p:cNvSpPr/>
              <p:nvPr/>
            </p:nvSpPr>
            <p:spPr>
              <a:xfrm>
                <a:off x="7228053" y="1304319"/>
                <a:ext cx="44088" cy="5139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034" extrusionOk="0">
                    <a:moveTo>
                      <a:pt x="173" y="0"/>
                    </a:moveTo>
                    <a:cubicBezTo>
                      <a:pt x="115" y="0"/>
                      <a:pt x="58" y="7"/>
                      <a:pt x="0" y="19"/>
                    </a:cubicBezTo>
                    <a:cubicBezTo>
                      <a:pt x="8" y="90"/>
                      <a:pt x="18" y="160"/>
                      <a:pt x="26" y="229"/>
                    </a:cubicBezTo>
                    <a:cubicBezTo>
                      <a:pt x="32" y="280"/>
                      <a:pt x="37" y="334"/>
                      <a:pt x="40" y="388"/>
                    </a:cubicBezTo>
                    <a:cubicBezTo>
                      <a:pt x="64" y="380"/>
                      <a:pt x="87" y="375"/>
                      <a:pt x="113" y="370"/>
                    </a:cubicBezTo>
                    <a:cubicBezTo>
                      <a:pt x="131" y="367"/>
                      <a:pt x="149" y="365"/>
                      <a:pt x="167" y="365"/>
                    </a:cubicBezTo>
                    <a:cubicBezTo>
                      <a:pt x="192" y="365"/>
                      <a:pt x="217" y="369"/>
                      <a:pt x="241" y="375"/>
                    </a:cubicBezTo>
                    <a:cubicBezTo>
                      <a:pt x="246" y="375"/>
                      <a:pt x="265" y="381"/>
                      <a:pt x="271" y="383"/>
                    </a:cubicBezTo>
                    <a:cubicBezTo>
                      <a:pt x="288" y="392"/>
                      <a:pt x="306" y="404"/>
                      <a:pt x="323" y="413"/>
                    </a:cubicBezTo>
                    <a:cubicBezTo>
                      <a:pt x="333" y="418"/>
                      <a:pt x="336" y="421"/>
                      <a:pt x="337" y="421"/>
                    </a:cubicBezTo>
                    <a:cubicBezTo>
                      <a:pt x="344" y="427"/>
                      <a:pt x="350" y="432"/>
                      <a:pt x="355" y="437"/>
                    </a:cubicBezTo>
                    <a:cubicBezTo>
                      <a:pt x="371" y="451"/>
                      <a:pt x="385" y="465"/>
                      <a:pt x="398" y="481"/>
                    </a:cubicBezTo>
                    <a:lnTo>
                      <a:pt x="402" y="486"/>
                    </a:lnTo>
                    <a:cubicBezTo>
                      <a:pt x="407" y="492"/>
                      <a:pt x="412" y="500"/>
                      <a:pt x="417" y="508"/>
                    </a:cubicBezTo>
                    <a:cubicBezTo>
                      <a:pt x="431" y="527"/>
                      <a:pt x="440" y="549"/>
                      <a:pt x="453" y="570"/>
                    </a:cubicBezTo>
                    <a:cubicBezTo>
                      <a:pt x="458" y="581"/>
                      <a:pt x="461" y="586"/>
                      <a:pt x="461" y="586"/>
                    </a:cubicBezTo>
                    <a:cubicBezTo>
                      <a:pt x="461" y="586"/>
                      <a:pt x="460" y="582"/>
                      <a:pt x="456" y="574"/>
                    </a:cubicBezTo>
                    <a:lnTo>
                      <a:pt x="456" y="574"/>
                    </a:lnTo>
                    <a:cubicBezTo>
                      <a:pt x="461" y="584"/>
                      <a:pt x="464" y="592"/>
                      <a:pt x="466" y="601"/>
                    </a:cubicBezTo>
                    <a:cubicBezTo>
                      <a:pt x="474" y="620"/>
                      <a:pt x="480" y="641"/>
                      <a:pt x="485" y="662"/>
                    </a:cubicBezTo>
                    <a:cubicBezTo>
                      <a:pt x="502" y="736"/>
                      <a:pt x="501" y="813"/>
                      <a:pt x="483" y="888"/>
                    </a:cubicBezTo>
                    <a:cubicBezTo>
                      <a:pt x="470" y="937"/>
                      <a:pt x="453" y="986"/>
                      <a:pt x="431" y="1033"/>
                    </a:cubicBezTo>
                    <a:lnTo>
                      <a:pt x="827" y="1033"/>
                    </a:lnTo>
                    <a:cubicBezTo>
                      <a:pt x="879" y="863"/>
                      <a:pt x="887" y="682"/>
                      <a:pt x="823" y="503"/>
                    </a:cubicBezTo>
                    <a:cubicBezTo>
                      <a:pt x="759" y="321"/>
                      <a:pt x="635" y="149"/>
                      <a:pt x="458" y="63"/>
                    </a:cubicBezTo>
                    <a:cubicBezTo>
                      <a:pt x="365" y="19"/>
                      <a:pt x="269" y="0"/>
                      <a:pt x="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3"/>
              <p:cNvSpPr/>
              <p:nvPr/>
            </p:nvSpPr>
            <p:spPr>
              <a:xfrm>
                <a:off x="7265729" y="1048338"/>
                <a:ext cx="37676" cy="37279"/>
              </a:xfrm>
              <a:custGeom>
                <a:avLst/>
                <a:gdLst/>
                <a:ahLst/>
                <a:cxnLst/>
                <a:rect l="l" t="t" r="r" b="b"/>
                <a:pathLst>
                  <a:path w="758" h="750" extrusionOk="0">
                    <a:moveTo>
                      <a:pt x="1" y="1"/>
                    </a:moveTo>
                    <a:cubicBezTo>
                      <a:pt x="4" y="37"/>
                      <a:pt x="10" y="72"/>
                      <a:pt x="16" y="108"/>
                    </a:cubicBezTo>
                    <a:cubicBezTo>
                      <a:pt x="69" y="363"/>
                      <a:pt x="236" y="588"/>
                      <a:pt x="455" y="724"/>
                    </a:cubicBezTo>
                    <a:cubicBezTo>
                      <a:pt x="482" y="741"/>
                      <a:pt x="514" y="749"/>
                      <a:pt x="546" y="749"/>
                    </a:cubicBezTo>
                    <a:cubicBezTo>
                      <a:pt x="611" y="749"/>
                      <a:pt x="677" y="716"/>
                      <a:pt x="708" y="658"/>
                    </a:cubicBezTo>
                    <a:cubicBezTo>
                      <a:pt x="757" y="569"/>
                      <a:pt x="729" y="458"/>
                      <a:pt x="642" y="404"/>
                    </a:cubicBezTo>
                    <a:cubicBezTo>
                      <a:pt x="626" y="395"/>
                      <a:pt x="608" y="384"/>
                      <a:pt x="593" y="371"/>
                    </a:cubicBezTo>
                    <a:cubicBezTo>
                      <a:pt x="589" y="368"/>
                      <a:pt x="578" y="360"/>
                      <a:pt x="577" y="357"/>
                    </a:cubicBezTo>
                    <a:cubicBezTo>
                      <a:pt x="567" y="351"/>
                      <a:pt x="559" y="343"/>
                      <a:pt x="551" y="335"/>
                    </a:cubicBezTo>
                    <a:cubicBezTo>
                      <a:pt x="534" y="319"/>
                      <a:pt x="520" y="301"/>
                      <a:pt x="504" y="286"/>
                    </a:cubicBezTo>
                    <a:cubicBezTo>
                      <a:pt x="501" y="282"/>
                      <a:pt x="491" y="268"/>
                      <a:pt x="488" y="267"/>
                    </a:cubicBezTo>
                    <a:cubicBezTo>
                      <a:pt x="485" y="260"/>
                      <a:pt x="480" y="254"/>
                      <a:pt x="475" y="248"/>
                    </a:cubicBezTo>
                    <a:cubicBezTo>
                      <a:pt x="463" y="229"/>
                      <a:pt x="450" y="210"/>
                      <a:pt x="439" y="189"/>
                    </a:cubicBezTo>
                    <a:cubicBezTo>
                      <a:pt x="434" y="180"/>
                      <a:pt x="428" y="169"/>
                      <a:pt x="423" y="159"/>
                    </a:cubicBezTo>
                    <a:cubicBezTo>
                      <a:pt x="423" y="159"/>
                      <a:pt x="415" y="142"/>
                      <a:pt x="411" y="134"/>
                    </a:cubicBezTo>
                    <a:lnTo>
                      <a:pt x="404" y="116"/>
                    </a:lnTo>
                    <a:cubicBezTo>
                      <a:pt x="401" y="107"/>
                      <a:pt x="396" y="96"/>
                      <a:pt x="393" y="85"/>
                    </a:cubicBezTo>
                    <a:cubicBezTo>
                      <a:pt x="385" y="59"/>
                      <a:pt x="379" y="36"/>
                      <a:pt x="374" y="10"/>
                    </a:cubicBezTo>
                    <a:cubicBezTo>
                      <a:pt x="374" y="7"/>
                      <a:pt x="373" y="4"/>
                      <a:pt x="3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3"/>
              <p:cNvSpPr/>
              <p:nvPr/>
            </p:nvSpPr>
            <p:spPr>
              <a:xfrm>
                <a:off x="7517883" y="1048338"/>
                <a:ext cx="37577" cy="37279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50" extrusionOk="0">
                    <a:moveTo>
                      <a:pt x="1" y="1"/>
                    </a:moveTo>
                    <a:cubicBezTo>
                      <a:pt x="4" y="37"/>
                      <a:pt x="9" y="72"/>
                      <a:pt x="17" y="108"/>
                    </a:cubicBezTo>
                    <a:cubicBezTo>
                      <a:pt x="67" y="363"/>
                      <a:pt x="237" y="588"/>
                      <a:pt x="453" y="724"/>
                    </a:cubicBezTo>
                    <a:cubicBezTo>
                      <a:pt x="481" y="741"/>
                      <a:pt x="512" y="749"/>
                      <a:pt x="544" y="749"/>
                    </a:cubicBezTo>
                    <a:cubicBezTo>
                      <a:pt x="610" y="749"/>
                      <a:pt x="676" y="716"/>
                      <a:pt x="707" y="658"/>
                    </a:cubicBezTo>
                    <a:cubicBezTo>
                      <a:pt x="756" y="569"/>
                      <a:pt x="727" y="458"/>
                      <a:pt x="640" y="404"/>
                    </a:cubicBezTo>
                    <a:cubicBezTo>
                      <a:pt x="624" y="395"/>
                      <a:pt x="607" y="384"/>
                      <a:pt x="591" y="371"/>
                    </a:cubicBezTo>
                    <a:lnTo>
                      <a:pt x="575" y="357"/>
                    </a:lnTo>
                    <a:cubicBezTo>
                      <a:pt x="566" y="351"/>
                      <a:pt x="558" y="343"/>
                      <a:pt x="550" y="335"/>
                    </a:cubicBezTo>
                    <a:cubicBezTo>
                      <a:pt x="533" y="319"/>
                      <a:pt x="517" y="301"/>
                      <a:pt x="502" y="286"/>
                    </a:cubicBezTo>
                    <a:cubicBezTo>
                      <a:pt x="499" y="282"/>
                      <a:pt x="490" y="268"/>
                      <a:pt x="487" y="267"/>
                    </a:cubicBezTo>
                    <a:cubicBezTo>
                      <a:pt x="482" y="260"/>
                      <a:pt x="479" y="254"/>
                      <a:pt x="474" y="248"/>
                    </a:cubicBezTo>
                    <a:cubicBezTo>
                      <a:pt x="460" y="229"/>
                      <a:pt x="449" y="210"/>
                      <a:pt x="438" y="189"/>
                    </a:cubicBezTo>
                    <a:cubicBezTo>
                      <a:pt x="431" y="180"/>
                      <a:pt x="427" y="169"/>
                      <a:pt x="422" y="159"/>
                    </a:cubicBezTo>
                    <a:cubicBezTo>
                      <a:pt x="422" y="159"/>
                      <a:pt x="414" y="142"/>
                      <a:pt x="409" y="134"/>
                    </a:cubicBezTo>
                    <a:cubicBezTo>
                      <a:pt x="406" y="126"/>
                      <a:pt x="403" y="118"/>
                      <a:pt x="403" y="116"/>
                    </a:cubicBezTo>
                    <a:cubicBezTo>
                      <a:pt x="400" y="107"/>
                      <a:pt x="395" y="96"/>
                      <a:pt x="392" y="85"/>
                    </a:cubicBezTo>
                    <a:cubicBezTo>
                      <a:pt x="384" y="59"/>
                      <a:pt x="377" y="36"/>
                      <a:pt x="373" y="10"/>
                    </a:cubicBezTo>
                    <a:cubicBezTo>
                      <a:pt x="373" y="7"/>
                      <a:pt x="371" y="4"/>
                      <a:pt x="3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3"/>
              <p:cNvSpPr/>
              <p:nvPr/>
            </p:nvSpPr>
            <p:spPr>
              <a:xfrm>
                <a:off x="7461815" y="1048338"/>
                <a:ext cx="24107" cy="43243"/>
              </a:xfrm>
              <a:custGeom>
                <a:avLst/>
                <a:gdLst/>
                <a:ahLst/>
                <a:cxnLst/>
                <a:rect l="l" t="t" r="r" b="b"/>
                <a:pathLst>
                  <a:path w="485" h="870" extrusionOk="0">
                    <a:moveTo>
                      <a:pt x="63" y="1"/>
                    </a:moveTo>
                    <a:cubicBezTo>
                      <a:pt x="71" y="31"/>
                      <a:pt x="79" y="61"/>
                      <a:pt x="84" y="93"/>
                    </a:cubicBezTo>
                    <a:cubicBezTo>
                      <a:pt x="86" y="99"/>
                      <a:pt x="86" y="104"/>
                      <a:pt x="87" y="107"/>
                    </a:cubicBezTo>
                    <a:cubicBezTo>
                      <a:pt x="87" y="116"/>
                      <a:pt x="89" y="127"/>
                      <a:pt x="90" y="138"/>
                    </a:cubicBezTo>
                    <a:cubicBezTo>
                      <a:pt x="92" y="164"/>
                      <a:pt x="93" y="189"/>
                      <a:pt x="95" y="216"/>
                    </a:cubicBezTo>
                    <a:cubicBezTo>
                      <a:pt x="97" y="267"/>
                      <a:pt x="95" y="317"/>
                      <a:pt x="90" y="368"/>
                    </a:cubicBezTo>
                    <a:cubicBezTo>
                      <a:pt x="90" y="374"/>
                      <a:pt x="86" y="420"/>
                      <a:pt x="86" y="420"/>
                    </a:cubicBezTo>
                    <a:cubicBezTo>
                      <a:pt x="81" y="444"/>
                      <a:pt x="78" y="466"/>
                      <a:pt x="73" y="488"/>
                    </a:cubicBezTo>
                    <a:cubicBezTo>
                      <a:pt x="62" y="539"/>
                      <a:pt x="48" y="588"/>
                      <a:pt x="32" y="637"/>
                    </a:cubicBezTo>
                    <a:cubicBezTo>
                      <a:pt x="0" y="727"/>
                      <a:pt x="67" y="843"/>
                      <a:pt x="160" y="863"/>
                    </a:cubicBezTo>
                    <a:cubicBezTo>
                      <a:pt x="176" y="867"/>
                      <a:pt x="192" y="869"/>
                      <a:pt x="207" y="869"/>
                    </a:cubicBezTo>
                    <a:cubicBezTo>
                      <a:pt x="289" y="869"/>
                      <a:pt x="364" y="816"/>
                      <a:pt x="388" y="735"/>
                    </a:cubicBezTo>
                    <a:cubicBezTo>
                      <a:pt x="467" y="498"/>
                      <a:pt x="484" y="246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3"/>
              <p:cNvSpPr/>
              <p:nvPr/>
            </p:nvSpPr>
            <p:spPr>
              <a:xfrm>
                <a:off x="8473213" y="1048338"/>
                <a:ext cx="24206" cy="43243"/>
              </a:xfrm>
              <a:custGeom>
                <a:avLst/>
                <a:gdLst/>
                <a:ahLst/>
                <a:cxnLst/>
                <a:rect l="l" t="t" r="r" b="b"/>
                <a:pathLst>
                  <a:path w="487" h="870" extrusionOk="0">
                    <a:moveTo>
                      <a:pt x="65" y="1"/>
                    </a:moveTo>
                    <a:cubicBezTo>
                      <a:pt x="71" y="31"/>
                      <a:pt x="79" y="61"/>
                      <a:pt x="84" y="93"/>
                    </a:cubicBezTo>
                    <a:cubicBezTo>
                      <a:pt x="86" y="99"/>
                      <a:pt x="87" y="104"/>
                      <a:pt x="87" y="107"/>
                    </a:cubicBezTo>
                    <a:cubicBezTo>
                      <a:pt x="89" y="116"/>
                      <a:pt x="90" y="127"/>
                      <a:pt x="90" y="138"/>
                    </a:cubicBezTo>
                    <a:cubicBezTo>
                      <a:pt x="94" y="164"/>
                      <a:pt x="95" y="189"/>
                      <a:pt x="95" y="216"/>
                    </a:cubicBezTo>
                    <a:cubicBezTo>
                      <a:pt x="97" y="267"/>
                      <a:pt x="97" y="317"/>
                      <a:pt x="92" y="368"/>
                    </a:cubicBezTo>
                    <a:cubicBezTo>
                      <a:pt x="92" y="374"/>
                      <a:pt x="86" y="420"/>
                      <a:pt x="86" y="420"/>
                    </a:cubicBezTo>
                    <a:cubicBezTo>
                      <a:pt x="82" y="444"/>
                      <a:pt x="78" y="466"/>
                      <a:pt x="73" y="488"/>
                    </a:cubicBezTo>
                    <a:cubicBezTo>
                      <a:pt x="62" y="539"/>
                      <a:pt x="49" y="588"/>
                      <a:pt x="32" y="637"/>
                    </a:cubicBezTo>
                    <a:cubicBezTo>
                      <a:pt x="0" y="727"/>
                      <a:pt x="68" y="843"/>
                      <a:pt x="162" y="863"/>
                    </a:cubicBezTo>
                    <a:cubicBezTo>
                      <a:pt x="177" y="867"/>
                      <a:pt x="193" y="869"/>
                      <a:pt x="209" y="869"/>
                    </a:cubicBezTo>
                    <a:cubicBezTo>
                      <a:pt x="290" y="869"/>
                      <a:pt x="364" y="816"/>
                      <a:pt x="390" y="735"/>
                    </a:cubicBezTo>
                    <a:cubicBezTo>
                      <a:pt x="467" y="498"/>
                      <a:pt x="486" y="246"/>
                      <a:pt x="4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3"/>
              <p:cNvSpPr/>
              <p:nvPr/>
            </p:nvSpPr>
            <p:spPr>
              <a:xfrm>
                <a:off x="7830229" y="1256801"/>
                <a:ext cx="106418" cy="91507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841" extrusionOk="0">
                    <a:moveTo>
                      <a:pt x="288" y="0"/>
                    </a:moveTo>
                    <a:cubicBezTo>
                      <a:pt x="244" y="0"/>
                      <a:pt x="200" y="5"/>
                      <a:pt x="154" y="14"/>
                    </a:cubicBezTo>
                    <a:cubicBezTo>
                      <a:pt x="58" y="35"/>
                      <a:pt x="1" y="150"/>
                      <a:pt x="26" y="242"/>
                    </a:cubicBezTo>
                    <a:cubicBezTo>
                      <a:pt x="49" y="328"/>
                      <a:pt x="126" y="376"/>
                      <a:pt x="209" y="376"/>
                    </a:cubicBezTo>
                    <a:cubicBezTo>
                      <a:pt x="224" y="376"/>
                      <a:pt x="239" y="375"/>
                      <a:pt x="254" y="372"/>
                    </a:cubicBezTo>
                    <a:cubicBezTo>
                      <a:pt x="269" y="369"/>
                      <a:pt x="285" y="367"/>
                      <a:pt x="300" y="367"/>
                    </a:cubicBezTo>
                    <a:cubicBezTo>
                      <a:pt x="464" y="367"/>
                      <a:pt x="627" y="544"/>
                      <a:pt x="656" y="698"/>
                    </a:cubicBezTo>
                    <a:cubicBezTo>
                      <a:pt x="675" y="810"/>
                      <a:pt x="583" y="940"/>
                      <a:pt x="556" y="1048"/>
                    </a:cubicBezTo>
                    <a:cubicBezTo>
                      <a:pt x="520" y="1203"/>
                      <a:pt x="523" y="1364"/>
                      <a:pt x="591" y="1508"/>
                    </a:cubicBezTo>
                    <a:cubicBezTo>
                      <a:pt x="691" y="1724"/>
                      <a:pt x="935" y="1841"/>
                      <a:pt x="1165" y="1841"/>
                    </a:cubicBezTo>
                    <a:cubicBezTo>
                      <a:pt x="1168" y="1841"/>
                      <a:pt x="1171" y="1841"/>
                      <a:pt x="1174" y="1841"/>
                    </a:cubicBezTo>
                    <a:cubicBezTo>
                      <a:pt x="1443" y="1836"/>
                      <a:pt x="1666" y="1679"/>
                      <a:pt x="1823" y="1472"/>
                    </a:cubicBezTo>
                    <a:cubicBezTo>
                      <a:pt x="2016" y="1215"/>
                      <a:pt x="2104" y="891"/>
                      <a:pt x="2133" y="576"/>
                    </a:cubicBezTo>
                    <a:cubicBezTo>
                      <a:pt x="2141" y="476"/>
                      <a:pt x="2041" y="391"/>
                      <a:pt x="1948" y="391"/>
                    </a:cubicBezTo>
                    <a:cubicBezTo>
                      <a:pt x="1840" y="391"/>
                      <a:pt x="1770" y="476"/>
                      <a:pt x="1763" y="576"/>
                    </a:cubicBezTo>
                    <a:cubicBezTo>
                      <a:pt x="1742" y="812"/>
                      <a:pt x="1668" y="1060"/>
                      <a:pt x="1527" y="1253"/>
                    </a:cubicBezTo>
                    <a:cubicBezTo>
                      <a:pt x="1471" y="1331"/>
                      <a:pt x="1398" y="1394"/>
                      <a:pt x="1313" y="1437"/>
                    </a:cubicBezTo>
                    <a:cubicBezTo>
                      <a:pt x="1268" y="1460"/>
                      <a:pt x="1217" y="1472"/>
                      <a:pt x="1166" y="1472"/>
                    </a:cubicBezTo>
                    <a:cubicBezTo>
                      <a:pt x="1144" y="1472"/>
                      <a:pt x="1122" y="1470"/>
                      <a:pt x="1101" y="1466"/>
                    </a:cubicBezTo>
                    <a:cubicBezTo>
                      <a:pt x="1031" y="1450"/>
                      <a:pt x="966" y="1416"/>
                      <a:pt x="936" y="1371"/>
                    </a:cubicBezTo>
                    <a:cubicBezTo>
                      <a:pt x="876" y="1284"/>
                      <a:pt x="903" y="1166"/>
                      <a:pt x="935" y="1073"/>
                    </a:cubicBezTo>
                    <a:cubicBezTo>
                      <a:pt x="974" y="950"/>
                      <a:pt x="1036" y="836"/>
                      <a:pt x="1027" y="701"/>
                    </a:cubicBezTo>
                    <a:cubicBezTo>
                      <a:pt x="1015" y="568"/>
                      <a:pt x="966" y="441"/>
                      <a:pt x="887" y="334"/>
                    </a:cubicBezTo>
                    <a:cubicBezTo>
                      <a:pt x="743" y="134"/>
                      <a:pt x="529" y="0"/>
                      <a:pt x="2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3"/>
              <p:cNvSpPr/>
              <p:nvPr/>
            </p:nvSpPr>
            <p:spPr>
              <a:xfrm>
                <a:off x="8015679" y="1062752"/>
                <a:ext cx="130774" cy="107114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155" extrusionOk="0">
                    <a:moveTo>
                      <a:pt x="1937" y="1"/>
                    </a:moveTo>
                    <a:cubicBezTo>
                      <a:pt x="1484" y="1"/>
                      <a:pt x="1020" y="317"/>
                      <a:pt x="1052" y="816"/>
                    </a:cubicBezTo>
                    <a:cubicBezTo>
                      <a:pt x="1069" y="1088"/>
                      <a:pt x="1208" y="1484"/>
                      <a:pt x="952" y="1691"/>
                    </a:cubicBezTo>
                    <a:cubicBezTo>
                      <a:pt x="870" y="1757"/>
                      <a:pt x="770" y="1786"/>
                      <a:pt x="669" y="1786"/>
                    </a:cubicBezTo>
                    <a:cubicBezTo>
                      <a:pt x="541" y="1786"/>
                      <a:pt x="410" y="1740"/>
                      <a:pt x="308" y="1667"/>
                    </a:cubicBezTo>
                    <a:cubicBezTo>
                      <a:pt x="282" y="1649"/>
                      <a:pt x="252" y="1640"/>
                      <a:pt x="221" y="1640"/>
                    </a:cubicBezTo>
                    <a:cubicBezTo>
                      <a:pt x="156" y="1640"/>
                      <a:pt x="87" y="1679"/>
                      <a:pt x="54" y="1734"/>
                    </a:cubicBezTo>
                    <a:cubicBezTo>
                      <a:pt x="1" y="1827"/>
                      <a:pt x="40" y="1928"/>
                      <a:pt x="121" y="1987"/>
                    </a:cubicBezTo>
                    <a:cubicBezTo>
                      <a:pt x="279" y="2097"/>
                      <a:pt x="465" y="2155"/>
                      <a:pt x="654" y="2155"/>
                    </a:cubicBezTo>
                    <a:cubicBezTo>
                      <a:pt x="744" y="2155"/>
                      <a:pt x="834" y="2142"/>
                      <a:pt x="922" y="2115"/>
                    </a:cubicBezTo>
                    <a:cubicBezTo>
                      <a:pt x="1235" y="2017"/>
                      <a:pt x="1425" y="1754"/>
                      <a:pt x="1463" y="1431"/>
                    </a:cubicBezTo>
                    <a:cubicBezTo>
                      <a:pt x="1484" y="1259"/>
                      <a:pt x="1460" y="1091"/>
                      <a:pt x="1435" y="920"/>
                    </a:cubicBezTo>
                    <a:cubicBezTo>
                      <a:pt x="1413" y="763"/>
                      <a:pt x="1405" y="621"/>
                      <a:pt x="1536" y="513"/>
                    </a:cubicBezTo>
                    <a:cubicBezTo>
                      <a:pt x="1644" y="425"/>
                      <a:pt x="1800" y="364"/>
                      <a:pt x="1949" y="364"/>
                    </a:cubicBezTo>
                    <a:cubicBezTo>
                      <a:pt x="2052" y="364"/>
                      <a:pt x="2153" y="394"/>
                      <a:pt x="2231" y="464"/>
                    </a:cubicBezTo>
                    <a:cubicBezTo>
                      <a:pt x="2269" y="499"/>
                      <a:pt x="2312" y="513"/>
                      <a:pt x="2353" y="513"/>
                    </a:cubicBezTo>
                    <a:cubicBezTo>
                      <a:pt x="2500" y="513"/>
                      <a:pt x="2631" y="326"/>
                      <a:pt x="2492" y="201"/>
                    </a:cubicBezTo>
                    <a:cubicBezTo>
                      <a:pt x="2339" y="64"/>
                      <a:pt x="2139" y="1"/>
                      <a:pt x="19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3"/>
              <p:cNvSpPr/>
              <p:nvPr/>
            </p:nvSpPr>
            <p:spPr>
              <a:xfrm>
                <a:off x="7929391" y="1236422"/>
                <a:ext cx="54029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947" extrusionOk="0">
                    <a:moveTo>
                      <a:pt x="253" y="1"/>
                    </a:moveTo>
                    <a:cubicBezTo>
                      <a:pt x="65" y="1"/>
                      <a:pt x="1" y="305"/>
                      <a:pt x="209" y="365"/>
                    </a:cubicBezTo>
                    <a:cubicBezTo>
                      <a:pt x="447" y="434"/>
                      <a:pt x="629" y="658"/>
                      <a:pt x="663" y="902"/>
                    </a:cubicBezTo>
                    <a:cubicBezTo>
                      <a:pt x="703" y="1176"/>
                      <a:pt x="561" y="1455"/>
                      <a:pt x="342" y="1633"/>
                    </a:cubicBezTo>
                    <a:cubicBezTo>
                      <a:pt x="265" y="1697"/>
                      <a:pt x="276" y="1830"/>
                      <a:pt x="342" y="1895"/>
                    </a:cubicBezTo>
                    <a:cubicBezTo>
                      <a:pt x="378" y="1931"/>
                      <a:pt x="422" y="1947"/>
                      <a:pt x="466" y="1947"/>
                    </a:cubicBezTo>
                    <a:cubicBezTo>
                      <a:pt x="514" y="1947"/>
                      <a:pt x="563" y="1928"/>
                      <a:pt x="603" y="1895"/>
                    </a:cubicBezTo>
                    <a:cubicBezTo>
                      <a:pt x="918" y="1638"/>
                      <a:pt x="1086" y="1220"/>
                      <a:pt x="1023" y="818"/>
                    </a:cubicBezTo>
                    <a:cubicBezTo>
                      <a:pt x="956" y="435"/>
                      <a:pt x="679" y="122"/>
                      <a:pt x="309" y="9"/>
                    </a:cubicBezTo>
                    <a:cubicBezTo>
                      <a:pt x="289" y="3"/>
                      <a:pt x="270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3"/>
              <p:cNvSpPr/>
              <p:nvPr/>
            </p:nvSpPr>
            <p:spPr>
              <a:xfrm>
                <a:off x="7975567" y="1170910"/>
                <a:ext cx="23809" cy="184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72" extrusionOk="0">
                    <a:moveTo>
                      <a:pt x="239" y="1"/>
                    </a:moveTo>
                    <a:cubicBezTo>
                      <a:pt x="2" y="1"/>
                      <a:pt x="0" y="371"/>
                      <a:pt x="239" y="371"/>
                    </a:cubicBezTo>
                    <a:cubicBezTo>
                      <a:pt x="478" y="371"/>
                      <a:pt x="478" y="1"/>
                      <a:pt x="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3"/>
              <p:cNvSpPr/>
              <p:nvPr/>
            </p:nvSpPr>
            <p:spPr>
              <a:xfrm>
                <a:off x="7958170" y="1092227"/>
                <a:ext cx="101249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125" extrusionOk="0">
                    <a:moveTo>
                      <a:pt x="1104" y="0"/>
                    </a:moveTo>
                    <a:cubicBezTo>
                      <a:pt x="1019" y="0"/>
                      <a:pt x="933" y="12"/>
                      <a:pt x="846" y="39"/>
                    </a:cubicBezTo>
                    <a:cubicBezTo>
                      <a:pt x="458" y="158"/>
                      <a:pt x="202" y="492"/>
                      <a:pt x="42" y="848"/>
                    </a:cubicBezTo>
                    <a:cubicBezTo>
                      <a:pt x="1" y="940"/>
                      <a:pt x="15" y="1047"/>
                      <a:pt x="108" y="1101"/>
                    </a:cubicBezTo>
                    <a:cubicBezTo>
                      <a:pt x="135" y="1117"/>
                      <a:pt x="168" y="1125"/>
                      <a:pt x="202" y="1125"/>
                    </a:cubicBezTo>
                    <a:cubicBezTo>
                      <a:pt x="267" y="1125"/>
                      <a:pt x="334" y="1095"/>
                      <a:pt x="361" y="1035"/>
                    </a:cubicBezTo>
                    <a:cubicBezTo>
                      <a:pt x="477" y="780"/>
                      <a:pt x="640" y="503"/>
                      <a:pt x="920" y="403"/>
                    </a:cubicBezTo>
                    <a:cubicBezTo>
                      <a:pt x="983" y="381"/>
                      <a:pt x="1045" y="371"/>
                      <a:pt x="1107" y="371"/>
                    </a:cubicBezTo>
                    <a:cubicBezTo>
                      <a:pt x="1324" y="371"/>
                      <a:pt x="1531" y="494"/>
                      <a:pt x="1697" y="634"/>
                    </a:cubicBezTo>
                    <a:cubicBezTo>
                      <a:pt x="1737" y="668"/>
                      <a:pt x="1786" y="687"/>
                      <a:pt x="1834" y="687"/>
                    </a:cubicBezTo>
                    <a:cubicBezTo>
                      <a:pt x="1879" y="687"/>
                      <a:pt x="1924" y="671"/>
                      <a:pt x="1960" y="634"/>
                    </a:cubicBezTo>
                    <a:cubicBezTo>
                      <a:pt x="2025" y="568"/>
                      <a:pt x="2036" y="436"/>
                      <a:pt x="1960" y="373"/>
                    </a:cubicBezTo>
                    <a:cubicBezTo>
                      <a:pt x="1718" y="168"/>
                      <a:pt x="1420" y="0"/>
                      <a:pt x="1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3"/>
              <p:cNvSpPr/>
              <p:nvPr/>
            </p:nvSpPr>
            <p:spPr>
              <a:xfrm>
                <a:off x="7778536" y="1103461"/>
                <a:ext cx="111339" cy="146332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944" extrusionOk="0">
                    <a:moveTo>
                      <a:pt x="1751" y="0"/>
                    </a:moveTo>
                    <a:cubicBezTo>
                      <a:pt x="1618" y="0"/>
                      <a:pt x="1489" y="132"/>
                      <a:pt x="1587" y="269"/>
                    </a:cubicBezTo>
                    <a:cubicBezTo>
                      <a:pt x="1729" y="467"/>
                      <a:pt x="1878" y="756"/>
                      <a:pt x="1748" y="997"/>
                    </a:cubicBezTo>
                    <a:cubicBezTo>
                      <a:pt x="1691" y="1103"/>
                      <a:pt x="1587" y="1179"/>
                      <a:pt x="1512" y="1274"/>
                    </a:cubicBezTo>
                    <a:cubicBezTo>
                      <a:pt x="1418" y="1390"/>
                      <a:pt x="1361" y="1530"/>
                      <a:pt x="1348" y="1679"/>
                    </a:cubicBezTo>
                    <a:cubicBezTo>
                      <a:pt x="1334" y="1820"/>
                      <a:pt x="1364" y="1969"/>
                      <a:pt x="1330" y="2107"/>
                    </a:cubicBezTo>
                    <a:cubicBezTo>
                      <a:pt x="1304" y="2224"/>
                      <a:pt x="1215" y="2314"/>
                      <a:pt x="1120" y="2382"/>
                    </a:cubicBezTo>
                    <a:cubicBezTo>
                      <a:pt x="936" y="2511"/>
                      <a:pt x="719" y="2578"/>
                      <a:pt x="498" y="2578"/>
                    </a:cubicBezTo>
                    <a:cubicBezTo>
                      <a:pt x="439" y="2578"/>
                      <a:pt x="381" y="2574"/>
                      <a:pt x="322" y="2564"/>
                    </a:cubicBezTo>
                    <a:cubicBezTo>
                      <a:pt x="310" y="2562"/>
                      <a:pt x="298" y="2561"/>
                      <a:pt x="286" y="2561"/>
                    </a:cubicBezTo>
                    <a:cubicBezTo>
                      <a:pt x="78" y="2561"/>
                      <a:pt x="0" y="2883"/>
                      <a:pt x="222" y="2920"/>
                    </a:cubicBezTo>
                    <a:cubicBezTo>
                      <a:pt x="314" y="2936"/>
                      <a:pt x="406" y="2944"/>
                      <a:pt x="498" y="2944"/>
                    </a:cubicBezTo>
                    <a:cubicBezTo>
                      <a:pt x="756" y="2944"/>
                      <a:pt x="1009" y="2880"/>
                      <a:pt x="1237" y="2746"/>
                    </a:cubicBezTo>
                    <a:cubicBezTo>
                      <a:pt x="1380" y="2662"/>
                      <a:pt x="1511" y="2551"/>
                      <a:pt x="1601" y="2410"/>
                    </a:cubicBezTo>
                    <a:cubicBezTo>
                      <a:pt x="1699" y="2255"/>
                      <a:pt x="1715" y="2075"/>
                      <a:pt x="1714" y="1896"/>
                    </a:cubicBezTo>
                    <a:cubicBezTo>
                      <a:pt x="1712" y="1727"/>
                      <a:pt x="1715" y="1595"/>
                      <a:pt x="1834" y="1466"/>
                    </a:cubicBezTo>
                    <a:cubicBezTo>
                      <a:pt x="1954" y="1336"/>
                      <a:pt x="2071" y="1220"/>
                      <a:pt x="2127" y="1051"/>
                    </a:cubicBezTo>
                    <a:cubicBezTo>
                      <a:pt x="2239" y="720"/>
                      <a:pt x="2101" y="353"/>
                      <a:pt x="1907" y="82"/>
                    </a:cubicBezTo>
                    <a:cubicBezTo>
                      <a:pt x="1865" y="24"/>
                      <a:pt x="1808" y="0"/>
                      <a:pt x="17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3"/>
              <p:cNvSpPr/>
              <p:nvPr/>
            </p:nvSpPr>
            <p:spPr>
              <a:xfrm>
                <a:off x="7675746" y="1236422"/>
                <a:ext cx="54079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947" extrusionOk="0">
                    <a:moveTo>
                      <a:pt x="252" y="1"/>
                    </a:moveTo>
                    <a:cubicBezTo>
                      <a:pt x="65" y="1"/>
                      <a:pt x="1" y="305"/>
                      <a:pt x="209" y="365"/>
                    </a:cubicBezTo>
                    <a:cubicBezTo>
                      <a:pt x="446" y="434"/>
                      <a:pt x="628" y="658"/>
                      <a:pt x="663" y="902"/>
                    </a:cubicBezTo>
                    <a:cubicBezTo>
                      <a:pt x="703" y="1176"/>
                      <a:pt x="560" y="1455"/>
                      <a:pt x="342" y="1633"/>
                    </a:cubicBezTo>
                    <a:cubicBezTo>
                      <a:pt x="264" y="1697"/>
                      <a:pt x="277" y="1830"/>
                      <a:pt x="342" y="1895"/>
                    </a:cubicBezTo>
                    <a:cubicBezTo>
                      <a:pt x="379" y="1931"/>
                      <a:pt x="423" y="1947"/>
                      <a:pt x="467" y="1947"/>
                    </a:cubicBezTo>
                    <a:cubicBezTo>
                      <a:pt x="515" y="1947"/>
                      <a:pt x="564" y="1928"/>
                      <a:pt x="605" y="1895"/>
                    </a:cubicBezTo>
                    <a:cubicBezTo>
                      <a:pt x="920" y="1638"/>
                      <a:pt x="1087" y="1220"/>
                      <a:pt x="1023" y="818"/>
                    </a:cubicBezTo>
                    <a:cubicBezTo>
                      <a:pt x="956" y="435"/>
                      <a:pt x="681" y="122"/>
                      <a:pt x="309" y="9"/>
                    </a:cubicBezTo>
                    <a:cubicBezTo>
                      <a:pt x="289" y="3"/>
                      <a:pt x="270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3"/>
              <p:cNvSpPr/>
              <p:nvPr/>
            </p:nvSpPr>
            <p:spPr>
              <a:xfrm>
                <a:off x="7576584" y="1256801"/>
                <a:ext cx="106518" cy="91507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841" extrusionOk="0">
                    <a:moveTo>
                      <a:pt x="289" y="0"/>
                    </a:moveTo>
                    <a:cubicBezTo>
                      <a:pt x="245" y="0"/>
                      <a:pt x="201" y="5"/>
                      <a:pt x="156" y="14"/>
                    </a:cubicBezTo>
                    <a:cubicBezTo>
                      <a:pt x="58" y="35"/>
                      <a:pt x="1" y="150"/>
                      <a:pt x="26" y="242"/>
                    </a:cubicBezTo>
                    <a:cubicBezTo>
                      <a:pt x="50" y="328"/>
                      <a:pt x="127" y="376"/>
                      <a:pt x="210" y="376"/>
                    </a:cubicBezTo>
                    <a:cubicBezTo>
                      <a:pt x="224" y="376"/>
                      <a:pt x="239" y="375"/>
                      <a:pt x="254" y="372"/>
                    </a:cubicBezTo>
                    <a:cubicBezTo>
                      <a:pt x="269" y="369"/>
                      <a:pt x="284" y="367"/>
                      <a:pt x="300" y="367"/>
                    </a:cubicBezTo>
                    <a:cubicBezTo>
                      <a:pt x="464" y="367"/>
                      <a:pt x="628" y="544"/>
                      <a:pt x="656" y="698"/>
                    </a:cubicBezTo>
                    <a:cubicBezTo>
                      <a:pt x="676" y="810"/>
                      <a:pt x="583" y="940"/>
                      <a:pt x="558" y="1048"/>
                    </a:cubicBezTo>
                    <a:cubicBezTo>
                      <a:pt x="521" y="1203"/>
                      <a:pt x="523" y="1364"/>
                      <a:pt x="591" y="1508"/>
                    </a:cubicBezTo>
                    <a:cubicBezTo>
                      <a:pt x="692" y="1724"/>
                      <a:pt x="934" y="1841"/>
                      <a:pt x="1166" y="1841"/>
                    </a:cubicBezTo>
                    <a:cubicBezTo>
                      <a:pt x="1169" y="1841"/>
                      <a:pt x="1172" y="1841"/>
                      <a:pt x="1175" y="1841"/>
                    </a:cubicBezTo>
                    <a:cubicBezTo>
                      <a:pt x="1443" y="1836"/>
                      <a:pt x="1667" y="1679"/>
                      <a:pt x="1824" y="1472"/>
                    </a:cubicBezTo>
                    <a:cubicBezTo>
                      <a:pt x="2016" y="1215"/>
                      <a:pt x="2106" y="891"/>
                      <a:pt x="2133" y="576"/>
                    </a:cubicBezTo>
                    <a:cubicBezTo>
                      <a:pt x="2142" y="476"/>
                      <a:pt x="2041" y="391"/>
                      <a:pt x="1948" y="391"/>
                    </a:cubicBezTo>
                    <a:cubicBezTo>
                      <a:pt x="1840" y="391"/>
                      <a:pt x="1772" y="476"/>
                      <a:pt x="1762" y="576"/>
                    </a:cubicBezTo>
                    <a:cubicBezTo>
                      <a:pt x="1742" y="812"/>
                      <a:pt x="1669" y="1060"/>
                      <a:pt x="1526" y="1253"/>
                    </a:cubicBezTo>
                    <a:cubicBezTo>
                      <a:pt x="1473" y="1331"/>
                      <a:pt x="1398" y="1394"/>
                      <a:pt x="1314" y="1437"/>
                    </a:cubicBezTo>
                    <a:cubicBezTo>
                      <a:pt x="1268" y="1460"/>
                      <a:pt x="1217" y="1472"/>
                      <a:pt x="1166" y="1472"/>
                    </a:cubicBezTo>
                    <a:cubicBezTo>
                      <a:pt x="1144" y="1472"/>
                      <a:pt x="1122" y="1470"/>
                      <a:pt x="1101" y="1466"/>
                    </a:cubicBezTo>
                    <a:cubicBezTo>
                      <a:pt x="1031" y="1450"/>
                      <a:pt x="968" y="1416"/>
                      <a:pt x="936" y="1371"/>
                    </a:cubicBezTo>
                    <a:cubicBezTo>
                      <a:pt x="877" y="1284"/>
                      <a:pt x="904" y="1166"/>
                      <a:pt x="934" y="1073"/>
                    </a:cubicBezTo>
                    <a:cubicBezTo>
                      <a:pt x="976" y="950"/>
                      <a:pt x="1036" y="836"/>
                      <a:pt x="1026" y="701"/>
                    </a:cubicBezTo>
                    <a:cubicBezTo>
                      <a:pt x="1015" y="568"/>
                      <a:pt x="968" y="441"/>
                      <a:pt x="887" y="334"/>
                    </a:cubicBezTo>
                    <a:cubicBezTo>
                      <a:pt x="742" y="134"/>
                      <a:pt x="529" y="0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3"/>
              <p:cNvSpPr/>
              <p:nvPr/>
            </p:nvSpPr>
            <p:spPr>
              <a:xfrm>
                <a:off x="7763525" y="1062752"/>
                <a:ext cx="130873" cy="10711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155" extrusionOk="0">
                    <a:moveTo>
                      <a:pt x="1938" y="1"/>
                    </a:moveTo>
                    <a:cubicBezTo>
                      <a:pt x="1485" y="1"/>
                      <a:pt x="1021" y="317"/>
                      <a:pt x="1053" y="816"/>
                    </a:cubicBezTo>
                    <a:cubicBezTo>
                      <a:pt x="1071" y="1088"/>
                      <a:pt x="1210" y="1484"/>
                      <a:pt x="953" y="1691"/>
                    </a:cubicBezTo>
                    <a:cubicBezTo>
                      <a:pt x="871" y="1757"/>
                      <a:pt x="772" y="1786"/>
                      <a:pt x="670" y="1786"/>
                    </a:cubicBezTo>
                    <a:cubicBezTo>
                      <a:pt x="542" y="1786"/>
                      <a:pt x="411" y="1740"/>
                      <a:pt x="309" y="1667"/>
                    </a:cubicBezTo>
                    <a:cubicBezTo>
                      <a:pt x="284" y="1649"/>
                      <a:pt x="254" y="1640"/>
                      <a:pt x="223" y="1640"/>
                    </a:cubicBezTo>
                    <a:cubicBezTo>
                      <a:pt x="157" y="1640"/>
                      <a:pt x="88" y="1679"/>
                      <a:pt x="56" y="1734"/>
                    </a:cubicBezTo>
                    <a:cubicBezTo>
                      <a:pt x="0" y="1827"/>
                      <a:pt x="40" y="1928"/>
                      <a:pt x="122" y="1987"/>
                    </a:cubicBezTo>
                    <a:cubicBezTo>
                      <a:pt x="280" y="2097"/>
                      <a:pt x="467" y="2155"/>
                      <a:pt x="655" y="2155"/>
                    </a:cubicBezTo>
                    <a:cubicBezTo>
                      <a:pt x="745" y="2155"/>
                      <a:pt x="835" y="2142"/>
                      <a:pt x="923" y="2115"/>
                    </a:cubicBezTo>
                    <a:cubicBezTo>
                      <a:pt x="1237" y="2017"/>
                      <a:pt x="1425" y="1754"/>
                      <a:pt x="1465" y="1431"/>
                    </a:cubicBezTo>
                    <a:cubicBezTo>
                      <a:pt x="1485" y="1259"/>
                      <a:pt x="1462" y="1091"/>
                      <a:pt x="1436" y="920"/>
                    </a:cubicBezTo>
                    <a:cubicBezTo>
                      <a:pt x="1412" y="763"/>
                      <a:pt x="1406" y="621"/>
                      <a:pt x="1536" y="513"/>
                    </a:cubicBezTo>
                    <a:cubicBezTo>
                      <a:pt x="1644" y="425"/>
                      <a:pt x="1801" y="364"/>
                      <a:pt x="1950" y="364"/>
                    </a:cubicBezTo>
                    <a:cubicBezTo>
                      <a:pt x="2054" y="364"/>
                      <a:pt x="2154" y="394"/>
                      <a:pt x="2232" y="464"/>
                    </a:cubicBezTo>
                    <a:cubicBezTo>
                      <a:pt x="2271" y="499"/>
                      <a:pt x="2313" y="513"/>
                      <a:pt x="2354" y="513"/>
                    </a:cubicBezTo>
                    <a:cubicBezTo>
                      <a:pt x="2502" y="513"/>
                      <a:pt x="2632" y="326"/>
                      <a:pt x="2494" y="201"/>
                    </a:cubicBezTo>
                    <a:cubicBezTo>
                      <a:pt x="2340" y="64"/>
                      <a:pt x="2140" y="1"/>
                      <a:pt x="19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3"/>
              <p:cNvSpPr/>
              <p:nvPr/>
            </p:nvSpPr>
            <p:spPr>
              <a:xfrm>
                <a:off x="7706066" y="1092227"/>
                <a:ext cx="101249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125" extrusionOk="0">
                    <a:moveTo>
                      <a:pt x="1104" y="0"/>
                    </a:moveTo>
                    <a:cubicBezTo>
                      <a:pt x="1019" y="0"/>
                      <a:pt x="933" y="12"/>
                      <a:pt x="846" y="39"/>
                    </a:cubicBezTo>
                    <a:cubicBezTo>
                      <a:pt x="458" y="158"/>
                      <a:pt x="202" y="492"/>
                      <a:pt x="42" y="848"/>
                    </a:cubicBezTo>
                    <a:cubicBezTo>
                      <a:pt x="1" y="940"/>
                      <a:pt x="15" y="1047"/>
                      <a:pt x="109" y="1101"/>
                    </a:cubicBezTo>
                    <a:cubicBezTo>
                      <a:pt x="136" y="1117"/>
                      <a:pt x="169" y="1125"/>
                      <a:pt x="203" y="1125"/>
                    </a:cubicBezTo>
                    <a:cubicBezTo>
                      <a:pt x="268" y="1125"/>
                      <a:pt x="335" y="1095"/>
                      <a:pt x="362" y="1035"/>
                    </a:cubicBezTo>
                    <a:cubicBezTo>
                      <a:pt x="476" y="780"/>
                      <a:pt x="640" y="503"/>
                      <a:pt x="921" y="403"/>
                    </a:cubicBezTo>
                    <a:cubicBezTo>
                      <a:pt x="983" y="381"/>
                      <a:pt x="1046" y="371"/>
                      <a:pt x="1107" y="371"/>
                    </a:cubicBezTo>
                    <a:cubicBezTo>
                      <a:pt x="1324" y="371"/>
                      <a:pt x="1531" y="494"/>
                      <a:pt x="1698" y="634"/>
                    </a:cubicBezTo>
                    <a:cubicBezTo>
                      <a:pt x="1737" y="668"/>
                      <a:pt x="1786" y="687"/>
                      <a:pt x="1835" y="687"/>
                    </a:cubicBezTo>
                    <a:cubicBezTo>
                      <a:pt x="1880" y="687"/>
                      <a:pt x="1924" y="671"/>
                      <a:pt x="1961" y="634"/>
                    </a:cubicBezTo>
                    <a:cubicBezTo>
                      <a:pt x="2026" y="568"/>
                      <a:pt x="2037" y="436"/>
                      <a:pt x="1961" y="373"/>
                    </a:cubicBezTo>
                    <a:cubicBezTo>
                      <a:pt x="1717" y="168"/>
                      <a:pt x="1420" y="0"/>
                      <a:pt x="1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3"/>
              <p:cNvSpPr/>
              <p:nvPr/>
            </p:nvSpPr>
            <p:spPr>
              <a:xfrm>
                <a:off x="7729278" y="1166586"/>
                <a:ext cx="18490" cy="19584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94" extrusionOk="0">
                    <a:moveTo>
                      <a:pt x="186" y="1"/>
                    </a:moveTo>
                    <a:lnTo>
                      <a:pt x="137" y="7"/>
                    </a:lnTo>
                    <a:cubicBezTo>
                      <a:pt x="105" y="17"/>
                      <a:pt x="78" y="32"/>
                      <a:pt x="55" y="55"/>
                    </a:cubicBezTo>
                    <a:lnTo>
                      <a:pt x="26" y="93"/>
                    </a:lnTo>
                    <a:cubicBezTo>
                      <a:pt x="9" y="121"/>
                      <a:pt x="1" y="153"/>
                      <a:pt x="1" y="186"/>
                    </a:cubicBezTo>
                    <a:lnTo>
                      <a:pt x="1" y="208"/>
                    </a:lnTo>
                    <a:cubicBezTo>
                      <a:pt x="3" y="256"/>
                      <a:pt x="22" y="303"/>
                      <a:pt x="55" y="338"/>
                    </a:cubicBezTo>
                    <a:cubicBezTo>
                      <a:pt x="91" y="371"/>
                      <a:pt x="137" y="390"/>
                      <a:pt x="186" y="393"/>
                    </a:cubicBezTo>
                    <a:lnTo>
                      <a:pt x="235" y="387"/>
                    </a:lnTo>
                    <a:cubicBezTo>
                      <a:pt x="267" y="378"/>
                      <a:pt x="294" y="362"/>
                      <a:pt x="318" y="338"/>
                    </a:cubicBezTo>
                    <a:lnTo>
                      <a:pt x="346" y="302"/>
                    </a:lnTo>
                    <a:cubicBezTo>
                      <a:pt x="362" y="273"/>
                      <a:pt x="371" y="240"/>
                      <a:pt x="371" y="208"/>
                    </a:cubicBezTo>
                    <a:lnTo>
                      <a:pt x="371" y="186"/>
                    </a:lnTo>
                    <a:cubicBezTo>
                      <a:pt x="370" y="137"/>
                      <a:pt x="351" y="91"/>
                      <a:pt x="318" y="55"/>
                    </a:cubicBezTo>
                    <a:cubicBezTo>
                      <a:pt x="281" y="21"/>
                      <a:pt x="235" y="2"/>
                      <a:pt x="1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3"/>
              <p:cNvSpPr/>
              <p:nvPr/>
            </p:nvSpPr>
            <p:spPr>
              <a:xfrm>
                <a:off x="8284185" y="1103461"/>
                <a:ext cx="111339" cy="146332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944" extrusionOk="0">
                    <a:moveTo>
                      <a:pt x="1751" y="0"/>
                    </a:moveTo>
                    <a:cubicBezTo>
                      <a:pt x="1618" y="0"/>
                      <a:pt x="1489" y="132"/>
                      <a:pt x="1587" y="269"/>
                    </a:cubicBezTo>
                    <a:cubicBezTo>
                      <a:pt x="1730" y="467"/>
                      <a:pt x="1878" y="756"/>
                      <a:pt x="1749" y="997"/>
                    </a:cubicBezTo>
                    <a:cubicBezTo>
                      <a:pt x="1692" y="1103"/>
                      <a:pt x="1587" y="1179"/>
                      <a:pt x="1513" y="1274"/>
                    </a:cubicBezTo>
                    <a:cubicBezTo>
                      <a:pt x="1418" y="1390"/>
                      <a:pt x="1361" y="1530"/>
                      <a:pt x="1348" y="1679"/>
                    </a:cubicBezTo>
                    <a:cubicBezTo>
                      <a:pt x="1334" y="1820"/>
                      <a:pt x="1364" y="1969"/>
                      <a:pt x="1331" y="2107"/>
                    </a:cubicBezTo>
                    <a:cubicBezTo>
                      <a:pt x="1304" y="2224"/>
                      <a:pt x="1217" y="2314"/>
                      <a:pt x="1120" y="2382"/>
                    </a:cubicBezTo>
                    <a:cubicBezTo>
                      <a:pt x="936" y="2511"/>
                      <a:pt x="719" y="2578"/>
                      <a:pt x="498" y="2578"/>
                    </a:cubicBezTo>
                    <a:cubicBezTo>
                      <a:pt x="440" y="2578"/>
                      <a:pt x="381" y="2574"/>
                      <a:pt x="322" y="2564"/>
                    </a:cubicBezTo>
                    <a:cubicBezTo>
                      <a:pt x="310" y="2562"/>
                      <a:pt x="298" y="2561"/>
                      <a:pt x="287" y="2561"/>
                    </a:cubicBezTo>
                    <a:cubicBezTo>
                      <a:pt x="80" y="2561"/>
                      <a:pt x="1" y="2883"/>
                      <a:pt x="223" y="2920"/>
                    </a:cubicBezTo>
                    <a:cubicBezTo>
                      <a:pt x="314" y="2936"/>
                      <a:pt x="407" y="2944"/>
                      <a:pt x="499" y="2944"/>
                    </a:cubicBezTo>
                    <a:cubicBezTo>
                      <a:pt x="757" y="2944"/>
                      <a:pt x="1011" y="2880"/>
                      <a:pt x="1237" y="2746"/>
                    </a:cubicBezTo>
                    <a:cubicBezTo>
                      <a:pt x="1380" y="2662"/>
                      <a:pt x="1511" y="2551"/>
                      <a:pt x="1601" y="2410"/>
                    </a:cubicBezTo>
                    <a:cubicBezTo>
                      <a:pt x="1700" y="2255"/>
                      <a:pt x="1715" y="2075"/>
                      <a:pt x="1714" y="1896"/>
                    </a:cubicBezTo>
                    <a:cubicBezTo>
                      <a:pt x="1712" y="1727"/>
                      <a:pt x="1715" y="1595"/>
                      <a:pt x="1836" y="1466"/>
                    </a:cubicBezTo>
                    <a:cubicBezTo>
                      <a:pt x="1954" y="1336"/>
                      <a:pt x="2071" y="1220"/>
                      <a:pt x="2128" y="1051"/>
                    </a:cubicBezTo>
                    <a:cubicBezTo>
                      <a:pt x="2239" y="720"/>
                      <a:pt x="2102" y="353"/>
                      <a:pt x="1907" y="82"/>
                    </a:cubicBezTo>
                    <a:cubicBezTo>
                      <a:pt x="1866" y="24"/>
                      <a:pt x="1808" y="0"/>
                      <a:pt x="17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3"/>
              <p:cNvSpPr/>
              <p:nvPr/>
            </p:nvSpPr>
            <p:spPr>
              <a:xfrm>
                <a:off x="7524891" y="1103461"/>
                <a:ext cx="111240" cy="14633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944" extrusionOk="0">
                    <a:moveTo>
                      <a:pt x="1751" y="0"/>
                    </a:moveTo>
                    <a:cubicBezTo>
                      <a:pt x="1618" y="0"/>
                      <a:pt x="1489" y="132"/>
                      <a:pt x="1587" y="269"/>
                    </a:cubicBezTo>
                    <a:cubicBezTo>
                      <a:pt x="1728" y="467"/>
                      <a:pt x="1878" y="756"/>
                      <a:pt x="1748" y="997"/>
                    </a:cubicBezTo>
                    <a:cubicBezTo>
                      <a:pt x="1690" y="1103"/>
                      <a:pt x="1587" y="1179"/>
                      <a:pt x="1512" y="1274"/>
                    </a:cubicBezTo>
                    <a:cubicBezTo>
                      <a:pt x="1417" y="1390"/>
                      <a:pt x="1360" y="1530"/>
                      <a:pt x="1348" y="1679"/>
                    </a:cubicBezTo>
                    <a:cubicBezTo>
                      <a:pt x="1333" y="1820"/>
                      <a:pt x="1362" y="1969"/>
                      <a:pt x="1330" y="2107"/>
                    </a:cubicBezTo>
                    <a:cubicBezTo>
                      <a:pt x="1302" y="2224"/>
                      <a:pt x="1215" y="2314"/>
                      <a:pt x="1120" y="2382"/>
                    </a:cubicBezTo>
                    <a:cubicBezTo>
                      <a:pt x="936" y="2511"/>
                      <a:pt x="718" y="2578"/>
                      <a:pt x="497" y="2578"/>
                    </a:cubicBezTo>
                    <a:cubicBezTo>
                      <a:pt x="438" y="2578"/>
                      <a:pt x="379" y="2574"/>
                      <a:pt x="320" y="2564"/>
                    </a:cubicBezTo>
                    <a:cubicBezTo>
                      <a:pt x="308" y="2562"/>
                      <a:pt x="296" y="2561"/>
                      <a:pt x="285" y="2561"/>
                    </a:cubicBezTo>
                    <a:cubicBezTo>
                      <a:pt x="78" y="2561"/>
                      <a:pt x="0" y="2883"/>
                      <a:pt x="222" y="2920"/>
                    </a:cubicBezTo>
                    <a:cubicBezTo>
                      <a:pt x="314" y="2936"/>
                      <a:pt x="406" y="2944"/>
                      <a:pt x="498" y="2944"/>
                    </a:cubicBezTo>
                    <a:cubicBezTo>
                      <a:pt x="756" y="2944"/>
                      <a:pt x="1009" y="2880"/>
                      <a:pt x="1237" y="2746"/>
                    </a:cubicBezTo>
                    <a:cubicBezTo>
                      <a:pt x="1379" y="2662"/>
                      <a:pt x="1511" y="2551"/>
                      <a:pt x="1599" y="2410"/>
                    </a:cubicBezTo>
                    <a:cubicBezTo>
                      <a:pt x="1699" y="2255"/>
                      <a:pt x="1713" y="2075"/>
                      <a:pt x="1713" y="1896"/>
                    </a:cubicBezTo>
                    <a:cubicBezTo>
                      <a:pt x="1712" y="1727"/>
                      <a:pt x="1715" y="1595"/>
                      <a:pt x="1834" y="1466"/>
                    </a:cubicBezTo>
                    <a:cubicBezTo>
                      <a:pt x="1952" y="1336"/>
                      <a:pt x="2069" y="1220"/>
                      <a:pt x="2126" y="1051"/>
                    </a:cubicBezTo>
                    <a:cubicBezTo>
                      <a:pt x="2237" y="720"/>
                      <a:pt x="2099" y="353"/>
                      <a:pt x="1906" y="82"/>
                    </a:cubicBezTo>
                    <a:cubicBezTo>
                      <a:pt x="1865" y="24"/>
                      <a:pt x="1808" y="0"/>
                      <a:pt x="17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3"/>
              <p:cNvSpPr/>
              <p:nvPr/>
            </p:nvSpPr>
            <p:spPr>
              <a:xfrm>
                <a:off x="8335978" y="1256801"/>
                <a:ext cx="106518" cy="91507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841" extrusionOk="0">
                    <a:moveTo>
                      <a:pt x="289" y="0"/>
                    </a:moveTo>
                    <a:cubicBezTo>
                      <a:pt x="245" y="0"/>
                      <a:pt x="201" y="5"/>
                      <a:pt x="156" y="14"/>
                    </a:cubicBezTo>
                    <a:cubicBezTo>
                      <a:pt x="56" y="35"/>
                      <a:pt x="1" y="150"/>
                      <a:pt x="26" y="242"/>
                    </a:cubicBezTo>
                    <a:cubicBezTo>
                      <a:pt x="50" y="328"/>
                      <a:pt x="127" y="376"/>
                      <a:pt x="210" y="376"/>
                    </a:cubicBezTo>
                    <a:cubicBezTo>
                      <a:pt x="224" y="376"/>
                      <a:pt x="239" y="375"/>
                      <a:pt x="254" y="372"/>
                    </a:cubicBezTo>
                    <a:cubicBezTo>
                      <a:pt x="269" y="369"/>
                      <a:pt x="284" y="367"/>
                      <a:pt x="300" y="367"/>
                    </a:cubicBezTo>
                    <a:cubicBezTo>
                      <a:pt x="464" y="367"/>
                      <a:pt x="628" y="544"/>
                      <a:pt x="656" y="698"/>
                    </a:cubicBezTo>
                    <a:cubicBezTo>
                      <a:pt x="677" y="810"/>
                      <a:pt x="583" y="940"/>
                      <a:pt x="558" y="1048"/>
                    </a:cubicBezTo>
                    <a:cubicBezTo>
                      <a:pt x="520" y="1203"/>
                      <a:pt x="523" y="1364"/>
                      <a:pt x="591" y="1510"/>
                    </a:cubicBezTo>
                    <a:cubicBezTo>
                      <a:pt x="693" y="1724"/>
                      <a:pt x="934" y="1841"/>
                      <a:pt x="1166" y="1841"/>
                    </a:cubicBezTo>
                    <a:cubicBezTo>
                      <a:pt x="1169" y="1841"/>
                      <a:pt x="1172" y="1841"/>
                      <a:pt x="1175" y="1841"/>
                    </a:cubicBezTo>
                    <a:cubicBezTo>
                      <a:pt x="1443" y="1836"/>
                      <a:pt x="1667" y="1679"/>
                      <a:pt x="1823" y="1472"/>
                    </a:cubicBezTo>
                    <a:cubicBezTo>
                      <a:pt x="2016" y="1215"/>
                      <a:pt x="2106" y="891"/>
                      <a:pt x="2133" y="576"/>
                    </a:cubicBezTo>
                    <a:cubicBezTo>
                      <a:pt x="2142" y="476"/>
                      <a:pt x="2041" y="391"/>
                      <a:pt x="1948" y="391"/>
                    </a:cubicBezTo>
                    <a:cubicBezTo>
                      <a:pt x="1840" y="391"/>
                      <a:pt x="1770" y="476"/>
                      <a:pt x="1762" y="576"/>
                    </a:cubicBezTo>
                    <a:cubicBezTo>
                      <a:pt x="1742" y="812"/>
                      <a:pt x="1669" y="1060"/>
                      <a:pt x="1527" y="1253"/>
                    </a:cubicBezTo>
                    <a:cubicBezTo>
                      <a:pt x="1471" y="1331"/>
                      <a:pt x="1398" y="1394"/>
                      <a:pt x="1314" y="1437"/>
                    </a:cubicBezTo>
                    <a:cubicBezTo>
                      <a:pt x="1268" y="1460"/>
                      <a:pt x="1217" y="1472"/>
                      <a:pt x="1166" y="1472"/>
                    </a:cubicBezTo>
                    <a:cubicBezTo>
                      <a:pt x="1144" y="1472"/>
                      <a:pt x="1122" y="1470"/>
                      <a:pt x="1101" y="1466"/>
                    </a:cubicBezTo>
                    <a:cubicBezTo>
                      <a:pt x="1031" y="1451"/>
                      <a:pt x="968" y="1416"/>
                      <a:pt x="936" y="1371"/>
                    </a:cubicBezTo>
                    <a:cubicBezTo>
                      <a:pt x="878" y="1284"/>
                      <a:pt x="904" y="1166"/>
                      <a:pt x="935" y="1075"/>
                    </a:cubicBezTo>
                    <a:cubicBezTo>
                      <a:pt x="976" y="950"/>
                      <a:pt x="1036" y="837"/>
                      <a:pt x="1028" y="703"/>
                    </a:cubicBezTo>
                    <a:cubicBezTo>
                      <a:pt x="1015" y="568"/>
                      <a:pt x="966" y="441"/>
                      <a:pt x="887" y="334"/>
                    </a:cubicBezTo>
                    <a:cubicBezTo>
                      <a:pt x="742" y="134"/>
                      <a:pt x="529" y="0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3"/>
              <p:cNvSpPr/>
              <p:nvPr/>
            </p:nvSpPr>
            <p:spPr>
              <a:xfrm>
                <a:off x="8435139" y="1236422"/>
                <a:ext cx="51942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947" extrusionOk="0">
                    <a:moveTo>
                      <a:pt x="251" y="1"/>
                    </a:moveTo>
                    <a:cubicBezTo>
                      <a:pt x="63" y="1"/>
                      <a:pt x="1" y="305"/>
                      <a:pt x="209" y="365"/>
                    </a:cubicBezTo>
                    <a:cubicBezTo>
                      <a:pt x="446" y="434"/>
                      <a:pt x="627" y="658"/>
                      <a:pt x="662" y="902"/>
                    </a:cubicBezTo>
                    <a:cubicBezTo>
                      <a:pt x="701" y="1176"/>
                      <a:pt x="559" y="1455"/>
                      <a:pt x="340" y="1633"/>
                    </a:cubicBezTo>
                    <a:cubicBezTo>
                      <a:pt x="264" y="1697"/>
                      <a:pt x="275" y="1830"/>
                      <a:pt x="340" y="1895"/>
                    </a:cubicBezTo>
                    <a:cubicBezTo>
                      <a:pt x="377" y="1931"/>
                      <a:pt x="421" y="1947"/>
                      <a:pt x="465" y="1947"/>
                    </a:cubicBezTo>
                    <a:cubicBezTo>
                      <a:pt x="514" y="1947"/>
                      <a:pt x="563" y="1928"/>
                      <a:pt x="603" y="1895"/>
                    </a:cubicBezTo>
                    <a:cubicBezTo>
                      <a:pt x="678" y="1834"/>
                      <a:pt x="742" y="1765"/>
                      <a:pt x="799" y="1687"/>
                    </a:cubicBezTo>
                    <a:cubicBezTo>
                      <a:pt x="785" y="1667"/>
                      <a:pt x="777" y="1643"/>
                      <a:pt x="773" y="1619"/>
                    </a:cubicBezTo>
                    <a:cubicBezTo>
                      <a:pt x="763" y="1554"/>
                      <a:pt x="793" y="1488"/>
                      <a:pt x="829" y="1437"/>
                    </a:cubicBezTo>
                    <a:cubicBezTo>
                      <a:pt x="880" y="1372"/>
                      <a:pt x="937" y="1314"/>
                      <a:pt x="1000" y="1261"/>
                    </a:cubicBezTo>
                    <a:cubicBezTo>
                      <a:pt x="1038" y="1117"/>
                      <a:pt x="1045" y="965"/>
                      <a:pt x="1021" y="818"/>
                    </a:cubicBezTo>
                    <a:cubicBezTo>
                      <a:pt x="956" y="435"/>
                      <a:pt x="679" y="122"/>
                      <a:pt x="307" y="9"/>
                    </a:cubicBezTo>
                    <a:cubicBezTo>
                      <a:pt x="287" y="3"/>
                      <a:pt x="269" y="1"/>
                      <a:pt x="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3"/>
              <p:cNvSpPr/>
              <p:nvPr/>
            </p:nvSpPr>
            <p:spPr>
              <a:xfrm>
                <a:off x="8404123" y="1061957"/>
                <a:ext cx="71128" cy="152793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074" extrusionOk="0">
                    <a:moveTo>
                      <a:pt x="482" y="0"/>
                    </a:moveTo>
                    <a:cubicBezTo>
                      <a:pt x="277" y="0"/>
                      <a:pt x="200" y="320"/>
                      <a:pt x="421" y="360"/>
                    </a:cubicBezTo>
                    <a:cubicBezTo>
                      <a:pt x="706" y="414"/>
                      <a:pt x="828" y="702"/>
                      <a:pt x="743" y="965"/>
                    </a:cubicBezTo>
                    <a:cubicBezTo>
                      <a:pt x="643" y="1270"/>
                      <a:pt x="319" y="1416"/>
                      <a:pt x="163" y="1686"/>
                    </a:cubicBezTo>
                    <a:cubicBezTo>
                      <a:pt x="0" y="1968"/>
                      <a:pt x="57" y="2283"/>
                      <a:pt x="287" y="2508"/>
                    </a:cubicBezTo>
                    <a:cubicBezTo>
                      <a:pt x="509" y="2725"/>
                      <a:pt x="833" y="2791"/>
                      <a:pt x="1044" y="3016"/>
                    </a:cubicBezTo>
                    <a:cubicBezTo>
                      <a:pt x="1081" y="3056"/>
                      <a:pt x="1125" y="3073"/>
                      <a:pt x="1167" y="3073"/>
                    </a:cubicBezTo>
                    <a:cubicBezTo>
                      <a:pt x="1305" y="3073"/>
                      <a:pt x="1430" y="2888"/>
                      <a:pt x="1306" y="2755"/>
                    </a:cubicBezTo>
                    <a:cubicBezTo>
                      <a:pt x="1088" y="2521"/>
                      <a:pt x="751" y="2460"/>
                      <a:pt x="534" y="2232"/>
                    </a:cubicBezTo>
                    <a:cubicBezTo>
                      <a:pt x="263" y="1948"/>
                      <a:pt x="656" y="1690"/>
                      <a:pt x="839" y="1495"/>
                    </a:cubicBezTo>
                    <a:cubicBezTo>
                      <a:pt x="1066" y="1256"/>
                      <a:pt x="1189" y="933"/>
                      <a:pt x="1123" y="605"/>
                    </a:cubicBezTo>
                    <a:cubicBezTo>
                      <a:pt x="1063" y="311"/>
                      <a:pt x="817" y="59"/>
                      <a:pt x="520" y="4"/>
                    </a:cubicBezTo>
                    <a:cubicBezTo>
                      <a:pt x="506" y="1"/>
                      <a:pt x="494" y="0"/>
                      <a:pt x="4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3"/>
              <p:cNvSpPr/>
              <p:nvPr/>
            </p:nvSpPr>
            <p:spPr>
              <a:xfrm>
                <a:off x="8463918" y="1104455"/>
                <a:ext cx="29873" cy="4369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879" extrusionOk="0">
                    <a:moveTo>
                      <a:pt x="474" y="0"/>
                    </a:moveTo>
                    <a:lnTo>
                      <a:pt x="474" y="0"/>
                    </a:lnTo>
                    <a:cubicBezTo>
                      <a:pt x="284" y="159"/>
                      <a:pt x="143" y="375"/>
                      <a:pt x="42" y="602"/>
                    </a:cubicBezTo>
                    <a:cubicBezTo>
                      <a:pt x="0" y="694"/>
                      <a:pt x="15" y="801"/>
                      <a:pt x="108" y="855"/>
                    </a:cubicBezTo>
                    <a:cubicBezTo>
                      <a:pt x="135" y="871"/>
                      <a:pt x="168" y="879"/>
                      <a:pt x="202" y="879"/>
                    </a:cubicBezTo>
                    <a:cubicBezTo>
                      <a:pt x="267" y="879"/>
                      <a:pt x="334" y="849"/>
                      <a:pt x="361" y="789"/>
                    </a:cubicBezTo>
                    <a:cubicBezTo>
                      <a:pt x="423" y="652"/>
                      <a:pt x="499" y="510"/>
                      <a:pt x="600" y="391"/>
                    </a:cubicBezTo>
                    <a:cubicBezTo>
                      <a:pt x="591" y="371"/>
                      <a:pt x="584" y="350"/>
                      <a:pt x="575" y="331"/>
                    </a:cubicBezTo>
                    <a:cubicBezTo>
                      <a:pt x="523" y="227"/>
                      <a:pt x="445" y="113"/>
                      <a:pt x="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3"/>
              <p:cNvSpPr/>
              <p:nvPr/>
            </p:nvSpPr>
            <p:spPr>
              <a:xfrm>
                <a:off x="8235375" y="1174439"/>
                <a:ext cx="18441" cy="1849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72" extrusionOk="0">
                    <a:moveTo>
                      <a:pt x="185" y="1"/>
                    </a:moveTo>
                    <a:cubicBezTo>
                      <a:pt x="93" y="1"/>
                      <a:pt x="0" y="60"/>
                      <a:pt x="0" y="180"/>
                    </a:cubicBezTo>
                    <a:lnTo>
                      <a:pt x="0" y="193"/>
                    </a:lnTo>
                    <a:cubicBezTo>
                      <a:pt x="0" y="312"/>
                      <a:pt x="93" y="372"/>
                      <a:pt x="185" y="372"/>
                    </a:cubicBezTo>
                    <a:cubicBezTo>
                      <a:pt x="278" y="372"/>
                      <a:pt x="370" y="312"/>
                      <a:pt x="370" y="193"/>
                    </a:cubicBezTo>
                    <a:lnTo>
                      <a:pt x="370" y="180"/>
                    </a:lnTo>
                    <a:cubicBezTo>
                      <a:pt x="370" y="60"/>
                      <a:pt x="278" y="1"/>
                      <a:pt x="1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8082333" y="1256801"/>
                <a:ext cx="106418" cy="91507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841" extrusionOk="0">
                    <a:moveTo>
                      <a:pt x="288" y="0"/>
                    </a:moveTo>
                    <a:cubicBezTo>
                      <a:pt x="244" y="0"/>
                      <a:pt x="199" y="5"/>
                      <a:pt x="154" y="14"/>
                    </a:cubicBezTo>
                    <a:cubicBezTo>
                      <a:pt x="56" y="35"/>
                      <a:pt x="0" y="150"/>
                      <a:pt x="26" y="242"/>
                    </a:cubicBezTo>
                    <a:cubicBezTo>
                      <a:pt x="49" y="328"/>
                      <a:pt x="126" y="376"/>
                      <a:pt x="209" y="376"/>
                    </a:cubicBezTo>
                    <a:cubicBezTo>
                      <a:pt x="224" y="376"/>
                      <a:pt x="239" y="375"/>
                      <a:pt x="254" y="372"/>
                    </a:cubicBezTo>
                    <a:cubicBezTo>
                      <a:pt x="269" y="369"/>
                      <a:pt x="284" y="367"/>
                      <a:pt x="300" y="367"/>
                    </a:cubicBezTo>
                    <a:cubicBezTo>
                      <a:pt x="464" y="367"/>
                      <a:pt x="628" y="544"/>
                      <a:pt x="656" y="698"/>
                    </a:cubicBezTo>
                    <a:cubicBezTo>
                      <a:pt x="675" y="810"/>
                      <a:pt x="583" y="940"/>
                      <a:pt x="556" y="1048"/>
                    </a:cubicBezTo>
                    <a:cubicBezTo>
                      <a:pt x="520" y="1203"/>
                      <a:pt x="521" y="1364"/>
                      <a:pt x="591" y="1508"/>
                    </a:cubicBezTo>
                    <a:cubicBezTo>
                      <a:pt x="691" y="1724"/>
                      <a:pt x="934" y="1841"/>
                      <a:pt x="1164" y="1841"/>
                    </a:cubicBezTo>
                    <a:cubicBezTo>
                      <a:pt x="1167" y="1841"/>
                      <a:pt x="1170" y="1841"/>
                      <a:pt x="1173" y="1841"/>
                    </a:cubicBezTo>
                    <a:cubicBezTo>
                      <a:pt x="1442" y="1836"/>
                      <a:pt x="1666" y="1679"/>
                      <a:pt x="1822" y="1472"/>
                    </a:cubicBezTo>
                    <a:cubicBezTo>
                      <a:pt x="2015" y="1215"/>
                      <a:pt x="2104" y="891"/>
                      <a:pt x="2133" y="576"/>
                    </a:cubicBezTo>
                    <a:cubicBezTo>
                      <a:pt x="2140" y="476"/>
                      <a:pt x="2041" y="391"/>
                      <a:pt x="1947" y="391"/>
                    </a:cubicBezTo>
                    <a:cubicBezTo>
                      <a:pt x="1840" y="391"/>
                      <a:pt x="1770" y="476"/>
                      <a:pt x="1762" y="576"/>
                    </a:cubicBezTo>
                    <a:cubicBezTo>
                      <a:pt x="1742" y="812"/>
                      <a:pt x="1667" y="1060"/>
                      <a:pt x="1526" y="1253"/>
                    </a:cubicBezTo>
                    <a:cubicBezTo>
                      <a:pt x="1471" y="1331"/>
                      <a:pt x="1398" y="1394"/>
                      <a:pt x="1314" y="1437"/>
                    </a:cubicBezTo>
                    <a:cubicBezTo>
                      <a:pt x="1268" y="1460"/>
                      <a:pt x="1216" y="1472"/>
                      <a:pt x="1165" y="1472"/>
                    </a:cubicBezTo>
                    <a:cubicBezTo>
                      <a:pt x="1144" y="1472"/>
                      <a:pt x="1122" y="1470"/>
                      <a:pt x="1100" y="1466"/>
                    </a:cubicBezTo>
                    <a:cubicBezTo>
                      <a:pt x="1031" y="1450"/>
                      <a:pt x="968" y="1416"/>
                      <a:pt x="936" y="1371"/>
                    </a:cubicBezTo>
                    <a:cubicBezTo>
                      <a:pt x="876" y="1284"/>
                      <a:pt x="903" y="1166"/>
                      <a:pt x="934" y="1073"/>
                    </a:cubicBezTo>
                    <a:cubicBezTo>
                      <a:pt x="974" y="950"/>
                      <a:pt x="1036" y="836"/>
                      <a:pt x="1026" y="701"/>
                    </a:cubicBezTo>
                    <a:cubicBezTo>
                      <a:pt x="1015" y="568"/>
                      <a:pt x="966" y="441"/>
                      <a:pt x="887" y="334"/>
                    </a:cubicBezTo>
                    <a:cubicBezTo>
                      <a:pt x="742" y="134"/>
                      <a:pt x="528" y="0"/>
                      <a:pt x="2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8181494" y="1236422"/>
                <a:ext cx="53980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947" extrusionOk="0">
                    <a:moveTo>
                      <a:pt x="252" y="1"/>
                    </a:moveTo>
                    <a:cubicBezTo>
                      <a:pt x="64" y="1"/>
                      <a:pt x="0" y="305"/>
                      <a:pt x="209" y="365"/>
                    </a:cubicBezTo>
                    <a:cubicBezTo>
                      <a:pt x="446" y="434"/>
                      <a:pt x="628" y="658"/>
                      <a:pt x="663" y="902"/>
                    </a:cubicBezTo>
                    <a:cubicBezTo>
                      <a:pt x="703" y="1176"/>
                      <a:pt x="560" y="1455"/>
                      <a:pt x="342" y="1633"/>
                    </a:cubicBezTo>
                    <a:cubicBezTo>
                      <a:pt x="264" y="1697"/>
                      <a:pt x="277" y="1830"/>
                      <a:pt x="342" y="1895"/>
                    </a:cubicBezTo>
                    <a:cubicBezTo>
                      <a:pt x="378" y="1931"/>
                      <a:pt x="421" y="1947"/>
                      <a:pt x="465" y="1947"/>
                    </a:cubicBezTo>
                    <a:cubicBezTo>
                      <a:pt x="514" y="1947"/>
                      <a:pt x="562" y="1928"/>
                      <a:pt x="603" y="1895"/>
                    </a:cubicBezTo>
                    <a:cubicBezTo>
                      <a:pt x="919" y="1638"/>
                      <a:pt x="1086" y="1220"/>
                      <a:pt x="1022" y="818"/>
                    </a:cubicBezTo>
                    <a:cubicBezTo>
                      <a:pt x="956" y="435"/>
                      <a:pt x="679" y="122"/>
                      <a:pt x="308" y="9"/>
                    </a:cubicBezTo>
                    <a:cubicBezTo>
                      <a:pt x="289" y="3"/>
                      <a:pt x="270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3"/>
              <p:cNvSpPr/>
              <p:nvPr/>
            </p:nvSpPr>
            <p:spPr>
              <a:xfrm>
                <a:off x="8030640" y="1103461"/>
                <a:ext cx="111240" cy="14633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944" extrusionOk="0">
                    <a:moveTo>
                      <a:pt x="1750" y="0"/>
                    </a:moveTo>
                    <a:cubicBezTo>
                      <a:pt x="1617" y="0"/>
                      <a:pt x="1489" y="132"/>
                      <a:pt x="1586" y="269"/>
                    </a:cubicBezTo>
                    <a:cubicBezTo>
                      <a:pt x="1727" y="467"/>
                      <a:pt x="1876" y="756"/>
                      <a:pt x="1746" y="997"/>
                    </a:cubicBezTo>
                    <a:cubicBezTo>
                      <a:pt x="1689" y="1103"/>
                      <a:pt x="1586" y="1179"/>
                      <a:pt x="1510" y="1274"/>
                    </a:cubicBezTo>
                    <a:cubicBezTo>
                      <a:pt x="1417" y="1390"/>
                      <a:pt x="1360" y="1530"/>
                      <a:pt x="1347" y="1679"/>
                    </a:cubicBezTo>
                    <a:cubicBezTo>
                      <a:pt x="1333" y="1820"/>
                      <a:pt x="1362" y="1969"/>
                      <a:pt x="1330" y="2107"/>
                    </a:cubicBezTo>
                    <a:cubicBezTo>
                      <a:pt x="1302" y="2224"/>
                      <a:pt x="1214" y="2314"/>
                      <a:pt x="1118" y="2382"/>
                    </a:cubicBezTo>
                    <a:cubicBezTo>
                      <a:pt x="935" y="2511"/>
                      <a:pt x="718" y="2578"/>
                      <a:pt x="497" y="2578"/>
                    </a:cubicBezTo>
                    <a:cubicBezTo>
                      <a:pt x="438" y="2578"/>
                      <a:pt x="379" y="2574"/>
                      <a:pt x="320" y="2564"/>
                    </a:cubicBezTo>
                    <a:cubicBezTo>
                      <a:pt x="308" y="2562"/>
                      <a:pt x="296" y="2561"/>
                      <a:pt x="285" y="2561"/>
                    </a:cubicBezTo>
                    <a:cubicBezTo>
                      <a:pt x="78" y="2561"/>
                      <a:pt x="0" y="2883"/>
                      <a:pt x="222" y="2920"/>
                    </a:cubicBezTo>
                    <a:cubicBezTo>
                      <a:pt x="313" y="2936"/>
                      <a:pt x="405" y="2944"/>
                      <a:pt x="497" y="2944"/>
                    </a:cubicBezTo>
                    <a:cubicBezTo>
                      <a:pt x="754" y="2944"/>
                      <a:pt x="1009" y="2880"/>
                      <a:pt x="1235" y="2746"/>
                    </a:cubicBezTo>
                    <a:cubicBezTo>
                      <a:pt x="1379" y="2662"/>
                      <a:pt x="1510" y="2551"/>
                      <a:pt x="1599" y="2410"/>
                    </a:cubicBezTo>
                    <a:cubicBezTo>
                      <a:pt x="1699" y="2255"/>
                      <a:pt x="1713" y="2075"/>
                      <a:pt x="1712" y="1896"/>
                    </a:cubicBezTo>
                    <a:cubicBezTo>
                      <a:pt x="1712" y="1727"/>
                      <a:pt x="1715" y="1595"/>
                      <a:pt x="1833" y="1466"/>
                    </a:cubicBezTo>
                    <a:cubicBezTo>
                      <a:pt x="1952" y="1336"/>
                      <a:pt x="2069" y="1220"/>
                      <a:pt x="2126" y="1051"/>
                    </a:cubicBezTo>
                    <a:cubicBezTo>
                      <a:pt x="2237" y="720"/>
                      <a:pt x="2099" y="353"/>
                      <a:pt x="1906" y="82"/>
                    </a:cubicBezTo>
                    <a:cubicBezTo>
                      <a:pt x="1865" y="24"/>
                      <a:pt x="1807" y="0"/>
                      <a:pt x="1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3"/>
              <p:cNvSpPr/>
              <p:nvPr/>
            </p:nvSpPr>
            <p:spPr>
              <a:xfrm>
                <a:off x="8211815" y="1092227"/>
                <a:ext cx="101249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125" extrusionOk="0">
                    <a:moveTo>
                      <a:pt x="1103" y="0"/>
                    </a:moveTo>
                    <a:cubicBezTo>
                      <a:pt x="1018" y="0"/>
                      <a:pt x="933" y="12"/>
                      <a:pt x="846" y="39"/>
                    </a:cubicBezTo>
                    <a:cubicBezTo>
                      <a:pt x="458" y="158"/>
                      <a:pt x="202" y="492"/>
                      <a:pt x="42" y="848"/>
                    </a:cubicBezTo>
                    <a:cubicBezTo>
                      <a:pt x="1" y="940"/>
                      <a:pt x="15" y="1047"/>
                      <a:pt x="107" y="1101"/>
                    </a:cubicBezTo>
                    <a:cubicBezTo>
                      <a:pt x="134" y="1117"/>
                      <a:pt x="167" y="1125"/>
                      <a:pt x="201" y="1125"/>
                    </a:cubicBezTo>
                    <a:cubicBezTo>
                      <a:pt x="266" y="1125"/>
                      <a:pt x="333" y="1095"/>
                      <a:pt x="360" y="1035"/>
                    </a:cubicBezTo>
                    <a:cubicBezTo>
                      <a:pt x="476" y="780"/>
                      <a:pt x="640" y="503"/>
                      <a:pt x="919" y="403"/>
                    </a:cubicBezTo>
                    <a:cubicBezTo>
                      <a:pt x="981" y="381"/>
                      <a:pt x="1044" y="371"/>
                      <a:pt x="1106" y="371"/>
                    </a:cubicBezTo>
                    <a:cubicBezTo>
                      <a:pt x="1323" y="371"/>
                      <a:pt x="1531" y="494"/>
                      <a:pt x="1698" y="634"/>
                    </a:cubicBezTo>
                    <a:cubicBezTo>
                      <a:pt x="1737" y="668"/>
                      <a:pt x="1786" y="687"/>
                      <a:pt x="1834" y="687"/>
                    </a:cubicBezTo>
                    <a:cubicBezTo>
                      <a:pt x="1879" y="687"/>
                      <a:pt x="1923" y="671"/>
                      <a:pt x="1959" y="634"/>
                    </a:cubicBezTo>
                    <a:cubicBezTo>
                      <a:pt x="2025" y="568"/>
                      <a:pt x="2036" y="436"/>
                      <a:pt x="1959" y="373"/>
                    </a:cubicBezTo>
                    <a:cubicBezTo>
                      <a:pt x="1717" y="168"/>
                      <a:pt x="1419" y="0"/>
                      <a:pt x="1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3"/>
              <p:cNvSpPr/>
              <p:nvPr/>
            </p:nvSpPr>
            <p:spPr>
              <a:xfrm>
                <a:off x="8269274" y="1062752"/>
                <a:ext cx="130824" cy="10711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155" extrusionOk="0">
                    <a:moveTo>
                      <a:pt x="1938" y="1"/>
                    </a:moveTo>
                    <a:cubicBezTo>
                      <a:pt x="1484" y="1"/>
                      <a:pt x="1020" y="317"/>
                      <a:pt x="1053" y="816"/>
                    </a:cubicBezTo>
                    <a:cubicBezTo>
                      <a:pt x="1070" y="1088"/>
                      <a:pt x="1210" y="1484"/>
                      <a:pt x="953" y="1691"/>
                    </a:cubicBezTo>
                    <a:cubicBezTo>
                      <a:pt x="871" y="1757"/>
                      <a:pt x="771" y="1786"/>
                      <a:pt x="670" y="1786"/>
                    </a:cubicBezTo>
                    <a:cubicBezTo>
                      <a:pt x="542" y="1786"/>
                      <a:pt x="411" y="1740"/>
                      <a:pt x="309" y="1667"/>
                    </a:cubicBezTo>
                    <a:cubicBezTo>
                      <a:pt x="283" y="1649"/>
                      <a:pt x="252" y="1640"/>
                      <a:pt x="222" y="1640"/>
                    </a:cubicBezTo>
                    <a:cubicBezTo>
                      <a:pt x="155" y="1640"/>
                      <a:pt x="87" y="1679"/>
                      <a:pt x="56" y="1734"/>
                    </a:cubicBezTo>
                    <a:cubicBezTo>
                      <a:pt x="0" y="1827"/>
                      <a:pt x="40" y="1928"/>
                      <a:pt x="122" y="1987"/>
                    </a:cubicBezTo>
                    <a:cubicBezTo>
                      <a:pt x="280" y="2097"/>
                      <a:pt x="466" y="2155"/>
                      <a:pt x="654" y="2155"/>
                    </a:cubicBezTo>
                    <a:cubicBezTo>
                      <a:pt x="744" y="2155"/>
                      <a:pt x="835" y="2142"/>
                      <a:pt x="923" y="2115"/>
                    </a:cubicBezTo>
                    <a:cubicBezTo>
                      <a:pt x="1237" y="2017"/>
                      <a:pt x="1425" y="1754"/>
                      <a:pt x="1465" y="1431"/>
                    </a:cubicBezTo>
                    <a:cubicBezTo>
                      <a:pt x="1485" y="1259"/>
                      <a:pt x="1461" y="1091"/>
                      <a:pt x="1436" y="920"/>
                    </a:cubicBezTo>
                    <a:cubicBezTo>
                      <a:pt x="1412" y="763"/>
                      <a:pt x="1404" y="621"/>
                      <a:pt x="1536" y="513"/>
                    </a:cubicBezTo>
                    <a:cubicBezTo>
                      <a:pt x="1643" y="425"/>
                      <a:pt x="1800" y="364"/>
                      <a:pt x="1949" y="364"/>
                    </a:cubicBezTo>
                    <a:cubicBezTo>
                      <a:pt x="2053" y="364"/>
                      <a:pt x="2153" y="394"/>
                      <a:pt x="2231" y="464"/>
                    </a:cubicBezTo>
                    <a:cubicBezTo>
                      <a:pt x="2269" y="499"/>
                      <a:pt x="2312" y="513"/>
                      <a:pt x="2353" y="513"/>
                    </a:cubicBezTo>
                    <a:cubicBezTo>
                      <a:pt x="2502" y="513"/>
                      <a:pt x="2632" y="326"/>
                      <a:pt x="2493" y="201"/>
                    </a:cubicBezTo>
                    <a:cubicBezTo>
                      <a:pt x="2340" y="64"/>
                      <a:pt x="2140" y="1"/>
                      <a:pt x="19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3"/>
              <p:cNvSpPr/>
              <p:nvPr/>
            </p:nvSpPr>
            <p:spPr>
              <a:xfrm>
                <a:off x="7898474" y="1061957"/>
                <a:ext cx="71078" cy="152843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075" extrusionOk="0">
                    <a:moveTo>
                      <a:pt x="481" y="0"/>
                    </a:moveTo>
                    <a:cubicBezTo>
                      <a:pt x="276" y="0"/>
                      <a:pt x="199" y="320"/>
                      <a:pt x="420" y="361"/>
                    </a:cubicBezTo>
                    <a:cubicBezTo>
                      <a:pt x="706" y="414"/>
                      <a:pt x="828" y="702"/>
                      <a:pt x="743" y="966"/>
                    </a:cubicBezTo>
                    <a:cubicBezTo>
                      <a:pt x="643" y="1270"/>
                      <a:pt x="318" y="1417"/>
                      <a:pt x="162" y="1688"/>
                    </a:cubicBezTo>
                    <a:cubicBezTo>
                      <a:pt x="0" y="1970"/>
                      <a:pt x="56" y="2285"/>
                      <a:pt x="285" y="2509"/>
                    </a:cubicBezTo>
                    <a:cubicBezTo>
                      <a:pt x="507" y="2726"/>
                      <a:pt x="833" y="2791"/>
                      <a:pt x="1043" y="3016"/>
                    </a:cubicBezTo>
                    <a:cubicBezTo>
                      <a:pt x="1081" y="3057"/>
                      <a:pt x="1125" y="3074"/>
                      <a:pt x="1167" y="3074"/>
                    </a:cubicBezTo>
                    <a:cubicBezTo>
                      <a:pt x="1305" y="3074"/>
                      <a:pt x="1430" y="2888"/>
                      <a:pt x="1304" y="2755"/>
                    </a:cubicBezTo>
                    <a:cubicBezTo>
                      <a:pt x="1086" y="2521"/>
                      <a:pt x="749" y="2460"/>
                      <a:pt x="534" y="2232"/>
                    </a:cubicBezTo>
                    <a:cubicBezTo>
                      <a:pt x="261" y="1948"/>
                      <a:pt x="654" y="1690"/>
                      <a:pt x="839" y="1495"/>
                    </a:cubicBezTo>
                    <a:cubicBezTo>
                      <a:pt x="1065" y="1256"/>
                      <a:pt x="1189" y="933"/>
                      <a:pt x="1122" y="605"/>
                    </a:cubicBezTo>
                    <a:cubicBezTo>
                      <a:pt x="1061" y="311"/>
                      <a:pt x="815" y="59"/>
                      <a:pt x="519" y="4"/>
                    </a:cubicBezTo>
                    <a:cubicBezTo>
                      <a:pt x="506" y="1"/>
                      <a:pt x="494" y="0"/>
                      <a:pt x="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3"/>
              <p:cNvSpPr/>
              <p:nvPr/>
            </p:nvSpPr>
            <p:spPr>
              <a:xfrm>
                <a:off x="7643537" y="1097844"/>
                <a:ext cx="23759" cy="184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1" extrusionOk="0">
                    <a:moveTo>
                      <a:pt x="238" y="0"/>
                    </a:moveTo>
                    <a:cubicBezTo>
                      <a:pt x="1" y="0"/>
                      <a:pt x="1" y="371"/>
                      <a:pt x="238" y="371"/>
                    </a:cubicBezTo>
                    <a:cubicBezTo>
                      <a:pt x="475" y="371"/>
                      <a:pt x="477" y="0"/>
                      <a:pt x="2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>
                <a:off x="7644780" y="1061957"/>
                <a:ext cx="71128" cy="152843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075" extrusionOk="0">
                    <a:moveTo>
                      <a:pt x="482" y="0"/>
                    </a:moveTo>
                    <a:cubicBezTo>
                      <a:pt x="277" y="0"/>
                      <a:pt x="201" y="320"/>
                      <a:pt x="422" y="361"/>
                    </a:cubicBezTo>
                    <a:cubicBezTo>
                      <a:pt x="707" y="414"/>
                      <a:pt x="829" y="702"/>
                      <a:pt x="743" y="966"/>
                    </a:cubicBezTo>
                    <a:cubicBezTo>
                      <a:pt x="644" y="1270"/>
                      <a:pt x="319" y="1417"/>
                      <a:pt x="164" y="1688"/>
                    </a:cubicBezTo>
                    <a:cubicBezTo>
                      <a:pt x="1" y="1970"/>
                      <a:pt x="56" y="2285"/>
                      <a:pt x="287" y="2509"/>
                    </a:cubicBezTo>
                    <a:cubicBezTo>
                      <a:pt x="509" y="2726"/>
                      <a:pt x="834" y="2791"/>
                      <a:pt x="1044" y="3016"/>
                    </a:cubicBezTo>
                    <a:cubicBezTo>
                      <a:pt x="1082" y="3057"/>
                      <a:pt x="1125" y="3074"/>
                      <a:pt x="1167" y="3074"/>
                    </a:cubicBezTo>
                    <a:cubicBezTo>
                      <a:pt x="1306" y="3074"/>
                      <a:pt x="1431" y="2888"/>
                      <a:pt x="1307" y="2755"/>
                    </a:cubicBezTo>
                    <a:cubicBezTo>
                      <a:pt x="1087" y="2521"/>
                      <a:pt x="751" y="2460"/>
                      <a:pt x="534" y="2232"/>
                    </a:cubicBezTo>
                    <a:cubicBezTo>
                      <a:pt x="262" y="1948"/>
                      <a:pt x="655" y="1690"/>
                      <a:pt x="840" y="1495"/>
                    </a:cubicBezTo>
                    <a:cubicBezTo>
                      <a:pt x="1066" y="1256"/>
                      <a:pt x="1190" y="933"/>
                      <a:pt x="1123" y="605"/>
                    </a:cubicBezTo>
                    <a:cubicBezTo>
                      <a:pt x="1063" y="311"/>
                      <a:pt x="818" y="59"/>
                      <a:pt x="520" y="4"/>
                    </a:cubicBezTo>
                    <a:cubicBezTo>
                      <a:pt x="507" y="1"/>
                      <a:pt x="494" y="0"/>
                      <a:pt x="4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>
                <a:off x="7878393" y="1203318"/>
                <a:ext cx="37030" cy="87928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769" extrusionOk="0">
                    <a:moveTo>
                      <a:pt x="202" y="0"/>
                    </a:moveTo>
                    <a:cubicBezTo>
                      <a:pt x="140" y="0"/>
                      <a:pt x="82" y="27"/>
                      <a:pt x="46" y="88"/>
                    </a:cubicBezTo>
                    <a:cubicBezTo>
                      <a:pt x="1" y="167"/>
                      <a:pt x="21" y="300"/>
                      <a:pt x="113" y="341"/>
                    </a:cubicBezTo>
                    <a:cubicBezTo>
                      <a:pt x="168" y="365"/>
                      <a:pt x="179" y="371"/>
                      <a:pt x="216" y="414"/>
                    </a:cubicBezTo>
                    <a:cubicBezTo>
                      <a:pt x="225" y="424"/>
                      <a:pt x="229" y="429"/>
                      <a:pt x="229" y="429"/>
                    </a:cubicBezTo>
                    <a:cubicBezTo>
                      <a:pt x="229" y="429"/>
                      <a:pt x="227" y="427"/>
                      <a:pt x="224" y="424"/>
                    </a:cubicBezTo>
                    <a:lnTo>
                      <a:pt x="224" y="424"/>
                    </a:lnTo>
                    <a:cubicBezTo>
                      <a:pt x="230" y="435"/>
                      <a:pt x="238" y="446"/>
                      <a:pt x="244" y="457"/>
                    </a:cubicBezTo>
                    <a:cubicBezTo>
                      <a:pt x="259" y="481"/>
                      <a:pt x="271" y="504"/>
                      <a:pt x="281" y="530"/>
                    </a:cubicBezTo>
                    <a:cubicBezTo>
                      <a:pt x="278" y="524"/>
                      <a:pt x="277" y="522"/>
                      <a:pt x="277" y="522"/>
                    </a:cubicBezTo>
                    <a:lnTo>
                      <a:pt x="277" y="522"/>
                    </a:lnTo>
                    <a:cubicBezTo>
                      <a:pt x="277" y="522"/>
                      <a:pt x="280" y="528"/>
                      <a:pt x="285" y="541"/>
                    </a:cubicBezTo>
                    <a:cubicBezTo>
                      <a:pt x="289" y="553"/>
                      <a:pt x="293" y="566"/>
                      <a:pt x="298" y="580"/>
                    </a:cubicBezTo>
                    <a:cubicBezTo>
                      <a:pt x="306" y="607"/>
                      <a:pt x="314" y="636"/>
                      <a:pt x="320" y="664"/>
                    </a:cubicBezTo>
                    <a:cubicBezTo>
                      <a:pt x="331" y="713"/>
                      <a:pt x="339" y="764"/>
                      <a:pt x="344" y="815"/>
                    </a:cubicBezTo>
                    <a:cubicBezTo>
                      <a:pt x="365" y="1047"/>
                      <a:pt x="320" y="1282"/>
                      <a:pt x="214" y="1491"/>
                    </a:cubicBezTo>
                    <a:cubicBezTo>
                      <a:pt x="170" y="1581"/>
                      <a:pt x="192" y="1692"/>
                      <a:pt x="281" y="1744"/>
                    </a:cubicBezTo>
                    <a:cubicBezTo>
                      <a:pt x="309" y="1760"/>
                      <a:pt x="342" y="1768"/>
                      <a:pt x="375" y="1768"/>
                    </a:cubicBezTo>
                    <a:cubicBezTo>
                      <a:pt x="440" y="1768"/>
                      <a:pt x="505" y="1737"/>
                      <a:pt x="534" y="1677"/>
                    </a:cubicBezTo>
                    <a:cubicBezTo>
                      <a:pt x="676" y="1399"/>
                      <a:pt x="744" y="1081"/>
                      <a:pt x="710" y="767"/>
                    </a:cubicBezTo>
                    <a:cubicBezTo>
                      <a:pt x="678" y="489"/>
                      <a:pt x="583" y="145"/>
                      <a:pt x="300" y="22"/>
                    </a:cubicBezTo>
                    <a:cubicBezTo>
                      <a:pt x="268" y="8"/>
                      <a:pt x="234" y="0"/>
                      <a:pt x="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3"/>
              <p:cNvSpPr/>
              <p:nvPr/>
            </p:nvSpPr>
            <p:spPr>
              <a:xfrm>
                <a:off x="8130497" y="1203318"/>
                <a:ext cx="37030" cy="87928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769" extrusionOk="0">
                    <a:moveTo>
                      <a:pt x="201" y="0"/>
                    </a:moveTo>
                    <a:cubicBezTo>
                      <a:pt x="139" y="0"/>
                      <a:pt x="81" y="27"/>
                      <a:pt x="46" y="88"/>
                    </a:cubicBezTo>
                    <a:cubicBezTo>
                      <a:pt x="0" y="167"/>
                      <a:pt x="21" y="300"/>
                      <a:pt x="112" y="341"/>
                    </a:cubicBezTo>
                    <a:cubicBezTo>
                      <a:pt x="168" y="365"/>
                      <a:pt x="179" y="371"/>
                      <a:pt x="215" y="414"/>
                    </a:cubicBezTo>
                    <a:cubicBezTo>
                      <a:pt x="224" y="424"/>
                      <a:pt x="229" y="429"/>
                      <a:pt x="228" y="429"/>
                    </a:cubicBezTo>
                    <a:cubicBezTo>
                      <a:pt x="228" y="429"/>
                      <a:pt x="226" y="427"/>
                      <a:pt x="222" y="424"/>
                    </a:cubicBezTo>
                    <a:lnTo>
                      <a:pt x="222" y="424"/>
                    </a:lnTo>
                    <a:cubicBezTo>
                      <a:pt x="230" y="435"/>
                      <a:pt x="238" y="446"/>
                      <a:pt x="244" y="457"/>
                    </a:cubicBezTo>
                    <a:cubicBezTo>
                      <a:pt x="258" y="481"/>
                      <a:pt x="269" y="504"/>
                      <a:pt x="280" y="530"/>
                    </a:cubicBezTo>
                    <a:cubicBezTo>
                      <a:pt x="278" y="524"/>
                      <a:pt x="277" y="522"/>
                      <a:pt x="276" y="522"/>
                    </a:cubicBezTo>
                    <a:lnTo>
                      <a:pt x="276" y="522"/>
                    </a:lnTo>
                    <a:cubicBezTo>
                      <a:pt x="276" y="522"/>
                      <a:pt x="279" y="528"/>
                      <a:pt x="285" y="541"/>
                    </a:cubicBezTo>
                    <a:cubicBezTo>
                      <a:pt x="288" y="553"/>
                      <a:pt x="293" y="566"/>
                      <a:pt x="298" y="580"/>
                    </a:cubicBezTo>
                    <a:cubicBezTo>
                      <a:pt x="306" y="607"/>
                      <a:pt x="314" y="636"/>
                      <a:pt x="320" y="664"/>
                    </a:cubicBezTo>
                    <a:cubicBezTo>
                      <a:pt x="331" y="713"/>
                      <a:pt x="339" y="764"/>
                      <a:pt x="344" y="815"/>
                    </a:cubicBezTo>
                    <a:cubicBezTo>
                      <a:pt x="364" y="1047"/>
                      <a:pt x="320" y="1282"/>
                      <a:pt x="214" y="1491"/>
                    </a:cubicBezTo>
                    <a:cubicBezTo>
                      <a:pt x="169" y="1581"/>
                      <a:pt x="192" y="1692"/>
                      <a:pt x="280" y="1744"/>
                    </a:cubicBezTo>
                    <a:cubicBezTo>
                      <a:pt x="308" y="1760"/>
                      <a:pt x="341" y="1768"/>
                      <a:pt x="374" y="1768"/>
                    </a:cubicBezTo>
                    <a:cubicBezTo>
                      <a:pt x="439" y="1768"/>
                      <a:pt x="504" y="1737"/>
                      <a:pt x="534" y="1677"/>
                    </a:cubicBezTo>
                    <a:cubicBezTo>
                      <a:pt x="676" y="1399"/>
                      <a:pt x="744" y="1081"/>
                      <a:pt x="709" y="767"/>
                    </a:cubicBezTo>
                    <a:cubicBezTo>
                      <a:pt x="678" y="489"/>
                      <a:pt x="583" y="145"/>
                      <a:pt x="299" y="22"/>
                    </a:cubicBezTo>
                    <a:cubicBezTo>
                      <a:pt x="267" y="8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3"/>
              <p:cNvSpPr/>
              <p:nvPr/>
            </p:nvSpPr>
            <p:spPr>
              <a:xfrm>
                <a:off x="7897132" y="1097844"/>
                <a:ext cx="23809" cy="1844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71" extrusionOk="0">
                    <a:moveTo>
                      <a:pt x="239" y="0"/>
                    </a:moveTo>
                    <a:cubicBezTo>
                      <a:pt x="0" y="0"/>
                      <a:pt x="0" y="371"/>
                      <a:pt x="239" y="371"/>
                    </a:cubicBezTo>
                    <a:cubicBezTo>
                      <a:pt x="477" y="371"/>
                      <a:pt x="478" y="0"/>
                      <a:pt x="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3"/>
              <p:cNvSpPr/>
              <p:nvPr/>
            </p:nvSpPr>
            <p:spPr>
              <a:xfrm>
                <a:off x="8402881" y="1097844"/>
                <a:ext cx="23709" cy="1844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9" y="0"/>
                    </a:moveTo>
                    <a:cubicBezTo>
                      <a:pt x="0" y="0"/>
                      <a:pt x="2" y="371"/>
                      <a:pt x="239" y="371"/>
                    </a:cubicBezTo>
                    <a:cubicBezTo>
                      <a:pt x="477" y="371"/>
                      <a:pt x="477" y="0"/>
                      <a:pt x="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3"/>
              <p:cNvSpPr/>
              <p:nvPr/>
            </p:nvSpPr>
            <p:spPr>
              <a:xfrm>
                <a:off x="8149186" y="1097844"/>
                <a:ext cx="23809" cy="1844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71" extrusionOk="0">
                    <a:moveTo>
                      <a:pt x="240" y="0"/>
                    </a:moveTo>
                    <a:cubicBezTo>
                      <a:pt x="1" y="0"/>
                      <a:pt x="1" y="371"/>
                      <a:pt x="240" y="371"/>
                    </a:cubicBezTo>
                    <a:cubicBezTo>
                      <a:pt x="477" y="371"/>
                      <a:pt x="479" y="0"/>
                      <a:pt x="2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3"/>
              <p:cNvSpPr/>
              <p:nvPr/>
            </p:nvSpPr>
            <p:spPr>
              <a:xfrm>
                <a:off x="8150528" y="1061957"/>
                <a:ext cx="71128" cy="152843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075" extrusionOk="0">
                    <a:moveTo>
                      <a:pt x="482" y="0"/>
                    </a:moveTo>
                    <a:cubicBezTo>
                      <a:pt x="277" y="0"/>
                      <a:pt x="201" y="320"/>
                      <a:pt x="422" y="361"/>
                    </a:cubicBezTo>
                    <a:cubicBezTo>
                      <a:pt x="707" y="414"/>
                      <a:pt x="829" y="702"/>
                      <a:pt x="743" y="966"/>
                    </a:cubicBezTo>
                    <a:cubicBezTo>
                      <a:pt x="643" y="1270"/>
                      <a:pt x="319" y="1417"/>
                      <a:pt x="164" y="1688"/>
                    </a:cubicBezTo>
                    <a:cubicBezTo>
                      <a:pt x="1" y="1970"/>
                      <a:pt x="56" y="2285"/>
                      <a:pt x="286" y="2509"/>
                    </a:cubicBezTo>
                    <a:cubicBezTo>
                      <a:pt x="507" y="2726"/>
                      <a:pt x="833" y="2791"/>
                      <a:pt x="1044" y="3016"/>
                    </a:cubicBezTo>
                    <a:cubicBezTo>
                      <a:pt x="1082" y="3057"/>
                      <a:pt x="1125" y="3074"/>
                      <a:pt x="1167" y="3074"/>
                    </a:cubicBezTo>
                    <a:cubicBezTo>
                      <a:pt x="1306" y="3074"/>
                      <a:pt x="1430" y="2888"/>
                      <a:pt x="1305" y="2755"/>
                    </a:cubicBezTo>
                    <a:cubicBezTo>
                      <a:pt x="1088" y="2521"/>
                      <a:pt x="749" y="2460"/>
                      <a:pt x="534" y="2232"/>
                    </a:cubicBezTo>
                    <a:cubicBezTo>
                      <a:pt x="262" y="1948"/>
                      <a:pt x="654" y="1690"/>
                      <a:pt x="840" y="1495"/>
                    </a:cubicBezTo>
                    <a:cubicBezTo>
                      <a:pt x="1066" y="1256"/>
                      <a:pt x="1189" y="933"/>
                      <a:pt x="1123" y="605"/>
                    </a:cubicBezTo>
                    <a:cubicBezTo>
                      <a:pt x="1063" y="311"/>
                      <a:pt x="816" y="59"/>
                      <a:pt x="520" y="4"/>
                    </a:cubicBezTo>
                    <a:cubicBezTo>
                      <a:pt x="507" y="1"/>
                      <a:pt x="494" y="0"/>
                      <a:pt x="4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3"/>
              <p:cNvSpPr/>
              <p:nvPr/>
            </p:nvSpPr>
            <p:spPr>
              <a:xfrm>
                <a:off x="8384142" y="1203318"/>
                <a:ext cx="37030" cy="87928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769" extrusionOk="0">
                    <a:moveTo>
                      <a:pt x="201" y="0"/>
                    </a:moveTo>
                    <a:cubicBezTo>
                      <a:pt x="139" y="0"/>
                      <a:pt x="82" y="27"/>
                      <a:pt x="45" y="88"/>
                    </a:cubicBezTo>
                    <a:cubicBezTo>
                      <a:pt x="0" y="167"/>
                      <a:pt x="19" y="300"/>
                      <a:pt x="111" y="341"/>
                    </a:cubicBezTo>
                    <a:cubicBezTo>
                      <a:pt x="168" y="365"/>
                      <a:pt x="179" y="371"/>
                      <a:pt x="216" y="414"/>
                    </a:cubicBezTo>
                    <a:cubicBezTo>
                      <a:pt x="225" y="424"/>
                      <a:pt x="228" y="429"/>
                      <a:pt x="228" y="429"/>
                    </a:cubicBezTo>
                    <a:cubicBezTo>
                      <a:pt x="228" y="429"/>
                      <a:pt x="226" y="427"/>
                      <a:pt x="222" y="424"/>
                    </a:cubicBezTo>
                    <a:lnTo>
                      <a:pt x="222" y="424"/>
                    </a:lnTo>
                    <a:cubicBezTo>
                      <a:pt x="230" y="435"/>
                      <a:pt x="236" y="446"/>
                      <a:pt x="244" y="457"/>
                    </a:cubicBezTo>
                    <a:cubicBezTo>
                      <a:pt x="257" y="481"/>
                      <a:pt x="269" y="504"/>
                      <a:pt x="281" y="530"/>
                    </a:cubicBezTo>
                    <a:cubicBezTo>
                      <a:pt x="278" y="524"/>
                      <a:pt x="277" y="522"/>
                      <a:pt x="277" y="522"/>
                    </a:cubicBezTo>
                    <a:lnTo>
                      <a:pt x="277" y="522"/>
                    </a:lnTo>
                    <a:cubicBezTo>
                      <a:pt x="276" y="522"/>
                      <a:pt x="279" y="528"/>
                      <a:pt x="284" y="541"/>
                    </a:cubicBezTo>
                    <a:cubicBezTo>
                      <a:pt x="288" y="553"/>
                      <a:pt x="293" y="566"/>
                      <a:pt x="296" y="580"/>
                    </a:cubicBezTo>
                    <a:cubicBezTo>
                      <a:pt x="306" y="607"/>
                      <a:pt x="312" y="636"/>
                      <a:pt x="319" y="664"/>
                    </a:cubicBezTo>
                    <a:cubicBezTo>
                      <a:pt x="331" y="713"/>
                      <a:pt x="339" y="764"/>
                      <a:pt x="342" y="815"/>
                    </a:cubicBezTo>
                    <a:cubicBezTo>
                      <a:pt x="364" y="1047"/>
                      <a:pt x="319" y="1282"/>
                      <a:pt x="214" y="1491"/>
                    </a:cubicBezTo>
                    <a:cubicBezTo>
                      <a:pt x="168" y="1581"/>
                      <a:pt x="190" y="1692"/>
                      <a:pt x="281" y="1744"/>
                    </a:cubicBezTo>
                    <a:cubicBezTo>
                      <a:pt x="308" y="1760"/>
                      <a:pt x="341" y="1768"/>
                      <a:pt x="374" y="1768"/>
                    </a:cubicBezTo>
                    <a:cubicBezTo>
                      <a:pt x="438" y="1768"/>
                      <a:pt x="503" y="1737"/>
                      <a:pt x="534" y="1677"/>
                    </a:cubicBezTo>
                    <a:cubicBezTo>
                      <a:pt x="676" y="1399"/>
                      <a:pt x="744" y="1081"/>
                      <a:pt x="708" y="767"/>
                    </a:cubicBezTo>
                    <a:cubicBezTo>
                      <a:pt x="676" y="489"/>
                      <a:pt x="583" y="145"/>
                      <a:pt x="298" y="22"/>
                    </a:cubicBezTo>
                    <a:cubicBezTo>
                      <a:pt x="266" y="8"/>
                      <a:pt x="233" y="0"/>
                      <a:pt x="2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3"/>
              <p:cNvSpPr/>
              <p:nvPr/>
            </p:nvSpPr>
            <p:spPr>
              <a:xfrm>
                <a:off x="7391433" y="1097844"/>
                <a:ext cx="23759" cy="184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1" extrusionOk="0">
                    <a:moveTo>
                      <a:pt x="238" y="0"/>
                    </a:moveTo>
                    <a:cubicBezTo>
                      <a:pt x="1" y="0"/>
                      <a:pt x="1" y="371"/>
                      <a:pt x="238" y="371"/>
                    </a:cubicBezTo>
                    <a:cubicBezTo>
                      <a:pt x="476" y="371"/>
                      <a:pt x="477" y="0"/>
                      <a:pt x="2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3"/>
              <p:cNvSpPr/>
              <p:nvPr/>
            </p:nvSpPr>
            <p:spPr>
              <a:xfrm>
                <a:off x="7423692" y="1236422"/>
                <a:ext cx="53980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947" extrusionOk="0">
                    <a:moveTo>
                      <a:pt x="252" y="1"/>
                    </a:moveTo>
                    <a:cubicBezTo>
                      <a:pt x="64" y="1"/>
                      <a:pt x="0" y="305"/>
                      <a:pt x="208" y="365"/>
                    </a:cubicBezTo>
                    <a:cubicBezTo>
                      <a:pt x="446" y="434"/>
                      <a:pt x="628" y="658"/>
                      <a:pt x="663" y="902"/>
                    </a:cubicBezTo>
                    <a:cubicBezTo>
                      <a:pt x="702" y="1176"/>
                      <a:pt x="560" y="1455"/>
                      <a:pt x="341" y="1633"/>
                    </a:cubicBezTo>
                    <a:cubicBezTo>
                      <a:pt x="264" y="1697"/>
                      <a:pt x="276" y="1830"/>
                      <a:pt x="341" y="1895"/>
                    </a:cubicBezTo>
                    <a:cubicBezTo>
                      <a:pt x="378" y="1931"/>
                      <a:pt x="422" y="1947"/>
                      <a:pt x="466" y="1947"/>
                    </a:cubicBezTo>
                    <a:cubicBezTo>
                      <a:pt x="515" y="1947"/>
                      <a:pt x="564" y="1928"/>
                      <a:pt x="604" y="1895"/>
                    </a:cubicBezTo>
                    <a:cubicBezTo>
                      <a:pt x="919" y="1638"/>
                      <a:pt x="1085" y="1220"/>
                      <a:pt x="1022" y="818"/>
                    </a:cubicBezTo>
                    <a:cubicBezTo>
                      <a:pt x="955" y="435"/>
                      <a:pt x="678" y="122"/>
                      <a:pt x="308" y="9"/>
                    </a:cubicBezTo>
                    <a:cubicBezTo>
                      <a:pt x="288" y="3"/>
                      <a:pt x="269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3"/>
              <p:cNvSpPr/>
              <p:nvPr/>
            </p:nvSpPr>
            <p:spPr>
              <a:xfrm>
                <a:off x="7324480" y="1256801"/>
                <a:ext cx="106468" cy="91507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841" extrusionOk="0">
                    <a:moveTo>
                      <a:pt x="289" y="0"/>
                    </a:moveTo>
                    <a:cubicBezTo>
                      <a:pt x="246" y="0"/>
                      <a:pt x="201" y="5"/>
                      <a:pt x="156" y="14"/>
                    </a:cubicBezTo>
                    <a:cubicBezTo>
                      <a:pt x="58" y="35"/>
                      <a:pt x="1" y="150"/>
                      <a:pt x="26" y="242"/>
                    </a:cubicBezTo>
                    <a:cubicBezTo>
                      <a:pt x="50" y="328"/>
                      <a:pt x="127" y="376"/>
                      <a:pt x="210" y="376"/>
                    </a:cubicBezTo>
                    <a:cubicBezTo>
                      <a:pt x="225" y="376"/>
                      <a:pt x="239" y="375"/>
                      <a:pt x="254" y="372"/>
                    </a:cubicBezTo>
                    <a:cubicBezTo>
                      <a:pt x="269" y="369"/>
                      <a:pt x="285" y="367"/>
                      <a:pt x="300" y="367"/>
                    </a:cubicBezTo>
                    <a:cubicBezTo>
                      <a:pt x="465" y="367"/>
                      <a:pt x="629" y="544"/>
                      <a:pt x="656" y="698"/>
                    </a:cubicBezTo>
                    <a:cubicBezTo>
                      <a:pt x="677" y="810"/>
                      <a:pt x="583" y="940"/>
                      <a:pt x="558" y="1048"/>
                    </a:cubicBezTo>
                    <a:cubicBezTo>
                      <a:pt x="522" y="1203"/>
                      <a:pt x="523" y="1364"/>
                      <a:pt x="591" y="1508"/>
                    </a:cubicBezTo>
                    <a:cubicBezTo>
                      <a:pt x="693" y="1724"/>
                      <a:pt x="935" y="1841"/>
                      <a:pt x="1166" y="1841"/>
                    </a:cubicBezTo>
                    <a:cubicBezTo>
                      <a:pt x="1169" y="1841"/>
                      <a:pt x="1172" y="1841"/>
                      <a:pt x="1175" y="1841"/>
                    </a:cubicBezTo>
                    <a:cubicBezTo>
                      <a:pt x="1443" y="1836"/>
                      <a:pt x="1668" y="1679"/>
                      <a:pt x="1824" y="1472"/>
                    </a:cubicBezTo>
                    <a:cubicBezTo>
                      <a:pt x="2016" y="1215"/>
                      <a:pt x="2106" y="891"/>
                      <a:pt x="2133" y="576"/>
                    </a:cubicBezTo>
                    <a:cubicBezTo>
                      <a:pt x="2141" y="476"/>
                      <a:pt x="2041" y="391"/>
                      <a:pt x="1948" y="391"/>
                    </a:cubicBezTo>
                    <a:cubicBezTo>
                      <a:pt x="1840" y="391"/>
                      <a:pt x="1772" y="476"/>
                      <a:pt x="1763" y="576"/>
                    </a:cubicBezTo>
                    <a:cubicBezTo>
                      <a:pt x="1742" y="812"/>
                      <a:pt x="1669" y="1060"/>
                      <a:pt x="1527" y="1253"/>
                    </a:cubicBezTo>
                    <a:cubicBezTo>
                      <a:pt x="1471" y="1331"/>
                      <a:pt x="1399" y="1394"/>
                      <a:pt x="1315" y="1437"/>
                    </a:cubicBezTo>
                    <a:cubicBezTo>
                      <a:pt x="1268" y="1460"/>
                      <a:pt x="1217" y="1472"/>
                      <a:pt x="1166" y="1472"/>
                    </a:cubicBezTo>
                    <a:cubicBezTo>
                      <a:pt x="1144" y="1472"/>
                      <a:pt x="1122" y="1470"/>
                      <a:pt x="1101" y="1466"/>
                    </a:cubicBezTo>
                    <a:cubicBezTo>
                      <a:pt x="1031" y="1450"/>
                      <a:pt x="968" y="1416"/>
                      <a:pt x="936" y="1371"/>
                    </a:cubicBezTo>
                    <a:cubicBezTo>
                      <a:pt x="876" y="1284"/>
                      <a:pt x="905" y="1166"/>
                      <a:pt x="935" y="1073"/>
                    </a:cubicBezTo>
                    <a:cubicBezTo>
                      <a:pt x="976" y="950"/>
                      <a:pt x="1036" y="836"/>
                      <a:pt x="1027" y="701"/>
                    </a:cubicBezTo>
                    <a:cubicBezTo>
                      <a:pt x="1016" y="568"/>
                      <a:pt x="967" y="441"/>
                      <a:pt x="887" y="334"/>
                    </a:cubicBezTo>
                    <a:cubicBezTo>
                      <a:pt x="743" y="134"/>
                      <a:pt x="529" y="0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3"/>
              <p:cNvSpPr/>
              <p:nvPr/>
            </p:nvSpPr>
            <p:spPr>
              <a:xfrm>
                <a:off x="7624748" y="1203318"/>
                <a:ext cx="37030" cy="87928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769" extrusionOk="0">
                    <a:moveTo>
                      <a:pt x="202" y="0"/>
                    </a:moveTo>
                    <a:cubicBezTo>
                      <a:pt x="140" y="0"/>
                      <a:pt x="82" y="27"/>
                      <a:pt x="46" y="88"/>
                    </a:cubicBezTo>
                    <a:cubicBezTo>
                      <a:pt x="0" y="167"/>
                      <a:pt x="21" y="300"/>
                      <a:pt x="113" y="341"/>
                    </a:cubicBezTo>
                    <a:cubicBezTo>
                      <a:pt x="168" y="365"/>
                      <a:pt x="179" y="371"/>
                      <a:pt x="216" y="414"/>
                    </a:cubicBezTo>
                    <a:cubicBezTo>
                      <a:pt x="224" y="424"/>
                      <a:pt x="229" y="429"/>
                      <a:pt x="229" y="429"/>
                    </a:cubicBezTo>
                    <a:cubicBezTo>
                      <a:pt x="229" y="429"/>
                      <a:pt x="227" y="427"/>
                      <a:pt x="223" y="424"/>
                    </a:cubicBezTo>
                    <a:lnTo>
                      <a:pt x="223" y="424"/>
                    </a:lnTo>
                    <a:cubicBezTo>
                      <a:pt x="230" y="435"/>
                      <a:pt x="238" y="446"/>
                      <a:pt x="244" y="457"/>
                    </a:cubicBezTo>
                    <a:cubicBezTo>
                      <a:pt x="258" y="481"/>
                      <a:pt x="271" y="504"/>
                      <a:pt x="280" y="530"/>
                    </a:cubicBezTo>
                    <a:cubicBezTo>
                      <a:pt x="278" y="524"/>
                      <a:pt x="277" y="522"/>
                      <a:pt x="277" y="522"/>
                    </a:cubicBezTo>
                    <a:lnTo>
                      <a:pt x="277" y="522"/>
                    </a:lnTo>
                    <a:cubicBezTo>
                      <a:pt x="277" y="522"/>
                      <a:pt x="279" y="528"/>
                      <a:pt x="285" y="541"/>
                    </a:cubicBezTo>
                    <a:cubicBezTo>
                      <a:pt x="288" y="553"/>
                      <a:pt x="293" y="566"/>
                      <a:pt x="298" y="580"/>
                    </a:cubicBezTo>
                    <a:cubicBezTo>
                      <a:pt x="306" y="607"/>
                      <a:pt x="314" y="636"/>
                      <a:pt x="320" y="664"/>
                    </a:cubicBezTo>
                    <a:cubicBezTo>
                      <a:pt x="331" y="713"/>
                      <a:pt x="339" y="764"/>
                      <a:pt x="344" y="815"/>
                    </a:cubicBezTo>
                    <a:cubicBezTo>
                      <a:pt x="364" y="1047"/>
                      <a:pt x="320" y="1282"/>
                      <a:pt x="214" y="1491"/>
                    </a:cubicBezTo>
                    <a:cubicBezTo>
                      <a:pt x="170" y="1581"/>
                      <a:pt x="192" y="1692"/>
                      <a:pt x="280" y="1744"/>
                    </a:cubicBezTo>
                    <a:cubicBezTo>
                      <a:pt x="309" y="1760"/>
                      <a:pt x="342" y="1768"/>
                      <a:pt x="375" y="1768"/>
                    </a:cubicBezTo>
                    <a:cubicBezTo>
                      <a:pt x="440" y="1768"/>
                      <a:pt x="505" y="1737"/>
                      <a:pt x="535" y="1677"/>
                    </a:cubicBezTo>
                    <a:cubicBezTo>
                      <a:pt x="676" y="1399"/>
                      <a:pt x="744" y="1081"/>
                      <a:pt x="709" y="767"/>
                    </a:cubicBezTo>
                    <a:cubicBezTo>
                      <a:pt x="678" y="489"/>
                      <a:pt x="583" y="145"/>
                      <a:pt x="299" y="22"/>
                    </a:cubicBezTo>
                    <a:cubicBezTo>
                      <a:pt x="268" y="8"/>
                      <a:pt x="234" y="0"/>
                      <a:pt x="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3"/>
              <p:cNvSpPr/>
              <p:nvPr/>
            </p:nvSpPr>
            <p:spPr>
              <a:xfrm>
                <a:off x="7469818" y="1170910"/>
                <a:ext cx="23809" cy="184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72" extrusionOk="0">
                    <a:moveTo>
                      <a:pt x="240" y="1"/>
                    </a:moveTo>
                    <a:cubicBezTo>
                      <a:pt x="2" y="1"/>
                      <a:pt x="1" y="371"/>
                      <a:pt x="240" y="371"/>
                    </a:cubicBezTo>
                    <a:cubicBezTo>
                      <a:pt x="479" y="371"/>
                      <a:pt x="479" y="1"/>
                      <a:pt x="2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3"/>
              <p:cNvSpPr/>
              <p:nvPr/>
            </p:nvSpPr>
            <p:spPr>
              <a:xfrm>
                <a:off x="7272787" y="1103461"/>
                <a:ext cx="111240" cy="14633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944" extrusionOk="0">
                    <a:moveTo>
                      <a:pt x="1751" y="0"/>
                    </a:moveTo>
                    <a:cubicBezTo>
                      <a:pt x="1618" y="0"/>
                      <a:pt x="1489" y="132"/>
                      <a:pt x="1587" y="269"/>
                    </a:cubicBezTo>
                    <a:cubicBezTo>
                      <a:pt x="1728" y="467"/>
                      <a:pt x="1878" y="756"/>
                      <a:pt x="1747" y="997"/>
                    </a:cubicBezTo>
                    <a:cubicBezTo>
                      <a:pt x="1690" y="1103"/>
                      <a:pt x="1587" y="1179"/>
                      <a:pt x="1511" y="1274"/>
                    </a:cubicBezTo>
                    <a:cubicBezTo>
                      <a:pt x="1418" y="1390"/>
                      <a:pt x="1361" y="1530"/>
                      <a:pt x="1348" y="1679"/>
                    </a:cubicBezTo>
                    <a:cubicBezTo>
                      <a:pt x="1334" y="1820"/>
                      <a:pt x="1362" y="1969"/>
                      <a:pt x="1331" y="2107"/>
                    </a:cubicBezTo>
                    <a:cubicBezTo>
                      <a:pt x="1302" y="2224"/>
                      <a:pt x="1215" y="2314"/>
                      <a:pt x="1119" y="2382"/>
                    </a:cubicBezTo>
                    <a:cubicBezTo>
                      <a:pt x="936" y="2511"/>
                      <a:pt x="719" y="2578"/>
                      <a:pt x="497" y="2578"/>
                    </a:cubicBezTo>
                    <a:cubicBezTo>
                      <a:pt x="438" y="2578"/>
                      <a:pt x="379" y="2574"/>
                      <a:pt x="321" y="2564"/>
                    </a:cubicBezTo>
                    <a:cubicBezTo>
                      <a:pt x="309" y="2562"/>
                      <a:pt x="297" y="2561"/>
                      <a:pt x="285" y="2561"/>
                    </a:cubicBezTo>
                    <a:cubicBezTo>
                      <a:pt x="79" y="2561"/>
                      <a:pt x="1" y="2883"/>
                      <a:pt x="223" y="2920"/>
                    </a:cubicBezTo>
                    <a:cubicBezTo>
                      <a:pt x="314" y="2936"/>
                      <a:pt x="407" y="2944"/>
                      <a:pt x="498" y="2944"/>
                    </a:cubicBezTo>
                    <a:cubicBezTo>
                      <a:pt x="756" y="2944"/>
                      <a:pt x="1009" y="2880"/>
                      <a:pt x="1236" y="2746"/>
                    </a:cubicBezTo>
                    <a:cubicBezTo>
                      <a:pt x="1380" y="2662"/>
                      <a:pt x="1511" y="2551"/>
                      <a:pt x="1600" y="2410"/>
                    </a:cubicBezTo>
                    <a:cubicBezTo>
                      <a:pt x="1699" y="2255"/>
                      <a:pt x="1714" y="2075"/>
                      <a:pt x="1714" y="1896"/>
                    </a:cubicBezTo>
                    <a:cubicBezTo>
                      <a:pt x="1712" y="1727"/>
                      <a:pt x="1715" y="1595"/>
                      <a:pt x="1834" y="1466"/>
                    </a:cubicBezTo>
                    <a:cubicBezTo>
                      <a:pt x="1953" y="1336"/>
                      <a:pt x="2070" y="1220"/>
                      <a:pt x="2127" y="1051"/>
                    </a:cubicBezTo>
                    <a:cubicBezTo>
                      <a:pt x="2238" y="720"/>
                      <a:pt x="2100" y="353"/>
                      <a:pt x="1907" y="82"/>
                    </a:cubicBezTo>
                    <a:cubicBezTo>
                      <a:pt x="1866" y="24"/>
                      <a:pt x="1808" y="0"/>
                      <a:pt x="17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3"/>
              <p:cNvSpPr/>
              <p:nvPr/>
            </p:nvSpPr>
            <p:spPr>
              <a:xfrm>
                <a:off x="7452421" y="1092227"/>
                <a:ext cx="101249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125" extrusionOk="0">
                    <a:moveTo>
                      <a:pt x="1104" y="0"/>
                    </a:moveTo>
                    <a:cubicBezTo>
                      <a:pt x="1019" y="0"/>
                      <a:pt x="933" y="12"/>
                      <a:pt x="846" y="39"/>
                    </a:cubicBezTo>
                    <a:cubicBezTo>
                      <a:pt x="460" y="158"/>
                      <a:pt x="202" y="492"/>
                      <a:pt x="42" y="848"/>
                    </a:cubicBezTo>
                    <a:cubicBezTo>
                      <a:pt x="1" y="940"/>
                      <a:pt x="15" y="1047"/>
                      <a:pt x="108" y="1101"/>
                    </a:cubicBezTo>
                    <a:cubicBezTo>
                      <a:pt x="135" y="1117"/>
                      <a:pt x="169" y="1125"/>
                      <a:pt x="202" y="1125"/>
                    </a:cubicBezTo>
                    <a:cubicBezTo>
                      <a:pt x="268" y="1125"/>
                      <a:pt x="335" y="1095"/>
                      <a:pt x="362" y="1035"/>
                    </a:cubicBezTo>
                    <a:cubicBezTo>
                      <a:pt x="477" y="780"/>
                      <a:pt x="642" y="503"/>
                      <a:pt x="920" y="403"/>
                    </a:cubicBezTo>
                    <a:cubicBezTo>
                      <a:pt x="983" y="381"/>
                      <a:pt x="1045" y="371"/>
                      <a:pt x="1107" y="371"/>
                    </a:cubicBezTo>
                    <a:cubicBezTo>
                      <a:pt x="1324" y="371"/>
                      <a:pt x="1531" y="494"/>
                      <a:pt x="1698" y="634"/>
                    </a:cubicBezTo>
                    <a:cubicBezTo>
                      <a:pt x="1738" y="668"/>
                      <a:pt x="1787" y="687"/>
                      <a:pt x="1836" y="687"/>
                    </a:cubicBezTo>
                    <a:cubicBezTo>
                      <a:pt x="1880" y="687"/>
                      <a:pt x="1925" y="671"/>
                      <a:pt x="1960" y="634"/>
                    </a:cubicBezTo>
                    <a:cubicBezTo>
                      <a:pt x="2027" y="568"/>
                      <a:pt x="2036" y="436"/>
                      <a:pt x="1960" y="373"/>
                    </a:cubicBezTo>
                    <a:cubicBezTo>
                      <a:pt x="1718" y="168"/>
                      <a:pt x="1420" y="0"/>
                      <a:pt x="1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3"/>
              <p:cNvSpPr/>
              <p:nvPr/>
            </p:nvSpPr>
            <p:spPr>
              <a:xfrm>
                <a:off x="7509930" y="1062752"/>
                <a:ext cx="130873" cy="10711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155" extrusionOk="0">
                    <a:moveTo>
                      <a:pt x="1937" y="1"/>
                    </a:moveTo>
                    <a:cubicBezTo>
                      <a:pt x="1484" y="1"/>
                      <a:pt x="1021" y="317"/>
                      <a:pt x="1053" y="816"/>
                    </a:cubicBezTo>
                    <a:cubicBezTo>
                      <a:pt x="1071" y="1088"/>
                      <a:pt x="1210" y="1484"/>
                      <a:pt x="952" y="1691"/>
                    </a:cubicBezTo>
                    <a:cubicBezTo>
                      <a:pt x="871" y="1757"/>
                      <a:pt x="771" y="1786"/>
                      <a:pt x="670" y="1786"/>
                    </a:cubicBezTo>
                    <a:cubicBezTo>
                      <a:pt x="542" y="1786"/>
                      <a:pt x="410" y="1740"/>
                      <a:pt x="309" y="1667"/>
                    </a:cubicBezTo>
                    <a:cubicBezTo>
                      <a:pt x="283" y="1649"/>
                      <a:pt x="253" y="1640"/>
                      <a:pt x="222" y="1640"/>
                    </a:cubicBezTo>
                    <a:cubicBezTo>
                      <a:pt x="156" y="1640"/>
                      <a:pt x="87" y="1679"/>
                      <a:pt x="55" y="1734"/>
                    </a:cubicBezTo>
                    <a:cubicBezTo>
                      <a:pt x="1" y="1827"/>
                      <a:pt x="40" y="1928"/>
                      <a:pt x="121" y="1987"/>
                    </a:cubicBezTo>
                    <a:cubicBezTo>
                      <a:pt x="280" y="2097"/>
                      <a:pt x="466" y="2155"/>
                      <a:pt x="654" y="2155"/>
                    </a:cubicBezTo>
                    <a:cubicBezTo>
                      <a:pt x="744" y="2155"/>
                      <a:pt x="834" y="2142"/>
                      <a:pt x="922" y="2115"/>
                    </a:cubicBezTo>
                    <a:cubicBezTo>
                      <a:pt x="1237" y="2017"/>
                      <a:pt x="1425" y="1754"/>
                      <a:pt x="1465" y="1431"/>
                    </a:cubicBezTo>
                    <a:cubicBezTo>
                      <a:pt x="1486" y="1259"/>
                      <a:pt x="1460" y="1091"/>
                      <a:pt x="1435" y="920"/>
                    </a:cubicBezTo>
                    <a:cubicBezTo>
                      <a:pt x="1413" y="763"/>
                      <a:pt x="1405" y="621"/>
                      <a:pt x="1536" y="513"/>
                    </a:cubicBezTo>
                    <a:cubicBezTo>
                      <a:pt x="1644" y="425"/>
                      <a:pt x="1800" y="364"/>
                      <a:pt x="1949" y="364"/>
                    </a:cubicBezTo>
                    <a:cubicBezTo>
                      <a:pt x="2053" y="364"/>
                      <a:pt x="2153" y="394"/>
                      <a:pt x="2231" y="464"/>
                    </a:cubicBezTo>
                    <a:cubicBezTo>
                      <a:pt x="2270" y="499"/>
                      <a:pt x="2313" y="513"/>
                      <a:pt x="2354" y="513"/>
                    </a:cubicBezTo>
                    <a:cubicBezTo>
                      <a:pt x="2502" y="513"/>
                      <a:pt x="2632" y="326"/>
                      <a:pt x="2492" y="201"/>
                    </a:cubicBezTo>
                    <a:cubicBezTo>
                      <a:pt x="2339" y="64"/>
                      <a:pt x="2139" y="1"/>
                      <a:pt x="19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3"/>
              <p:cNvSpPr/>
              <p:nvPr/>
            </p:nvSpPr>
            <p:spPr>
              <a:xfrm>
                <a:off x="7392725" y="1061957"/>
                <a:ext cx="71078" cy="152843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075" extrusionOk="0">
                    <a:moveTo>
                      <a:pt x="481" y="0"/>
                    </a:moveTo>
                    <a:cubicBezTo>
                      <a:pt x="277" y="0"/>
                      <a:pt x="200" y="320"/>
                      <a:pt x="421" y="361"/>
                    </a:cubicBezTo>
                    <a:cubicBezTo>
                      <a:pt x="706" y="414"/>
                      <a:pt x="828" y="702"/>
                      <a:pt x="743" y="966"/>
                    </a:cubicBezTo>
                    <a:cubicBezTo>
                      <a:pt x="643" y="1270"/>
                      <a:pt x="318" y="1417"/>
                      <a:pt x="163" y="1688"/>
                    </a:cubicBezTo>
                    <a:cubicBezTo>
                      <a:pt x="0" y="1970"/>
                      <a:pt x="56" y="2285"/>
                      <a:pt x="287" y="2509"/>
                    </a:cubicBezTo>
                    <a:cubicBezTo>
                      <a:pt x="507" y="2726"/>
                      <a:pt x="833" y="2791"/>
                      <a:pt x="1043" y="3016"/>
                    </a:cubicBezTo>
                    <a:cubicBezTo>
                      <a:pt x="1081" y="3057"/>
                      <a:pt x="1125" y="3074"/>
                      <a:pt x="1167" y="3074"/>
                    </a:cubicBezTo>
                    <a:cubicBezTo>
                      <a:pt x="1305" y="3074"/>
                      <a:pt x="1430" y="2888"/>
                      <a:pt x="1305" y="2755"/>
                    </a:cubicBezTo>
                    <a:cubicBezTo>
                      <a:pt x="1088" y="2521"/>
                      <a:pt x="751" y="2460"/>
                      <a:pt x="534" y="2232"/>
                    </a:cubicBezTo>
                    <a:cubicBezTo>
                      <a:pt x="262" y="1948"/>
                      <a:pt x="654" y="1690"/>
                      <a:pt x="839" y="1495"/>
                    </a:cubicBezTo>
                    <a:cubicBezTo>
                      <a:pt x="1066" y="1256"/>
                      <a:pt x="1189" y="933"/>
                      <a:pt x="1123" y="605"/>
                    </a:cubicBezTo>
                    <a:cubicBezTo>
                      <a:pt x="1062" y="311"/>
                      <a:pt x="816" y="59"/>
                      <a:pt x="520" y="4"/>
                    </a:cubicBezTo>
                    <a:cubicBezTo>
                      <a:pt x="506" y="1"/>
                      <a:pt x="494" y="0"/>
                      <a:pt x="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3"/>
              <p:cNvSpPr/>
              <p:nvPr/>
            </p:nvSpPr>
            <p:spPr>
              <a:xfrm>
                <a:off x="7257876" y="1062752"/>
                <a:ext cx="130774" cy="107114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155" extrusionOk="0">
                    <a:moveTo>
                      <a:pt x="1936" y="1"/>
                    </a:moveTo>
                    <a:cubicBezTo>
                      <a:pt x="1483" y="1"/>
                      <a:pt x="1020" y="317"/>
                      <a:pt x="1051" y="816"/>
                    </a:cubicBezTo>
                    <a:cubicBezTo>
                      <a:pt x="1070" y="1088"/>
                      <a:pt x="1208" y="1484"/>
                      <a:pt x="952" y="1691"/>
                    </a:cubicBezTo>
                    <a:cubicBezTo>
                      <a:pt x="869" y="1757"/>
                      <a:pt x="770" y="1786"/>
                      <a:pt x="669" y="1786"/>
                    </a:cubicBezTo>
                    <a:cubicBezTo>
                      <a:pt x="540" y="1786"/>
                      <a:pt x="409" y="1740"/>
                      <a:pt x="307" y="1667"/>
                    </a:cubicBezTo>
                    <a:cubicBezTo>
                      <a:pt x="282" y="1649"/>
                      <a:pt x="252" y="1640"/>
                      <a:pt x="221" y="1640"/>
                    </a:cubicBezTo>
                    <a:cubicBezTo>
                      <a:pt x="155" y="1640"/>
                      <a:pt x="86" y="1679"/>
                      <a:pt x="54" y="1734"/>
                    </a:cubicBezTo>
                    <a:cubicBezTo>
                      <a:pt x="0" y="1827"/>
                      <a:pt x="40" y="1928"/>
                      <a:pt x="121" y="1987"/>
                    </a:cubicBezTo>
                    <a:cubicBezTo>
                      <a:pt x="278" y="2097"/>
                      <a:pt x="465" y="2155"/>
                      <a:pt x="653" y="2155"/>
                    </a:cubicBezTo>
                    <a:cubicBezTo>
                      <a:pt x="743" y="2155"/>
                      <a:pt x="834" y="2142"/>
                      <a:pt x="921" y="2115"/>
                    </a:cubicBezTo>
                    <a:cubicBezTo>
                      <a:pt x="1236" y="2017"/>
                      <a:pt x="1425" y="1754"/>
                      <a:pt x="1463" y="1431"/>
                    </a:cubicBezTo>
                    <a:cubicBezTo>
                      <a:pt x="1485" y="1259"/>
                      <a:pt x="1460" y="1091"/>
                      <a:pt x="1434" y="920"/>
                    </a:cubicBezTo>
                    <a:cubicBezTo>
                      <a:pt x="1412" y="763"/>
                      <a:pt x="1404" y="621"/>
                      <a:pt x="1536" y="513"/>
                    </a:cubicBezTo>
                    <a:cubicBezTo>
                      <a:pt x="1643" y="425"/>
                      <a:pt x="1799" y="364"/>
                      <a:pt x="1948" y="364"/>
                    </a:cubicBezTo>
                    <a:cubicBezTo>
                      <a:pt x="2052" y="364"/>
                      <a:pt x="2152" y="394"/>
                      <a:pt x="2231" y="464"/>
                    </a:cubicBezTo>
                    <a:cubicBezTo>
                      <a:pt x="2269" y="499"/>
                      <a:pt x="2311" y="513"/>
                      <a:pt x="2353" y="513"/>
                    </a:cubicBezTo>
                    <a:cubicBezTo>
                      <a:pt x="2500" y="513"/>
                      <a:pt x="2630" y="326"/>
                      <a:pt x="2492" y="201"/>
                    </a:cubicBezTo>
                    <a:cubicBezTo>
                      <a:pt x="2339" y="64"/>
                      <a:pt x="2138" y="1"/>
                      <a:pt x="19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3"/>
              <p:cNvSpPr/>
              <p:nvPr/>
            </p:nvSpPr>
            <p:spPr>
              <a:xfrm>
                <a:off x="7372645" y="1203318"/>
                <a:ext cx="37030" cy="87928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769" extrusionOk="0">
                    <a:moveTo>
                      <a:pt x="202" y="0"/>
                    </a:moveTo>
                    <a:cubicBezTo>
                      <a:pt x="140" y="0"/>
                      <a:pt x="82" y="27"/>
                      <a:pt x="47" y="88"/>
                    </a:cubicBezTo>
                    <a:cubicBezTo>
                      <a:pt x="1" y="167"/>
                      <a:pt x="20" y="300"/>
                      <a:pt x="113" y="341"/>
                    </a:cubicBezTo>
                    <a:cubicBezTo>
                      <a:pt x="168" y="365"/>
                      <a:pt x="180" y="371"/>
                      <a:pt x="216" y="414"/>
                    </a:cubicBezTo>
                    <a:cubicBezTo>
                      <a:pt x="225" y="424"/>
                      <a:pt x="229" y="429"/>
                      <a:pt x="229" y="429"/>
                    </a:cubicBezTo>
                    <a:cubicBezTo>
                      <a:pt x="229" y="429"/>
                      <a:pt x="227" y="427"/>
                      <a:pt x="224" y="424"/>
                    </a:cubicBezTo>
                    <a:lnTo>
                      <a:pt x="224" y="424"/>
                    </a:lnTo>
                    <a:cubicBezTo>
                      <a:pt x="230" y="435"/>
                      <a:pt x="238" y="446"/>
                      <a:pt x="244" y="457"/>
                    </a:cubicBezTo>
                    <a:cubicBezTo>
                      <a:pt x="259" y="481"/>
                      <a:pt x="271" y="504"/>
                      <a:pt x="281" y="530"/>
                    </a:cubicBezTo>
                    <a:cubicBezTo>
                      <a:pt x="278" y="524"/>
                      <a:pt x="277" y="522"/>
                      <a:pt x="277" y="522"/>
                    </a:cubicBezTo>
                    <a:lnTo>
                      <a:pt x="277" y="522"/>
                    </a:lnTo>
                    <a:cubicBezTo>
                      <a:pt x="277" y="522"/>
                      <a:pt x="280" y="528"/>
                      <a:pt x="286" y="541"/>
                    </a:cubicBezTo>
                    <a:cubicBezTo>
                      <a:pt x="289" y="553"/>
                      <a:pt x="294" y="566"/>
                      <a:pt x="298" y="580"/>
                    </a:cubicBezTo>
                    <a:cubicBezTo>
                      <a:pt x="306" y="607"/>
                      <a:pt x="314" y="636"/>
                      <a:pt x="320" y="664"/>
                    </a:cubicBezTo>
                    <a:cubicBezTo>
                      <a:pt x="332" y="713"/>
                      <a:pt x="339" y="764"/>
                      <a:pt x="344" y="815"/>
                    </a:cubicBezTo>
                    <a:cubicBezTo>
                      <a:pt x="365" y="1047"/>
                      <a:pt x="320" y="1282"/>
                      <a:pt x="214" y="1491"/>
                    </a:cubicBezTo>
                    <a:cubicBezTo>
                      <a:pt x="170" y="1581"/>
                      <a:pt x="192" y="1692"/>
                      <a:pt x="281" y="1744"/>
                    </a:cubicBezTo>
                    <a:cubicBezTo>
                      <a:pt x="309" y="1760"/>
                      <a:pt x="341" y="1768"/>
                      <a:pt x="374" y="1768"/>
                    </a:cubicBezTo>
                    <a:cubicBezTo>
                      <a:pt x="439" y="1768"/>
                      <a:pt x="505" y="1737"/>
                      <a:pt x="534" y="1677"/>
                    </a:cubicBezTo>
                    <a:cubicBezTo>
                      <a:pt x="677" y="1399"/>
                      <a:pt x="745" y="1081"/>
                      <a:pt x="710" y="767"/>
                    </a:cubicBezTo>
                    <a:cubicBezTo>
                      <a:pt x="678" y="489"/>
                      <a:pt x="583" y="145"/>
                      <a:pt x="300" y="22"/>
                    </a:cubicBezTo>
                    <a:cubicBezTo>
                      <a:pt x="268" y="8"/>
                      <a:pt x="234" y="0"/>
                      <a:pt x="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3" name="Google Shape;913;p13"/>
            <p:cNvGrpSpPr/>
            <p:nvPr/>
          </p:nvGrpSpPr>
          <p:grpSpPr>
            <a:xfrm>
              <a:off x="3127553" y="4050859"/>
              <a:ext cx="253849" cy="256317"/>
              <a:chOff x="7782063" y="2882713"/>
              <a:chExt cx="194000" cy="195872"/>
            </a:xfrm>
          </p:grpSpPr>
          <p:sp>
            <p:nvSpPr>
              <p:cNvPr id="914" name="Google Shape;914;p13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3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3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3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3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3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3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3" name="Google Shape;923;p13"/>
            <p:cNvSpPr/>
            <p:nvPr/>
          </p:nvSpPr>
          <p:spPr>
            <a:xfrm>
              <a:off x="949020" y="1431406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1474595" y="4158231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4551208" y="38835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7911979" y="3981571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7" name="Google Shape;927;p13"/>
            <p:cNvGrpSpPr/>
            <p:nvPr/>
          </p:nvGrpSpPr>
          <p:grpSpPr>
            <a:xfrm>
              <a:off x="7485015" y="1256034"/>
              <a:ext cx="172020" cy="173679"/>
              <a:chOff x="7782063" y="2882713"/>
              <a:chExt cx="194000" cy="195872"/>
            </a:xfrm>
          </p:grpSpPr>
          <p:sp>
            <p:nvSpPr>
              <p:cNvPr id="928" name="Google Shape;928;p13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3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3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3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3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3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3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3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3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7" name="Google Shape;937;p13"/>
            <p:cNvSpPr/>
            <p:nvPr/>
          </p:nvSpPr>
          <p:spPr>
            <a:xfrm>
              <a:off x="6559108" y="4200831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" name="Google Shape;938;p13"/>
          <p:cNvSpPr/>
          <p:nvPr/>
        </p:nvSpPr>
        <p:spPr>
          <a:xfrm>
            <a:off x="880204" y="3010146"/>
            <a:ext cx="111739" cy="111906"/>
          </a:xfrm>
          <a:custGeom>
            <a:avLst/>
            <a:gdLst/>
            <a:ahLst/>
            <a:cxnLst/>
            <a:rect l="l" t="t" r="r" b="b"/>
            <a:pathLst>
              <a:path w="683" h="684" extrusionOk="0">
                <a:moveTo>
                  <a:pt x="342" y="0"/>
                </a:moveTo>
                <a:cubicBezTo>
                  <a:pt x="153" y="0"/>
                  <a:pt x="1" y="154"/>
                  <a:pt x="1" y="342"/>
                </a:cubicBezTo>
                <a:cubicBezTo>
                  <a:pt x="1" y="530"/>
                  <a:pt x="153" y="684"/>
                  <a:pt x="342" y="684"/>
                </a:cubicBezTo>
                <a:cubicBezTo>
                  <a:pt x="531" y="684"/>
                  <a:pt x="683" y="530"/>
                  <a:pt x="683" y="342"/>
                </a:cubicBezTo>
                <a:cubicBezTo>
                  <a:pt x="683" y="154"/>
                  <a:pt x="531" y="0"/>
                  <a:pt x="3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14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941" name="Google Shape;941;p14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8" name="Google Shape;948;p14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949" name="Google Shape;949;p14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4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4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4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3" name="Google Shape;953;p14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954" name="Google Shape;954;p14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4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4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4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8" name="Google Shape;958;p14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959" name="Google Shape;959;p14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4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4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4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3" name="Google Shape;963;p14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964" name="Google Shape;964;p14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4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4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8" name="Google Shape;968;p14"/>
          <p:cNvSpPr txBox="1">
            <a:spLocks noGrp="1"/>
          </p:cNvSpPr>
          <p:nvPr>
            <p:ph type="title"/>
          </p:nvPr>
        </p:nvSpPr>
        <p:spPr>
          <a:xfrm>
            <a:off x="3170475" y="3070452"/>
            <a:ext cx="28032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9" name="Google Shape;969;p14"/>
          <p:cNvSpPr txBox="1">
            <a:spLocks noGrp="1"/>
          </p:cNvSpPr>
          <p:nvPr>
            <p:ph type="subTitle" idx="1"/>
          </p:nvPr>
        </p:nvSpPr>
        <p:spPr>
          <a:xfrm>
            <a:off x="2055225" y="1578350"/>
            <a:ext cx="5033700" cy="12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33" name="Google Shape;1033;p14"/>
          <p:cNvSpPr/>
          <p:nvPr/>
        </p:nvSpPr>
        <p:spPr>
          <a:xfrm>
            <a:off x="5363929" y="1217721"/>
            <a:ext cx="111739" cy="111906"/>
          </a:xfrm>
          <a:custGeom>
            <a:avLst/>
            <a:gdLst/>
            <a:ahLst/>
            <a:cxnLst/>
            <a:rect l="l" t="t" r="r" b="b"/>
            <a:pathLst>
              <a:path w="683" h="684" extrusionOk="0">
                <a:moveTo>
                  <a:pt x="342" y="0"/>
                </a:moveTo>
                <a:cubicBezTo>
                  <a:pt x="153" y="0"/>
                  <a:pt x="1" y="154"/>
                  <a:pt x="1" y="342"/>
                </a:cubicBezTo>
                <a:cubicBezTo>
                  <a:pt x="1" y="530"/>
                  <a:pt x="153" y="684"/>
                  <a:pt x="342" y="684"/>
                </a:cubicBezTo>
                <a:cubicBezTo>
                  <a:pt x="531" y="684"/>
                  <a:pt x="683" y="530"/>
                  <a:pt x="683" y="342"/>
                </a:cubicBezTo>
                <a:cubicBezTo>
                  <a:pt x="683" y="154"/>
                  <a:pt x="531" y="0"/>
                  <a:pt x="3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978106" y="2390810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4"/>
          <p:cNvSpPr/>
          <p:nvPr/>
        </p:nvSpPr>
        <p:spPr>
          <a:xfrm>
            <a:off x="8099444" y="2007910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4"/>
          <p:cNvSpPr/>
          <p:nvPr/>
        </p:nvSpPr>
        <p:spPr>
          <a:xfrm>
            <a:off x="1159395" y="975856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4"/>
          <p:cNvSpPr/>
          <p:nvPr/>
        </p:nvSpPr>
        <p:spPr>
          <a:xfrm>
            <a:off x="2493170" y="259944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14"/>
          <p:cNvSpPr/>
          <p:nvPr/>
        </p:nvSpPr>
        <p:spPr>
          <a:xfrm>
            <a:off x="2654045" y="106954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7250020" y="294154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6639220" y="8949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8190083" y="434781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3170470" y="41492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5538920" y="402724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8" name="Google Shape;1058;p14"/>
          <p:cNvGrpSpPr/>
          <p:nvPr/>
        </p:nvGrpSpPr>
        <p:grpSpPr>
          <a:xfrm>
            <a:off x="1397678" y="1333946"/>
            <a:ext cx="172020" cy="173679"/>
            <a:chOff x="7782063" y="2882713"/>
            <a:chExt cx="194000" cy="195872"/>
          </a:xfrm>
        </p:grpSpPr>
        <p:sp>
          <p:nvSpPr>
            <p:cNvPr id="1059" name="Google Shape;1059;p14"/>
            <p:cNvSpPr/>
            <p:nvPr/>
          </p:nvSpPr>
          <p:spPr>
            <a:xfrm>
              <a:off x="7879196" y="2882713"/>
              <a:ext cx="89" cy="195872"/>
            </a:xfrm>
            <a:custGeom>
              <a:avLst/>
              <a:gdLst/>
              <a:ahLst/>
              <a:cxnLst/>
              <a:rect l="l" t="t" r="r" b="b"/>
              <a:pathLst>
                <a:path w="1" h="2200" fill="none" extrusionOk="0">
                  <a:moveTo>
                    <a:pt x="1" y="1"/>
                  </a:moveTo>
                  <a:lnTo>
                    <a:pt x="1" y="2199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7784199" y="2980647"/>
              <a:ext cx="190084" cy="89"/>
            </a:xfrm>
            <a:custGeom>
              <a:avLst/>
              <a:gdLst/>
              <a:ahLst/>
              <a:cxnLst/>
              <a:rect l="l" t="t" r="r" b="b"/>
              <a:pathLst>
                <a:path w="2135" h="1" fill="none" extrusionOk="0">
                  <a:moveTo>
                    <a:pt x="1" y="1"/>
                  </a:moveTo>
                  <a:lnTo>
                    <a:pt x="21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4"/>
            <p:cNvSpPr/>
            <p:nvPr/>
          </p:nvSpPr>
          <p:spPr>
            <a:xfrm>
              <a:off x="7810018" y="2912449"/>
              <a:ext cx="138178" cy="140048"/>
            </a:xfrm>
            <a:custGeom>
              <a:avLst/>
              <a:gdLst/>
              <a:ahLst/>
              <a:cxnLst/>
              <a:rect l="l" t="t" r="r" b="b"/>
              <a:pathLst>
                <a:path w="1552" h="1573" fill="none" extrusionOk="0">
                  <a:moveTo>
                    <a:pt x="0" y="1"/>
                  </a:moveTo>
                  <a:lnTo>
                    <a:pt x="1552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7810018" y="2912449"/>
              <a:ext cx="133994" cy="140048"/>
            </a:xfrm>
            <a:custGeom>
              <a:avLst/>
              <a:gdLst/>
              <a:ahLst/>
              <a:cxnLst/>
              <a:rect l="l" t="t" r="r" b="b"/>
              <a:pathLst>
                <a:path w="1505" h="1573" fill="none" extrusionOk="0">
                  <a:moveTo>
                    <a:pt x="1504" y="1"/>
                  </a:moveTo>
                  <a:lnTo>
                    <a:pt x="0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7849459" y="2888054"/>
              <a:ext cx="59741" cy="28045"/>
            </a:xfrm>
            <a:custGeom>
              <a:avLst/>
              <a:gdLst/>
              <a:ahLst/>
              <a:cxnLst/>
              <a:rect l="l" t="t" r="r" b="b"/>
              <a:pathLst>
                <a:path w="671" h="315" fill="none" extrusionOk="0">
                  <a:moveTo>
                    <a:pt x="1" y="1"/>
                  </a:moveTo>
                  <a:lnTo>
                    <a:pt x="333" y="314"/>
                  </a:lnTo>
                  <a:lnTo>
                    <a:pt x="67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7948107" y="2951623"/>
              <a:ext cx="27956" cy="59830"/>
            </a:xfrm>
            <a:custGeom>
              <a:avLst/>
              <a:gdLst/>
              <a:ahLst/>
              <a:cxnLst/>
              <a:rect l="l" t="t" r="r" b="b"/>
              <a:pathLst>
                <a:path w="314" h="672" fill="none" extrusionOk="0">
                  <a:moveTo>
                    <a:pt x="314" y="1"/>
                  </a:moveTo>
                  <a:lnTo>
                    <a:pt x="1" y="333"/>
                  </a:lnTo>
                  <a:lnTo>
                    <a:pt x="314" y="672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4"/>
            <p:cNvSpPr/>
            <p:nvPr/>
          </p:nvSpPr>
          <p:spPr>
            <a:xfrm>
              <a:off x="7782063" y="2951623"/>
              <a:ext cx="28045" cy="59830"/>
            </a:xfrm>
            <a:custGeom>
              <a:avLst/>
              <a:gdLst/>
              <a:ahLst/>
              <a:cxnLst/>
              <a:rect l="l" t="t" r="r" b="b"/>
              <a:pathLst>
                <a:path w="315" h="672" fill="none" extrusionOk="0">
                  <a:moveTo>
                    <a:pt x="1" y="672"/>
                  </a:moveTo>
                  <a:lnTo>
                    <a:pt x="314" y="338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4"/>
            <p:cNvSpPr/>
            <p:nvPr/>
          </p:nvSpPr>
          <p:spPr>
            <a:xfrm>
              <a:off x="7849459" y="3049024"/>
              <a:ext cx="57604" cy="28045"/>
            </a:xfrm>
            <a:custGeom>
              <a:avLst/>
              <a:gdLst/>
              <a:ahLst/>
              <a:cxnLst/>
              <a:rect l="l" t="t" r="r" b="b"/>
              <a:pathLst>
                <a:path w="647" h="315" fill="none" extrusionOk="0">
                  <a:moveTo>
                    <a:pt x="646" y="314"/>
                  </a:moveTo>
                  <a:lnTo>
                    <a:pt x="338" y="1"/>
                  </a:lnTo>
                  <a:lnTo>
                    <a:pt x="1" y="314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4"/>
            <p:cNvSpPr/>
            <p:nvPr/>
          </p:nvSpPr>
          <p:spPr>
            <a:xfrm>
              <a:off x="7845097" y="2954027"/>
              <a:ext cx="57782" cy="49413"/>
            </a:xfrm>
            <a:custGeom>
              <a:avLst/>
              <a:gdLst/>
              <a:ahLst/>
              <a:cxnLst/>
              <a:rect l="l" t="t" r="r" b="b"/>
              <a:pathLst>
                <a:path w="649" h="555" extrusionOk="0">
                  <a:moveTo>
                    <a:pt x="371" y="1"/>
                  </a:moveTo>
                  <a:cubicBezTo>
                    <a:pt x="125" y="1"/>
                    <a:pt x="1" y="299"/>
                    <a:pt x="176" y="472"/>
                  </a:cubicBezTo>
                  <a:cubicBezTo>
                    <a:pt x="232" y="529"/>
                    <a:pt x="302" y="555"/>
                    <a:pt x="370" y="555"/>
                  </a:cubicBezTo>
                  <a:cubicBezTo>
                    <a:pt x="512" y="555"/>
                    <a:pt x="649" y="443"/>
                    <a:pt x="648" y="276"/>
                  </a:cubicBezTo>
                  <a:cubicBezTo>
                    <a:pt x="648" y="124"/>
                    <a:pt x="524" y="1"/>
                    <a:pt x="372" y="1"/>
                  </a:cubicBezTo>
                  <a:cubicBezTo>
                    <a:pt x="372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8DC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14"/>
          <p:cNvGrpSpPr/>
          <p:nvPr/>
        </p:nvGrpSpPr>
        <p:grpSpPr>
          <a:xfrm>
            <a:off x="6789040" y="4190909"/>
            <a:ext cx="172020" cy="173679"/>
            <a:chOff x="7782063" y="2882713"/>
            <a:chExt cx="194000" cy="195872"/>
          </a:xfrm>
        </p:grpSpPr>
        <p:sp>
          <p:nvSpPr>
            <p:cNvPr id="1069" name="Google Shape;1069;p14"/>
            <p:cNvSpPr/>
            <p:nvPr/>
          </p:nvSpPr>
          <p:spPr>
            <a:xfrm>
              <a:off x="7879196" y="2882713"/>
              <a:ext cx="89" cy="195872"/>
            </a:xfrm>
            <a:custGeom>
              <a:avLst/>
              <a:gdLst/>
              <a:ahLst/>
              <a:cxnLst/>
              <a:rect l="l" t="t" r="r" b="b"/>
              <a:pathLst>
                <a:path w="1" h="2200" fill="none" extrusionOk="0">
                  <a:moveTo>
                    <a:pt x="1" y="1"/>
                  </a:moveTo>
                  <a:lnTo>
                    <a:pt x="1" y="2199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4"/>
            <p:cNvSpPr/>
            <p:nvPr/>
          </p:nvSpPr>
          <p:spPr>
            <a:xfrm>
              <a:off x="7784199" y="2980647"/>
              <a:ext cx="190084" cy="89"/>
            </a:xfrm>
            <a:custGeom>
              <a:avLst/>
              <a:gdLst/>
              <a:ahLst/>
              <a:cxnLst/>
              <a:rect l="l" t="t" r="r" b="b"/>
              <a:pathLst>
                <a:path w="2135" h="1" fill="none" extrusionOk="0">
                  <a:moveTo>
                    <a:pt x="1" y="1"/>
                  </a:moveTo>
                  <a:lnTo>
                    <a:pt x="21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4"/>
            <p:cNvSpPr/>
            <p:nvPr/>
          </p:nvSpPr>
          <p:spPr>
            <a:xfrm>
              <a:off x="7810018" y="2912449"/>
              <a:ext cx="138178" cy="140048"/>
            </a:xfrm>
            <a:custGeom>
              <a:avLst/>
              <a:gdLst/>
              <a:ahLst/>
              <a:cxnLst/>
              <a:rect l="l" t="t" r="r" b="b"/>
              <a:pathLst>
                <a:path w="1552" h="1573" fill="none" extrusionOk="0">
                  <a:moveTo>
                    <a:pt x="0" y="1"/>
                  </a:moveTo>
                  <a:lnTo>
                    <a:pt x="1552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7810018" y="2912449"/>
              <a:ext cx="133994" cy="140048"/>
            </a:xfrm>
            <a:custGeom>
              <a:avLst/>
              <a:gdLst/>
              <a:ahLst/>
              <a:cxnLst/>
              <a:rect l="l" t="t" r="r" b="b"/>
              <a:pathLst>
                <a:path w="1505" h="1573" fill="none" extrusionOk="0">
                  <a:moveTo>
                    <a:pt x="1504" y="1"/>
                  </a:moveTo>
                  <a:lnTo>
                    <a:pt x="0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7849459" y="2888054"/>
              <a:ext cx="59741" cy="28045"/>
            </a:xfrm>
            <a:custGeom>
              <a:avLst/>
              <a:gdLst/>
              <a:ahLst/>
              <a:cxnLst/>
              <a:rect l="l" t="t" r="r" b="b"/>
              <a:pathLst>
                <a:path w="671" h="315" fill="none" extrusionOk="0">
                  <a:moveTo>
                    <a:pt x="1" y="1"/>
                  </a:moveTo>
                  <a:lnTo>
                    <a:pt x="333" y="314"/>
                  </a:lnTo>
                  <a:lnTo>
                    <a:pt x="67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7948107" y="2951623"/>
              <a:ext cx="27956" cy="59830"/>
            </a:xfrm>
            <a:custGeom>
              <a:avLst/>
              <a:gdLst/>
              <a:ahLst/>
              <a:cxnLst/>
              <a:rect l="l" t="t" r="r" b="b"/>
              <a:pathLst>
                <a:path w="314" h="672" fill="none" extrusionOk="0">
                  <a:moveTo>
                    <a:pt x="314" y="1"/>
                  </a:moveTo>
                  <a:lnTo>
                    <a:pt x="1" y="333"/>
                  </a:lnTo>
                  <a:lnTo>
                    <a:pt x="314" y="672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7782063" y="2951623"/>
              <a:ext cx="28045" cy="59830"/>
            </a:xfrm>
            <a:custGeom>
              <a:avLst/>
              <a:gdLst/>
              <a:ahLst/>
              <a:cxnLst/>
              <a:rect l="l" t="t" r="r" b="b"/>
              <a:pathLst>
                <a:path w="315" h="672" fill="none" extrusionOk="0">
                  <a:moveTo>
                    <a:pt x="1" y="672"/>
                  </a:moveTo>
                  <a:lnTo>
                    <a:pt x="314" y="338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7849459" y="3049024"/>
              <a:ext cx="57604" cy="28045"/>
            </a:xfrm>
            <a:custGeom>
              <a:avLst/>
              <a:gdLst/>
              <a:ahLst/>
              <a:cxnLst/>
              <a:rect l="l" t="t" r="r" b="b"/>
              <a:pathLst>
                <a:path w="647" h="315" fill="none" extrusionOk="0">
                  <a:moveTo>
                    <a:pt x="646" y="314"/>
                  </a:moveTo>
                  <a:lnTo>
                    <a:pt x="338" y="1"/>
                  </a:lnTo>
                  <a:lnTo>
                    <a:pt x="1" y="314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7845097" y="2954027"/>
              <a:ext cx="57782" cy="49413"/>
            </a:xfrm>
            <a:custGeom>
              <a:avLst/>
              <a:gdLst/>
              <a:ahLst/>
              <a:cxnLst/>
              <a:rect l="l" t="t" r="r" b="b"/>
              <a:pathLst>
                <a:path w="649" h="555" extrusionOk="0">
                  <a:moveTo>
                    <a:pt x="371" y="1"/>
                  </a:moveTo>
                  <a:cubicBezTo>
                    <a:pt x="125" y="1"/>
                    <a:pt x="1" y="299"/>
                    <a:pt x="176" y="472"/>
                  </a:cubicBezTo>
                  <a:cubicBezTo>
                    <a:pt x="232" y="529"/>
                    <a:pt x="302" y="555"/>
                    <a:pt x="370" y="555"/>
                  </a:cubicBezTo>
                  <a:cubicBezTo>
                    <a:pt x="512" y="555"/>
                    <a:pt x="649" y="443"/>
                    <a:pt x="648" y="276"/>
                  </a:cubicBezTo>
                  <a:cubicBezTo>
                    <a:pt x="648" y="124"/>
                    <a:pt x="524" y="1"/>
                    <a:pt x="372" y="1"/>
                  </a:cubicBezTo>
                  <a:cubicBezTo>
                    <a:pt x="372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8DC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14"/>
          <p:cNvGrpSpPr/>
          <p:nvPr/>
        </p:nvGrpSpPr>
        <p:grpSpPr>
          <a:xfrm>
            <a:off x="7510731" y="3636618"/>
            <a:ext cx="253850" cy="307524"/>
            <a:chOff x="7167006" y="2088218"/>
            <a:chExt cx="253850" cy="307524"/>
          </a:xfrm>
        </p:grpSpPr>
        <p:sp>
          <p:nvSpPr>
            <p:cNvPr id="1079" name="Google Shape;1079;p14"/>
            <p:cNvSpPr/>
            <p:nvPr/>
          </p:nvSpPr>
          <p:spPr>
            <a:xfrm>
              <a:off x="7213879" y="2088218"/>
              <a:ext cx="111208" cy="206976"/>
            </a:xfrm>
            <a:custGeom>
              <a:avLst/>
              <a:gdLst/>
              <a:ahLst/>
              <a:cxnLst/>
              <a:rect l="l" t="t" r="r" b="b"/>
              <a:pathLst>
                <a:path w="1210" h="2252" fill="none" extrusionOk="0">
                  <a:moveTo>
                    <a:pt x="1210" y="2252"/>
                  </a:moveTo>
                  <a:cubicBezTo>
                    <a:pt x="1210" y="2252"/>
                    <a:pt x="412" y="1152"/>
                    <a:pt x="1" y="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7232261" y="2171303"/>
              <a:ext cx="18198" cy="106337"/>
            </a:xfrm>
            <a:custGeom>
              <a:avLst/>
              <a:gdLst/>
              <a:ahLst/>
              <a:cxnLst/>
              <a:rect l="l" t="t" r="r" b="b"/>
              <a:pathLst>
                <a:path w="198" h="1157" fill="none" extrusionOk="0">
                  <a:moveTo>
                    <a:pt x="0" y="1156"/>
                  </a:moveTo>
                  <a:lnTo>
                    <a:pt x="198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>
              <a:off x="7167006" y="2257881"/>
              <a:ext cx="97881" cy="112954"/>
            </a:xfrm>
            <a:custGeom>
              <a:avLst/>
              <a:gdLst/>
              <a:ahLst/>
              <a:cxnLst/>
              <a:rect l="l" t="t" r="r" b="b"/>
              <a:pathLst>
                <a:path w="1065" h="1229" extrusionOk="0">
                  <a:moveTo>
                    <a:pt x="585" y="0"/>
                  </a:moveTo>
                  <a:cubicBezTo>
                    <a:pt x="297" y="0"/>
                    <a:pt x="98" y="224"/>
                    <a:pt x="52" y="529"/>
                  </a:cubicBezTo>
                  <a:cubicBezTo>
                    <a:pt x="1" y="863"/>
                    <a:pt x="155" y="1172"/>
                    <a:pt x="490" y="1223"/>
                  </a:cubicBezTo>
                  <a:cubicBezTo>
                    <a:pt x="518" y="1227"/>
                    <a:pt x="545" y="1229"/>
                    <a:pt x="571" y="1229"/>
                  </a:cubicBezTo>
                  <a:cubicBezTo>
                    <a:pt x="849" y="1229"/>
                    <a:pt x="968" y="984"/>
                    <a:pt x="1014" y="677"/>
                  </a:cubicBezTo>
                  <a:cubicBezTo>
                    <a:pt x="1065" y="341"/>
                    <a:pt x="1009" y="58"/>
                    <a:pt x="674" y="7"/>
                  </a:cubicBezTo>
                  <a:cubicBezTo>
                    <a:pt x="643" y="2"/>
                    <a:pt x="614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7304776" y="2286005"/>
              <a:ext cx="116079" cy="109738"/>
            </a:xfrm>
            <a:custGeom>
              <a:avLst/>
              <a:gdLst/>
              <a:ahLst/>
              <a:cxnLst/>
              <a:rect l="l" t="t" r="r" b="b"/>
              <a:pathLst>
                <a:path w="1263" h="1194" extrusionOk="0">
                  <a:moveTo>
                    <a:pt x="534" y="1"/>
                  </a:moveTo>
                  <a:cubicBezTo>
                    <a:pt x="461" y="1"/>
                    <a:pt x="384" y="25"/>
                    <a:pt x="302" y="79"/>
                  </a:cubicBezTo>
                  <a:cubicBezTo>
                    <a:pt x="18" y="266"/>
                    <a:pt x="1" y="600"/>
                    <a:pt x="188" y="883"/>
                  </a:cubicBezTo>
                  <a:cubicBezTo>
                    <a:pt x="313" y="1074"/>
                    <a:pt x="500" y="1193"/>
                    <a:pt x="695" y="1193"/>
                  </a:cubicBezTo>
                  <a:cubicBezTo>
                    <a:pt x="790" y="1193"/>
                    <a:pt x="887" y="1165"/>
                    <a:pt x="979" y="1103"/>
                  </a:cubicBezTo>
                  <a:cubicBezTo>
                    <a:pt x="1263" y="917"/>
                    <a:pt x="1190" y="632"/>
                    <a:pt x="1003" y="348"/>
                  </a:cubicBezTo>
                  <a:cubicBezTo>
                    <a:pt x="870" y="147"/>
                    <a:pt x="715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30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2179" name="Google Shape;2179;p30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0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0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0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0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0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0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6" name="Google Shape;2186;p30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2187" name="Google Shape;2187;p30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1" name="Google Shape;2191;p30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2192" name="Google Shape;2192;p30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0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6" name="Google Shape;2196;p30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2197" name="Google Shape;2197;p30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0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0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0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1" name="Google Shape;2201;p30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2202" name="Google Shape;2202;p30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0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0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0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_1"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7" name="Google Shape;2207;p31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2208" name="Google Shape;2208;p31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1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1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1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1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1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5" name="Google Shape;2215;p31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2216" name="Google Shape;2216;p31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1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1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1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0" name="Google Shape;2220;p31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2221" name="Google Shape;2221;p31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1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1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1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5" name="Google Shape;2225;p31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2226" name="Google Shape;2226;p31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1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1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0" name="Google Shape;2230;p31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2231" name="Google Shape;2231;p31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5" name="Google Shape;2235;p31"/>
          <p:cNvGrpSpPr/>
          <p:nvPr/>
        </p:nvGrpSpPr>
        <p:grpSpPr>
          <a:xfrm>
            <a:off x="934529" y="896493"/>
            <a:ext cx="7321674" cy="3622157"/>
            <a:chOff x="934529" y="896493"/>
            <a:chExt cx="7321674" cy="3622157"/>
          </a:xfrm>
        </p:grpSpPr>
        <p:grpSp>
          <p:nvGrpSpPr>
            <p:cNvPr id="2236" name="Google Shape;2236;p31"/>
            <p:cNvGrpSpPr/>
            <p:nvPr/>
          </p:nvGrpSpPr>
          <p:grpSpPr>
            <a:xfrm>
              <a:off x="999035" y="3690161"/>
              <a:ext cx="810239" cy="828489"/>
              <a:chOff x="1122422" y="2316061"/>
              <a:chExt cx="810239" cy="828489"/>
            </a:xfrm>
          </p:grpSpPr>
          <p:sp>
            <p:nvSpPr>
              <p:cNvPr id="2237" name="Google Shape;2237;p31"/>
              <p:cNvSpPr/>
              <p:nvPr/>
            </p:nvSpPr>
            <p:spPr>
              <a:xfrm rot="-3895123">
                <a:off x="1454994" y="2509239"/>
                <a:ext cx="274043" cy="623956"/>
              </a:xfrm>
              <a:custGeom>
                <a:avLst/>
                <a:gdLst/>
                <a:ahLst/>
                <a:cxnLst/>
                <a:rect l="l" t="t" r="r" b="b"/>
                <a:pathLst>
                  <a:path w="2487" h="5663" fill="none" extrusionOk="0">
                    <a:moveTo>
                      <a:pt x="538" y="5662"/>
                    </a:moveTo>
                    <a:cubicBezTo>
                      <a:pt x="538" y="5662"/>
                      <a:pt x="0" y="3907"/>
                      <a:pt x="2487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 rot="-3895123">
                <a:off x="1545315" y="2705731"/>
                <a:ext cx="285833" cy="163729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1486" extrusionOk="0">
                    <a:moveTo>
                      <a:pt x="1129" y="0"/>
                    </a:moveTo>
                    <a:cubicBezTo>
                      <a:pt x="484" y="0"/>
                      <a:pt x="1" y="1486"/>
                      <a:pt x="1" y="1486"/>
                    </a:cubicBezTo>
                    <a:cubicBezTo>
                      <a:pt x="2593" y="1168"/>
                      <a:pt x="1563" y="234"/>
                      <a:pt x="1563" y="234"/>
                    </a:cubicBezTo>
                    <a:cubicBezTo>
                      <a:pt x="1413" y="68"/>
                      <a:pt x="1267" y="0"/>
                      <a:pt x="1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 rot="-3895123">
                <a:off x="1447720" y="2886982"/>
                <a:ext cx="236358" cy="211438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919" extrusionOk="0">
                    <a:moveTo>
                      <a:pt x="1459" y="0"/>
                    </a:moveTo>
                    <a:cubicBezTo>
                      <a:pt x="1269" y="0"/>
                      <a:pt x="1105" y="114"/>
                      <a:pt x="1105" y="114"/>
                    </a:cubicBezTo>
                    <a:cubicBezTo>
                      <a:pt x="0" y="729"/>
                      <a:pt x="1974" y="1919"/>
                      <a:pt x="1974" y="1919"/>
                    </a:cubicBezTo>
                    <a:cubicBezTo>
                      <a:pt x="2145" y="306"/>
                      <a:pt x="1769" y="0"/>
                      <a:pt x="1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 rot="-3895123">
                <a:off x="1392716" y="2572667"/>
                <a:ext cx="276577" cy="141803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1287" extrusionOk="0">
                    <a:moveTo>
                      <a:pt x="1295" y="1"/>
                    </a:moveTo>
                    <a:cubicBezTo>
                      <a:pt x="678" y="1"/>
                      <a:pt x="0" y="1275"/>
                      <a:pt x="0" y="1275"/>
                    </a:cubicBezTo>
                    <a:cubicBezTo>
                      <a:pt x="154" y="1283"/>
                      <a:pt x="295" y="1287"/>
                      <a:pt x="426" y="1287"/>
                    </a:cubicBezTo>
                    <a:cubicBezTo>
                      <a:pt x="2510" y="1287"/>
                      <a:pt x="1756" y="312"/>
                      <a:pt x="1756" y="312"/>
                    </a:cubicBezTo>
                    <a:cubicBezTo>
                      <a:pt x="1615" y="89"/>
                      <a:pt x="1457" y="1"/>
                      <a:pt x="1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 rot="-3895123">
                <a:off x="1286879" y="2700804"/>
                <a:ext cx="245834" cy="21893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87" extrusionOk="0">
                    <a:moveTo>
                      <a:pt x="1472" y="0"/>
                    </a:moveTo>
                    <a:cubicBezTo>
                      <a:pt x="1322" y="0"/>
                      <a:pt x="1195" y="58"/>
                      <a:pt x="1195" y="58"/>
                    </a:cubicBezTo>
                    <a:cubicBezTo>
                      <a:pt x="0" y="471"/>
                      <a:pt x="1737" y="1986"/>
                      <a:pt x="1737" y="1986"/>
                    </a:cubicBezTo>
                    <a:cubicBezTo>
                      <a:pt x="2230" y="271"/>
                      <a:pt x="1796" y="0"/>
                      <a:pt x="14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 rot="-3895123">
                <a:off x="1265931" y="2395717"/>
                <a:ext cx="261261" cy="13420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18" extrusionOk="0">
                    <a:moveTo>
                      <a:pt x="1380" y="1"/>
                    </a:moveTo>
                    <a:cubicBezTo>
                      <a:pt x="774" y="1"/>
                      <a:pt x="1" y="1122"/>
                      <a:pt x="1" y="1122"/>
                    </a:cubicBezTo>
                    <a:cubicBezTo>
                      <a:pt x="397" y="1189"/>
                      <a:pt x="716" y="1218"/>
                      <a:pt x="971" y="1218"/>
                    </a:cubicBezTo>
                    <a:cubicBezTo>
                      <a:pt x="2371" y="1218"/>
                      <a:pt x="1854" y="366"/>
                      <a:pt x="1854" y="366"/>
                    </a:cubicBezTo>
                    <a:cubicBezTo>
                      <a:pt x="1728" y="102"/>
                      <a:pt x="1562" y="1"/>
                      <a:pt x="13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 rot="-3895123">
                <a:off x="1149848" y="2484796"/>
                <a:ext cx="252446" cy="221134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2007" extrusionOk="0">
                    <a:moveTo>
                      <a:pt x="1447" y="1"/>
                    </a:moveTo>
                    <a:cubicBezTo>
                      <a:pt x="1329" y="1"/>
                      <a:pt x="1236" y="31"/>
                      <a:pt x="1237" y="31"/>
                    </a:cubicBezTo>
                    <a:cubicBezTo>
                      <a:pt x="0" y="305"/>
                      <a:pt x="1553" y="2007"/>
                      <a:pt x="1553" y="2007"/>
                    </a:cubicBezTo>
                    <a:cubicBezTo>
                      <a:pt x="2290" y="236"/>
                      <a:pt x="1773" y="1"/>
                      <a:pt x="1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 rot="-3895123">
                <a:off x="1318054" y="2581587"/>
                <a:ext cx="87822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7" extrusionOk="0">
                    <a:moveTo>
                      <a:pt x="392" y="0"/>
                    </a:moveTo>
                    <a:cubicBezTo>
                      <a:pt x="229" y="0"/>
                      <a:pt x="68" y="111"/>
                      <a:pt x="38" y="302"/>
                    </a:cubicBezTo>
                    <a:cubicBezTo>
                      <a:pt x="0" y="536"/>
                      <a:pt x="188" y="716"/>
                      <a:pt x="392" y="716"/>
                    </a:cubicBezTo>
                    <a:cubicBezTo>
                      <a:pt x="462" y="716"/>
                      <a:pt x="534" y="695"/>
                      <a:pt x="600" y="647"/>
                    </a:cubicBezTo>
                    <a:cubicBezTo>
                      <a:pt x="760" y="532"/>
                      <a:pt x="796" y="307"/>
                      <a:pt x="679" y="149"/>
                    </a:cubicBezTo>
                    <a:cubicBezTo>
                      <a:pt x="606" y="47"/>
                      <a:pt x="498" y="0"/>
                      <a:pt x="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 rot="-3895123">
                <a:off x="1367759" y="2542262"/>
                <a:ext cx="87822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8" extrusionOk="0">
                    <a:moveTo>
                      <a:pt x="393" y="0"/>
                    </a:moveTo>
                    <a:cubicBezTo>
                      <a:pt x="230" y="0"/>
                      <a:pt x="68" y="111"/>
                      <a:pt x="39" y="301"/>
                    </a:cubicBezTo>
                    <a:cubicBezTo>
                      <a:pt x="1" y="536"/>
                      <a:pt x="189" y="717"/>
                      <a:pt x="393" y="717"/>
                    </a:cubicBezTo>
                    <a:cubicBezTo>
                      <a:pt x="463" y="717"/>
                      <a:pt x="535" y="696"/>
                      <a:pt x="601" y="648"/>
                    </a:cubicBezTo>
                    <a:cubicBezTo>
                      <a:pt x="760" y="531"/>
                      <a:pt x="797" y="308"/>
                      <a:pt x="680" y="148"/>
                    </a:cubicBezTo>
                    <a:cubicBezTo>
                      <a:pt x="606" y="47"/>
                      <a:pt x="499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 rot="-3895123">
                <a:off x="1467695" y="2777941"/>
                <a:ext cx="87711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17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2"/>
                    </a:cubicBezTo>
                    <a:cubicBezTo>
                      <a:pt x="0" y="536"/>
                      <a:pt x="187" y="716"/>
                      <a:pt x="391" y="716"/>
                    </a:cubicBezTo>
                    <a:cubicBezTo>
                      <a:pt x="461" y="716"/>
                      <a:pt x="534" y="695"/>
                      <a:pt x="600" y="647"/>
                    </a:cubicBezTo>
                    <a:cubicBezTo>
                      <a:pt x="760" y="532"/>
                      <a:pt x="796" y="308"/>
                      <a:pt x="679" y="148"/>
                    </a:cubicBezTo>
                    <a:cubicBezTo>
                      <a:pt x="606" y="47"/>
                      <a:pt x="498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 rot="-3895123">
                <a:off x="1517432" y="2738666"/>
                <a:ext cx="87601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18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3"/>
                    </a:cubicBezTo>
                    <a:cubicBezTo>
                      <a:pt x="1" y="536"/>
                      <a:pt x="187" y="717"/>
                      <a:pt x="392" y="717"/>
                    </a:cubicBezTo>
                    <a:cubicBezTo>
                      <a:pt x="462" y="717"/>
                      <a:pt x="534" y="696"/>
                      <a:pt x="600" y="648"/>
                    </a:cubicBezTo>
                    <a:cubicBezTo>
                      <a:pt x="760" y="531"/>
                      <a:pt x="795" y="308"/>
                      <a:pt x="679" y="148"/>
                    </a:cubicBezTo>
                    <a:cubicBezTo>
                      <a:pt x="606" y="47"/>
                      <a:pt x="499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 rot="-3895123">
                <a:off x="1631284" y="2931037"/>
                <a:ext cx="84626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17" extrusionOk="0">
                    <a:moveTo>
                      <a:pt x="372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4" y="585"/>
                      <a:pt x="196" y="716"/>
                      <a:pt x="372" y="716"/>
                    </a:cubicBezTo>
                    <a:cubicBezTo>
                      <a:pt x="466" y="716"/>
                      <a:pt x="561" y="679"/>
                      <a:pt x="635" y="597"/>
                    </a:cubicBezTo>
                    <a:cubicBezTo>
                      <a:pt x="768" y="451"/>
                      <a:pt x="755" y="225"/>
                      <a:pt x="608" y="94"/>
                    </a:cubicBezTo>
                    <a:cubicBezTo>
                      <a:pt x="537" y="29"/>
                      <a:pt x="45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 rot="-3895123">
                <a:off x="1671753" y="2882193"/>
                <a:ext cx="84516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18" extrusionOk="0">
                    <a:moveTo>
                      <a:pt x="371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3" y="586"/>
                      <a:pt x="195" y="717"/>
                      <a:pt x="372" y="717"/>
                    </a:cubicBezTo>
                    <a:cubicBezTo>
                      <a:pt x="466" y="717"/>
                      <a:pt x="562" y="680"/>
                      <a:pt x="635" y="599"/>
                    </a:cubicBezTo>
                    <a:cubicBezTo>
                      <a:pt x="767" y="451"/>
                      <a:pt x="756" y="225"/>
                      <a:pt x="608" y="94"/>
                    </a:cubicBezTo>
                    <a:cubicBezTo>
                      <a:pt x="537" y="30"/>
                      <a:pt x="453" y="1"/>
                      <a:pt x="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0" name="Google Shape;2250;p31"/>
            <p:cNvGrpSpPr/>
            <p:nvPr/>
          </p:nvGrpSpPr>
          <p:grpSpPr>
            <a:xfrm rot="-1518744">
              <a:off x="7148549" y="1512102"/>
              <a:ext cx="445328" cy="347514"/>
              <a:chOff x="6632777" y="989227"/>
              <a:chExt cx="620200" cy="483976"/>
            </a:xfrm>
          </p:grpSpPr>
          <p:sp>
            <p:nvSpPr>
              <p:cNvPr id="2251" name="Google Shape;2251;p31"/>
              <p:cNvSpPr/>
              <p:nvPr/>
            </p:nvSpPr>
            <p:spPr>
              <a:xfrm>
                <a:off x="6977481" y="1188332"/>
                <a:ext cx="275497" cy="124631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1302" extrusionOk="0">
                    <a:moveTo>
                      <a:pt x="1388" y="0"/>
                    </a:moveTo>
                    <a:cubicBezTo>
                      <a:pt x="1195" y="0"/>
                      <a:pt x="983" y="43"/>
                      <a:pt x="749" y="144"/>
                    </a:cubicBezTo>
                    <a:lnTo>
                      <a:pt x="743" y="147"/>
                    </a:lnTo>
                    <a:cubicBezTo>
                      <a:pt x="705" y="166"/>
                      <a:pt x="355" y="136"/>
                      <a:pt x="165" y="463"/>
                    </a:cubicBezTo>
                    <a:cubicBezTo>
                      <a:pt x="139" y="510"/>
                      <a:pt x="0" y="837"/>
                      <a:pt x="142" y="837"/>
                    </a:cubicBezTo>
                    <a:cubicBezTo>
                      <a:pt x="145" y="837"/>
                      <a:pt x="148" y="837"/>
                      <a:pt x="151" y="837"/>
                    </a:cubicBezTo>
                    <a:cubicBezTo>
                      <a:pt x="257" y="828"/>
                      <a:pt x="429" y="818"/>
                      <a:pt x="640" y="818"/>
                    </a:cubicBezTo>
                    <a:cubicBezTo>
                      <a:pt x="1239" y="818"/>
                      <a:pt x="2152" y="896"/>
                      <a:pt x="2753" y="1290"/>
                    </a:cubicBezTo>
                    <a:cubicBezTo>
                      <a:pt x="2766" y="1298"/>
                      <a:pt x="2779" y="1301"/>
                      <a:pt x="2792" y="1301"/>
                    </a:cubicBezTo>
                    <a:cubicBezTo>
                      <a:pt x="2838" y="1301"/>
                      <a:pt x="2877" y="1254"/>
                      <a:pt x="2856" y="1204"/>
                    </a:cubicBezTo>
                    <a:cubicBezTo>
                      <a:pt x="2676" y="798"/>
                      <a:pt x="2219" y="0"/>
                      <a:pt x="1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6967813" y="989227"/>
                <a:ext cx="157085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969" extrusionOk="0">
                    <a:moveTo>
                      <a:pt x="302" y="1"/>
                    </a:moveTo>
                    <a:cubicBezTo>
                      <a:pt x="259" y="1"/>
                      <a:pt x="219" y="42"/>
                      <a:pt x="235" y="91"/>
                    </a:cubicBezTo>
                    <a:cubicBezTo>
                      <a:pt x="521" y="1019"/>
                      <a:pt x="159" y="2543"/>
                      <a:pt x="13" y="2923"/>
                    </a:cubicBezTo>
                    <a:cubicBezTo>
                      <a:pt x="1" y="2956"/>
                      <a:pt x="7" y="2969"/>
                      <a:pt x="24" y="2969"/>
                    </a:cubicBezTo>
                    <a:cubicBezTo>
                      <a:pt x="83" y="2969"/>
                      <a:pt x="275" y="2817"/>
                      <a:pt x="317" y="2806"/>
                    </a:cubicBezTo>
                    <a:cubicBezTo>
                      <a:pt x="684" y="2714"/>
                      <a:pt x="751" y="2371"/>
                      <a:pt x="781" y="2339"/>
                    </a:cubicBezTo>
                    <a:lnTo>
                      <a:pt x="785" y="2334"/>
                    </a:lnTo>
                    <a:cubicBezTo>
                      <a:pt x="1640" y="1286"/>
                      <a:pt x="766" y="367"/>
                      <a:pt x="347" y="17"/>
                    </a:cubicBezTo>
                    <a:cubicBezTo>
                      <a:pt x="333" y="6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6872375" y="1288267"/>
                <a:ext cx="291100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37" extrusionOk="0">
                    <a:moveTo>
                      <a:pt x="735" y="7"/>
                    </a:moveTo>
                    <a:cubicBezTo>
                      <a:pt x="705" y="13"/>
                      <a:pt x="676" y="24"/>
                      <a:pt x="651" y="38"/>
                    </a:cubicBezTo>
                    <a:lnTo>
                      <a:pt x="57" y="342"/>
                    </a:lnTo>
                    <a:cubicBezTo>
                      <a:pt x="0" y="378"/>
                      <a:pt x="10" y="464"/>
                      <a:pt x="73" y="488"/>
                    </a:cubicBezTo>
                    <a:cubicBezTo>
                      <a:pt x="492" y="648"/>
                      <a:pt x="1200" y="719"/>
                      <a:pt x="1265" y="725"/>
                    </a:cubicBezTo>
                    <a:lnTo>
                      <a:pt x="1276" y="725"/>
                    </a:lnTo>
                    <a:cubicBezTo>
                      <a:pt x="1896" y="771"/>
                      <a:pt x="2561" y="844"/>
                      <a:pt x="2910" y="934"/>
                    </a:cubicBezTo>
                    <a:cubicBezTo>
                      <a:pt x="2917" y="936"/>
                      <a:pt x="2924" y="937"/>
                      <a:pt x="2931" y="937"/>
                    </a:cubicBezTo>
                    <a:cubicBezTo>
                      <a:pt x="2997" y="937"/>
                      <a:pt x="3041" y="855"/>
                      <a:pt x="2993" y="800"/>
                    </a:cubicBezTo>
                    <a:cubicBezTo>
                      <a:pt x="2303" y="0"/>
                      <a:pt x="944" y="8"/>
                      <a:pt x="73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6848540" y="1022730"/>
                <a:ext cx="126644" cy="30401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176" extrusionOk="0">
                    <a:moveTo>
                      <a:pt x="546" y="0"/>
                    </a:moveTo>
                    <a:cubicBezTo>
                      <a:pt x="521" y="0"/>
                      <a:pt x="496" y="15"/>
                      <a:pt x="488" y="44"/>
                    </a:cubicBezTo>
                    <a:cubicBezTo>
                      <a:pt x="346" y="675"/>
                      <a:pt x="1" y="2367"/>
                      <a:pt x="202" y="3132"/>
                    </a:cubicBezTo>
                    <a:cubicBezTo>
                      <a:pt x="209" y="3159"/>
                      <a:pt x="234" y="3176"/>
                      <a:pt x="260" y="3176"/>
                    </a:cubicBezTo>
                    <a:cubicBezTo>
                      <a:pt x="271" y="3176"/>
                      <a:pt x="283" y="3173"/>
                      <a:pt x="293" y="3165"/>
                    </a:cubicBezTo>
                    <a:lnTo>
                      <a:pt x="567" y="3001"/>
                    </a:lnTo>
                    <a:cubicBezTo>
                      <a:pt x="572" y="2996"/>
                      <a:pt x="987" y="2800"/>
                      <a:pt x="990" y="2795"/>
                    </a:cubicBezTo>
                    <a:cubicBezTo>
                      <a:pt x="1060" y="2700"/>
                      <a:pt x="1322" y="1875"/>
                      <a:pt x="870" y="767"/>
                    </a:cubicBezTo>
                    <a:cubicBezTo>
                      <a:pt x="870" y="767"/>
                      <a:pt x="694" y="329"/>
                      <a:pt x="602" y="39"/>
                    </a:cubicBezTo>
                    <a:cubicBezTo>
                      <a:pt x="592" y="13"/>
                      <a:pt x="569" y="0"/>
                      <a:pt x="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6750040" y="1367813"/>
                <a:ext cx="291004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101" extrusionOk="0">
                    <a:moveTo>
                      <a:pt x="856" y="0"/>
                    </a:moveTo>
                    <a:cubicBezTo>
                      <a:pt x="443" y="0"/>
                      <a:pt x="156" y="107"/>
                      <a:pt x="39" y="162"/>
                    </a:cubicBezTo>
                    <a:cubicBezTo>
                      <a:pt x="9" y="176"/>
                      <a:pt x="1" y="214"/>
                      <a:pt x="23" y="239"/>
                    </a:cubicBezTo>
                    <a:cubicBezTo>
                      <a:pt x="586" y="869"/>
                      <a:pt x="1245" y="1050"/>
                      <a:pt x="1245" y="1050"/>
                    </a:cubicBezTo>
                    <a:cubicBezTo>
                      <a:pt x="1371" y="1085"/>
                      <a:pt x="1504" y="1100"/>
                      <a:pt x="1638" y="1100"/>
                    </a:cubicBezTo>
                    <a:cubicBezTo>
                      <a:pt x="2167" y="1100"/>
                      <a:pt x="2719" y="866"/>
                      <a:pt x="2996" y="728"/>
                    </a:cubicBezTo>
                    <a:cubicBezTo>
                      <a:pt x="3040" y="706"/>
                      <a:pt x="3027" y="640"/>
                      <a:pt x="2978" y="637"/>
                    </a:cubicBezTo>
                    <a:cubicBezTo>
                      <a:pt x="2617" y="594"/>
                      <a:pt x="2169" y="341"/>
                      <a:pt x="2144" y="325"/>
                    </a:cubicBezTo>
                    <a:lnTo>
                      <a:pt x="2141" y="323"/>
                    </a:lnTo>
                    <a:cubicBezTo>
                      <a:pt x="1641" y="76"/>
                      <a:pt x="120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6692318" y="1076048"/>
                <a:ext cx="147416" cy="31119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251" extrusionOk="0">
                    <a:moveTo>
                      <a:pt x="872" y="1"/>
                    </a:moveTo>
                    <a:cubicBezTo>
                      <a:pt x="832" y="1"/>
                      <a:pt x="792" y="23"/>
                      <a:pt x="775" y="69"/>
                    </a:cubicBezTo>
                    <a:cubicBezTo>
                      <a:pt x="540" y="682"/>
                      <a:pt x="1" y="2276"/>
                      <a:pt x="518" y="3148"/>
                    </a:cubicBezTo>
                    <a:cubicBezTo>
                      <a:pt x="566" y="3229"/>
                      <a:pt x="598" y="3251"/>
                      <a:pt x="626" y="3251"/>
                    </a:cubicBezTo>
                    <a:cubicBezTo>
                      <a:pt x="645" y="3251"/>
                      <a:pt x="663" y="3242"/>
                      <a:pt x="683" y="3233"/>
                    </a:cubicBezTo>
                    <a:lnTo>
                      <a:pt x="852" y="3108"/>
                    </a:lnTo>
                    <a:cubicBezTo>
                      <a:pt x="874" y="3100"/>
                      <a:pt x="931" y="3081"/>
                      <a:pt x="943" y="3061"/>
                    </a:cubicBezTo>
                    <a:cubicBezTo>
                      <a:pt x="1049" y="2879"/>
                      <a:pt x="1539" y="1890"/>
                      <a:pt x="1153" y="888"/>
                    </a:cubicBezTo>
                    <a:cubicBezTo>
                      <a:pt x="1151" y="883"/>
                      <a:pt x="1150" y="878"/>
                      <a:pt x="1148" y="872"/>
                    </a:cubicBezTo>
                    <a:cubicBezTo>
                      <a:pt x="1137" y="812"/>
                      <a:pt x="1050" y="373"/>
                      <a:pt x="974" y="80"/>
                    </a:cubicBezTo>
                    <a:cubicBezTo>
                      <a:pt x="961" y="28"/>
                      <a:pt x="91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6632777" y="1121995"/>
                <a:ext cx="512224" cy="34555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3610" fill="none" extrusionOk="0">
                    <a:moveTo>
                      <a:pt x="5351" y="1"/>
                    </a:moveTo>
                    <a:cubicBezTo>
                      <a:pt x="5351" y="1"/>
                      <a:pt x="3986" y="1498"/>
                      <a:pt x="2832" y="1995"/>
                    </a:cubicBezTo>
                    <a:cubicBezTo>
                      <a:pt x="2832" y="1995"/>
                      <a:pt x="1025" y="2688"/>
                      <a:pt x="1" y="361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8" name="Google Shape;2258;p31"/>
            <p:cNvSpPr/>
            <p:nvPr/>
          </p:nvSpPr>
          <p:spPr>
            <a:xfrm>
              <a:off x="934529" y="149779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1"/>
            <p:cNvSpPr/>
            <p:nvPr/>
          </p:nvSpPr>
          <p:spPr>
            <a:xfrm>
              <a:off x="2143969" y="1973273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1"/>
            <p:cNvSpPr/>
            <p:nvPr/>
          </p:nvSpPr>
          <p:spPr>
            <a:xfrm>
              <a:off x="6837204" y="268724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1" name="Google Shape;2261;p31"/>
            <p:cNvGrpSpPr/>
            <p:nvPr/>
          </p:nvGrpSpPr>
          <p:grpSpPr>
            <a:xfrm>
              <a:off x="7460781" y="3562093"/>
              <a:ext cx="253850" cy="307524"/>
              <a:chOff x="7167006" y="2088218"/>
              <a:chExt cx="253850" cy="307524"/>
            </a:xfrm>
          </p:grpSpPr>
          <p:sp>
            <p:nvSpPr>
              <p:cNvPr id="2262" name="Google Shape;2262;p31"/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6" name="Google Shape;2266;p31"/>
            <p:cNvSpPr/>
            <p:nvPr/>
          </p:nvSpPr>
          <p:spPr>
            <a:xfrm>
              <a:off x="8165569" y="2481273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1"/>
            <p:cNvSpPr/>
            <p:nvPr/>
          </p:nvSpPr>
          <p:spPr>
            <a:xfrm>
              <a:off x="1626470" y="12352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1"/>
            <p:cNvSpPr/>
            <p:nvPr/>
          </p:nvSpPr>
          <p:spPr>
            <a:xfrm>
              <a:off x="2234595" y="29216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1"/>
            <p:cNvSpPr/>
            <p:nvPr/>
          </p:nvSpPr>
          <p:spPr>
            <a:xfrm>
              <a:off x="2892345" y="10064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1"/>
            <p:cNvSpPr/>
            <p:nvPr/>
          </p:nvSpPr>
          <p:spPr>
            <a:xfrm>
              <a:off x="7710145" y="30337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1"/>
            <p:cNvSpPr/>
            <p:nvPr/>
          </p:nvSpPr>
          <p:spPr>
            <a:xfrm>
              <a:off x="6826445" y="8964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1"/>
            <p:cNvSpPr/>
            <p:nvPr/>
          </p:nvSpPr>
          <p:spPr>
            <a:xfrm>
              <a:off x="8190083" y="43478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2601245" y="43062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4" name="Google Shape;2274;p31"/>
            <p:cNvGrpSpPr/>
            <p:nvPr/>
          </p:nvGrpSpPr>
          <p:grpSpPr>
            <a:xfrm>
              <a:off x="2062378" y="1110246"/>
              <a:ext cx="172020" cy="173679"/>
              <a:chOff x="7782063" y="2882713"/>
              <a:chExt cx="194000" cy="195872"/>
            </a:xfrm>
          </p:grpSpPr>
          <p:sp>
            <p:nvSpPr>
              <p:cNvPr id="2275" name="Google Shape;2275;p31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1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1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1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1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1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1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1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4" name="Google Shape;2284;p31"/>
            <p:cNvGrpSpPr/>
            <p:nvPr/>
          </p:nvGrpSpPr>
          <p:grpSpPr>
            <a:xfrm>
              <a:off x="6807065" y="4281784"/>
              <a:ext cx="172020" cy="173679"/>
              <a:chOff x="7782063" y="2882713"/>
              <a:chExt cx="194000" cy="195872"/>
            </a:xfrm>
          </p:grpSpPr>
          <p:sp>
            <p:nvSpPr>
              <p:cNvPr id="2285" name="Google Shape;2285;p31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1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1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1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4" name="Google Shape;2294;p31"/>
            <p:cNvGrpSpPr/>
            <p:nvPr/>
          </p:nvGrpSpPr>
          <p:grpSpPr>
            <a:xfrm>
              <a:off x="1178061" y="2655744"/>
              <a:ext cx="304522" cy="307518"/>
              <a:chOff x="7782063" y="2882713"/>
              <a:chExt cx="194000" cy="195872"/>
            </a:xfrm>
          </p:grpSpPr>
          <p:sp>
            <p:nvSpPr>
              <p:cNvPr id="2295" name="Google Shape;2295;p31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1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1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1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4" name="Google Shape;2304;p31"/>
            <p:cNvGrpSpPr/>
            <p:nvPr/>
          </p:nvGrpSpPr>
          <p:grpSpPr>
            <a:xfrm>
              <a:off x="8074628" y="940459"/>
              <a:ext cx="172020" cy="173679"/>
              <a:chOff x="7782063" y="2882713"/>
              <a:chExt cx="194000" cy="195872"/>
            </a:xfrm>
          </p:grpSpPr>
          <p:sp>
            <p:nvSpPr>
              <p:cNvPr id="2305" name="Google Shape;2305;p31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1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1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1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1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1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1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1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1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Coiny"/>
              <a:buNone/>
              <a:defRPr sz="2800">
                <a:solidFill>
                  <a:schemeClr val="accent5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●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○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■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●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○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■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●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○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■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endParaRPr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F1A3A0-CA31-4B42-AA59-9A1110A8DD2E}"/>
              </a:ext>
            </a:extLst>
          </p:cNvPr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>
            <a:off x="-2444265" y="-742488"/>
            <a:ext cx="740156" cy="740156"/>
          </a:xfrm>
          <a:prstGeom prst="ellipse">
            <a:avLst/>
          </a:prstGeom>
          <a:blipFill dpi="0" rotWithShape="0">
            <a:blip r:embed="rId1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619A78-1475-4E47-A726-FEE9DCACF6CC}"/>
              </a:ext>
            </a:extLst>
          </p:cNvPr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>
            <a:off x="10800126" y="5480859"/>
            <a:ext cx="740156" cy="740156"/>
          </a:xfrm>
          <a:prstGeom prst="ellipse">
            <a:avLst/>
          </a:prstGeom>
          <a:blipFill dpi="0" rotWithShape="0">
            <a:blip r:embed="rId1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D38F7-9E81-4B27-9CAC-5A4883653524}"/>
              </a:ext>
            </a:extLst>
          </p:cNvPr>
          <p:cNvSpPr txBox="1"/>
          <p:nvPr userDrawn="1"/>
        </p:nvSpPr>
        <p:spPr>
          <a:xfrm>
            <a:off x="-61993" y="-50369"/>
            <a:ext cx="906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EduFive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2D8859-DC11-4BC3-8A4E-25998397DE21}"/>
              </a:ext>
            </a:extLst>
          </p:cNvPr>
          <p:cNvSpPr txBox="1"/>
          <p:nvPr userDrawn="1"/>
        </p:nvSpPr>
        <p:spPr>
          <a:xfrm>
            <a:off x="8378974" y="4910380"/>
            <a:ext cx="906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EduFive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0" r:id="rId6"/>
    <p:sldLayoutId id="2147483676" r:id="rId7"/>
    <p:sldLayoutId id="2147483677" r:id="rId8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slide" Target="slide5.xml"/><Relationship Id="rId10" Type="http://schemas.microsoft.com/office/2007/relationships/hdphoto" Target="../media/hdphoto1.wdp"/><Relationship Id="rId4" Type="http://schemas.openxmlformats.org/officeDocument/2006/relationships/image" Target="../media/image20.svg"/><Relationship Id="rId9" Type="http://schemas.openxmlformats.org/officeDocument/2006/relationships/image" Target="../media/image23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35"/>
          <p:cNvSpPr/>
          <p:nvPr/>
        </p:nvSpPr>
        <p:spPr>
          <a:xfrm rot="-40072">
            <a:off x="1645573" y="1118929"/>
            <a:ext cx="6080624" cy="1453122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35"/>
          <p:cNvSpPr txBox="1">
            <a:spLocks noGrp="1"/>
          </p:cNvSpPr>
          <p:nvPr>
            <p:ph type="ctrTitle"/>
          </p:nvPr>
        </p:nvSpPr>
        <p:spPr>
          <a:xfrm>
            <a:off x="2060842" y="599484"/>
            <a:ext cx="5321496" cy="4426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>
                    <a:lumMod val="50000"/>
                  </a:schemeClr>
                </a:solidFill>
              </a:rPr>
              <a:t>Tập làm văn</a:t>
            </a:r>
            <a:endParaRPr sz="36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26" name="Google Shape;2326;p35"/>
          <p:cNvSpPr txBox="1">
            <a:spLocks noGrp="1"/>
          </p:cNvSpPr>
          <p:nvPr>
            <p:ph type="subTitle" idx="4294967295"/>
          </p:nvPr>
        </p:nvSpPr>
        <p:spPr>
          <a:xfrm>
            <a:off x="1820190" y="1259813"/>
            <a:ext cx="5667210" cy="11093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tx1"/>
                </a:solidFill>
                <a:latin typeface="Lobster" panose="00000500000000000000" pitchFamily="2" charset="0"/>
              </a:rPr>
              <a:t>Luyện tập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tx1"/>
                </a:solidFill>
                <a:latin typeface="Lobster" panose="00000500000000000000" pitchFamily="2" charset="0"/>
              </a:rPr>
              <a:t>làm biên bản cuộc họp</a:t>
            </a:r>
            <a:endParaRPr sz="4800">
              <a:solidFill>
                <a:schemeClr val="tx1"/>
              </a:solidFill>
              <a:latin typeface="Lobster" panose="00000500000000000000" pitchFamily="2" charset="0"/>
            </a:endParaRPr>
          </a:p>
        </p:txBody>
      </p:sp>
      <p:grpSp>
        <p:nvGrpSpPr>
          <p:cNvPr id="80" name="Google Shape;83;p2">
            <a:extLst>
              <a:ext uri="{FF2B5EF4-FFF2-40B4-BE49-F238E27FC236}">
                <a16:creationId xmlns:a16="http://schemas.microsoft.com/office/drawing/2014/main" id="{04C41CB6-3B36-4A2C-BD8C-5061DA92F46A}"/>
              </a:ext>
            </a:extLst>
          </p:cNvPr>
          <p:cNvGrpSpPr/>
          <p:nvPr/>
        </p:nvGrpSpPr>
        <p:grpSpPr>
          <a:xfrm rot="5958641">
            <a:off x="8240937" y="4193946"/>
            <a:ext cx="629515" cy="661962"/>
            <a:chOff x="782176" y="-1158311"/>
            <a:chExt cx="629467" cy="661912"/>
          </a:xfrm>
        </p:grpSpPr>
        <p:sp>
          <p:nvSpPr>
            <p:cNvPr id="81" name="Google Shape;84;p2">
              <a:extLst>
                <a:ext uri="{FF2B5EF4-FFF2-40B4-BE49-F238E27FC236}">
                  <a16:creationId xmlns:a16="http://schemas.microsoft.com/office/drawing/2014/main" id="{689217DA-CC36-4287-8790-6E5AFE1BE738}"/>
                </a:ext>
              </a:extLst>
            </p:cNvPr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5;p2">
              <a:extLst>
                <a:ext uri="{FF2B5EF4-FFF2-40B4-BE49-F238E27FC236}">
                  <a16:creationId xmlns:a16="http://schemas.microsoft.com/office/drawing/2014/main" id="{7D8FBDD4-D031-4DFA-85A2-F9C9B93C1F1A}"/>
                </a:ext>
              </a:extLst>
            </p:cNvPr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6;p2">
              <a:extLst>
                <a:ext uri="{FF2B5EF4-FFF2-40B4-BE49-F238E27FC236}">
                  <a16:creationId xmlns:a16="http://schemas.microsoft.com/office/drawing/2014/main" id="{F0948805-D755-4606-AC11-F479E87BC225}"/>
                </a:ext>
              </a:extLst>
            </p:cNvPr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7;p2">
              <a:extLst>
                <a:ext uri="{FF2B5EF4-FFF2-40B4-BE49-F238E27FC236}">
                  <a16:creationId xmlns:a16="http://schemas.microsoft.com/office/drawing/2014/main" id="{DB886E3C-DEA0-4652-97ED-5CA917E82864}"/>
                </a:ext>
              </a:extLst>
            </p:cNvPr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8;p2">
              <a:extLst>
                <a:ext uri="{FF2B5EF4-FFF2-40B4-BE49-F238E27FC236}">
                  <a16:creationId xmlns:a16="http://schemas.microsoft.com/office/drawing/2014/main" id="{BC558D73-7159-4979-B1BC-4F4D60C70829}"/>
                </a:ext>
              </a:extLst>
            </p:cNvPr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9;p2">
              <a:extLst>
                <a:ext uri="{FF2B5EF4-FFF2-40B4-BE49-F238E27FC236}">
                  <a16:creationId xmlns:a16="http://schemas.microsoft.com/office/drawing/2014/main" id="{B27C7B2D-7662-4960-B077-55A06BE48AD8}"/>
                </a:ext>
              </a:extLst>
            </p:cNvPr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0;p2">
              <a:extLst>
                <a:ext uri="{FF2B5EF4-FFF2-40B4-BE49-F238E27FC236}">
                  <a16:creationId xmlns:a16="http://schemas.microsoft.com/office/drawing/2014/main" id="{360134AB-75B3-49DF-AA6E-420B477012DF}"/>
                </a:ext>
              </a:extLst>
            </p:cNvPr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1;p2">
              <a:extLst>
                <a:ext uri="{FF2B5EF4-FFF2-40B4-BE49-F238E27FC236}">
                  <a16:creationId xmlns:a16="http://schemas.microsoft.com/office/drawing/2014/main" id="{FDA3E5B2-FC5C-4EF3-8D7D-7DA0AB4B4D27}"/>
                </a:ext>
              </a:extLst>
            </p:cNvPr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01;p2">
            <a:extLst>
              <a:ext uri="{FF2B5EF4-FFF2-40B4-BE49-F238E27FC236}">
                <a16:creationId xmlns:a16="http://schemas.microsoft.com/office/drawing/2014/main" id="{DE61455B-8AC1-408A-B101-54DA3707DD6D}"/>
              </a:ext>
            </a:extLst>
          </p:cNvPr>
          <p:cNvGrpSpPr/>
          <p:nvPr/>
        </p:nvGrpSpPr>
        <p:grpSpPr>
          <a:xfrm rot="6581981">
            <a:off x="720907" y="489289"/>
            <a:ext cx="745906" cy="820230"/>
            <a:chOff x="1337242" y="-1974437"/>
            <a:chExt cx="638153" cy="597345"/>
          </a:xfrm>
        </p:grpSpPr>
        <p:sp>
          <p:nvSpPr>
            <p:cNvPr id="126" name="Google Shape;102;p2">
              <a:extLst>
                <a:ext uri="{FF2B5EF4-FFF2-40B4-BE49-F238E27FC236}">
                  <a16:creationId xmlns:a16="http://schemas.microsoft.com/office/drawing/2014/main" id="{B7AE49BF-A1B3-42CD-949F-B71A3AE9FDE0}"/>
                </a:ext>
              </a:extLst>
            </p:cNvPr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rgbClr val="8BB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103;p2">
              <a:extLst>
                <a:ext uri="{FF2B5EF4-FFF2-40B4-BE49-F238E27FC236}">
                  <a16:creationId xmlns:a16="http://schemas.microsoft.com/office/drawing/2014/main" id="{25086821-DF9C-4842-9D46-0069707F6965}"/>
                </a:ext>
              </a:extLst>
            </p:cNvPr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rgbClr val="8BB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104;p2">
              <a:extLst>
                <a:ext uri="{FF2B5EF4-FFF2-40B4-BE49-F238E27FC236}">
                  <a16:creationId xmlns:a16="http://schemas.microsoft.com/office/drawing/2014/main" id="{41065952-083E-4E50-9D99-B47CDCC603C4}"/>
                </a:ext>
              </a:extLst>
            </p:cNvPr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105;p2">
              <a:extLst>
                <a:ext uri="{FF2B5EF4-FFF2-40B4-BE49-F238E27FC236}">
                  <a16:creationId xmlns:a16="http://schemas.microsoft.com/office/drawing/2014/main" id="{4205E98E-8DD8-418D-88FD-BDA1F280C59A}"/>
                </a:ext>
              </a:extLst>
            </p:cNvPr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106;p2">
              <a:extLst>
                <a:ext uri="{FF2B5EF4-FFF2-40B4-BE49-F238E27FC236}">
                  <a16:creationId xmlns:a16="http://schemas.microsoft.com/office/drawing/2014/main" id="{B0C5AEEC-6ABB-49F0-AA8E-B6A55D475947}"/>
                </a:ext>
              </a:extLst>
            </p:cNvPr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107;p2">
              <a:extLst>
                <a:ext uri="{FF2B5EF4-FFF2-40B4-BE49-F238E27FC236}">
                  <a16:creationId xmlns:a16="http://schemas.microsoft.com/office/drawing/2014/main" id="{6E3AD624-244B-4DE4-9588-5E94AA4AB6D2}"/>
                </a:ext>
              </a:extLst>
            </p:cNvPr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108;p2">
              <a:extLst>
                <a:ext uri="{FF2B5EF4-FFF2-40B4-BE49-F238E27FC236}">
                  <a16:creationId xmlns:a16="http://schemas.microsoft.com/office/drawing/2014/main" id="{6F809611-D29F-4D58-88CA-0C7836E055DD}"/>
                </a:ext>
              </a:extLst>
            </p:cNvPr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109;p2">
              <a:extLst>
                <a:ext uri="{FF2B5EF4-FFF2-40B4-BE49-F238E27FC236}">
                  <a16:creationId xmlns:a16="http://schemas.microsoft.com/office/drawing/2014/main" id="{5BC2B640-D3A2-41BE-B68B-1D20E1B575E7}"/>
                </a:ext>
              </a:extLst>
            </p:cNvPr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110;p2">
              <a:extLst>
                <a:ext uri="{FF2B5EF4-FFF2-40B4-BE49-F238E27FC236}">
                  <a16:creationId xmlns:a16="http://schemas.microsoft.com/office/drawing/2014/main" id="{50EE83E7-AD6F-4989-9528-08D7988DF667}"/>
                </a:ext>
              </a:extLst>
            </p:cNvPr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111;p2">
              <a:extLst>
                <a:ext uri="{FF2B5EF4-FFF2-40B4-BE49-F238E27FC236}">
                  <a16:creationId xmlns:a16="http://schemas.microsoft.com/office/drawing/2014/main" id="{E512FF21-718E-42BC-9CB3-5C8B8B553212}"/>
                </a:ext>
              </a:extLst>
            </p:cNvPr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112;p2">
              <a:extLst>
                <a:ext uri="{FF2B5EF4-FFF2-40B4-BE49-F238E27FC236}">
                  <a16:creationId xmlns:a16="http://schemas.microsoft.com/office/drawing/2014/main" id="{C6891D3C-F0AE-4021-92C8-FDB19CBF7E3F}"/>
                </a:ext>
              </a:extLst>
            </p:cNvPr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7" name="Google Shape;113;p2">
            <a:extLst>
              <a:ext uri="{FF2B5EF4-FFF2-40B4-BE49-F238E27FC236}">
                <a16:creationId xmlns:a16="http://schemas.microsoft.com/office/drawing/2014/main" id="{597192A4-99DB-464F-93E8-0E677AB606EC}"/>
              </a:ext>
            </a:extLst>
          </p:cNvPr>
          <p:cNvGrpSpPr/>
          <p:nvPr/>
        </p:nvGrpSpPr>
        <p:grpSpPr>
          <a:xfrm>
            <a:off x="8196157" y="3818831"/>
            <a:ext cx="547356" cy="706096"/>
            <a:chOff x="8495548" y="1440711"/>
            <a:chExt cx="547356" cy="706096"/>
          </a:xfrm>
        </p:grpSpPr>
        <p:sp>
          <p:nvSpPr>
            <p:cNvPr id="138" name="Google Shape;114;p2">
              <a:extLst>
                <a:ext uri="{FF2B5EF4-FFF2-40B4-BE49-F238E27FC236}">
                  <a16:creationId xmlns:a16="http://schemas.microsoft.com/office/drawing/2014/main" id="{F3753D05-FF93-44ED-86DD-BB6B50B6243C}"/>
                </a:ext>
              </a:extLst>
            </p:cNvPr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rgbClr val="BDD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115;p2">
              <a:extLst>
                <a:ext uri="{FF2B5EF4-FFF2-40B4-BE49-F238E27FC236}">
                  <a16:creationId xmlns:a16="http://schemas.microsoft.com/office/drawing/2014/main" id="{EE564908-DA57-4D83-9629-B1D68CE30F57}"/>
                </a:ext>
              </a:extLst>
            </p:cNvPr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rgbClr val="BDD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116;p2">
              <a:extLst>
                <a:ext uri="{FF2B5EF4-FFF2-40B4-BE49-F238E27FC236}">
                  <a16:creationId xmlns:a16="http://schemas.microsoft.com/office/drawing/2014/main" id="{3E93E037-14C6-4F61-85E7-14808DE47135}"/>
                </a:ext>
              </a:extLst>
            </p:cNvPr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117;p2">
              <a:extLst>
                <a:ext uri="{FF2B5EF4-FFF2-40B4-BE49-F238E27FC236}">
                  <a16:creationId xmlns:a16="http://schemas.microsoft.com/office/drawing/2014/main" id="{E3A08D4C-C6CE-4CA8-A933-0636A291F5A7}"/>
                </a:ext>
              </a:extLst>
            </p:cNvPr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118;p2">
              <a:extLst>
                <a:ext uri="{FF2B5EF4-FFF2-40B4-BE49-F238E27FC236}">
                  <a16:creationId xmlns:a16="http://schemas.microsoft.com/office/drawing/2014/main" id="{9BD9E44B-58E7-4880-8D3F-35E0DCE12CD9}"/>
                </a:ext>
              </a:extLst>
            </p:cNvPr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119;p2">
              <a:extLst>
                <a:ext uri="{FF2B5EF4-FFF2-40B4-BE49-F238E27FC236}">
                  <a16:creationId xmlns:a16="http://schemas.microsoft.com/office/drawing/2014/main" id="{58CB4235-3143-4DE1-A6AC-241B8CBE7A92}"/>
                </a:ext>
              </a:extLst>
            </p:cNvPr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120;p2">
              <a:extLst>
                <a:ext uri="{FF2B5EF4-FFF2-40B4-BE49-F238E27FC236}">
                  <a16:creationId xmlns:a16="http://schemas.microsoft.com/office/drawing/2014/main" id="{54787A07-8BED-489F-8F36-9BD4E55EF209}"/>
                </a:ext>
              </a:extLst>
            </p:cNvPr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121;p2">
              <a:extLst>
                <a:ext uri="{FF2B5EF4-FFF2-40B4-BE49-F238E27FC236}">
                  <a16:creationId xmlns:a16="http://schemas.microsoft.com/office/drawing/2014/main" id="{D1C0C7EA-CC16-4DBC-9C1D-69A5B25967B9}"/>
                </a:ext>
              </a:extLst>
            </p:cNvPr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122;p2">
              <a:extLst>
                <a:ext uri="{FF2B5EF4-FFF2-40B4-BE49-F238E27FC236}">
                  <a16:creationId xmlns:a16="http://schemas.microsoft.com/office/drawing/2014/main" id="{3343CA06-1AEB-4A2B-9D7F-2BD5984135E2}"/>
                </a:ext>
              </a:extLst>
            </p:cNvPr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123;p2">
              <a:extLst>
                <a:ext uri="{FF2B5EF4-FFF2-40B4-BE49-F238E27FC236}">
                  <a16:creationId xmlns:a16="http://schemas.microsoft.com/office/drawing/2014/main" id="{791EB146-9ACA-4AE0-9F56-2C75617835E5}"/>
                </a:ext>
              </a:extLst>
            </p:cNvPr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124;p2">
              <a:extLst>
                <a:ext uri="{FF2B5EF4-FFF2-40B4-BE49-F238E27FC236}">
                  <a16:creationId xmlns:a16="http://schemas.microsoft.com/office/drawing/2014/main" id="{19FB1A25-F0CC-4C3B-B3FA-684E58508A18}"/>
                </a:ext>
              </a:extLst>
            </p:cNvPr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50" name="Picture 3">
            <a:extLst>
              <a:ext uri="{FF2B5EF4-FFF2-40B4-BE49-F238E27FC236}">
                <a16:creationId xmlns:a16="http://schemas.microsoft.com/office/drawing/2014/main" id="{A3639DF8-5C31-45E5-B84B-06A23C766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06705" y="3053405"/>
            <a:ext cx="4132045" cy="1575342"/>
          </a:xfrm>
          <a:prstGeom prst="rect">
            <a:avLst/>
          </a:prstGeom>
        </p:spPr>
      </p:pic>
      <p:sp>
        <p:nvSpPr>
          <p:cNvPr id="151" name="Google Shape;2444;p38">
            <a:extLst>
              <a:ext uri="{FF2B5EF4-FFF2-40B4-BE49-F238E27FC236}">
                <a16:creationId xmlns:a16="http://schemas.microsoft.com/office/drawing/2014/main" id="{DF1E3A06-6A09-4BF5-A61F-24A39D8587D8}"/>
              </a:ext>
            </a:extLst>
          </p:cNvPr>
          <p:cNvSpPr txBox="1"/>
          <p:nvPr/>
        </p:nvSpPr>
        <p:spPr>
          <a:xfrm>
            <a:off x="0" y="4211402"/>
            <a:ext cx="3356998" cy="30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>
                    <a:lumMod val="50000"/>
                  </a:schemeClr>
                </a:solidFill>
                <a:latin typeface="Manrope Medium"/>
                <a:ea typeface="Manrope Medium"/>
                <a:cs typeface="Manrope Medium"/>
                <a:sym typeface="Manrope Medium"/>
              </a:rPr>
              <a:t>Thực hiện: EduFive</a:t>
            </a:r>
            <a:endParaRPr sz="2000" b="1">
              <a:solidFill>
                <a:schemeClr val="accent2">
                  <a:lumMod val="50000"/>
                </a:schemeClr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152" name="Google Shape;2444;p38">
            <a:extLst>
              <a:ext uri="{FF2B5EF4-FFF2-40B4-BE49-F238E27FC236}">
                <a16:creationId xmlns:a16="http://schemas.microsoft.com/office/drawing/2014/main" id="{9B6C8931-62E9-4D2A-B05B-62902536732D}"/>
              </a:ext>
            </a:extLst>
          </p:cNvPr>
          <p:cNvSpPr txBox="1"/>
          <p:nvPr/>
        </p:nvSpPr>
        <p:spPr>
          <a:xfrm>
            <a:off x="6508598" y="2617505"/>
            <a:ext cx="1747480" cy="25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Manrope Medium"/>
                <a:cs typeface="Manrope Medium"/>
                <a:sym typeface="Manrope Medium"/>
              </a:rPr>
              <a:t>Trang 143</a:t>
            </a:r>
            <a:endParaRPr sz="2400" b="1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  <a:ea typeface="Manrope Medium"/>
              <a:cs typeface="Manrope Medium"/>
              <a:sym typeface="Manrope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5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" grpId="0" animBg="1"/>
      <p:bldP spid="2325" grpId="0"/>
      <p:bldP spid="2326" grpId="0" build="p"/>
      <p:bldP spid="2326" grpId="1" build="p"/>
      <p:bldP spid="1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416;p37">
            <a:hlinkClick r:id="rId2" action="ppaction://hlinksldjump"/>
            <a:extLst>
              <a:ext uri="{FF2B5EF4-FFF2-40B4-BE49-F238E27FC236}">
                <a16:creationId xmlns:a16="http://schemas.microsoft.com/office/drawing/2014/main" id="{5702C948-A9E3-46A2-BCEE-CD3996D1E5D2}"/>
              </a:ext>
            </a:extLst>
          </p:cNvPr>
          <p:cNvSpPr/>
          <p:nvPr/>
        </p:nvSpPr>
        <p:spPr>
          <a:xfrm rot="-40126">
            <a:off x="471322" y="895114"/>
            <a:ext cx="767404" cy="418445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417;p37">
            <a:extLst>
              <a:ext uri="{FF2B5EF4-FFF2-40B4-BE49-F238E27FC236}">
                <a16:creationId xmlns:a16="http://schemas.microsoft.com/office/drawing/2014/main" id="{CF5E9296-3495-4887-9581-9222F80145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476442" y="937099"/>
            <a:ext cx="7647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01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7" name="Google Shape;2420;p37">
            <a:extLst>
              <a:ext uri="{FF2B5EF4-FFF2-40B4-BE49-F238E27FC236}">
                <a16:creationId xmlns:a16="http://schemas.microsoft.com/office/drawing/2014/main" id="{BCB3C392-2FE8-4532-84B7-433BA7B85418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1262857" y="681285"/>
            <a:ext cx="7584262" cy="11356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lại chủ đề, thời gian, địa điểm, thành phần tham dự, nội dung cuộc họp.</a:t>
            </a:r>
            <a:endParaRPr b="1">
              <a:solidFill>
                <a:schemeClr val="accent4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29CD1E-C7D0-417D-927E-CE9C3BE60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284" y="41440"/>
            <a:ext cx="1585431" cy="68516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D363DE3-4785-4461-9A46-BA558DE55ED5}"/>
              </a:ext>
            </a:extLst>
          </p:cNvPr>
          <p:cNvSpPr/>
          <p:nvPr/>
        </p:nvSpPr>
        <p:spPr>
          <a:xfrm>
            <a:off x="3903069" y="156555"/>
            <a:ext cx="1315327" cy="47399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Lobster" panose="00000500000000000000" pitchFamily="2" charset="0"/>
              </a:rPr>
              <a:t>Gợi ý</a:t>
            </a:r>
          </a:p>
        </p:txBody>
      </p:sp>
      <p:sp>
        <p:nvSpPr>
          <p:cNvPr id="20" name="Google Shape;2830;p43">
            <a:extLst>
              <a:ext uri="{FF2B5EF4-FFF2-40B4-BE49-F238E27FC236}">
                <a16:creationId xmlns:a16="http://schemas.microsoft.com/office/drawing/2014/main" id="{B61035F1-8A84-4C2B-8D7A-0DAD90BB356A}"/>
              </a:ext>
            </a:extLst>
          </p:cNvPr>
          <p:cNvSpPr/>
          <p:nvPr/>
        </p:nvSpPr>
        <p:spPr>
          <a:xfrm>
            <a:off x="1684649" y="1701183"/>
            <a:ext cx="5774702" cy="1019466"/>
          </a:xfrm>
          <a:prstGeom prst="roundRect">
            <a:avLst>
              <a:gd name="adj" fmla="val 2258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25D835-2E5A-4BCA-9B6F-1ACD58DA5B0E}"/>
              </a:ext>
            </a:extLst>
          </p:cNvPr>
          <p:cNvSpPr txBox="1"/>
          <p:nvPr/>
        </p:nvSpPr>
        <p:spPr>
          <a:xfrm>
            <a:off x="1962990" y="1686069"/>
            <a:ext cx="5218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ai phát biểu trong cuộc họp, nói điều gì?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966D5C24-41FE-4E1E-BE6F-11BE05499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6881" y="2590135"/>
            <a:ext cx="1980137" cy="22248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D8AC5FB-67DD-49CD-A498-CACD2741740F}"/>
              </a:ext>
            </a:extLst>
          </p:cNvPr>
          <p:cNvSpPr txBox="1"/>
          <p:nvPr/>
        </p:nvSpPr>
        <p:spPr>
          <a:xfrm>
            <a:off x="2373889" y="2821711"/>
            <a:ext cx="3135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lớp cùng thảo luận, đưa ý kiến chuẩn bị chương trình văn nghệ, hoặc tổ chức trò chơi, …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F62FDE-246C-4F05-A0D8-A422604E79DB}"/>
              </a:ext>
            </a:extLst>
          </p:cNvPr>
          <p:cNvGrpSpPr/>
          <p:nvPr/>
        </p:nvGrpSpPr>
        <p:grpSpPr>
          <a:xfrm>
            <a:off x="5479214" y="2640176"/>
            <a:ext cx="1980137" cy="2242167"/>
            <a:chOff x="-593800" y="2514600"/>
            <a:chExt cx="5248275" cy="7772400"/>
          </a:xfrm>
        </p:grpSpPr>
        <p:pic>
          <p:nvPicPr>
            <p:cNvPr id="25" name="Picture 4" descr="Thanh Ma&amp;#39;s Art: Vietnamese Traditional Female Costumes">
              <a:extLst>
                <a:ext uri="{FF2B5EF4-FFF2-40B4-BE49-F238E27FC236}">
                  <a16:creationId xmlns:a16="http://schemas.microsoft.com/office/drawing/2014/main" id="{0569FFDF-0F95-45BD-ACF0-4C2E41CA2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16" b="96814" l="9982" r="89837">
                          <a14:foregroundMark x1="56443" y1="54902" x2="54083" y2="87010"/>
                          <a14:foregroundMark x1="38838" y1="91176" x2="60980" y2="90931"/>
                          <a14:foregroundMark x1="56443" y1="69485" x2="58802" y2="89093"/>
                          <a14:backgroundMark x1="21053" y1="25980" x2="15789" y2="45588"/>
                          <a14:backgroundMark x1="27949" y1="57108" x2="24682" y2="89216"/>
                          <a14:backgroundMark x1="77677" y1="25735" x2="90381" y2="38725"/>
                          <a14:backgroundMark x1="56987" y1="37500" x2="69510" y2="49265"/>
                          <a14:backgroundMark x1="46824" y1="94975" x2="75862" y2="9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593800" y="2514600"/>
              <a:ext cx="5248275" cy="777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Que chỉ bảng (teaching stick) đầu inox (dài 1m) - KKstore">
              <a:extLst>
                <a:ext uri="{FF2B5EF4-FFF2-40B4-BE49-F238E27FC236}">
                  <a16:creationId xmlns:a16="http://schemas.microsoft.com/office/drawing/2014/main" id="{74F66CF1-B0FC-4314-B63A-DAE347011B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989" b="51555" l="875" r="96750">
                          <a14:foregroundMark x1="5125" y1="45336" x2="76375" y2="450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t="36022" r="3001" b="48493"/>
            <a:stretch/>
          </p:blipFill>
          <p:spPr bwMode="auto">
            <a:xfrm rot="6963065">
              <a:off x="2259112" y="4939710"/>
              <a:ext cx="3273912" cy="40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BA52A20-9110-4A84-AB41-7ABE54DBD669}"/>
              </a:ext>
            </a:extLst>
          </p:cNvPr>
          <p:cNvSpPr txBox="1"/>
          <p:nvPr/>
        </p:nvSpPr>
        <p:spPr>
          <a:xfrm>
            <a:off x="6927148" y="2776388"/>
            <a:ext cx="1950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GVCN phát biểu ý kiến.</a:t>
            </a:r>
          </a:p>
        </p:txBody>
      </p:sp>
    </p:spTree>
    <p:extLst>
      <p:ext uri="{BB962C8B-B14F-4D97-AF65-F5344CB8AC3E}">
        <p14:creationId xmlns:p14="http://schemas.microsoft.com/office/powerpoint/2010/main" val="31717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99CD38AF-8924-446B-B7CC-6A94A75C97C4}"/>
              </a:ext>
            </a:extLst>
          </p:cNvPr>
          <p:cNvSpPr/>
          <p:nvPr/>
        </p:nvSpPr>
        <p:spPr>
          <a:xfrm>
            <a:off x="5466510" y="1379417"/>
            <a:ext cx="3344665" cy="1744783"/>
          </a:xfrm>
          <a:prstGeom prst="cloudCallout">
            <a:avLst>
              <a:gd name="adj1" fmla="val -64087"/>
              <a:gd name="adj2" fmla="val 3298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viên thống nhất các ý kiến đề ra.</a:t>
            </a:r>
          </a:p>
        </p:txBody>
      </p:sp>
      <p:sp>
        <p:nvSpPr>
          <p:cNvPr id="15" name="Google Shape;2416;p37">
            <a:hlinkClick r:id="rId2" action="ppaction://hlinksldjump"/>
            <a:extLst>
              <a:ext uri="{FF2B5EF4-FFF2-40B4-BE49-F238E27FC236}">
                <a16:creationId xmlns:a16="http://schemas.microsoft.com/office/drawing/2014/main" id="{B69905C0-333E-4BE9-8033-AF70810EF986}"/>
              </a:ext>
            </a:extLst>
          </p:cNvPr>
          <p:cNvSpPr/>
          <p:nvPr/>
        </p:nvSpPr>
        <p:spPr>
          <a:xfrm rot="-40126">
            <a:off x="471322" y="895114"/>
            <a:ext cx="767404" cy="418445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417;p37">
            <a:extLst>
              <a:ext uri="{FF2B5EF4-FFF2-40B4-BE49-F238E27FC236}">
                <a16:creationId xmlns:a16="http://schemas.microsoft.com/office/drawing/2014/main" id="{771E4C5F-57CD-4A36-B6CE-A97F8236D6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476442" y="937099"/>
            <a:ext cx="7647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01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7" name="Google Shape;2420;p37">
            <a:extLst>
              <a:ext uri="{FF2B5EF4-FFF2-40B4-BE49-F238E27FC236}">
                <a16:creationId xmlns:a16="http://schemas.microsoft.com/office/drawing/2014/main" id="{E29DE199-654C-40D3-921A-3890B5BB4DC3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1262857" y="681285"/>
            <a:ext cx="7584262" cy="11356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lại chủ đề, thời gian, địa điểm, thành phần tham dự, nội dung cuộc họp.</a:t>
            </a:r>
            <a:endParaRPr b="1">
              <a:solidFill>
                <a:schemeClr val="accent4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3CFBD33-3742-4FA1-AA05-C5795BFBE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284" y="41440"/>
            <a:ext cx="1585431" cy="68516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BECA9E9-57F9-4D2F-B2EA-D3F5D429D87F}"/>
              </a:ext>
            </a:extLst>
          </p:cNvPr>
          <p:cNvSpPr/>
          <p:nvPr/>
        </p:nvSpPr>
        <p:spPr>
          <a:xfrm>
            <a:off x="3903069" y="156555"/>
            <a:ext cx="1315327" cy="47399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Lobster" panose="00000500000000000000" pitchFamily="2" charset="0"/>
              </a:rPr>
              <a:t>Gợi ý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1D50645-22E1-4795-9305-50ED782D4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214" y="1685043"/>
            <a:ext cx="5218352" cy="30634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8D77FF-1C38-4957-8124-4E21F0ADD65E}"/>
              </a:ext>
            </a:extLst>
          </p:cNvPr>
          <p:cNvSpPr txBox="1"/>
          <p:nvPr/>
        </p:nvSpPr>
        <p:spPr>
          <a:xfrm>
            <a:off x="1345369" y="3249822"/>
            <a:ext cx="3070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của cuộc họp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842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416;p37">
            <a:hlinkClick r:id="rId2" action="ppaction://hlinksldjump"/>
            <a:extLst>
              <a:ext uri="{FF2B5EF4-FFF2-40B4-BE49-F238E27FC236}">
                <a16:creationId xmlns:a16="http://schemas.microsoft.com/office/drawing/2014/main" id="{D4D22D4B-9D84-4F21-847F-577977EC170C}"/>
              </a:ext>
            </a:extLst>
          </p:cNvPr>
          <p:cNvSpPr/>
          <p:nvPr/>
        </p:nvSpPr>
        <p:spPr>
          <a:xfrm rot="-40126">
            <a:off x="743815" y="872076"/>
            <a:ext cx="767404" cy="418445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417;p37">
            <a:extLst>
              <a:ext uri="{FF2B5EF4-FFF2-40B4-BE49-F238E27FC236}">
                <a16:creationId xmlns:a16="http://schemas.microsoft.com/office/drawing/2014/main" id="{8827780C-CCD9-447D-8CF7-8D5D0AF3D5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709246" y="901479"/>
            <a:ext cx="7647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02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9" name="Google Shape;2420;p37">
            <a:extLst>
              <a:ext uri="{FF2B5EF4-FFF2-40B4-BE49-F238E27FC236}">
                <a16:creationId xmlns:a16="http://schemas.microsoft.com/office/drawing/2014/main" id="{D13736A2-5F6E-4F24-A818-A83EDE56A7EE}"/>
              </a:ext>
            </a:extLst>
          </p:cNvPr>
          <p:cNvSpPr txBox="1">
            <a:spLocks/>
          </p:cNvSpPr>
          <p:nvPr/>
        </p:nvSpPr>
        <p:spPr>
          <a:xfrm>
            <a:off x="1545790" y="725165"/>
            <a:ext cx="6888964" cy="9177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800" b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ý theo thứ tự, giống như dàn ý của bài văn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7CE700C-19F4-4FFB-9548-3ED43298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284" y="41440"/>
            <a:ext cx="1585431" cy="685168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364CDBB-AF80-4082-B604-183B8D34B69B}"/>
              </a:ext>
            </a:extLst>
          </p:cNvPr>
          <p:cNvSpPr/>
          <p:nvPr/>
        </p:nvSpPr>
        <p:spPr>
          <a:xfrm>
            <a:off x="3903069" y="156555"/>
            <a:ext cx="1315327" cy="47399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Lobster" panose="00000500000000000000" pitchFamily="2" charset="0"/>
              </a:rPr>
              <a:t>Gợi ý</a:t>
            </a:r>
          </a:p>
        </p:txBody>
      </p:sp>
      <p:sp>
        <p:nvSpPr>
          <p:cNvPr id="33" name="Google Shape;2416;p37">
            <a:hlinkClick r:id="rId2" action="ppaction://hlinksldjump"/>
            <a:extLst>
              <a:ext uri="{FF2B5EF4-FFF2-40B4-BE49-F238E27FC236}">
                <a16:creationId xmlns:a16="http://schemas.microsoft.com/office/drawing/2014/main" id="{E9A51C91-B30A-492B-8B26-FB3957023070}"/>
              </a:ext>
            </a:extLst>
          </p:cNvPr>
          <p:cNvSpPr/>
          <p:nvPr/>
        </p:nvSpPr>
        <p:spPr>
          <a:xfrm rot="-40126">
            <a:off x="776716" y="1881579"/>
            <a:ext cx="767404" cy="418445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417;p37">
            <a:extLst>
              <a:ext uri="{FF2B5EF4-FFF2-40B4-BE49-F238E27FC236}">
                <a16:creationId xmlns:a16="http://schemas.microsoft.com/office/drawing/2014/main" id="{F76CE8F1-2533-4020-92AD-BFB49F4BEC22}"/>
              </a:ext>
            </a:extLst>
          </p:cNvPr>
          <p:cNvSpPr txBox="1">
            <a:spLocks/>
          </p:cNvSpPr>
          <p:nvPr/>
        </p:nvSpPr>
        <p:spPr>
          <a:xfrm flipH="1">
            <a:off x="742147" y="1910982"/>
            <a:ext cx="7647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oiny"/>
              <a:buNone/>
              <a:defRPr sz="2000" b="0" i="0" u="none" strike="noStrike" cap="none">
                <a:solidFill>
                  <a:schemeClr val="accent3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>
                <a:solidFill>
                  <a:schemeClr val="accent6"/>
                </a:solidFill>
              </a:rPr>
              <a:t>03</a:t>
            </a:r>
          </a:p>
        </p:txBody>
      </p:sp>
      <p:sp>
        <p:nvSpPr>
          <p:cNvPr id="35" name="Google Shape;2420;p37">
            <a:extLst>
              <a:ext uri="{FF2B5EF4-FFF2-40B4-BE49-F238E27FC236}">
                <a16:creationId xmlns:a16="http://schemas.microsoft.com/office/drawing/2014/main" id="{E13F9D66-CDA1-46AC-8946-F3ECCB3092F4}"/>
              </a:ext>
            </a:extLst>
          </p:cNvPr>
          <p:cNvSpPr txBox="1">
            <a:spLocks/>
          </p:cNvSpPr>
          <p:nvPr/>
        </p:nvSpPr>
        <p:spPr>
          <a:xfrm>
            <a:off x="1578689" y="1737526"/>
            <a:ext cx="4610991" cy="2253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800" b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biên bản. Trình bày văn bản theo đúng quy định đã được học ở tiết trước. Viết rõ ràng, mạch lạc, đủ thông tin, nhanh.</a:t>
            </a:r>
          </a:p>
        </p:txBody>
      </p:sp>
      <p:pic>
        <p:nvPicPr>
          <p:cNvPr id="36" name="Picture 4">
            <a:extLst>
              <a:ext uri="{FF2B5EF4-FFF2-40B4-BE49-F238E27FC236}">
                <a16:creationId xmlns:a16="http://schemas.microsoft.com/office/drawing/2014/main" id="{5BD580BD-E494-461E-8771-B24AF13C0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89680" y="1642907"/>
            <a:ext cx="2470130" cy="2775428"/>
          </a:xfrm>
          <a:prstGeom prst="rect">
            <a:avLst/>
          </a:prstGeom>
        </p:spPr>
      </p:pic>
      <p:grpSp>
        <p:nvGrpSpPr>
          <p:cNvPr id="37" name="Google Shape;1017;p50">
            <a:extLst>
              <a:ext uri="{FF2B5EF4-FFF2-40B4-BE49-F238E27FC236}">
                <a16:creationId xmlns:a16="http://schemas.microsoft.com/office/drawing/2014/main" id="{A5E4F40F-ED3C-4248-BDD7-D7DCDD1A489E}"/>
              </a:ext>
            </a:extLst>
          </p:cNvPr>
          <p:cNvGrpSpPr/>
          <p:nvPr/>
        </p:nvGrpSpPr>
        <p:grpSpPr>
          <a:xfrm rot="348827" flipH="1">
            <a:off x="-505645" y="4205668"/>
            <a:ext cx="2429782" cy="1216680"/>
            <a:chOff x="7110451" y="4123771"/>
            <a:chExt cx="2429676" cy="1216626"/>
          </a:xfrm>
        </p:grpSpPr>
        <p:sp>
          <p:nvSpPr>
            <p:cNvPr id="38" name="Google Shape;1018;p50">
              <a:extLst>
                <a:ext uri="{FF2B5EF4-FFF2-40B4-BE49-F238E27FC236}">
                  <a16:creationId xmlns:a16="http://schemas.microsoft.com/office/drawing/2014/main" id="{54122497-B2B0-4E73-A174-7F2A8262891C}"/>
                </a:ext>
              </a:extLst>
            </p:cNvPr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19;p50">
              <a:extLst>
                <a:ext uri="{FF2B5EF4-FFF2-40B4-BE49-F238E27FC236}">
                  <a16:creationId xmlns:a16="http://schemas.microsoft.com/office/drawing/2014/main" id="{1B1C5134-A4A4-4FB1-8D7F-FD76700CF2EA}"/>
                </a:ext>
              </a:extLst>
            </p:cNvPr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0340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1" grpId="0" animBg="1"/>
      <p:bldP spid="33" grpId="0" animBg="1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26;p35">
            <a:extLst>
              <a:ext uri="{FF2B5EF4-FFF2-40B4-BE49-F238E27FC236}">
                <a16:creationId xmlns:a16="http://schemas.microsoft.com/office/drawing/2014/main" id="{94D1CF13-8DB6-4431-A19C-140355FD5BD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0190" y="1259813"/>
            <a:ext cx="5667210" cy="11093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tx1"/>
                </a:solidFill>
                <a:latin typeface="Lobster" panose="00000500000000000000" pitchFamily="2" charset="0"/>
              </a:rPr>
              <a:t>Luyện tập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tx1"/>
                </a:solidFill>
                <a:latin typeface="Lobster" panose="00000500000000000000" pitchFamily="2" charset="0"/>
              </a:rPr>
              <a:t>v</a:t>
            </a:r>
            <a:r>
              <a:rPr lang="en" sz="4800">
                <a:solidFill>
                  <a:schemeClr val="tx1"/>
                </a:solidFill>
                <a:latin typeface="Lobster" panose="00000500000000000000" pitchFamily="2" charset="0"/>
              </a:rPr>
              <a:t>iết biên bản cuộc họp</a:t>
            </a:r>
            <a:endParaRPr sz="4800">
              <a:solidFill>
                <a:schemeClr val="tx1"/>
              </a:solidFill>
              <a:latin typeface="Lobster" panose="00000500000000000000" pitchFamily="2" charset="0"/>
            </a:endParaRPr>
          </a:p>
        </p:txBody>
      </p:sp>
      <p:grpSp>
        <p:nvGrpSpPr>
          <p:cNvPr id="6" name="Google Shape;83;p2">
            <a:extLst>
              <a:ext uri="{FF2B5EF4-FFF2-40B4-BE49-F238E27FC236}">
                <a16:creationId xmlns:a16="http://schemas.microsoft.com/office/drawing/2014/main" id="{5B276ED7-C247-4B21-A027-1A56898D402A}"/>
              </a:ext>
            </a:extLst>
          </p:cNvPr>
          <p:cNvGrpSpPr/>
          <p:nvPr/>
        </p:nvGrpSpPr>
        <p:grpSpPr>
          <a:xfrm rot="5958641">
            <a:off x="8240937" y="4193946"/>
            <a:ext cx="629515" cy="661962"/>
            <a:chOff x="782176" y="-1158311"/>
            <a:chExt cx="629467" cy="661912"/>
          </a:xfrm>
        </p:grpSpPr>
        <p:sp>
          <p:nvSpPr>
            <p:cNvPr id="7" name="Google Shape;84;p2">
              <a:extLst>
                <a:ext uri="{FF2B5EF4-FFF2-40B4-BE49-F238E27FC236}">
                  <a16:creationId xmlns:a16="http://schemas.microsoft.com/office/drawing/2014/main" id="{BE96FF4F-89CC-485E-A797-0AF0AED24EF2}"/>
                </a:ext>
              </a:extLst>
            </p:cNvPr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5;p2">
              <a:extLst>
                <a:ext uri="{FF2B5EF4-FFF2-40B4-BE49-F238E27FC236}">
                  <a16:creationId xmlns:a16="http://schemas.microsoft.com/office/drawing/2014/main" id="{CD40025B-1617-47A5-A904-7FBEAAD9D99F}"/>
                </a:ext>
              </a:extLst>
            </p:cNvPr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;p2">
              <a:extLst>
                <a:ext uri="{FF2B5EF4-FFF2-40B4-BE49-F238E27FC236}">
                  <a16:creationId xmlns:a16="http://schemas.microsoft.com/office/drawing/2014/main" id="{1B47C23D-8EF1-4508-A75F-5F5B819E2BC3}"/>
                </a:ext>
              </a:extLst>
            </p:cNvPr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;p2">
              <a:extLst>
                <a:ext uri="{FF2B5EF4-FFF2-40B4-BE49-F238E27FC236}">
                  <a16:creationId xmlns:a16="http://schemas.microsoft.com/office/drawing/2014/main" id="{8D718BFB-6689-45AB-A0AC-3B053C7D7180}"/>
                </a:ext>
              </a:extLst>
            </p:cNvPr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8;p2">
              <a:extLst>
                <a:ext uri="{FF2B5EF4-FFF2-40B4-BE49-F238E27FC236}">
                  <a16:creationId xmlns:a16="http://schemas.microsoft.com/office/drawing/2014/main" id="{4A4EF37A-34B3-4333-9DD2-C1B1F23409F2}"/>
                </a:ext>
              </a:extLst>
            </p:cNvPr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9;p2">
              <a:extLst>
                <a:ext uri="{FF2B5EF4-FFF2-40B4-BE49-F238E27FC236}">
                  <a16:creationId xmlns:a16="http://schemas.microsoft.com/office/drawing/2014/main" id="{04E3E8DD-5D1F-4FE5-A3E3-D3ECC3879525}"/>
                </a:ext>
              </a:extLst>
            </p:cNvPr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;p2">
              <a:extLst>
                <a:ext uri="{FF2B5EF4-FFF2-40B4-BE49-F238E27FC236}">
                  <a16:creationId xmlns:a16="http://schemas.microsoft.com/office/drawing/2014/main" id="{86201844-79F7-4CA1-B4BD-D6F2275D2813}"/>
                </a:ext>
              </a:extLst>
            </p:cNvPr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;p2">
              <a:extLst>
                <a:ext uri="{FF2B5EF4-FFF2-40B4-BE49-F238E27FC236}">
                  <a16:creationId xmlns:a16="http://schemas.microsoft.com/office/drawing/2014/main" id="{3A995730-74D2-42BF-9B46-82578ED9635A}"/>
                </a:ext>
              </a:extLst>
            </p:cNvPr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01;p2">
            <a:extLst>
              <a:ext uri="{FF2B5EF4-FFF2-40B4-BE49-F238E27FC236}">
                <a16:creationId xmlns:a16="http://schemas.microsoft.com/office/drawing/2014/main" id="{0790C8FB-75A4-45FA-B567-37B424A74286}"/>
              </a:ext>
            </a:extLst>
          </p:cNvPr>
          <p:cNvGrpSpPr/>
          <p:nvPr/>
        </p:nvGrpSpPr>
        <p:grpSpPr>
          <a:xfrm rot="6581981">
            <a:off x="720907" y="489289"/>
            <a:ext cx="745906" cy="820230"/>
            <a:chOff x="1337242" y="-1974437"/>
            <a:chExt cx="638153" cy="597345"/>
          </a:xfrm>
        </p:grpSpPr>
        <p:sp>
          <p:nvSpPr>
            <p:cNvPr id="16" name="Google Shape;102;p2">
              <a:extLst>
                <a:ext uri="{FF2B5EF4-FFF2-40B4-BE49-F238E27FC236}">
                  <a16:creationId xmlns:a16="http://schemas.microsoft.com/office/drawing/2014/main" id="{C23DB9C3-8DE5-4F63-A01A-0B903F66CE5C}"/>
                </a:ext>
              </a:extLst>
            </p:cNvPr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rgbClr val="8BB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103;p2">
              <a:extLst>
                <a:ext uri="{FF2B5EF4-FFF2-40B4-BE49-F238E27FC236}">
                  <a16:creationId xmlns:a16="http://schemas.microsoft.com/office/drawing/2014/main" id="{A5C9F3DB-B50A-4C14-89E2-06A477B9CF31}"/>
                </a:ext>
              </a:extLst>
            </p:cNvPr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rgbClr val="8BB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104;p2">
              <a:extLst>
                <a:ext uri="{FF2B5EF4-FFF2-40B4-BE49-F238E27FC236}">
                  <a16:creationId xmlns:a16="http://schemas.microsoft.com/office/drawing/2014/main" id="{3281A69C-F7E7-44D9-A96D-1E310B8F3826}"/>
                </a:ext>
              </a:extLst>
            </p:cNvPr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105;p2">
              <a:extLst>
                <a:ext uri="{FF2B5EF4-FFF2-40B4-BE49-F238E27FC236}">
                  <a16:creationId xmlns:a16="http://schemas.microsoft.com/office/drawing/2014/main" id="{542FFC04-64A3-49D7-8176-3A26BF5567A6}"/>
                </a:ext>
              </a:extLst>
            </p:cNvPr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06;p2">
              <a:extLst>
                <a:ext uri="{FF2B5EF4-FFF2-40B4-BE49-F238E27FC236}">
                  <a16:creationId xmlns:a16="http://schemas.microsoft.com/office/drawing/2014/main" id="{9FC068CD-8713-4FF6-B33A-54F5E492041E}"/>
                </a:ext>
              </a:extLst>
            </p:cNvPr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107;p2">
              <a:extLst>
                <a:ext uri="{FF2B5EF4-FFF2-40B4-BE49-F238E27FC236}">
                  <a16:creationId xmlns:a16="http://schemas.microsoft.com/office/drawing/2014/main" id="{452A7F53-A409-4DBD-B873-5C967246C1FD}"/>
                </a:ext>
              </a:extLst>
            </p:cNvPr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08;p2">
              <a:extLst>
                <a:ext uri="{FF2B5EF4-FFF2-40B4-BE49-F238E27FC236}">
                  <a16:creationId xmlns:a16="http://schemas.microsoft.com/office/drawing/2014/main" id="{E74B1503-8CDB-4B3A-9FC8-DF33197C66B1}"/>
                </a:ext>
              </a:extLst>
            </p:cNvPr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109;p2">
              <a:extLst>
                <a:ext uri="{FF2B5EF4-FFF2-40B4-BE49-F238E27FC236}">
                  <a16:creationId xmlns:a16="http://schemas.microsoft.com/office/drawing/2014/main" id="{0DB3DF8F-BCAC-4EB5-8951-3AB25450CA65}"/>
                </a:ext>
              </a:extLst>
            </p:cNvPr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110;p2">
              <a:extLst>
                <a:ext uri="{FF2B5EF4-FFF2-40B4-BE49-F238E27FC236}">
                  <a16:creationId xmlns:a16="http://schemas.microsoft.com/office/drawing/2014/main" id="{E1C878F6-7F77-4F55-941E-6684DA6BEB38}"/>
                </a:ext>
              </a:extLst>
            </p:cNvPr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111;p2">
              <a:extLst>
                <a:ext uri="{FF2B5EF4-FFF2-40B4-BE49-F238E27FC236}">
                  <a16:creationId xmlns:a16="http://schemas.microsoft.com/office/drawing/2014/main" id="{8F693D63-E93C-4EF5-A747-EF991F930962}"/>
                </a:ext>
              </a:extLst>
            </p:cNvPr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12;p2">
              <a:extLst>
                <a:ext uri="{FF2B5EF4-FFF2-40B4-BE49-F238E27FC236}">
                  <a16:creationId xmlns:a16="http://schemas.microsoft.com/office/drawing/2014/main" id="{98ED11B5-E301-434F-8CE3-5DF3B119A216}"/>
                </a:ext>
              </a:extLst>
            </p:cNvPr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Google Shape;113;p2">
            <a:extLst>
              <a:ext uri="{FF2B5EF4-FFF2-40B4-BE49-F238E27FC236}">
                <a16:creationId xmlns:a16="http://schemas.microsoft.com/office/drawing/2014/main" id="{49A7AC3F-3D0A-42E3-A1D4-454271164F64}"/>
              </a:ext>
            </a:extLst>
          </p:cNvPr>
          <p:cNvGrpSpPr/>
          <p:nvPr/>
        </p:nvGrpSpPr>
        <p:grpSpPr>
          <a:xfrm>
            <a:off x="8196157" y="3818831"/>
            <a:ext cx="547356" cy="706096"/>
            <a:chOff x="8495548" y="1440711"/>
            <a:chExt cx="547356" cy="706096"/>
          </a:xfrm>
        </p:grpSpPr>
        <p:sp>
          <p:nvSpPr>
            <p:cNvPr id="28" name="Google Shape;114;p2">
              <a:extLst>
                <a:ext uri="{FF2B5EF4-FFF2-40B4-BE49-F238E27FC236}">
                  <a16:creationId xmlns:a16="http://schemas.microsoft.com/office/drawing/2014/main" id="{49D5A795-731D-414E-80BB-83886AE1844F}"/>
                </a:ext>
              </a:extLst>
            </p:cNvPr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rgbClr val="BDD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15;p2">
              <a:extLst>
                <a:ext uri="{FF2B5EF4-FFF2-40B4-BE49-F238E27FC236}">
                  <a16:creationId xmlns:a16="http://schemas.microsoft.com/office/drawing/2014/main" id="{89617840-E60C-4558-9936-CAAB1F0E7C2F}"/>
                </a:ext>
              </a:extLst>
            </p:cNvPr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rgbClr val="BDD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116;p2">
              <a:extLst>
                <a:ext uri="{FF2B5EF4-FFF2-40B4-BE49-F238E27FC236}">
                  <a16:creationId xmlns:a16="http://schemas.microsoft.com/office/drawing/2014/main" id="{87E21C64-DAE9-4D4C-84D3-3D9891044AD5}"/>
                </a:ext>
              </a:extLst>
            </p:cNvPr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17;p2">
              <a:extLst>
                <a:ext uri="{FF2B5EF4-FFF2-40B4-BE49-F238E27FC236}">
                  <a16:creationId xmlns:a16="http://schemas.microsoft.com/office/drawing/2014/main" id="{7635ACD6-4D06-4755-A45F-5C5DA9B8DE62}"/>
                </a:ext>
              </a:extLst>
            </p:cNvPr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18;p2">
              <a:extLst>
                <a:ext uri="{FF2B5EF4-FFF2-40B4-BE49-F238E27FC236}">
                  <a16:creationId xmlns:a16="http://schemas.microsoft.com/office/drawing/2014/main" id="{51E973D8-4498-4D94-9B64-857B0A8C2EC2}"/>
                </a:ext>
              </a:extLst>
            </p:cNvPr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119;p2">
              <a:extLst>
                <a:ext uri="{FF2B5EF4-FFF2-40B4-BE49-F238E27FC236}">
                  <a16:creationId xmlns:a16="http://schemas.microsoft.com/office/drawing/2014/main" id="{A9151684-0838-4498-AF10-61597C68FB61}"/>
                </a:ext>
              </a:extLst>
            </p:cNvPr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120;p2">
              <a:extLst>
                <a:ext uri="{FF2B5EF4-FFF2-40B4-BE49-F238E27FC236}">
                  <a16:creationId xmlns:a16="http://schemas.microsoft.com/office/drawing/2014/main" id="{7E882C76-7B8D-4037-B606-B80CED3453B7}"/>
                </a:ext>
              </a:extLst>
            </p:cNvPr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21;p2">
              <a:extLst>
                <a:ext uri="{FF2B5EF4-FFF2-40B4-BE49-F238E27FC236}">
                  <a16:creationId xmlns:a16="http://schemas.microsoft.com/office/drawing/2014/main" id="{90C08AD2-035F-4D36-9AFC-E5AD128DA8F8}"/>
                </a:ext>
              </a:extLst>
            </p:cNvPr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22;p2">
              <a:extLst>
                <a:ext uri="{FF2B5EF4-FFF2-40B4-BE49-F238E27FC236}">
                  <a16:creationId xmlns:a16="http://schemas.microsoft.com/office/drawing/2014/main" id="{93EFCEF7-1450-4800-83EE-5013AE288638}"/>
                </a:ext>
              </a:extLst>
            </p:cNvPr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23;p2">
              <a:extLst>
                <a:ext uri="{FF2B5EF4-FFF2-40B4-BE49-F238E27FC236}">
                  <a16:creationId xmlns:a16="http://schemas.microsoft.com/office/drawing/2014/main" id="{6663D1DB-81A7-487A-85AC-C025B8766707}"/>
                </a:ext>
              </a:extLst>
            </p:cNvPr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124;p2">
              <a:extLst>
                <a:ext uri="{FF2B5EF4-FFF2-40B4-BE49-F238E27FC236}">
                  <a16:creationId xmlns:a16="http://schemas.microsoft.com/office/drawing/2014/main" id="{3C72F754-0599-4A9A-A404-49AD9F7B3EE0}"/>
                </a:ext>
              </a:extLst>
            </p:cNvPr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9" name="Picture 3">
            <a:extLst>
              <a:ext uri="{FF2B5EF4-FFF2-40B4-BE49-F238E27FC236}">
                <a16:creationId xmlns:a16="http://schemas.microsoft.com/office/drawing/2014/main" id="{81B2673C-68F0-4645-A37E-D6B4E6BD1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06705" y="3053405"/>
            <a:ext cx="4132045" cy="157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9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89;p40">
            <a:extLst>
              <a:ext uri="{FF2B5EF4-FFF2-40B4-BE49-F238E27FC236}">
                <a16:creationId xmlns:a16="http://schemas.microsoft.com/office/drawing/2014/main" id="{E317C26B-8490-4402-92FB-8E82824CB20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2041" y="2173283"/>
            <a:ext cx="6099917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mở đầu ghi quốc hiệu, tiêu ngữ (hoặc tên tổ chức), tên biên bản.</a:t>
            </a:r>
            <a:endParaRPr sz="28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326;p35">
            <a:extLst>
              <a:ext uri="{FF2B5EF4-FFF2-40B4-BE49-F238E27FC236}">
                <a16:creationId xmlns:a16="http://schemas.microsoft.com/office/drawing/2014/main" id="{FCB0F4F8-FF18-434E-94BD-3BD14F32A733}"/>
              </a:ext>
            </a:extLst>
          </p:cNvPr>
          <p:cNvSpPr txBox="1">
            <a:spLocks/>
          </p:cNvSpPr>
          <p:nvPr/>
        </p:nvSpPr>
        <p:spPr>
          <a:xfrm>
            <a:off x="1659466" y="728286"/>
            <a:ext cx="5667210" cy="110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2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pPr marL="0" indent="0"/>
            <a:r>
              <a:rPr lang="en-US" sz="4800">
                <a:solidFill>
                  <a:schemeClr val="tx1"/>
                </a:solidFill>
                <a:latin typeface="Lobster" panose="00000500000000000000" pitchFamily="2" charset="0"/>
              </a:rPr>
              <a:t>Trong biên bản, phần đầu ghi gì?</a:t>
            </a:r>
          </a:p>
        </p:txBody>
      </p:sp>
      <p:grpSp>
        <p:nvGrpSpPr>
          <p:cNvPr id="8" name="Google Shape;1017;p50">
            <a:extLst>
              <a:ext uri="{FF2B5EF4-FFF2-40B4-BE49-F238E27FC236}">
                <a16:creationId xmlns:a16="http://schemas.microsoft.com/office/drawing/2014/main" id="{97A17FC7-B510-4C1B-8C88-27932E8E6F45}"/>
              </a:ext>
            </a:extLst>
          </p:cNvPr>
          <p:cNvGrpSpPr/>
          <p:nvPr/>
        </p:nvGrpSpPr>
        <p:grpSpPr>
          <a:xfrm rot="348827" flipH="1">
            <a:off x="-505645" y="4205668"/>
            <a:ext cx="2429782" cy="1216680"/>
            <a:chOff x="7110451" y="4123771"/>
            <a:chExt cx="2429676" cy="1216626"/>
          </a:xfrm>
        </p:grpSpPr>
        <p:sp>
          <p:nvSpPr>
            <p:cNvPr id="9" name="Google Shape;1018;p50">
              <a:extLst>
                <a:ext uri="{FF2B5EF4-FFF2-40B4-BE49-F238E27FC236}">
                  <a16:creationId xmlns:a16="http://schemas.microsoft.com/office/drawing/2014/main" id="{30AC8037-9FAE-4272-9C49-CE1A868E2E09}"/>
                </a:ext>
              </a:extLst>
            </p:cNvPr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9;p50">
              <a:extLst>
                <a:ext uri="{FF2B5EF4-FFF2-40B4-BE49-F238E27FC236}">
                  <a16:creationId xmlns:a16="http://schemas.microsoft.com/office/drawing/2014/main" id="{65026674-6A4E-41E1-8C9B-14CE55DD0466}"/>
                </a:ext>
              </a:extLst>
            </p:cNvPr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83;p2">
            <a:extLst>
              <a:ext uri="{FF2B5EF4-FFF2-40B4-BE49-F238E27FC236}">
                <a16:creationId xmlns:a16="http://schemas.microsoft.com/office/drawing/2014/main" id="{8F940D59-515F-48EB-8B4E-C8B23C550E50}"/>
              </a:ext>
            </a:extLst>
          </p:cNvPr>
          <p:cNvGrpSpPr/>
          <p:nvPr/>
        </p:nvGrpSpPr>
        <p:grpSpPr>
          <a:xfrm rot="5958641">
            <a:off x="7976923" y="3950495"/>
            <a:ext cx="588451" cy="661962"/>
            <a:chOff x="782176" y="-1158311"/>
            <a:chExt cx="629467" cy="661912"/>
          </a:xfrm>
        </p:grpSpPr>
        <p:sp>
          <p:nvSpPr>
            <p:cNvPr id="12" name="Google Shape;84;p2">
              <a:extLst>
                <a:ext uri="{FF2B5EF4-FFF2-40B4-BE49-F238E27FC236}">
                  <a16:creationId xmlns:a16="http://schemas.microsoft.com/office/drawing/2014/main" id="{B3F6D56D-D22B-4B9A-A95F-55FE3F3860F4}"/>
                </a:ext>
              </a:extLst>
            </p:cNvPr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;p2">
              <a:extLst>
                <a:ext uri="{FF2B5EF4-FFF2-40B4-BE49-F238E27FC236}">
                  <a16:creationId xmlns:a16="http://schemas.microsoft.com/office/drawing/2014/main" id="{3C736CF0-10CE-42C1-BC68-62C86C3201A4}"/>
                </a:ext>
              </a:extLst>
            </p:cNvPr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;p2">
              <a:extLst>
                <a:ext uri="{FF2B5EF4-FFF2-40B4-BE49-F238E27FC236}">
                  <a16:creationId xmlns:a16="http://schemas.microsoft.com/office/drawing/2014/main" id="{F18AA1EC-B002-438B-8ADD-EA1711825E3D}"/>
                </a:ext>
              </a:extLst>
            </p:cNvPr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;p2">
              <a:extLst>
                <a:ext uri="{FF2B5EF4-FFF2-40B4-BE49-F238E27FC236}">
                  <a16:creationId xmlns:a16="http://schemas.microsoft.com/office/drawing/2014/main" id="{B560DACE-4877-4FF1-BAA0-7E0ED8A54153}"/>
                </a:ext>
              </a:extLst>
            </p:cNvPr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;p2">
              <a:extLst>
                <a:ext uri="{FF2B5EF4-FFF2-40B4-BE49-F238E27FC236}">
                  <a16:creationId xmlns:a16="http://schemas.microsoft.com/office/drawing/2014/main" id="{ABA1C5F1-8D02-4C52-9260-03D9373E2706}"/>
                </a:ext>
              </a:extLst>
            </p:cNvPr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;p2">
              <a:extLst>
                <a:ext uri="{FF2B5EF4-FFF2-40B4-BE49-F238E27FC236}">
                  <a16:creationId xmlns:a16="http://schemas.microsoft.com/office/drawing/2014/main" id="{59DFBCCC-BC78-4D44-B790-86B574B5A0CD}"/>
                </a:ext>
              </a:extLst>
            </p:cNvPr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;p2">
              <a:extLst>
                <a:ext uri="{FF2B5EF4-FFF2-40B4-BE49-F238E27FC236}">
                  <a16:creationId xmlns:a16="http://schemas.microsoft.com/office/drawing/2014/main" id="{7EC5845B-6A2A-49D3-A543-17A069042CAF}"/>
                </a:ext>
              </a:extLst>
            </p:cNvPr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;p2">
              <a:extLst>
                <a:ext uri="{FF2B5EF4-FFF2-40B4-BE49-F238E27FC236}">
                  <a16:creationId xmlns:a16="http://schemas.microsoft.com/office/drawing/2014/main" id="{92BA2F14-4F37-4D80-8043-33B57A082308}"/>
                </a:ext>
              </a:extLst>
            </p:cNvPr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13;p2">
            <a:extLst>
              <a:ext uri="{FF2B5EF4-FFF2-40B4-BE49-F238E27FC236}">
                <a16:creationId xmlns:a16="http://schemas.microsoft.com/office/drawing/2014/main" id="{A4E30BEC-4F65-4E97-8E38-D9228AD3DF65}"/>
              </a:ext>
            </a:extLst>
          </p:cNvPr>
          <p:cNvGrpSpPr/>
          <p:nvPr/>
        </p:nvGrpSpPr>
        <p:grpSpPr>
          <a:xfrm>
            <a:off x="7908290" y="3595641"/>
            <a:ext cx="547356" cy="660036"/>
            <a:chOff x="8495548" y="1440711"/>
            <a:chExt cx="547356" cy="706096"/>
          </a:xfrm>
        </p:grpSpPr>
        <p:sp>
          <p:nvSpPr>
            <p:cNvPr id="21" name="Google Shape;114;p2">
              <a:extLst>
                <a:ext uri="{FF2B5EF4-FFF2-40B4-BE49-F238E27FC236}">
                  <a16:creationId xmlns:a16="http://schemas.microsoft.com/office/drawing/2014/main" id="{6A06DAA8-6E57-497D-90B7-C38170AC0989}"/>
                </a:ext>
              </a:extLst>
            </p:cNvPr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rgbClr val="BDD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15;p2">
              <a:extLst>
                <a:ext uri="{FF2B5EF4-FFF2-40B4-BE49-F238E27FC236}">
                  <a16:creationId xmlns:a16="http://schemas.microsoft.com/office/drawing/2014/main" id="{C5B1E28A-D3B9-458C-AB3A-CF3AC5DA4959}"/>
                </a:ext>
              </a:extLst>
            </p:cNvPr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rgbClr val="BDD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116;p2">
              <a:extLst>
                <a:ext uri="{FF2B5EF4-FFF2-40B4-BE49-F238E27FC236}">
                  <a16:creationId xmlns:a16="http://schemas.microsoft.com/office/drawing/2014/main" id="{7CDF9D7C-9775-4B72-85E6-A44468169406}"/>
                </a:ext>
              </a:extLst>
            </p:cNvPr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117;p2">
              <a:extLst>
                <a:ext uri="{FF2B5EF4-FFF2-40B4-BE49-F238E27FC236}">
                  <a16:creationId xmlns:a16="http://schemas.microsoft.com/office/drawing/2014/main" id="{B31A120D-42E3-4743-940A-455017F254DF}"/>
                </a:ext>
              </a:extLst>
            </p:cNvPr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118;p2">
              <a:extLst>
                <a:ext uri="{FF2B5EF4-FFF2-40B4-BE49-F238E27FC236}">
                  <a16:creationId xmlns:a16="http://schemas.microsoft.com/office/drawing/2014/main" id="{EBF7DFDC-3B61-4746-AFC7-A7701B861826}"/>
                </a:ext>
              </a:extLst>
            </p:cNvPr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19;p2">
              <a:extLst>
                <a:ext uri="{FF2B5EF4-FFF2-40B4-BE49-F238E27FC236}">
                  <a16:creationId xmlns:a16="http://schemas.microsoft.com/office/drawing/2014/main" id="{9D838066-9EBB-4EDA-9238-76D1E6CFA51E}"/>
                </a:ext>
              </a:extLst>
            </p:cNvPr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120;p2">
              <a:extLst>
                <a:ext uri="{FF2B5EF4-FFF2-40B4-BE49-F238E27FC236}">
                  <a16:creationId xmlns:a16="http://schemas.microsoft.com/office/drawing/2014/main" id="{2CC002A3-53FA-46F9-B607-7C60E51C858D}"/>
                </a:ext>
              </a:extLst>
            </p:cNvPr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21;p2">
              <a:extLst>
                <a:ext uri="{FF2B5EF4-FFF2-40B4-BE49-F238E27FC236}">
                  <a16:creationId xmlns:a16="http://schemas.microsoft.com/office/drawing/2014/main" id="{0362EABE-2216-4B0B-B52B-E65F744BAB07}"/>
                </a:ext>
              </a:extLst>
            </p:cNvPr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22;p2">
              <a:extLst>
                <a:ext uri="{FF2B5EF4-FFF2-40B4-BE49-F238E27FC236}">
                  <a16:creationId xmlns:a16="http://schemas.microsoft.com/office/drawing/2014/main" id="{0290BEF6-C6D1-4F6C-A482-1B754996676A}"/>
                </a:ext>
              </a:extLst>
            </p:cNvPr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123;p2">
              <a:extLst>
                <a:ext uri="{FF2B5EF4-FFF2-40B4-BE49-F238E27FC236}">
                  <a16:creationId xmlns:a16="http://schemas.microsoft.com/office/drawing/2014/main" id="{D9B96030-4329-4797-A68F-929E88254CE1}"/>
                </a:ext>
              </a:extLst>
            </p:cNvPr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24;p2">
              <a:extLst>
                <a:ext uri="{FF2B5EF4-FFF2-40B4-BE49-F238E27FC236}">
                  <a16:creationId xmlns:a16="http://schemas.microsoft.com/office/drawing/2014/main" id="{179162C3-CE94-4FD2-8BD1-743973E69DFA}"/>
                </a:ext>
              </a:extLst>
            </p:cNvPr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29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704B26BE-7945-47B9-B034-9708ECCEF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200" y="430642"/>
            <a:ext cx="5393141" cy="68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4008" tIns="32004" rIns="64008" bIns="32004" anchor="ctr">
            <a:spAutoFit/>
          </a:bodyPr>
          <a:lstStyle/>
          <a:p>
            <a:pPr algn="ctr">
              <a:tabLst>
                <a:tab pos="2879725" algn="l"/>
                <a:tab pos="3840163" algn="l"/>
              </a:tabLst>
            </a:pPr>
            <a:r>
              <a:rPr lang="en-US" alt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altLang="en-US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>
              <a:tabLst>
                <a:tab pos="2879725" algn="l"/>
                <a:tab pos="3840163" algn="l"/>
              </a:tabLst>
            </a:pPr>
            <a:r>
              <a:rPr lang="en-US" altLang="en-US" sz="20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20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20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0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0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do - </a:t>
            </a:r>
            <a:r>
              <a:rPr lang="en-US" altLang="en-US" sz="20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sz="20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altLang="en-US" sz="2000" u="sng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34D772C1-135D-471F-84D6-3F8E12935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0" y="430642"/>
            <a:ext cx="5393141" cy="68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4008" tIns="32004" rIns="64008" bIns="32004" anchor="ctr">
            <a:spAutoFit/>
          </a:bodyPr>
          <a:lstStyle/>
          <a:p>
            <a:pPr algn="ctr">
              <a:tabLst>
                <a:tab pos="2879725" algn="l"/>
                <a:tab pos="3840163" algn="l"/>
              </a:tabLst>
            </a:pPr>
            <a:r>
              <a:rPr lang="en-US" altLang="en-US" sz="2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ABC</a:t>
            </a:r>
            <a:endParaRPr lang="en-US" altLang="en-US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>
              <a:tabLst>
                <a:tab pos="2879725" algn="l"/>
                <a:tab pos="3840163" algn="l"/>
              </a:tabLst>
            </a:pPr>
            <a:r>
              <a:rPr lang="en-US" altLang="en-US" sz="2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 …</a:t>
            </a:r>
            <a:endParaRPr lang="en-US" altLang="en-US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3D654B-E17C-461F-9824-71AADED15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584" y="1223568"/>
            <a:ext cx="5724525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/>
          <a:p>
            <a:pPr algn="ctr">
              <a:tabLst>
                <a:tab pos="2879725" algn="l"/>
                <a:tab pos="3840163" algn="l"/>
              </a:tabLst>
            </a:pP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BIÊN BẢN HỌP LỚP</a:t>
            </a:r>
            <a:endParaRPr lang="en-US" altLang="en-US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A5D71672-0909-4332-A57C-B40A61CC4227}"/>
              </a:ext>
            </a:extLst>
          </p:cNvPr>
          <p:cNvSpPr/>
          <p:nvPr/>
        </p:nvSpPr>
        <p:spPr>
          <a:xfrm>
            <a:off x="1391584" y="1879600"/>
            <a:ext cx="5393140" cy="193886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theo phần chính gồm những gì?</a:t>
            </a:r>
          </a:p>
        </p:txBody>
      </p:sp>
      <p:sp>
        <p:nvSpPr>
          <p:cNvPr id="35" name="Google Shape;2489;p40">
            <a:extLst>
              <a:ext uri="{FF2B5EF4-FFF2-40B4-BE49-F238E27FC236}">
                <a16:creationId xmlns:a16="http://schemas.microsoft.com/office/drawing/2014/main" id="{82CC712C-3041-4171-A992-88C5E2463F9C}"/>
              </a:ext>
            </a:extLst>
          </p:cNvPr>
          <p:cNvSpPr txBox="1">
            <a:spLocks/>
          </p:cNvSpPr>
          <p:nvPr/>
        </p:nvSpPr>
        <p:spPr>
          <a:xfrm>
            <a:off x="1391584" y="1820333"/>
            <a:ext cx="6099917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2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pPr marL="0" indent="0" algn="l"/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chính ghi thời gian, địa điểm, thành phần có mặt, nội dung sự việc.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3A8C68-DA59-46D5-A8BE-98C9F8520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67" y="1655245"/>
            <a:ext cx="6942666" cy="89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/>
          <a:p>
            <a:pPr algn="just">
              <a:tabLst>
                <a:tab pos="2879725" algn="l"/>
                <a:tab pos="3840163" algn="l"/>
              </a:tabLst>
            </a:pPr>
            <a:r>
              <a:rPr lang="en-US" altLang="en-US" sz="18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Thời gian, địa điểm:</a:t>
            </a:r>
          </a:p>
          <a:p>
            <a:pPr algn="just">
              <a:tabLst>
                <a:tab pos="2879725" algn="l"/>
                <a:tab pos="3840163" algn="l"/>
              </a:tabLst>
            </a:pPr>
            <a:r>
              <a:rPr lang="en-US" altLang="en-US" sz="18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…………………………………………………</a:t>
            </a:r>
          </a:p>
          <a:p>
            <a:pPr algn="just">
              <a:tabLst>
                <a:tab pos="2879725" algn="l"/>
                <a:tab pos="3840163" algn="l"/>
              </a:tabLst>
            </a:pPr>
            <a:r>
              <a:rPr lang="en-US" altLang="en-US" sz="18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………………………………………………….</a:t>
            </a: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F2F311-6118-46F6-B8A8-E3479B991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67" y="2550875"/>
            <a:ext cx="6680321" cy="172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/>
          <a:p>
            <a:pPr algn="just">
              <a:tabLst>
                <a:tab pos="2879725" algn="l"/>
                <a:tab pos="3840163" algn="l"/>
              </a:tabLst>
            </a:pPr>
            <a:r>
              <a:rPr lang="en-US" altLang="en-US" sz="18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Thành </a:t>
            </a:r>
            <a:r>
              <a:rPr lang="en-US" altLang="en-US" sz="1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1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1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1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tabLst>
                <a:tab pos="2879725" algn="l"/>
                <a:tab pos="3840163" algn="l"/>
              </a:tabLst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……………….…. - </a:t>
            </a:r>
            <a:r>
              <a:rPr lang="en-US" altLang="vi-VN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vi-VN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vi-VN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vi-VN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tabLst>
                <a:tab pos="2879725" algn="l"/>
                <a:tab pos="3840163" algn="l"/>
              </a:tabLst>
            </a:pPr>
            <a:r>
              <a:rPr lang="en-US" altLang="vi-VN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vi-VN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….….</a:t>
            </a:r>
          </a:p>
          <a:p>
            <a:pPr algn="just">
              <a:tabLst>
                <a:tab pos="2879725" algn="l"/>
                <a:tab pos="3840163" algn="l"/>
              </a:tabLst>
            </a:pPr>
            <a:r>
              <a:rPr lang="en-US" altLang="vi-VN" sz="18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Chủ </a:t>
            </a:r>
            <a:r>
              <a:rPr lang="en-US" altLang="vi-VN" sz="1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altLang="vi-VN" sz="1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1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1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vi-VN" sz="1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vi-VN" sz="1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altLang="vi-VN" sz="1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tabLst>
                <a:tab pos="2879725" algn="l"/>
                <a:tab pos="3840163" algn="l"/>
              </a:tabLst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toạ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………………….. (</a:t>
            </a:r>
            <a:r>
              <a:rPr lang="en-US" altLang="en-US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tabLst>
                <a:tab pos="2879725" algn="l"/>
                <a:tab pos="3840163" algn="l"/>
              </a:tabLst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……………………..</a:t>
            </a: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1BF3C562-CCC0-4715-8D17-C5AA14200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99373" y="2103060"/>
            <a:ext cx="2470130" cy="277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4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 animBg="1"/>
      <p:bldP spid="34" grpId="1" animBg="1"/>
      <p:bldP spid="35" grpId="0"/>
      <p:bldP spid="35" grpId="1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C72676-C994-405B-BE6D-4DF1C3132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57" y="339386"/>
            <a:ext cx="8297839" cy="468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/>
          <a:p>
            <a:pPr algn="just">
              <a:tabLst>
                <a:tab pos="2879725" algn="l"/>
                <a:tab pos="3840163" algn="l"/>
              </a:tabLst>
            </a:pPr>
            <a:r>
              <a:rPr lang="en-US" altLang="en-US" sz="2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Nội </a:t>
            </a: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alt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tabLst>
                <a:tab pos="2879725" algn="l"/>
                <a:tab pos="3840163" algn="l"/>
              </a:tabLst>
            </a:pPr>
            <a:r>
              <a:rPr lang="en-US" altLang="en-US" sz="2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Bạn </a:t>
            </a:r>
            <a:r>
              <a:rPr lang="en-US" altLang="en-US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00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ởng</a:t>
            </a:r>
            <a:r>
              <a:rPr lang="en-US" altLang="en-US" sz="2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phổ biến chương trình Chào Xuân Nhâm Dần 2022.</a:t>
            </a:r>
            <a:endParaRPr lang="en-US" altLang="en-US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2879725" algn="l"/>
                <a:tab pos="3840163" algn="l"/>
              </a:tabLst>
            </a:pPr>
            <a:r>
              <a:rPr lang="en-US" altLang="en-US" sz="2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Thảo </a:t>
            </a:r>
            <a:r>
              <a:rPr lang="en-US" altLang="en-US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tabLst>
                <a:tab pos="2879725" algn="l"/>
                <a:tab pos="3840163" algn="l"/>
              </a:tabLst>
            </a:pP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altLang="en-US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….: phân công các bạn tập văn nghệ: đơn ca, song ca,…</a:t>
            </a:r>
            <a:endParaRPr lang="en-US" altLang="en-US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2879725" algn="l"/>
                <a:tab pos="3840163" algn="l"/>
              </a:tabLst>
            </a:pP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altLang="en-US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.....: Tổ chức trò chơi “Giải câu đố nhận lì xì may mắn”: phân công bạn … chuẩn bị câu đố.</a:t>
            </a:r>
            <a:endParaRPr lang="en-US" altLang="en-US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2879725" algn="l"/>
                <a:tab pos="3840163" algn="l"/>
              </a:tabLst>
            </a:pP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altLang="en-US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.....: Tổ 1 chuẩn bị bánh kẹo; Tổ 2 trang trí lớp; Tổ 3 và Tổ 4: Dọn vệ sinh sau chương trình.</a:t>
            </a:r>
            <a:endParaRPr lang="en-US" altLang="en-US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tabLst>
                <a:tab pos="2879725" algn="l"/>
                <a:tab pos="3840163" algn="l"/>
              </a:tabLst>
            </a:pPr>
            <a:r>
              <a:rPr lang="en-US" altLang="en-US" sz="2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altLang="en-US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2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Lớp có nhiều ý kiến </a:t>
            </a:r>
            <a:r>
              <a:rPr lang="en-US" altLang="en-US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</a:t>
            </a:r>
            <a:r>
              <a:rPr lang="en-US" altLang="en-US" sz="2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Cần biên tập câu đố và tập dợt văn nghệ sớm để chương trình được chu đáo và diễn ra tốt đẹp.</a:t>
            </a:r>
            <a:endParaRPr lang="en-US" altLang="en-US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2879725" algn="l"/>
                <a:tab pos="3840163" algn="l"/>
              </a:tabLst>
            </a:pPr>
            <a:r>
              <a:rPr lang="en-US" altLang="en-US" sz="2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Kết luận cuộc họp</a:t>
            </a:r>
          </a:p>
          <a:p>
            <a:pPr marL="342900" indent="-342900" algn="just">
              <a:buFontTx/>
              <a:buChar char="-"/>
              <a:tabLst>
                <a:tab pos="2879725" algn="l"/>
                <a:tab pos="3840163" algn="l"/>
              </a:tabLst>
            </a:pPr>
            <a:r>
              <a:rPr lang="en-US" altLang="en-US" sz="2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 … tổ chức chương trình Chào Xuân Nhâm Dần 2022 vào ngày….</a:t>
            </a:r>
          </a:p>
          <a:p>
            <a:pPr marL="342900" indent="-342900" algn="just">
              <a:buFontTx/>
              <a:buChar char="-"/>
              <a:tabLst>
                <a:tab pos="2879725" algn="l"/>
                <a:tab pos="3840163" algn="l"/>
              </a:tabLst>
            </a:pPr>
            <a:r>
              <a:rPr lang="en-US" altLang="en-US" sz="2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.... biên tập các câu đố.</a:t>
            </a:r>
          </a:p>
          <a:p>
            <a:pPr marL="342900" indent="-342900" algn="just">
              <a:buFontTx/>
              <a:buChar char="-"/>
              <a:tabLst>
                <a:tab pos="2879725" algn="l"/>
                <a:tab pos="3840163" algn="l"/>
              </a:tabLst>
            </a:pPr>
            <a:r>
              <a:rPr lang="en-US" altLang="en-US" sz="2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… tập dợt văn nghệ.</a:t>
            </a:r>
          </a:p>
        </p:txBody>
      </p:sp>
    </p:spTree>
    <p:extLst>
      <p:ext uri="{BB962C8B-B14F-4D97-AF65-F5344CB8AC3E}">
        <p14:creationId xmlns:p14="http://schemas.microsoft.com/office/powerpoint/2010/main" val="88299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>
            <a:extLst>
              <a:ext uri="{FF2B5EF4-FFF2-40B4-BE49-F238E27FC236}">
                <a16:creationId xmlns:a16="http://schemas.microsoft.com/office/drawing/2014/main" id="{633047EA-0E57-4921-B140-6FF4F62FA805}"/>
              </a:ext>
            </a:extLst>
          </p:cNvPr>
          <p:cNvSpPr/>
          <p:nvPr/>
        </p:nvSpPr>
        <p:spPr>
          <a:xfrm>
            <a:off x="1875430" y="1463848"/>
            <a:ext cx="5393140" cy="193886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phần kết thúc viết gì?</a:t>
            </a:r>
          </a:p>
        </p:txBody>
      </p:sp>
      <p:sp>
        <p:nvSpPr>
          <p:cNvPr id="17" name="Google Shape;2489;p40">
            <a:extLst>
              <a:ext uri="{FF2B5EF4-FFF2-40B4-BE49-F238E27FC236}">
                <a16:creationId xmlns:a16="http://schemas.microsoft.com/office/drawing/2014/main" id="{0365064D-9333-482D-BE81-681B89A1C18C}"/>
              </a:ext>
            </a:extLst>
          </p:cNvPr>
          <p:cNvSpPr txBox="1">
            <a:spLocks/>
          </p:cNvSpPr>
          <p:nvPr/>
        </p:nvSpPr>
        <p:spPr>
          <a:xfrm>
            <a:off x="1875430" y="1971581"/>
            <a:ext cx="6099917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2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pPr marL="0" indent="0" algn="l"/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kết thúc ghi tên, chữ kí của những người có trách nhiệm.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3AB5D52-4250-414F-B831-A975634DD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25" y="704598"/>
            <a:ext cx="8008369" cy="220757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kết </a:t>
            </a:r>
            <a:r>
              <a:rPr lang="en-US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sz="240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altLang="vi-VN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vi-VN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vi-VN"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altLang="vi-VN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vi-VN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endParaRPr lang="en-US" altLang="vi-VN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vi-VN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                                    </a:t>
            </a:r>
            <a:r>
              <a:rPr lang="en-US" altLang="vi-VN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………………..</a:t>
            </a:r>
          </a:p>
          <a:p>
            <a:pPr eaLnBrk="1" hangingPunct="1"/>
            <a:endParaRPr lang="en-US" altLang="vi-VN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299E8CE3-0305-4E9D-BABF-0EBE6F491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04369" y="3058175"/>
            <a:ext cx="4132045" cy="1575342"/>
          </a:xfrm>
          <a:prstGeom prst="rect">
            <a:avLst/>
          </a:prstGeom>
        </p:spPr>
      </p:pic>
      <p:grpSp>
        <p:nvGrpSpPr>
          <p:cNvPr id="20" name="Google Shape;1017;p50">
            <a:extLst>
              <a:ext uri="{FF2B5EF4-FFF2-40B4-BE49-F238E27FC236}">
                <a16:creationId xmlns:a16="http://schemas.microsoft.com/office/drawing/2014/main" id="{65BC4FA7-D1E7-4799-A787-AE9DF6D21630}"/>
              </a:ext>
            </a:extLst>
          </p:cNvPr>
          <p:cNvGrpSpPr/>
          <p:nvPr/>
        </p:nvGrpSpPr>
        <p:grpSpPr>
          <a:xfrm rot="348827" flipH="1">
            <a:off x="-505645" y="4205668"/>
            <a:ext cx="2429782" cy="1216680"/>
            <a:chOff x="7110451" y="4123771"/>
            <a:chExt cx="2429676" cy="1216626"/>
          </a:xfrm>
        </p:grpSpPr>
        <p:sp>
          <p:nvSpPr>
            <p:cNvPr id="21" name="Google Shape;1018;p50">
              <a:extLst>
                <a:ext uri="{FF2B5EF4-FFF2-40B4-BE49-F238E27FC236}">
                  <a16:creationId xmlns:a16="http://schemas.microsoft.com/office/drawing/2014/main" id="{ADC6467B-0CF1-4D31-B374-B58C5A82D3FA}"/>
                </a:ext>
              </a:extLst>
            </p:cNvPr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19;p50">
              <a:extLst>
                <a:ext uri="{FF2B5EF4-FFF2-40B4-BE49-F238E27FC236}">
                  <a16:creationId xmlns:a16="http://schemas.microsoft.com/office/drawing/2014/main" id="{5ECEC45B-C5DA-452A-A3F0-B5AC6E23B4C8}"/>
                </a:ext>
              </a:extLst>
            </p:cNvPr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120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build="p"/>
      <p:bldP spid="17" grpId="1" build="allAtOnce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35"/>
          <p:cNvSpPr/>
          <p:nvPr/>
        </p:nvSpPr>
        <p:spPr>
          <a:xfrm rot="-40072">
            <a:off x="1645573" y="1118929"/>
            <a:ext cx="6080624" cy="1453122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35"/>
          <p:cNvSpPr txBox="1">
            <a:spLocks noGrp="1"/>
          </p:cNvSpPr>
          <p:nvPr>
            <p:ph type="ctrTitle"/>
          </p:nvPr>
        </p:nvSpPr>
        <p:spPr>
          <a:xfrm>
            <a:off x="2060842" y="599484"/>
            <a:ext cx="5321496" cy="4426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>
                    <a:lumMod val="50000"/>
                  </a:schemeClr>
                </a:solidFill>
              </a:rPr>
              <a:t>Tập làm văn</a:t>
            </a:r>
            <a:endParaRPr sz="36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26" name="Google Shape;2326;p35"/>
          <p:cNvSpPr txBox="1">
            <a:spLocks noGrp="1"/>
          </p:cNvSpPr>
          <p:nvPr>
            <p:ph type="subTitle" idx="4294967295"/>
          </p:nvPr>
        </p:nvSpPr>
        <p:spPr>
          <a:xfrm>
            <a:off x="1820190" y="1259813"/>
            <a:ext cx="5667210" cy="11093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tx1"/>
                </a:solidFill>
                <a:latin typeface="Lobster" panose="00000500000000000000" pitchFamily="2" charset="0"/>
              </a:rPr>
              <a:t>Luyện tập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tx1"/>
                </a:solidFill>
                <a:latin typeface="Lobster" panose="00000500000000000000" pitchFamily="2" charset="0"/>
              </a:rPr>
              <a:t>làm biên bản cuộc họp</a:t>
            </a:r>
            <a:endParaRPr sz="4800">
              <a:solidFill>
                <a:schemeClr val="tx1"/>
              </a:solidFill>
              <a:latin typeface="Lobster" panose="00000500000000000000" pitchFamily="2" charset="0"/>
            </a:endParaRPr>
          </a:p>
        </p:txBody>
      </p:sp>
      <p:grpSp>
        <p:nvGrpSpPr>
          <p:cNvPr id="80" name="Google Shape;83;p2">
            <a:extLst>
              <a:ext uri="{FF2B5EF4-FFF2-40B4-BE49-F238E27FC236}">
                <a16:creationId xmlns:a16="http://schemas.microsoft.com/office/drawing/2014/main" id="{04C41CB6-3B36-4A2C-BD8C-5061DA92F46A}"/>
              </a:ext>
            </a:extLst>
          </p:cNvPr>
          <p:cNvGrpSpPr/>
          <p:nvPr/>
        </p:nvGrpSpPr>
        <p:grpSpPr>
          <a:xfrm rot="5958641">
            <a:off x="8240937" y="4193946"/>
            <a:ext cx="629515" cy="661962"/>
            <a:chOff x="782176" y="-1158311"/>
            <a:chExt cx="629467" cy="661912"/>
          </a:xfrm>
        </p:grpSpPr>
        <p:sp>
          <p:nvSpPr>
            <p:cNvPr id="81" name="Google Shape;84;p2">
              <a:extLst>
                <a:ext uri="{FF2B5EF4-FFF2-40B4-BE49-F238E27FC236}">
                  <a16:creationId xmlns:a16="http://schemas.microsoft.com/office/drawing/2014/main" id="{689217DA-CC36-4287-8790-6E5AFE1BE738}"/>
                </a:ext>
              </a:extLst>
            </p:cNvPr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5;p2">
              <a:extLst>
                <a:ext uri="{FF2B5EF4-FFF2-40B4-BE49-F238E27FC236}">
                  <a16:creationId xmlns:a16="http://schemas.microsoft.com/office/drawing/2014/main" id="{7D8FBDD4-D031-4DFA-85A2-F9C9B93C1F1A}"/>
                </a:ext>
              </a:extLst>
            </p:cNvPr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6;p2">
              <a:extLst>
                <a:ext uri="{FF2B5EF4-FFF2-40B4-BE49-F238E27FC236}">
                  <a16:creationId xmlns:a16="http://schemas.microsoft.com/office/drawing/2014/main" id="{F0948805-D755-4606-AC11-F479E87BC225}"/>
                </a:ext>
              </a:extLst>
            </p:cNvPr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7;p2">
              <a:extLst>
                <a:ext uri="{FF2B5EF4-FFF2-40B4-BE49-F238E27FC236}">
                  <a16:creationId xmlns:a16="http://schemas.microsoft.com/office/drawing/2014/main" id="{DB886E3C-DEA0-4652-97ED-5CA917E82864}"/>
                </a:ext>
              </a:extLst>
            </p:cNvPr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8;p2">
              <a:extLst>
                <a:ext uri="{FF2B5EF4-FFF2-40B4-BE49-F238E27FC236}">
                  <a16:creationId xmlns:a16="http://schemas.microsoft.com/office/drawing/2014/main" id="{BC558D73-7159-4979-B1BC-4F4D60C70829}"/>
                </a:ext>
              </a:extLst>
            </p:cNvPr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9;p2">
              <a:extLst>
                <a:ext uri="{FF2B5EF4-FFF2-40B4-BE49-F238E27FC236}">
                  <a16:creationId xmlns:a16="http://schemas.microsoft.com/office/drawing/2014/main" id="{B27C7B2D-7662-4960-B077-55A06BE48AD8}"/>
                </a:ext>
              </a:extLst>
            </p:cNvPr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0;p2">
              <a:extLst>
                <a:ext uri="{FF2B5EF4-FFF2-40B4-BE49-F238E27FC236}">
                  <a16:creationId xmlns:a16="http://schemas.microsoft.com/office/drawing/2014/main" id="{360134AB-75B3-49DF-AA6E-420B477012DF}"/>
                </a:ext>
              </a:extLst>
            </p:cNvPr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1;p2">
              <a:extLst>
                <a:ext uri="{FF2B5EF4-FFF2-40B4-BE49-F238E27FC236}">
                  <a16:creationId xmlns:a16="http://schemas.microsoft.com/office/drawing/2014/main" id="{FDA3E5B2-FC5C-4EF3-8D7D-7DA0AB4B4D27}"/>
                </a:ext>
              </a:extLst>
            </p:cNvPr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01;p2">
            <a:extLst>
              <a:ext uri="{FF2B5EF4-FFF2-40B4-BE49-F238E27FC236}">
                <a16:creationId xmlns:a16="http://schemas.microsoft.com/office/drawing/2014/main" id="{DE61455B-8AC1-408A-B101-54DA3707DD6D}"/>
              </a:ext>
            </a:extLst>
          </p:cNvPr>
          <p:cNvGrpSpPr/>
          <p:nvPr/>
        </p:nvGrpSpPr>
        <p:grpSpPr>
          <a:xfrm rot="6581981">
            <a:off x="720907" y="489289"/>
            <a:ext cx="745906" cy="820230"/>
            <a:chOff x="1337242" y="-1974437"/>
            <a:chExt cx="638153" cy="597345"/>
          </a:xfrm>
        </p:grpSpPr>
        <p:sp>
          <p:nvSpPr>
            <p:cNvPr id="126" name="Google Shape;102;p2">
              <a:extLst>
                <a:ext uri="{FF2B5EF4-FFF2-40B4-BE49-F238E27FC236}">
                  <a16:creationId xmlns:a16="http://schemas.microsoft.com/office/drawing/2014/main" id="{B7AE49BF-A1B3-42CD-949F-B71A3AE9FDE0}"/>
                </a:ext>
              </a:extLst>
            </p:cNvPr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rgbClr val="8BB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103;p2">
              <a:extLst>
                <a:ext uri="{FF2B5EF4-FFF2-40B4-BE49-F238E27FC236}">
                  <a16:creationId xmlns:a16="http://schemas.microsoft.com/office/drawing/2014/main" id="{25086821-DF9C-4842-9D46-0069707F6965}"/>
                </a:ext>
              </a:extLst>
            </p:cNvPr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rgbClr val="8BB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104;p2">
              <a:extLst>
                <a:ext uri="{FF2B5EF4-FFF2-40B4-BE49-F238E27FC236}">
                  <a16:creationId xmlns:a16="http://schemas.microsoft.com/office/drawing/2014/main" id="{41065952-083E-4E50-9D99-B47CDCC603C4}"/>
                </a:ext>
              </a:extLst>
            </p:cNvPr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105;p2">
              <a:extLst>
                <a:ext uri="{FF2B5EF4-FFF2-40B4-BE49-F238E27FC236}">
                  <a16:creationId xmlns:a16="http://schemas.microsoft.com/office/drawing/2014/main" id="{4205E98E-8DD8-418D-88FD-BDA1F280C59A}"/>
                </a:ext>
              </a:extLst>
            </p:cNvPr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106;p2">
              <a:extLst>
                <a:ext uri="{FF2B5EF4-FFF2-40B4-BE49-F238E27FC236}">
                  <a16:creationId xmlns:a16="http://schemas.microsoft.com/office/drawing/2014/main" id="{B0C5AEEC-6ABB-49F0-AA8E-B6A55D475947}"/>
                </a:ext>
              </a:extLst>
            </p:cNvPr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107;p2">
              <a:extLst>
                <a:ext uri="{FF2B5EF4-FFF2-40B4-BE49-F238E27FC236}">
                  <a16:creationId xmlns:a16="http://schemas.microsoft.com/office/drawing/2014/main" id="{6E3AD624-244B-4DE4-9588-5E94AA4AB6D2}"/>
                </a:ext>
              </a:extLst>
            </p:cNvPr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108;p2">
              <a:extLst>
                <a:ext uri="{FF2B5EF4-FFF2-40B4-BE49-F238E27FC236}">
                  <a16:creationId xmlns:a16="http://schemas.microsoft.com/office/drawing/2014/main" id="{6F809611-D29F-4D58-88CA-0C7836E055DD}"/>
                </a:ext>
              </a:extLst>
            </p:cNvPr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109;p2">
              <a:extLst>
                <a:ext uri="{FF2B5EF4-FFF2-40B4-BE49-F238E27FC236}">
                  <a16:creationId xmlns:a16="http://schemas.microsoft.com/office/drawing/2014/main" id="{5BC2B640-D3A2-41BE-B68B-1D20E1B575E7}"/>
                </a:ext>
              </a:extLst>
            </p:cNvPr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110;p2">
              <a:extLst>
                <a:ext uri="{FF2B5EF4-FFF2-40B4-BE49-F238E27FC236}">
                  <a16:creationId xmlns:a16="http://schemas.microsoft.com/office/drawing/2014/main" id="{50EE83E7-AD6F-4989-9528-08D7988DF667}"/>
                </a:ext>
              </a:extLst>
            </p:cNvPr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111;p2">
              <a:extLst>
                <a:ext uri="{FF2B5EF4-FFF2-40B4-BE49-F238E27FC236}">
                  <a16:creationId xmlns:a16="http://schemas.microsoft.com/office/drawing/2014/main" id="{E512FF21-718E-42BC-9CB3-5C8B8B553212}"/>
                </a:ext>
              </a:extLst>
            </p:cNvPr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112;p2">
              <a:extLst>
                <a:ext uri="{FF2B5EF4-FFF2-40B4-BE49-F238E27FC236}">
                  <a16:creationId xmlns:a16="http://schemas.microsoft.com/office/drawing/2014/main" id="{C6891D3C-F0AE-4021-92C8-FDB19CBF7E3F}"/>
                </a:ext>
              </a:extLst>
            </p:cNvPr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7" name="Google Shape;113;p2">
            <a:extLst>
              <a:ext uri="{FF2B5EF4-FFF2-40B4-BE49-F238E27FC236}">
                <a16:creationId xmlns:a16="http://schemas.microsoft.com/office/drawing/2014/main" id="{597192A4-99DB-464F-93E8-0E677AB606EC}"/>
              </a:ext>
            </a:extLst>
          </p:cNvPr>
          <p:cNvGrpSpPr/>
          <p:nvPr/>
        </p:nvGrpSpPr>
        <p:grpSpPr>
          <a:xfrm>
            <a:off x="8196157" y="3818831"/>
            <a:ext cx="547356" cy="706096"/>
            <a:chOff x="8495548" y="1440711"/>
            <a:chExt cx="547356" cy="706096"/>
          </a:xfrm>
        </p:grpSpPr>
        <p:sp>
          <p:nvSpPr>
            <p:cNvPr id="138" name="Google Shape;114;p2">
              <a:extLst>
                <a:ext uri="{FF2B5EF4-FFF2-40B4-BE49-F238E27FC236}">
                  <a16:creationId xmlns:a16="http://schemas.microsoft.com/office/drawing/2014/main" id="{F3753D05-FF93-44ED-86DD-BB6B50B6243C}"/>
                </a:ext>
              </a:extLst>
            </p:cNvPr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rgbClr val="BDD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115;p2">
              <a:extLst>
                <a:ext uri="{FF2B5EF4-FFF2-40B4-BE49-F238E27FC236}">
                  <a16:creationId xmlns:a16="http://schemas.microsoft.com/office/drawing/2014/main" id="{EE564908-DA57-4D83-9629-B1D68CE30F57}"/>
                </a:ext>
              </a:extLst>
            </p:cNvPr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rgbClr val="BDD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116;p2">
              <a:extLst>
                <a:ext uri="{FF2B5EF4-FFF2-40B4-BE49-F238E27FC236}">
                  <a16:creationId xmlns:a16="http://schemas.microsoft.com/office/drawing/2014/main" id="{3E93E037-14C6-4F61-85E7-14808DE47135}"/>
                </a:ext>
              </a:extLst>
            </p:cNvPr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117;p2">
              <a:extLst>
                <a:ext uri="{FF2B5EF4-FFF2-40B4-BE49-F238E27FC236}">
                  <a16:creationId xmlns:a16="http://schemas.microsoft.com/office/drawing/2014/main" id="{E3A08D4C-C6CE-4CA8-A933-0636A291F5A7}"/>
                </a:ext>
              </a:extLst>
            </p:cNvPr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118;p2">
              <a:extLst>
                <a:ext uri="{FF2B5EF4-FFF2-40B4-BE49-F238E27FC236}">
                  <a16:creationId xmlns:a16="http://schemas.microsoft.com/office/drawing/2014/main" id="{9BD9E44B-58E7-4880-8D3F-35E0DCE12CD9}"/>
                </a:ext>
              </a:extLst>
            </p:cNvPr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119;p2">
              <a:extLst>
                <a:ext uri="{FF2B5EF4-FFF2-40B4-BE49-F238E27FC236}">
                  <a16:creationId xmlns:a16="http://schemas.microsoft.com/office/drawing/2014/main" id="{58CB4235-3143-4DE1-A6AC-241B8CBE7A92}"/>
                </a:ext>
              </a:extLst>
            </p:cNvPr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120;p2">
              <a:extLst>
                <a:ext uri="{FF2B5EF4-FFF2-40B4-BE49-F238E27FC236}">
                  <a16:creationId xmlns:a16="http://schemas.microsoft.com/office/drawing/2014/main" id="{54787A07-8BED-489F-8F36-9BD4E55EF209}"/>
                </a:ext>
              </a:extLst>
            </p:cNvPr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121;p2">
              <a:extLst>
                <a:ext uri="{FF2B5EF4-FFF2-40B4-BE49-F238E27FC236}">
                  <a16:creationId xmlns:a16="http://schemas.microsoft.com/office/drawing/2014/main" id="{D1C0C7EA-CC16-4DBC-9C1D-69A5B25967B9}"/>
                </a:ext>
              </a:extLst>
            </p:cNvPr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122;p2">
              <a:extLst>
                <a:ext uri="{FF2B5EF4-FFF2-40B4-BE49-F238E27FC236}">
                  <a16:creationId xmlns:a16="http://schemas.microsoft.com/office/drawing/2014/main" id="{3343CA06-1AEB-4A2B-9D7F-2BD5984135E2}"/>
                </a:ext>
              </a:extLst>
            </p:cNvPr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123;p2">
              <a:extLst>
                <a:ext uri="{FF2B5EF4-FFF2-40B4-BE49-F238E27FC236}">
                  <a16:creationId xmlns:a16="http://schemas.microsoft.com/office/drawing/2014/main" id="{791EB146-9ACA-4AE0-9F56-2C75617835E5}"/>
                </a:ext>
              </a:extLst>
            </p:cNvPr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124;p2">
              <a:extLst>
                <a:ext uri="{FF2B5EF4-FFF2-40B4-BE49-F238E27FC236}">
                  <a16:creationId xmlns:a16="http://schemas.microsoft.com/office/drawing/2014/main" id="{19FB1A25-F0CC-4C3B-B3FA-684E58508A18}"/>
                </a:ext>
              </a:extLst>
            </p:cNvPr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50" name="Picture 3">
            <a:extLst>
              <a:ext uri="{FF2B5EF4-FFF2-40B4-BE49-F238E27FC236}">
                <a16:creationId xmlns:a16="http://schemas.microsoft.com/office/drawing/2014/main" id="{A3639DF8-5C31-45E5-B84B-06A23C766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06705" y="3053405"/>
            <a:ext cx="4132045" cy="1575342"/>
          </a:xfrm>
          <a:prstGeom prst="rect">
            <a:avLst/>
          </a:prstGeom>
        </p:spPr>
      </p:pic>
      <p:sp>
        <p:nvSpPr>
          <p:cNvPr id="151" name="Google Shape;2444;p38">
            <a:extLst>
              <a:ext uri="{FF2B5EF4-FFF2-40B4-BE49-F238E27FC236}">
                <a16:creationId xmlns:a16="http://schemas.microsoft.com/office/drawing/2014/main" id="{DF1E3A06-6A09-4BF5-A61F-24A39D8587D8}"/>
              </a:ext>
            </a:extLst>
          </p:cNvPr>
          <p:cNvSpPr txBox="1"/>
          <p:nvPr/>
        </p:nvSpPr>
        <p:spPr>
          <a:xfrm>
            <a:off x="0" y="4211402"/>
            <a:ext cx="3356998" cy="30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>
                    <a:lumMod val="50000"/>
                  </a:schemeClr>
                </a:solidFill>
                <a:latin typeface="Manrope Medium"/>
                <a:ea typeface="Manrope Medium"/>
                <a:cs typeface="Manrope Medium"/>
                <a:sym typeface="Manrope Medium"/>
              </a:rPr>
              <a:t>Thực hiện: EduFive</a:t>
            </a:r>
            <a:endParaRPr sz="2000" b="1">
              <a:solidFill>
                <a:schemeClr val="accent2">
                  <a:lumMod val="50000"/>
                </a:schemeClr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152" name="Google Shape;2444;p38">
            <a:extLst>
              <a:ext uri="{FF2B5EF4-FFF2-40B4-BE49-F238E27FC236}">
                <a16:creationId xmlns:a16="http://schemas.microsoft.com/office/drawing/2014/main" id="{9B6C8931-62E9-4D2A-B05B-62902536732D}"/>
              </a:ext>
            </a:extLst>
          </p:cNvPr>
          <p:cNvSpPr txBox="1"/>
          <p:nvPr/>
        </p:nvSpPr>
        <p:spPr>
          <a:xfrm>
            <a:off x="6508598" y="2617505"/>
            <a:ext cx="1747480" cy="25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Manrope Medium"/>
                <a:cs typeface="Manrope Medium"/>
                <a:sym typeface="Manrope Medium"/>
              </a:rPr>
              <a:t>Trang 143</a:t>
            </a:r>
            <a:endParaRPr sz="2400" b="1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  <a:ea typeface="Manrope Medium"/>
              <a:cs typeface="Manrope Medium"/>
              <a:sym typeface="Manrop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9971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5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" grpId="0" animBg="1"/>
      <p:bldP spid="2325" grpId="0"/>
      <p:bldP spid="2326" grpId="0" build="p"/>
      <p:bldP spid="2326" grpId="1" build="p"/>
      <p:bldP spid="1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326;p35">
            <a:extLst>
              <a:ext uri="{FF2B5EF4-FFF2-40B4-BE49-F238E27FC236}">
                <a16:creationId xmlns:a16="http://schemas.microsoft.com/office/drawing/2014/main" id="{145ED1E4-414C-4D77-B508-80955D75DA1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38017" y="1380173"/>
            <a:ext cx="5667210" cy="11093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tx1"/>
                </a:solidFill>
                <a:latin typeface="Lobster" panose="00000500000000000000" pitchFamily="2" charset="0"/>
              </a:rPr>
              <a:t>Chào tạm biệt các em</a:t>
            </a:r>
            <a:endParaRPr sz="4800">
              <a:solidFill>
                <a:schemeClr val="tx1"/>
              </a:solidFill>
              <a:latin typeface="Lobster" panose="00000500000000000000" pitchFamily="2" charset="0"/>
            </a:endParaRPr>
          </a:p>
        </p:txBody>
      </p:sp>
      <p:grpSp>
        <p:nvGrpSpPr>
          <p:cNvPr id="18" name="Google Shape;83;p2">
            <a:extLst>
              <a:ext uri="{FF2B5EF4-FFF2-40B4-BE49-F238E27FC236}">
                <a16:creationId xmlns:a16="http://schemas.microsoft.com/office/drawing/2014/main" id="{EEC656B9-FE23-4E01-85E5-4E68B3B8061D}"/>
              </a:ext>
            </a:extLst>
          </p:cNvPr>
          <p:cNvGrpSpPr/>
          <p:nvPr/>
        </p:nvGrpSpPr>
        <p:grpSpPr>
          <a:xfrm rot="5958641">
            <a:off x="8240937" y="4193946"/>
            <a:ext cx="629515" cy="661962"/>
            <a:chOff x="782176" y="-1158311"/>
            <a:chExt cx="629467" cy="661912"/>
          </a:xfrm>
        </p:grpSpPr>
        <p:sp>
          <p:nvSpPr>
            <p:cNvPr id="19" name="Google Shape;84;p2">
              <a:extLst>
                <a:ext uri="{FF2B5EF4-FFF2-40B4-BE49-F238E27FC236}">
                  <a16:creationId xmlns:a16="http://schemas.microsoft.com/office/drawing/2014/main" id="{3415EDAB-7EBE-4DC9-A2EE-D7C6C73961DA}"/>
                </a:ext>
              </a:extLst>
            </p:cNvPr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5;p2">
              <a:extLst>
                <a:ext uri="{FF2B5EF4-FFF2-40B4-BE49-F238E27FC236}">
                  <a16:creationId xmlns:a16="http://schemas.microsoft.com/office/drawing/2014/main" id="{321B837A-DE8E-4D06-8B27-5CF05540CC16}"/>
                </a:ext>
              </a:extLst>
            </p:cNvPr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;p2">
              <a:extLst>
                <a:ext uri="{FF2B5EF4-FFF2-40B4-BE49-F238E27FC236}">
                  <a16:creationId xmlns:a16="http://schemas.microsoft.com/office/drawing/2014/main" id="{753E64BD-39A9-4C4E-9BE0-D9F7C8F84EC9}"/>
                </a:ext>
              </a:extLst>
            </p:cNvPr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;p2">
              <a:extLst>
                <a:ext uri="{FF2B5EF4-FFF2-40B4-BE49-F238E27FC236}">
                  <a16:creationId xmlns:a16="http://schemas.microsoft.com/office/drawing/2014/main" id="{3F14B2B5-F16C-4D9A-A4EF-0C304A36E40B}"/>
                </a:ext>
              </a:extLst>
            </p:cNvPr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8;p2">
              <a:extLst>
                <a:ext uri="{FF2B5EF4-FFF2-40B4-BE49-F238E27FC236}">
                  <a16:creationId xmlns:a16="http://schemas.microsoft.com/office/drawing/2014/main" id="{25B076EE-3AA7-471D-A338-DC2608BD6C53}"/>
                </a:ext>
              </a:extLst>
            </p:cNvPr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9;p2">
              <a:extLst>
                <a:ext uri="{FF2B5EF4-FFF2-40B4-BE49-F238E27FC236}">
                  <a16:creationId xmlns:a16="http://schemas.microsoft.com/office/drawing/2014/main" id="{0ACC8C8B-FFF8-4C90-82A7-653E0D4ECF67}"/>
                </a:ext>
              </a:extLst>
            </p:cNvPr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0;p2">
              <a:extLst>
                <a:ext uri="{FF2B5EF4-FFF2-40B4-BE49-F238E27FC236}">
                  <a16:creationId xmlns:a16="http://schemas.microsoft.com/office/drawing/2014/main" id="{0513BF45-46C5-4328-838C-35C22196DD06}"/>
                </a:ext>
              </a:extLst>
            </p:cNvPr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;p2">
              <a:extLst>
                <a:ext uri="{FF2B5EF4-FFF2-40B4-BE49-F238E27FC236}">
                  <a16:creationId xmlns:a16="http://schemas.microsoft.com/office/drawing/2014/main" id="{71FB0B02-CD80-4BDD-BDC7-B3A0BDD189C8}"/>
                </a:ext>
              </a:extLst>
            </p:cNvPr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01;p2">
            <a:extLst>
              <a:ext uri="{FF2B5EF4-FFF2-40B4-BE49-F238E27FC236}">
                <a16:creationId xmlns:a16="http://schemas.microsoft.com/office/drawing/2014/main" id="{7D30BC61-FF10-43C5-8FF6-1C29B7DE9D95}"/>
              </a:ext>
            </a:extLst>
          </p:cNvPr>
          <p:cNvGrpSpPr/>
          <p:nvPr/>
        </p:nvGrpSpPr>
        <p:grpSpPr>
          <a:xfrm rot="6581981">
            <a:off x="720907" y="489289"/>
            <a:ext cx="745906" cy="820230"/>
            <a:chOff x="1337242" y="-1974437"/>
            <a:chExt cx="638153" cy="597345"/>
          </a:xfrm>
        </p:grpSpPr>
        <p:sp>
          <p:nvSpPr>
            <p:cNvPr id="28" name="Google Shape;102;p2">
              <a:extLst>
                <a:ext uri="{FF2B5EF4-FFF2-40B4-BE49-F238E27FC236}">
                  <a16:creationId xmlns:a16="http://schemas.microsoft.com/office/drawing/2014/main" id="{2D3CC8A2-39F2-4EC4-AB33-0452C74E371F}"/>
                </a:ext>
              </a:extLst>
            </p:cNvPr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rgbClr val="8BB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03;p2">
              <a:extLst>
                <a:ext uri="{FF2B5EF4-FFF2-40B4-BE49-F238E27FC236}">
                  <a16:creationId xmlns:a16="http://schemas.microsoft.com/office/drawing/2014/main" id="{BFB7A8D0-9A76-40EF-AED6-2C971444FAB1}"/>
                </a:ext>
              </a:extLst>
            </p:cNvPr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rgbClr val="8BB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104;p2">
              <a:extLst>
                <a:ext uri="{FF2B5EF4-FFF2-40B4-BE49-F238E27FC236}">
                  <a16:creationId xmlns:a16="http://schemas.microsoft.com/office/drawing/2014/main" id="{2361253C-EB27-4EBE-A01E-6CF67AA5ED3E}"/>
                </a:ext>
              </a:extLst>
            </p:cNvPr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05;p2">
              <a:extLst>
                <a:ext uri="{FF2B5EF4-FFF2-40B4-BE49-F238E27FC236}">
                  <a16:creationId xmlns:a16="http://schemas.microsoft.com/office/drawing/2014/main" id="{AE8F00E0-0A49-45CD-B1E8-47981CA7D6B8}"/>
                </a:ext>
              </a:extLst>
            </p:cNvPr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06;p2">
              <a:extLst>
                <a:ext uri="{FF2B5EF4-FFF2-40B4-BE49-F238E27FC236}">
                  <a16:creationId xmlns:a16="http://schemas.microsoft.com/office/drawing/2014/main" id="{6006109C-0938-453E-BECB-009508294CE3}"/>
                </a:ext>
              </a:extLst>
            </p:cNvPr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107;p2">
              <a:extLst>
                <a:ext uri="{FF2B5EF4-FFF2-40B4-BE49-F238E27FC236}">
                  <a16:creationId xmlns:a16="http://schemas.microsoft.com/office/drawing/2014/main" id="{978F24DB-4AC2-4830-86FA-E3EDBA133B79}"/>
                </a:ext>
              </a:extLst>
            </p:cNvPr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108;p2">
              <a:extLst>
                <a:ext uri="{FF2B5EF4-FFF2-40B4-BE49-F238E27FC236}">
                  <a16:creationId xmlns:a16="http://schemas.microsoft.com/office/drawing/2014/main" id="{A30B2B26-A5D8-468A-933A-84988B0A7040}"/>
                </a:ext>
              </a:extLst>
            </p:cNvPr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09;p2">
              <a:extLst>
                <a:ext uri="{FF2B5EF4-FFF2-40B4-BE49-F238E27FC236}">
                  <a16:creationId xmlns:a16="http://schemas.microsoft.com/office/drawing/2014/main" id="{1E0BB68E-C9DF-44BA-81E6-992D741F1A4F}"/>
                </a:ext>
              </a:extLst>
            </p:cNvPr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10;p2">
              <a:extLst>
                <a:ext uri="{FF2B5EF4-FFF2-40B4-BE49-F238E27FC236}">
                  <a16:creationId xmlns:a16="http://schemas.microsoft.com/office/drawing/2014/main" id="{31893977-2279-4173-895F-A1F6DAFB7F0D}"/>
                </a:ext>
              </a:extLst>
            </p:cNvPr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11;p2">
              <a:extLst>
                <a:ext uri="{FF2B5EF4-FFF2-40B4-BE49-F238E27FC236}">
                  <a16:creationId xmlns:a16="http://schemas.microsoft.com/office/drawing/2014/main" id="{89A5E4FF-DC15-40AD-998F-A47425EF9612}"/>
                </a:ext>
              </a:extLst>
            </p:cNvPr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112;p2">
              <a:extLst>
                <a:ext uri="{FF2B5EF4-FFF2-40B4-BE49-F238E27FC236}">
                  <a16:creationId xmlns:a16="http://schemas.microsoft.com/office/drawing/2014/main" id="{4041E326-A477-473E-A8C2-AF0B92D4284E}"/>
                </a:ext>
              </a:extLst>
            </p:cNvPr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" name="Google Shape;113;p2">
            <a:extLst>
              <a:ext uri="{FF2B5EF4-FFF2-40B4-BE49-F238E27FC236}">
                <a16:creationId xmlns:a16="http://schemas.microsoft.com/office/drawing/2014/main" id="{CC87C28C-BDB0-4322-A979-09103CF42D0D}"/>
              </a:ext>
            </a:extLst>
          </p:cNvPr>
          <p:cNvGrpSpPr/>
          <p:nvPr/>
        </p:nvGrpSpPr>
        <p:grpSpPr>
          <a:xfrm>
            <a:off x="8196157" y="3818831"/>
            <a:ext cx="547356" cy="706096"/>
            <a:chOff x="8495548" y="1440711"/>
            <a:chExt cx="547356" cy="706096"/>
          </a:xfrm>
        </p:grpSpPr>
        <p:sp>
          <p:nvSpPr>
            <p:cNvPr id="40" name="Google Shape;114;p2">
              <a:extLst>
                <a:ext uri="{FF2B5EF4-FFF2-40B4-BE49-F238E27FC236}">
                  <a16:creationId xmlns:a16="http://schemas.microsoft.com/office/drawing/2014/main" id="{9EE94D59-CFF6-4EBB-984D-B22F627B589E}"/>
                </a:ext>
              </a:extLst>
            </p:cNvPr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rgbClr val="BDD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15;p2">
              <a:extLst>
                <a:ext uri="{FF2B5EF4-FFF2-40B4-BE49-F238E27FC236}">
                  <a16:creationId xmlns:a16="http://schemas.microsoft.com/office/drawing/2014/main" id="{B5A01C07-8C20-4870-90D3-5B994344DD2A}"/>
                </a:ext>
              </a:extLst>
            </p:cNvPr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rgbClr val="BDD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116;p2">
              <a:extLst>
                <a:ext uri="{FF2B5EF4-FFF2-40B4-BE49-F238E27FC236}">
                  <a16:creationId xmlns:a16="http://schemas.microsoft.com/office/drawing/2014/main" id="{6EA103DE-0ABD-4260-925F-AAA0C4ED023E}"/>
                </a:ext>
              </a:extLst>
            </p:cNvPr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117;p2">
              <a:extLst>
                <a:ext uri="{FF2B5EF4-FFF2-40B4-BE49-F238E27FC236}">
                  <a16:creationId xmlns:a16="http://schemas.microsoft.com/office/drawing/2014/main" id="{6847852A-8340-4BB6-B3A2-8B63CB229F2E}"/>
                </a:ext>
              </a:extLst>
            </p:cNvPr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118;p2">
              <a:extLst>
                <a:ext uri="{FF2B5EF4-FFF2-40B4-BE49-F238E27FC236}">
                  <a16:creationId xmlns:a16="http://schemas.microsoft.com/office/drawing/2014/main" id="{DF536892-20B6-417B-ABAA-194771D6727C}"/>
                </a:ext>
              </a:extLst>
            </p:cNvPr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19;p2">
              <a:extLst>
                <a:ext uri="{FF2B5EF4-FFF2-40B4-BE49-F238E27FC236}">
                  <a16:creationId xmlns:a16="http://schemas.microsoft.com/office/drawing/2014/main" id="{700CA8EC-6BD0-4217-8586-1F7853BD9F29}"/>
                </a:ext>
              </a:extLst>
            </p:cNvPr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20;p2">
              <a:extLst>
                <a:ext uri="{FF2B5EF4-FFF2-40B4-BE49-F238E27FC236}">
                  <a16:creationId xmlns:a16="http://schemas.microsoft.com/office/drawing/2014/main" id="{ED57D306-B41B-4067-9318-2EC293070DBC}"/>
                </a:ext>
              </a:extLst>
            </p:cNvPr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21;p2">
              <a:extLst>
                <a:ext uri="{FF2B5EF4-FFF2-40B4-BE49-F238E27FC236}">
                  <a16:creationId xmlns:a16="http://schemas.microsoft.com/office/drawing/2014/main" id="{9D534E6A-1579-4068-BF2F-BA1D7EB38EFB}"/>
                </a:ext>
              </a:extLst>
            </p:cNvPr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122;p2">
              <a:extLst>
                <a:ext uri="{FF2B5EF4-FFF2-40B4-BE49-F238E27FC236}">
                  <a16:creationId xmlns:a16="http://schemas.microsoft.com/office/drawing/2014/main" id="{CACB3AC7-227B-4053-AF36-B4212D0D1CA8}"/>
                </a:ext>
              </a:extLst>
            </p:cNvPr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123;p2">
              <a:extLst>
                <a:ext uri="{FF2B5EF4-FFF2-40B4-BE49-F238E27FC236}">
                  <a16:creationId xmlns:a16="http://schemas.microsoft.com/office/drawing/2014/main" id="{C4038C30-B6DD-400A-8996-AB8B92CE9E76}"/>
                </a:ext>
              </a:extLst>
            </p:cNvPr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124;p2">
              <a:extLst>
                <a:ext uri="{FF2B5EF4-FFF2-40B4-BE49-F238E27FC236}">
                  <a16:creationId xmlns:a16="http://schemas.microsoft.com/office/drawing/2014/main" id="{56F6D7F1-1B48-4226-8547-23A9BE47E100}"/>
                </a:ext>
              </a:extLst>
            </p:cNvPr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1" name="Picture 3">
            <a:extLst>
              <a:ext uri="{FF2B5EF4-FFF2-40B4-BE49-F238E27FC236}">
                <a16:creationId xmlns:a16="http://schemas.microsoft.com/office/drawing/2014/main" id="{642F2DE7-E3FF-4904-ADBB-59CB27A50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06705" y="3053405"/>
            <a:ext cx="4132045" cy="157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0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7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p39"/>
          <p:cNvSpPr/>
          <p:nvPr/>
        </p:nvSpPr>
        <p:spPr>
          <a:xfrm rot="-40163">
            <a:off x="873290" y="773026"/>
            <a:ext cx="4607796" cy="581660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81;p48">
            <a:extLst>
              <a:ext uri="{FF2B5EF4-FFF2-40B4-BE49-F238E27FC236}">
                <a16:creationId xmlns:a16="http://schemas.microsoft.com/office/drawing/2014/main" id="{EF2E66A6-76B7-418E-A493-392963156926}"/>
              </a:ext>
            </a:extLst>
          </p:cNvPr>
          <p:cNvSpPr/>
          <p:nvPr/>
        </p:nvSpPr>
        <p:spPr>
          <a:xfrm>
            <a:off x="980332" y="1436930"/>
            <a:ext cx="4683867" cy="255351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470" name="Google Shape;2470;p39"/>
          <p:cNvSpPr txBox="1">
            <a:spLocks noGrp="1"/>
          </p:cNvSpPr>
          <p:nvPr>
            <p:ph type="title"/>
          </p:nvPr>
        </p:nvSpPr>
        <p:spPr>
          <a:xfrm>
            <a:off x="699025" y="865393"/>
            <a:ext cx="4746914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6"/>
                </a:solidFill>
              </a:rPr>
              <a:t>Thế nào là biên bản?</a:t>
            </a:r>
            <a:endParaRPr sz="3200">
              <a:solidFill>
                <a:schemeClr val="accent6"/>
              </a:solidFill>
            </a:endParaRPr>
          </a:p>
        </p:txBody>
      </p:sp>
      <p:sp>
        <p:nvSpPr>
          <p:cNvPr id="2471" name="Google Shape;2471;p39"/>
          <p:cNvSpPr txBox="1">
            <a:spLocks noGrp="1"/>
          </p:cNvSpPr>
          <p:nvPr>
            <p:ph type="subTitle" idx="1"/>
          </p:nvPr>
        </p:nvSpPr>
        <p:spPr>
          <a:xfrm>
            <a:off x="1161745" y="1482056"/>
            <a:ext cx="4314506" cy="23160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Biên bản là văn bản ghi lại nội dung một cuộc họp hoặc một sự việc đã diễn ra để làm bằng chứng.</a:t>
            </a:r>
            <a:endParaRPr sz="28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72" name="Google Shape;2472;p39"/>
          <p:cNvSpPr/>
          <p:nvPr/>
        </p:nvSpPr>
        <p:spPr>
          <a:xfrm>
            <a:off x="4371720" y="8237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3" name="Google Shape;2473;p39"/>
          <p:cNvGrpSpPr/>
          <p:nvPr/>
        </p:nvGrpSpPr>
        <p:grpSpPr>
          <a:xfrm>
            <a:off x="7490831" y="336208"/>
            <a:ext cx="166924" cy="164745"/>
            <a:chOff x="6232000" y="1435050"/>
            <a:chExt cx="488225" cy="481850"/>
          </a:xfrm>
        </p:grpSpPr>
        <p:sp>
          <p:nvSpPr>
            <p:cNvPr id="2474" name="Google Shape;2474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79" name="Google Shape;2479;p39">
            <a:hlinkClick r:id="rId3" action="ppaction://hlinksldjump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480" name="Google Shape;2480;p39">
            <a:hlinkClick r:id="" action="ppaction://noaction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481" name="Google Shape;2481;p39">
            <a:hlinkClick r:id="" action="ppaction://noaction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482" name="Google Shape;2482;p39">
            <a:hlinkClick r:id="rId4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483" name="Google Shape;2483;p39">
            <a:hlinkClick r:id="rId5" action="ppaction://hlinksldjump"/>
          </p:cNvPr>
          <p:cNvSpPr/>
          <p:nvPr/>
        </p:nvSpPr>
        <p:spPr>
          <a:xfrm>
            <a:off x="7433100" y="276600"/>
            <a:ext cx="2883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970;p14">
            <a:extLst>
              <a:ext uri="{FF2B5EF4-FFF2-40B4-BE49-F238E27FC236}">
                <a16:creationId xmlns:a16="http://schemas.microsoft.com/office/drawing/2014/main" id="{AAA332A9-3965-45F8-9765-474724C3E314}"/>
              </a:ext>
            </a:extLst>
          </p:cNvPr>
          <p:cNvGrpSpPr/>
          <p:nvPr/>
        </p:nvGrpSpPr>
        <p:grpSpPr>
          <a:xfrm>
            <a:off x="7291625" y="865400"/>
            <a:ext cx="1319275" cy="316649"/>
            <a:chOff x="7333550" y="838325"/>
            <a:chExt cx="1319275" cy="316649"/>
          </a:xfrm>
        </p:grpSpPr>
        <p:sp>
          <p:nvSpPr>
            <p:cNvPr id="18" name="Google Shape;971;p14">
              <a:extLst>
                <a:ext uri="{FF2B5EF4-FFF2-40B4-BE49-F238E27FC236}">
                  <a16:creationId xmlns:a16="http://schemas.microsoft.com/office/drawing/2014/main" id="{55B41497-3055-4FD4-9187-461D9EF31D9D}"/>
                </a:ext>
              </a:extLst>
            </p:cNvPr>
            <p:cNvSpPr/>
            <p:nvPr/>
          </p:nvSpPr>
          <p:spPr>
            <a:xfrm>
              <a:off x="7930666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1" y="1"/>
                  </a:moveTo>
                  <a:cubicBezTo>
                    <a:pt x="141" y="48"/>
                    <a:pt x="108" y="94"/>
                    <a:pt x="73" y="137"/>
                  </a:cubicBezTo>
                  <a:cubicBezTo>
                    <a:pt x="15" y="210"/>
                    <a:pt x="1" y="227"/>
                    <a:pt x="1" y="294"/>
                  </a:cubicBezTo>
                  <a:cubicBezTo>
                    <a:pt x="1" y="360"/>
                    <a:pt x="15" y="378"/>
                    <a:pt x="73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3" y="1535"/>
                  </a:cubicBezTo>
                  <a:cubicBezTo>
                    <a:pt x="15" y="1609"/>
                    <a:pt x="1" y="1625"/>
                    <a:pt x="1" y="1691"/>
                  </a:cubicBezTo>
                  <a:cubicBezTo>
                    <a:pt x="1" y="1758"/>
                    <a:pt x="15" y="1775"/>
                    <a:pt x="73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3" y="2934"/>
                  </a:cubicBezTo>
                  <a:cubicBezTo>
                    <a:pt x="15" y="3007"/>
                    <a:pt x="1" y="3024"/>
                    <a:pt x="1" y="3091"/>
                  </a:cubicBezTo>
                  <a:cubicBezTo>
                    <a:pt x="1" y="3157"/>
                    <a:pt x="15" y="3175"/>
                    <a:pt x="73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3" y="4333"/>
                  </a:cubicBezTo>
                  <a:cubicBezTo>
                    <a:pt x="15" y="4406"/>
                    <a:pt x="1" y="4423"/>
                    <a:pt x="1" y="4490"/>
                  </a:cubicBezTo>
                  <a:cubicBezTo>
                    <a:pt x="1" y="4556"/>
                    <a:pt x="15" y="4574"/>
                    <a:pt x="73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3" y="5733"/>
                  </a:cubicBezTo>
                  <a:cubicBezTo>
                    <a:pt x="13" y="5805"/>
                    <a:pt x="1" y="5823"/>
                    <a:pt x="1" y="5891"/>
                  </a:cubicBezTo>
                  <a:cubicBezTo>
                    <a:pt x="1" y="5957"/>
                    <a:pt x="15" y="5975"/>
                    <a:pt x="73" y="6049"/>
                  </a:cubicBezTo>
                  <a:cubicBezTo>
                    <a:pt x="108" y="6092"/>
                    <a:pt x="141" y="6138"/>
                    <a:pt x="171" y="6185"/>
                  </a:cubicBezTo>
                  <a:lnTo>
                    <a:pt x="567" y="6185"/>
                  </a:lnTo>
                  <a:cubicBezTo>
                    <a:pt x="517" y="6095"/>
                    <a:pt x="491" y="5994"/>
                    <a:pt x="494" y="5891"/>
                  </a:cubicBezTo>
                  <a:cubicBezTo>
                    <a:pt x="496" y="5671"/>
                    <a:pt x="586" y="5555"/>
                    <a:pt x="661" y="5462"/>
                  </a:cubicBezTo>
                  <a:cubicBezTo>
                    <a:pt x="727" y="5380"/>
                    <a:pt x="775" y="5321"/>
                    <a:pt x="775" y="5190"/>
                  </a:cubicBezTo>
                  <a:cubicBezTo>
                    <a:pt x="775" y="5057"/>
                    <a:pt x="727" y="4998"/>
                    <a:pt x="661" y="4916"/>
                  </a:cubicBezTo>
                  <a:cubicBezTo>
                    <a:pt x="586" y="4824"/>
                    <a:pt x="494" y="4707"/>
                    <a:pt x="494" y="4490"/>
                  </a:cubicBezTo>
                  <a:cubicBezTo>
                    <a:pt x="494" y="4272"/>
                    <a:pt x="586" y="4156"/>
                    <a:pt x="661" y="4063"/>
                  </a:cubicBezTo>
                  <a:cubicBezTo>
                    <a:pt x="727" y="3980"/>
                    <a:pt x="775" y="3922"/>
                    <a:pt x="775" y="3790"/>
                  </a:cubicBezTo>
                  <a:cubicBezTo>
                    <a:pt x="775" y="3659"/>
                    <a:pt x="727" y="3599"/>
                    <a:pt x="661" y="3518"/>
                  </a:cubicBezTo>
                  <a:cubicBezTo>
                    <a:pt x="586" y="3425"/>
                    <a:pt x="494" y="3309"/>
                    <a:pt x="494" y="3091"/>
                  </a:cubicBezTo>
                  <a:cubicBezTo>
                    <a:pt x="494" y="2872"/>
                    <a:pt x="586" y="2757"/>
                    <a:pt x="661" y="2663"/>
                  </a:cubicBezTo>
                  <a:cubicBezTo>
                    <a:pt x="727" y="2583"/>
                    <a:pt x="775" y="2522"/>
                    <a:pt x="775" y="2391"/>
                  </a:cubicBezTo>
                  <a:cubicBezTo>
                    <a:pt x="775" y="2260"/>
                    <a:pt x="727" y="2201"/>
                    <a:pt x="661" y="2119"/>
                  </a:cubicBezTo>
                  <a:cubicBezTo>
                    <a:pt x="586" y="2025"/>
                    <a:pt x="494" y="1910"/>
                    <a:pt x="494" y="1691"/>
                  </a:cubicBezTo>
                  <a:cubicBezTo>
                    <a:pt x="494" y="1475"/>
                    <a:pt x="586" y="1359"/>
                    <a:pt x="661" y="1266"/>
                  </a:cubicBezTo>
                  <a:cubicBezTo>
                    <a:pt x="727" y="1183"/>
                    <a:pt x="775" y="1125"/>
                    <a:pt x="775" y="993"/>
                  </a:cubicBezTo>
                  <a:cubicBezTo>
                    <a:pt x="775" y="862"/>
                    <a:pt x="727" y="802"/>
                    <a:pt x="661" y="721"/>
                  </a:cubicBezTo>
                  <a:cubicBezTo>
                    <a:pt x="586" y="628"/>
                    <a:pt x="494" y="512"/>
                    <a:pt x="494" y="294"/>
                  </a:cubicBezTo>
                  <a:cubicBezTo>
                    <a:pt x="493" y="191"/>
                    <a:pt x="517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2;p14">
              <a:extLst>
                <a:ext uri="{FF2B5EF4-FFF2-40B4-BE49-F238E27FC236}">
                  <a16:creationId xmlns:a16="http://schemas.microsoft.com/office/drawing/2014/main" id="{F284C23D-540E-4A2B-AAFB-5CF2F1DC231F}"/>
                </a:ext>
              </a:extLst>
            </p:cNvPr>
            <p:cNvSpPr/>
            <p:nvPr/>
          </p:nvSpPr>
          <p:spPr>
            <a:xfrm>
              <a:off x="7370659" y="838325"/>
              <a:ext cx="30455" cy="316492"/>
            </a:xfrm>
            <a:custGeom>
              <a:avLst/>
              <a:gdLst/>
              <a:ahLst/>
              <a:cxnLst/>
              <a:rect l="l" t="t" r="r" b="b"/>
              <a:pathLst>
                <a:path w="595" h="6183" extrusionOk="0">
                  <a:moveTo>
                    <a:pt x="130" y="1"/>
                  </a:moveTo>
                  <a:lnTo>
                    <a:pt x="115" y="20"/>
                  </a:ln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5" y="564"/>
                  </a:cubicBezTo>
                  <a:cubicBezTo>
                    <a:pt x="189" y="658"/>
                    <a:pt x="281" y="773"/>
                    <a:pt x="281" y="992"/>
                  </a:cubicBezTo>
                  <a:cubicBezTo>
                    <a:pt x="281" y="1209"/>
                    <a:pt x="189" y="1326"/>
                    <a:pt x="115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5" y="1964"/>
                  </a:cubicBezTo>
                  <a:cubicBezTo>
                    <a:pt x="189" y="2055"/>
                    <a:pt x="281" y="2171"/>
                    <a:pt x="281" y="2389"/>
                  </a:cubicBezTo>
                  <a:cubicBezTo>
                    <a:pt x="281" y="2608"/>
                    <a:pt x="189" y="2723"/>
                    <a:pt x="115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5" y="3361"/>
                  </a:cubicBezTo>
                  <a:cubicBezTo>
                    <a:pt x="189" y="3455"/>
                    <a:pt x="281" y="3570"/>
                    <a:pt x="281" y="3789"/>
                  </a:cubicBezTo>
                  <a:cubicBezTo>
                    <a:pt x="281" y="4007"/>
                    <a:pt x="189" y="4123"/>
                    <a:pt x="115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5" y="4761"/>
                  </a:cubicBezTo>
                  <a:cubicBezTo>
                    <a:pt x="189" y="4854"/>
                    <a:pt x="281" y="4970"/>
                    <a:pt x="281" y="5188"/>
                  </a:cubicBezTo>
                  <a:cubicBezTo>
                    <a:pt x="281" y="5405"/>
                    <a:pt x="189" y="5522"/>
                    <a:pt x="115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5" y="6160"/>
                  </a:cubicBezTo>
                  <a:cubicBezTo>
                    <a:pt x="119" y="6168"/>
                    <a:pt x="126" y="6174"/>
                    <a:pt x="130" y="6182"/>
                  </a:cubicBezTo>
                  <a:lnTo>
                    <a:pt x="368" y="6182"/>
                  </a:lnTo>
                  <a:cubicBezTo>
                    <a:pt x="331" y="6089"/>
                    <a:pt x="312" y="5987"/>
                    <a:pt x="314" y="5888"/>
                  </a:cubicBezTo>
                  <a:cubicBezTo>
                    <a:pt x="314" y="5606"/>
                    <a:pt x="439" y="5449"/>
                    <a:pt x="521" y="5346"/>
                  </a:cubicBezTo>
                  <a:cubicBezTo>
                    <a:pt x="580" y="5273"/>
                    <a:pt x="594" y="5256"/>
                    <a:pt x="594" y="5188"/>
                  </a:cubicBezTo>
                  <a:cubicBezTo>
                    <a:pt x="594" y="5120"/>
                    <a:pt x="580" y="5104"/>
                    <a:pt x="521" y="5031"/>
                  </a:cubicBezTo>
                  <a:cubicBezTo>
                    <a:pt x="439" y="4928"/>
                    <a:pt x="314" y="4772"/>
                    <a:pt x="314" y="4488"/>
                  </a:cubicBezTo>
                  <a:cubicBezTo>
                    <a:pt x="314" y="4205"/>
                    <a:pt x="439" y="4050"/>
                    <a:pt x="521" y="3945"/>
                  </a:cubicBezTo>
                  <a:cubicBezTo>
                    <a:pt x="580" y="3873"/>
                    <a:pt x="594" y="3855"/>
                    <a:pt x="594" y="3789"/>
                  </a:cubicBezTo>
                  <a:cubicBezTo>
                    <a:pt x="594" y="3722"/>
                    <a:pt x="580" y="3705"/>
                    <a:pt x="521" y="3632"/>
                  </a:cubicBezTo>
                  <a:cubicBezTo>
                    <a:pt x="439" y="3529"/>
                    <a:pt x="314" y="3372"/>
                    <a:pt x="314" y="3089"/>
                  </a:cubicBezTo>
                  <a:cubicBezTo>
                    <a:pt x="314" y="2807"/>
                    <a:pt x="439" y="2651"/>
                    <a:pt x="521" y="2548"/>
                  </a:cubicBezTo>
                  <a:cubicBezTo>
                    <a:pt x="580" y="2475"/>
                    <a:pt x="594" y="2458"/>
                    <a:pt x="594" y="2391"/>
                  </a:cubicBezTo>
                  <a:cubicBezTo>
                    <a:pt x="594" y="2323"/>
                    <a:pt x="580" y="2307"/>
                    <a:pt x="521" y="2234"/>
                  </a:cubicBezTo>
                  <a:cubicBezTo>
                    <a:pt x="439" y="2130"/>
                    <a:pt x="314" y="1975"/>
                    <a:pt x="314" y="1691"/>
                  </a:cubicBezTo>
                  <a:cubicBezTo>
                    <a:pt x="314" y="1408"/>
                    <a:pt x="439" y="1251"/>
                    <a:pt x="521" y="1148"/>
                  </a:cubicBezTo>
                  <a:cubicBezTo>
                    <a:pt x="580" y="1076"/>
                    <a:pt x="594" y="1058"/>
                    <a:pt x="594" y="992"/>
                  </a:cubicBezTo>
                  <a:cubicBezTo>
                    <a:pt x="594" y="925"/>
                    <a:pt x="580" y="908"/>
                    <a:pt x="521" y="835"/>
                  </a:cubicBezTo>
                  <a:cubicBezTo>
                    <a:pt x="439" y="732"/>
                    <a:pt x="314" y="575"/>
                    <a:pt x="314" y="294"/>
                  </a:cubicBezTo>
                  <a:cubicBezTo>
                    <a:pt x="312" y="192"/>
                    <a:pt x="331" y="93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3;p14">
              <a:extLst>
                <a:ext uri="{FF2B5EF4-FFF2-40B4-BE49-F238E27FC236}">
                  <a16:creationId xmlns:a16="http://schemas.microsoft.com/office/drawing/2014/main" id="{A675B70C-4BEB-45CD-80A0-B2BB456F809D}"/>
                </a:ext>
              </a:extLst>
            </p:cNvPr>
            <p:cNvSpPr/>
            <p:nvPr/>
          </p:nvSpPr>
          <p:spPr>
            <a:xfrm>
              <a:off x="8016041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2" y="1"/>
                  </a:moveTo>
                  <a:cubicBezTo>
                    <a:pt x="142" y="48"/>
                    <a:pt x="109" y="94"/>
                    <a:pt x="74" y="137"/>
                  </a:cubicBezTo>
                  <a:cubicBezTo>
                    <a:pt x="14" y="210"/>
                    <a:pt x="1" y="227"/>
                    <a:pt x="1" y="294"/>
                  </a:cubicBezTo>
                  <a:cubicBezTo>
                    <a:pt x="1" y="360"/>
                    <a:pt x="15" y="378"/>
                    <a:pt x="74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4" y="1535"/>
                  </a:cubicBezTo>
                  <a:cubicBezTo>
                    <a:pt x="14" y="1609"/>
                    <a:pt x="1" y="1625"/>
                    <a:pt x="1" y="1691"/>
                  </a:cubicBezTo>
                  <a:cubicBezTo>
                    <a:pt x="1" y="1758"/>
                    <a:pt x="15" y="1775"/>
                    <a:pt x="74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4" y="2934"/>
                  </a:cubicBezTo>
                  <a:cubicBezTo>
                    <a:pt x="14" y="3007"/>
                    <a:pt x="1" y="3024"/>
                    <a:pt x="1" y="3091"/>
                  </a:cubicBezTo>
                  <a:cubicBezTo>
                    <a:pt x="1" y="3157"/>
                    <a:pt x="15" y="3175"/>
                    <a:pt x="74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4" y="4333"/>
                  </a:cubicBezTo>
                  <a:cubicBezTo>
                    <a:pt x="14" y="4406"/>
                    <a:pt x="1" y="4423"/>
                    <a:pt x="1" y="4490"/>
                  </a:cubicBezTo>
                  <a:cubicBezTo>
                    <a:pt x="1" y="4556"/>
                    <a:pt x="15" y="4574"/>
                    <a:pt x="74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4" y="5733"/>
                  </a:cubicBezTo>
                  <a:cubicBezTo>
                    <a:pt x="14" y="5805"/>
                    <a:pt x="1" y="5823"/>
                    <a:pt x="1" y="5891"/>
                  </a:cubicBezTo>
                  <a:cubicBezTo>
                    <a:pt x="1" y="5957"/>
                    <a:pt x="15" y="5975"/>
                    <a:pt x="74" y="6049"/>
                  </a:cubicBezTo>
                  <a:cubicBezTo>
                    <a:pt x="110" y="6092"/>
                    <a:pt x="142" y="6138"/>
                    <a:pt x="172" y="6185"/>
                  </a:cubicBezTo>
                  <a:lnTo>
                    <a:pt x="568" y="6185"/>
                  </a:lnTo>
                  <a:cubicBezTo>
                    <a:pt x="517" y="6095"/>
                    <a:pt x="492" y="5994"/>
                    <a:pt x="495" y="5891"/>
                  </a:cubicBezTo>
                  <a:cubicBezTo>
                    <a:pt x="495" y="5671"/>
                    <a:pt x="588" y="5555"/>
                    <a:pt x="661" y="5462"/>
                  </a:cubicBezTo>
                  <a:cubicBezTo>
                    <a:pt x="727" y="5380"/>
                    <a:pt x="775" y="5321"/>
                    <a:pt x="775" y="5190"/>
                  </a:cubicBezTo>
                  <a:cubicBezTo>
                    <a:pt x="775" y="5057"/>
                    <a:pt x="727" y="4998"/>
                    <a:pt x="663" y="4916"/>
                  </a:cubicBezTo>
                  <a:cubicBezTo>
                    <a:pt x="588" y="4824"/>
                    <a:pt x="495" y="4707"/>
                    <a:pt x="495" y="4490"/>
                  </a:cubicBezTo>
                  <a:cubicBezTo>
                    <a:pt x="495" y="4272"/>
                    <a:pt x="588" y="4156"/>
                    <a:pt x="663" y="4063"/>
                  </a:cubicBezTo>
                  <a:cubicBezTo>
                    <a:pt x="727" y="3980"/>
                    <a:pt x="775" y="3922"/>
                    <a:pt x="775" y="3790"/>
                  </a:cubicBezTo>
                  <a:cubicBezTo>
                    <a:pt x="775" y="3659"/>
                    <a:pt x="727" y="3599"/>
                    <a:pt x="663" y="3518"/>
                  </a:cubicBezTo>
                  <a:cubicBezTo>
                    <a:pt x="588" y="3425"/>
                    <a:pt x="495" y="3309"/>
                    <a:pt x="495" y="3091"/>
                  </a:cubicBezTo>
                  <a:cubicBezTo>
                    <a:pt x="495" y="2872"/>
                    <a:pt x="588" y="2757"/>
                    <a:pt x="663" y="2663"/>
                  </a:cubicBezTo>
                  <a:cubicBezTo>
                    <a:pt x="727" y="2583"/>
                    <a:pt x="775" y="2522"/>
                    <a:pt x="775" y="2391"/>
                  </a:cubicBezTo>
                  <a:cubicBezTo>
                    <a:pt x="775" y="2260"/>
                    <a:pt x="727" y="2201"/>
                    <a:pt x="663" y="2119"/>
                  </a:cubicBezTo>
                  <a:cubicBezTo>
                    <a:pt x="588" y="2025"/>
                    <a:pt x="495" y="1910"/>
                    <a:pt x="495" y="1691"/>
                  </a:cubicBezTo>
                  <a:cubicBezTo>
                    <a:pt x="495" y="1475"/>
                    <a:pt x="588" y="1359"/>
                    <a:pt x="663" y="1266"/>
                  </a:cubicBezTo>
                  <a:cubicBezTo>
                    <a:pt x="727" y="1183"/>
                    <a:pt x="775" y="1125"/>
                    <a:pt x="775" y="993"/>
                  </a:cubicBezTo>
                  <a:cubicBezTo>
                    <a:pt x="775" y="862"/>
                    <a:pt x="727" y="802"/>
                    <a:pt x="663" y="721"/>
                  </a:cubicBezTo>
                  <a:cubicBezTo>
                    <a:pt x="588" y="628"/>
                    <a:pt x="495" y="512"/>
                    <a:pt x="495" y="294"/>
                  </a:cubicBezTo>
                  <a:cubicBezTo>
                    <a:pt x="493" y="191"/>
                    <a:pt x="519" y="9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4;p14">
              <a:extLst>
                <a:ext uri="{FF2B5EF4-FFF2-40B4-BE49-F238E27FC236}">
                  <a16:creationId xmlns:a16="http://schemas.microsoft.com/office/drawing/2014/main" id="{5494613E-C21C-4051-A473-B714F553A11A}"/>
                </a:ext>
              </a:extLst>
            </p:cNvPr>
            <p:cNvSpPr/>
            <p:nvPr/>
          </p:nvSpPr>
          <p:spPr>
            <a:xfrm>
              <a:off x="7968491" y="838325"/>
              <a:ext cx="30455" cy="316492"/>
            </a:xfrm>
            <a:custGeom>
              <a:avLst/>
              <a:gdLst/>
              <a:ahLst/>
              <a:cxnLst/>
              <a:rect l="l" t="t" r="r" b="b"/>
              <a:pathLst>
                <a:path w="595" h="6183" extrusionOk="0">
                  <a:moveTo>
                    <a:pt x="131" y="1"/>
                  </a:moveTo>
                  <a:lnTo>
                    <a:pt x="115" y="20"/>
                  </a:ln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5" y="564"/>
                  </a:cubicBezTo>
                  <a:cubicBezTo>
                    <a:pt x="189" y="658"/>
                    <a:pt x="281" y="773"/>
                    <a:pt x="281" y="992"/>
                  </a:cubicBezTo>
                  <a:cubicBezTo>
                    <a:pt x="281" y="1209"/>
                    <a:pt x="189" y="1326"/>
                    <a:pt x="115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5" y="1964"/>
                  </a:cubicBezTo>
                  <a:cubicBezTo>
                    <a:pt x="189" y="2055"/>
                    <a:pt x="281" y="2171"/>
                    <a:pt x="281" y="2389"/>
                  </a:cubicBezTo>
                  <a:cubicBezTo>
                    <a:pt x="281" y="2608"/>
                    <a:pt x="189" y="2723"/>
                    <a:pt x="115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5" y="3361"/>
                  </a:cubicBezTo>
                  <a:cubicBezTo>
                    <a:pt x="189" y="3455"/>
                    <a:pt x="281" y="3570"/>
                    <a:pt x="281" y="3789"/>
                  </a:cubicBezTo>
                  <a:cubicBezTo>
                    <a:pt x="281" y="4007"/>
                    <a:pt x="189" y="4123"/>
                    <a:pt x="115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5" y="4761"/>
                  </a:cubicBezTo>
                  <a:cubicBezTo>
                    <a:pt x="189" y="4854"/>
                    <a:pt x="281" y="4970"/>
                    <a:pt x="281" y="5188"/>
                  </a:cubicBezTo>
                  <a:cubicBezTo>
                    <a:pt x="281" y="5405"/>
                    <a:pt x="189" y="5522"/>
                    <a:pt x="115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5" y="6160"/>
                  </a:cubicBezTo>
                  <a:cubicBezTo>
                    <a:pt x="119" y="6168"/>
                    <a:pt x="126" y="6174"/>
                    <a:pt x="131" y="6182"/>
                  </a:cubicBezTo>
                  <a:lnTo>
                    <a:pt x="368" y="6182"/>
                  </a:lnTo>
                  <a:cubicBezTo>
                    <a:pt x="330" y="6089"/>
                    <a:pt x="313" y="5987"/>
                    <a:pt x="313" y="5888"/>
                  </a:cubicBezTo>
                  <a:cubicBezTo>
                    <a:pt x="314" y="5606"/>
                    <a:pt x="439" y="5449"/>
                    <a:pt x="522" y="5346"/>
                  </a:cubicBezTo>
                  <a:cubicBezTo>
                    <a:pt x="580" y="5273"/>
                    <a:pt x="594" y="5256"/>
                    <a:pt x="594" y="5188"/>
                  </a:cubicBezTo>
                  <a:cubicBezTo>
                    <a:pt x="594" y="5120"/>
                    <a:pt x="580" y="5104"/>
                    <a:pt x="522" y="5031"/>
                  </a:cubicBezTo>
                  <a:cubicBezTo>
                    <a:pt x="439" y="4928"/>
                    <a:pt x="314" y="4772"/>
                    <a:pt x="314" y="4488"/>
                  </a:cubicBezTo>
                  <a:cubicBezTo>
                    <a:pt x="314" y="4205"/>
                    <a:pt x="439" y="4050"/>
                    <a:pt x="522" y="3945"/>
                  </a:cubicBezTo>
                  <a:cubicBezTo>
                    <a:pt x="582" y="3873"/>
                    <a:pt x="594" y="3855"/>
                    <a:pt x="594" y="3789"/>
                  </a:cubicBezTo>
                  <a:cubicBezTo>
                    <a:pt x="594" y="3722"/>
                    <a:pt x="580" y="3705"/>
                    <a:pt x="522" y="3632"/>
                  </a:cubicBezTo>
                  <a:cubicBezTo>
                    <a:pt x="439" y="3529"/>
                    <a:pt x="314" y="3372"/>
                    <a:pt x="314" y="3089"/>
                  </a:cubicBezTo>
                  <a:cubicBezTo>
                    <a:pt x="314" y="2807"/>
                    <a:pt x="439" y="2651"/>
                    <a:pt x="522" y="2548"/>
                  </a:cubicBezTo>
                  <a:cubicBezTo>
                    <a:pt x="582" y="2475"/>
                    <a:pt x="594" y="2458"/>
                    <a:pt x="594" y="2391"/>
                  </a:cubicBezTo>
                  <a:cubicBezTo>
                    <a:pt x="594" y="2323"/>
                    <a:pt x="580" y="2307"/>
                    <a:pt x="522" y="2234"/>
                  </a:cubicBezTo>
                  <a:cubicBezTo>
                    <a:pt x="439" y="2130"/>
                    <a:pt x="314" y="1975"/>
                    <a:pt x="314" y="1691"/>
                  </a:cubicBezTo>
                  <a:cubicBezTo>
                    <a:pt x="314" y="1408"/>
                    <a:pt x="439" y="1251"/>
                    <a:pt x="522" y="1148"/>
                  </a:cubicBezTo>
                  <a:cubicBezTo>
                    <a:pt x="582" y="1076"/>
                    <a:pt x="594" y="1058"/>
                    <a:pt x="594" y="992"/>
                  </a:cubicBezTo>
                  <a:cubicBezTo>
                    <a:pt x="594" y="925"/>
                    <a:pt x="580" y="908"/>
                    <a:pt x="522" y="835"/>
                  </a:cubicBezTo>
                  <a:cubicBezTo>
                    <a:pt x="439" y="732"/>
                    <a:pt x="314" y="575"/>
                    <a:pt x="314" y="294"/>
                  </a:cubicBezTo>
                  <a:cubicBezTo>
                    <a:pt x="313" y="192"/>
                    <a:pt x="332" y="93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5;p14">
              <a:extLst>
                <a:ext uri="{FF2B5EF4-FFF2-40B4-BE49-F238E27FC236}">
                  <a16:creationId xmlns:a16="http://schemas.microsoft.com/office/drawing/2014/main" id="{C6F2E2AF-2907-4035-98FD-9DFA1E407F82}"/>
                </a:ext>
              </a:extLst>
            </p:cNvPr>
            <p:cNvSpPr/>
            <p:nvPr/>
          </p:nvSpPr>
          <p:spPr>
            <a:xfrm>
              <a:off x="8053969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29" y="1"/>
                  </a:moveTo>
                  <a:lnTo>
                    <a:pt x="113" y="20"/>
                  </a:lnTo>
                  <a:cubicBezTo>
                    <a:pt x="47" y="102"/>
                    <a:pt x="1" y="161"/>
                    <a:pt x="1" y="292"/>
                  </a:cubicBezTo>
                  <a:cubicBezTo>
                    <a:pt x="1" y="424"/>
                    <a:pt x="47" y="482"/>
                    <a:pt x="113" y="564"/>
                  </a:cubicBezTo>
                  <a:cubicBezTo>
                    <a:pt x="187" y="658"/>
                    <a:pt x="279" y="773"/>
                    <a:pt x="279" y="992"/>
                  </a:cubicBezTo>
                  <a:cubicBezTo>
                    <a:pt x="279" y="1209"/>
                    <a:pt x="187" y="1326"/>
                    <a:pt x="113" y="1418"/>
                  </a:cubicBezTo>
                  <a:cubicBezTo>
                    <a:pt x="47" y="1500"/>
                    <a:pt x="1" y="1558"/>
                    <a:pt x="1" y="1690"/>
                  </a:cubicBezTo>
                  <a:cubicBezTo>
                    <a:pt x="1" y="1821"/>
                    <a:pt x="47" y="1881"/>
                    <a:pt x="113" y="1964"/>
                  </a:cubicBezTo>
                  <a:cubicBezTo>
                    <a:pt x="187" y="2055"/>
                    <a:pt x="279" y="2171"/>
                    <a:pt x="279" y="2389"/>
                  </a:cubicBezTo>
                  <a:cubicBezTo>
                    <a:pt x="279" y="2608"/>
                    <a:pt x="187" y="2723"/>
                    <a:pt x="113" y="2817"/>
                  </a:cubicBezTo>
                  <a:cubicBezTo>
                    <a:pt x="47" y="2898"/>
                    <a:pt x="1" y="2958"/>
                    <a:pt x="1" y="3089"/>
                  </a:cubicBezTo>
                  <a:cubicBezTo>
                    <a:pt x="1" y="3220"/>
                    <a:pt x="47" y="3279"/>
                    <a:pt x="113" y="3361"/>
                  </a:cubicBezTo>
                  <a:cubicBezTo>
                    <a:pt x="187" y="3455"/>
                    <a:pt x="279" y="3570"/>
                    <a:pt x="279" y="3789"/>
                  </a:cubicBezTo>
                  <a:cubicBezTo>
                    <a:pt x="279" y="4007"/>
                    <a:pt x="187" y="4123"/>
                    <a:pt x="113" y="4215"/>
                  </a:cubicBezTo>
                  <a:cubicBezTo>
                    <a:pt x="47" y="4297"/>
                    <a:pt x="1" y="4355"/>
                    <a:pt x="1" y="4488"/>
                  </a:cubicBezTo>
                  <a:cubicBezTo>
                    <a:pt x="1" y="4620"/>
                    <a:pt x="47" y="4678"/>
                    <a:pt x="113" y="4761"/>
                  </a:cubicBezTo>
                  <a:cubicBezTo>
                    <a:pt x="187" y="4854"/>
                    <a:pt x="279" y="4970"/>
                    <a:pt x="279" y="5188"/>
                  </a:cubicBezTo>
                  <a:cubicBezTo>
                    <a:pt x="279" y="5405"/>
                    <a:pt x="187" y="5522"/>
                    <a:pt x="113" y="5614"/>
                  </a:cubicBezTo>
                  <a:cubicBezTo>
                    <a:pt x="47" y="5696"/>
                    <a:pt x="1" y="5756"/>
                    <a:pt x="1" y="5888"/>
                  </a:cubicBezTo>
                  <a:cubicBezTo>
                    <a:pt x="1" y="6019"/>
                    <a:pt x="47" y="6079"/>
                    <a:pt x="113" y="6160"/>
                  </a:cubicBezTo>
                  <a:cubicBezTo>
                    <a:pt x="118" y="6168"/>
                    <a:pt x="124" y="6174"/>
                    <a:pt x="129" y="6182"/>
                  </a:cubicBezTo>
                  <a:lnTo>
                    <a:pt x="366" y="6182"/>
                  </a:lnTo>
                  <a:cubicBezTo>
                    <a:pt x="330" y="6089"/>
                    <a:pt x="311" y="5987"/>
                    <a:pt x="313" y="5888"/>
                  </a:cubicBezTo>
                  <a:cubicBezTo>
                    <a:pt x="313" y="5606"/>
                    <a:pt x="438" y="5449"/>
                    <a:pt x="520" y="5346"/>
                  </a:cubicBezTo>
                  <a:cubicBezTo>
                    <a:pt x="580" y="5273"/>
                    <a:pt x="593" y="5256"/>
                    <a:pt x="593" y="5188"/>
                  </a:cubicBezTo>
                  <a:cubicBezTo>
                    <a:pt x="593" y="5120"/>
                    <a:pt x="578" y="5104"/>
                    <a:pt x="520" y="5031"/>
                  </a:cubicBezTo>
                  <a:cubicBezTo>
                    <a:pt x="438" y="4928"/>
                    <a:pt x="313" y="4772"/>
                    <a:pt x="313" y="4488"/>
                  </a:cubicBezTo>
                  <a:cubicBezTo>
                    <a:pt x="313" y="4205"/>
                    <a:pt x="438" y="4050"/>
                    <a:pt x="520" y="3945"/>
                  </a:cubicBezTo>
                  <a:cubicBezTo>
                    <a:pt x="578" y="3873"/>
                    <a:pt x="593" y="3855"/>
                    <a:pt x="593" y="3789"/>
                  </a:cubicBezTo>
                  <a:cubicBezTo>
                    <a:pt x="593" y="3722"/>
                    <a:pt x="578" y="3705"/>
                    <a:pt x="520" y="3632"/>
                  </a:cubicBezTo>
                  <a:cubicBezTo>
                    <a:pt x="438" y="3529"/>
                    <a:pt x="313" y="3372"/>
                    <a:pt x="313" y="3089"/>
                  </a:cubicBezTo>
                  <a:cubicBezTo>
                    <a:pt x="313" y="2807"/>
                    <a:pt x="438" y="2651"/>
                    <a:pt x="520" y="2548"/>
                  </a:cubicBezTo>
                  <a:cubicBezTo>
                    <a:pt x="578" y="2475"/>
                    <a:pt x="593" y="2458"/>
                    <a:pt x="593" y="2391"/>
                  </a:cubicBezTo>
                  <a:cubicBezTo>
                    <a:pt x="593" y="2323"/>
                    <a:pt x="578" y="2307"/>
                    <a:pt x="520" y="2234"/>
                  </a:cubicBezTo>
                  <a:cubicBezTo>
                    <a:pt x="438" y="2130"/>
                    <a:pt x="313" y="1975"/>
                    <a:pt x="313" y="1691"/>
                  </a:cubicBezTo>
                  <a:cubicBezTo>
                    <a:pt x="313" y="1408"/>
                    <a:pt x="438" y="1251"/>
                    <a:pt x="520" y="1148"/>
                  </a:cubicBezTo>
                  <a:cubicBezTo>
                    <a:pt x="578" y="1076"/>
                    <a:pt x="593" y="1058"/>
                    <a:pt x="593" y="992"/>
                  </a:cubicBezTo>
                  <a:cubicBezTo>
                    <a:pt x="593" y="925"/>
                    <a:pt x="578" y="908"/>
                    <a:pt x="520" y="835"/>
                  </a:cubicBezTo>
                  <a:cubicBezTo>
                    <a:pt x="438" y="732"/>
                    <a:pt x="313" y="575"/>
                    <a:pt x="313" y="294"/>
                  </a:cubicBezTo>
                  <a:cubicBezTo>
                    <a:pt x="311" y="192"/>
                    <a:pt x="330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6;p14">
              <a:extLst>
                <a:ext uri="{FF2B5EF4-FFF2-40B4-BE49-F238E27FC236}">
                  <a16:creationId xmlns:a16="http://schemas.microsoft.com/office/drawing/2014/main" id="{BA3BE38D-EAF3-40A7-9977-08CDFEEBE045}"/>
                </a:ext>
              </a:extLst>
            </p:cNvPr>
            <p:cNvSpPr/>
            <p:nvPr/>
          </p:nvSpPr>
          <p:spPr>
            <a:xfrm>
              <a:off x="7333550" y="838325"/>
              <a:ext cx="38952" cy="316543"/>
            </a:xfrm>
            <a:custGeom>
              <a:avLst/>
              <a:gdLst/>
              <a:ahLst/>
              <a:cxnLst/>
              <a:rect l="l" t="t" r="r" b="b"/>
              <a:pathLst>
                <a:path w="761" h="6184" extrusionOk="0">
                  <a:moveTo>
                    <a:pt x="7" y="1"/>
                  </a:moveTo>
                  <a:cubicBezTo>
                    <a:pt x="244" y="199"/>
                    <a:pt x="325" y="514"/>
                    <a:pt x="32" y="865"/>
                  </a:cubicBezTo>
                  <a:cubicBezTo>
                    <a:pt x="156" y="984"/>
                    <a:pt x="248" y="1150"/>
                    <a:pt x="233" y="1337"/>
                  </a:cubicBezTo>
                  <a:cubicBezTo>
                    <a:pt x="225" y="1452"/>
                    <a:pt x="181" y="1562"/>
                    <a:pt x="164" y="1674"/>
                  </a:cubicBezTo>
                  <a:cubicBezTo>
                    <a:pt x="113" y="1968"/>
                    <a:pt x="230" y="2263"/>
                    <a:pt x="278" y="2557"/>
                  </a:cubicBezTo>
                  <a:cubicBezTo>
                    <a:pt x="325" y="2853"/>
                    <a:pt x="259" y="3225"/>
                    <a:pt x="1" y="3327"/>
                  </a:cubicBezTo>
                  <a:cubicBezTo>
                    <a:pt x="45" y="3580"/>
                    <a:pt x="328" y="3738"/>
                    <a:pt x="333" y="3996"/>
                  </a:cubicBezTo>
                  <a:cubicBezTo>
                    <a:pt x="335" y="4154"/>
                    <a:pt x="229" y="4287"/>
                    <a:pt x="168" y="4431"/>
                  </a:cubicBezTo>
                  <a:cubicBezTo>
                    <a:pt x="45" y="4723"/>
                    <a:pt x="105" y="5061"/>
                    <a:pt x="145" y="5380"/>
                  </a:cubicBezTo>
                  <a:cubicBezTo>
                    <a:pt x="179" y="5657"/>
                    <a:pt x="168" y="5989"/>
                    <a:pt x="10" y="6184"/>
                  </a:cubicBezTo>
                  <a:lnTo>
                    <a:pt x="553" y="6184"/>
                  </a:lnTo>
                  <a:cubicBezTo>
                    <a:pt x="502" y="6095"/>
                    <a:pt x="477" y="5992"/>
                    <a:pt x="480" y="5891"/>
                  </a:cubicBezTo>
                  <a:cubicBezTo>
                    <a:pt x="480" y="5671"/>
                    <a:pt x="572" y="5555"/>
                    <a:pt x="646" y="5462"/>
                  </a:cubicBezTo>
                  <a:cubicBezTo>
                    <a:pt x="713" y="5380"/>
                    <a:pt x="760" y="5321"/>
                    <a:pt x="760" y="5190"/>
                  </a:cubicBezTo>
                  <a:cubicBezTo>
                    <a:pt x="760" y="5057"/>
                    <a:pt x="713" y="4998"/>
                    <a:pt x="646" y="4916"/>
                  </a:cubicBezTo>
                  <a:cubicBezTo>
                    <a:pt x="572" y="4824"/>
                    <a:pt x="480" y="4707"/>
                    <a:pt x="480" y="4490"/>
                  </a:cubicBezTo>
                  <a:cubicBezTo>
                    <a:pt x="480" y="4272"/>
                    <a:pt x="572" y="4156"/>
                    <a:pt x="646" y="4063"/>
                  </a:cubicBezTo>
                  <a:cubicBezTo>
                    <a:pt x="713" y="3980"/>
                    <a:pt x="760" y="3922"/>
                    <a:pt x="760" y="3790"/>
                  </a:cubicBezTo>
                  <a:cubicBezTo>
                    <a:pt x="760" y="3659"/>
                    <a:pt x="713" y="3599"/>
                    <a:pt x="646" y="3518"/>
                  </a:cubicBezTo>
                  <a:cubicBezTo>
                    <a:pt x="572" y="3425"/>
                    <a:pt x="480" y="3309"/>
                    <a:pt x="480" y="3091"/>
                  </a:cubicBezTo>
                  <a:cubicBezTo>
                    <a:pt x="480" y="2872"/>
                    <a:pt x="572" y="2757"/>
                    <a:pt x="646" y="2663"/>
                  </a:cubicBezTo>
                  <a:cubicBezTo>
                    <a:pt x="713" y="2583"/>
                    <a:pt x="760" y="2522"/>
                    <a:pt x="760" y="2391"/>
                  </a:cubicBezTo>
                  <a:cubicBezTo>
                    <a:pt x="760" y="2260"/>
                    <a:pt x="713" y="2201"/>
                    <a:pt x="646" y="2119"/>
                  </a:cubicBezTo>
                  <a:cubicBezTo>
                    <a:pt x="572" y="2025"/>
                    <a:pt x="480" y="1910"/>
                    <a:pt x="480" y="1691"/>
                  </a:cubicBezTo>
                  <a:cubicBezTo>
                    <a:pt x="480" y="1475"/>
                    <a:pt x="572" y="1359"/>
                    <a:pt x="646" y="1266"/>
                  </a:cubicBezTo>
                  <a:cubicBezTo>
                    <a:pt x="713" y="1183"/>
                    <a:pt x="760" y="1125"/>
                    <a:pt x="760" y="993"/>
                  </a:cubicBezTo>
                  <a:cubicBezTo>
                    <a:pt x="760" y="862"/>
                    <a:pt x="713" y="802"/>
                    <a:pt x="646" y="721"/>
                  </a:cubicBezTo>
                  <a:cubicBezTo>
                    <a:pt x="572" y="628"/>
                    <a:pt x="480" y="512"/>
                    <a:pt x="480" y="294"/>
                  </a:cubicBezTo>
                  <a:cubicBezTo>
                    <a:pt x="479" y="191"/>
                    <a:pt x="504" y="9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77;p14">
              <a:extLst>
                <a:ext uri="{FF2B5EF4-FFF2-40B4-BE49-F238E27FC236}">
                  <a16:creationId xmlns:a16="http://schemas.microsoft.com/office/drawing/2014/main" id="{E1667E75-B7E8-4C77-8588-265E9D2E7C7A}"/>
                </a:ext>
              </a:extLst>
            </p:cNvPr>
            <p:cNvSpPr/>
            <p:nvPr/>
          </p:nvSpPr>
          <p:spPr>
            <a:xfrm>
              <a:off x="8139396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28" y="1"/>
                  </a:moveTo>
                  <a:lnTo>
                    <a:pt x="112" y="20"/>
                  </a:lnTo>
                  <a:cubicBezTo>
                    <a:pt x="46" y="102"/>
                    <a:pt x="0" y="161"/>
                    <a:pt x="0" y="292"/>
                  </a:cubicBezTo>
                  <a:cubicBezTo>
                    <a:pt x="0" y="424"/>
                    <a:pt x="46" y="482"/>
                    <a:pt x="112" y="564"/>
                  </a:cubicBezTo>
                  <a:cubicBezTo>
                    <a:pt x="187" y="658"/>
                    <a:pt x="279" y="773"/>
                    <a:pt x="279" y="992"/>
                  </a:cubicBezTo>
                  <a:cubicBezTo>
                    <a:pt x="279" y="1209"/>
                    <a:pt x="187" y="1326"/>
                    <a:pt x="112" y="1418"/>
                  </a:cubicBezTo>
                  <a:cubicBezTo>
                    <a:pt x="46" y="1500"/>
                    <a:pt x="0" y="1558"/>
                    <a:pt x="0" y="1690"/>
                  </a:cubicBezTo>
                  <a:cubicBezTo>
                    <a:pt x="0" y="1821"/>
                    <a:pt x="46" y="1881"/>
                    <a:pt x="112" y="1964"/>
                  </a:cubicBezTo>
                  <a:cubicBezTo>
                    <a:pt x="187" y="2055"/>
                    <a:pt x="279" y="2171"/>
                    <a:pt x="279" y="2389"/>
                  </a:cubicBezTo>
                  <a:cubicBezTo>
                    <a:pt x="279" y="2608"/>
                    <a:pt x="187" y="2723"/>
                    <a:pt x="112" y="2817"/>
                  </a:cubicBezTo>
                  <a:cubicBezTo>
                    <a:pt x="46" y="2898"/>
                    <a:pt x="0" y="2958"/>
                    <a:pt x="0" y="3089"/>
                  </a:cubicBezTo>
                  <a:cubicBezTo>
                    <a:pt x="0" y="3220"/>
                    <a:pt x="46" y="3279"/>
                    <a:pt x="112" y="3361"/>
                  </a:cubicBezTo>
                  <a:cubicBezTo>
                    <a:pt x="187" y="3455"/>
                    <a:pt x="279" y="3570"/>
                    <a:pt x="279" y="3789"/>
                  </a:cubicBezTo>
                  <a:cubicBezTo>
                    <a:pt x="279" y="4007"/>
                    <a:pt x="187" y="4123"/>
                    <a:pt x="112" y="4215"/>
                  </a:cubicBezTo>
                  <a:cubicBezTo>
                    <a:pt x="46" y="4297"/>
                    <a:pt x="0" y="4355"/>
                    <a:pt x="0" y="4488"/>
                  </a:cubicBezTo>
                  <a:cubicBezTo>
                    <a:pt x="0" y="4620"/>
                    <a:pt x="46" y="4678"/>
                    <a:pt x="112" y="4761"/>
                  </a:cubicBezTo>
                  <a:cubicBezTo>
                    <a:pt x="187" y="4854"/>
                    <a:pt x="279" y="4970"/>
                    <a:pt x="279" y="5188"/>
                  </a:cubicBezTo>
                  <a:cubicBezTo>
                    <a:pt x="279" y="5405"/>
                    <a:pt x="187" y="5522"/>
                    <a:pt x="112" y="5614"/>
                  </a:cubicBezTo>
                  <a:cubicBezTo>
                    <a:pt x="46" y="5696"/>
                    <a:pt x="0" y="5756"/>
                    <a:pt x="0" y="5888"/>
                  </a:cubicBezTo>
                  <a:cubicBezTo>
                    <a:pt x="0" y="6019"/>
                    <a:pt x="46" y="6079"/>
                    <a:pt x="112" y="6160"/>
                  </a:cubicBezTo>
                  <a:cubicBezTo>
                    <a:pt x="117" y="6168"/>
                    <a:pt x="124" y="6174"/>
                    <a:pt x="128" y="6182"/>
                  </a:cubicBezTo>
                  <a:lnTo>
                    <a:pt x="366" y="6182"/>
                  </a:lnTo>
                  <a:cubicBezTo>
                    <a:pt x="329" y="6089"/>
                    <a:pt x="312" y="5987"/>
                    <a:pt x="312" y="5888"/>
                  </a:cubicBezTo>
                  <a:cubicBezTo>
                    <a:pt x="312" y="5606"/>
                    <a:pt x="437" y="5449"/>
                    <a:pt x="519" y="5346"/>
                  </a:cubicBezTo>
                  <a:cubicBezTo>
                    <a:pt x="579" y="5273"/>
                    <a:pt x="592" y="5256"/>
                    <a:pt x="592" y="5188"/>
                  </a:cubicBezTo>
                  <a:cubicBezTo>
                    <a:pt x="592" y="5120"/>
                    <a:pt x="578" y="5104"/>
                    <a:pt x="519" y="5031"/>
                  </a:cubicBezTo>
                  <a:cubicBezTo>
                    <a:pt x="437" y="4928"/>
                    <a:pt x="312" y="4772"/>
                    <a:pt x="312" y="4488"/>
                  </a:cubicBezTo>
                  <a:cubicBezTo>
                    <a:pt x="312" y="4205"/>
                    <a:pt x="437" y="4050"/>
                    <a:pt x="519" y="3945"/>
                  </a:cubicBezTo>
                  <a:cubicBezTo>
                    <a:pt x="578" y="3873"/>
                    <a:pt x="592" y="3855"/>
                    <a:pt x="592" y="3789"/>
                  </a:cubicBezTo>
                  <a:cubicBezTo>
                    <a:pt x="592" y="3722"/>
                    <a:pt x="578" y="3705"/>
                    <a:pt x="519" y="3632"/>
                  </a:cubicBezTo>
                  <a:cubicBezTo>
                    <a:pt x="437" y="3529"/>
                    <a:pt x="312" y="3372"/>
                    <a:pt x="312" y="3089"/>
                  </a:cubicBezTo>
                  <a:cubicBezTo>
                    <a:pt x="312" y="2807"/>
                    <a:pt x="437" y="2651"/>
                    <a:pt x="519" y="2548"/>
                  </a:cubicBezTo>
                  <a:cubicBezTo>
                    <a:pt x="578" y="2475"/>
                    <a:pt x="592" y="2458"/>
                    <a:pt x="592" y="2391"/>
                  </a:cubicBezTo>
                  <a:cubicBezTo>
                    <a:pt x="592" y="2323"/>
                    <a:pt x="578" y="2307"/>
                    <a:pt x="519" y="2234"/>
                  </a:cubicBezTo>
                  <a:cubicBezTo>
                    <a:pt x="437" y="2130"/>
                    <a:pt x="312" y="1975"/>
                    <a:pt x="312" y="1691"/>
                  </a:cubicBezTo>
                  <a:cubicBezTo>
                    <a:pt x="312" y="1408"/>
                    <a:pt x="437" y="1251"/>
                    <a:pt x="519" y="1148"/>
                  </a:cubicBezTo>
                  <a:cubicBezTo>
                    <a:pt x="578" y="1076"/>
                    <a:pt x="592" y="1058"/>
                    <a:pt x="592" y="992"/>
                  </a:cubicBezTo>
                  <a:cubicBezTo>
                    <a:pt x="592" y="925"/>
                    <a:pt x="578" y="908"/>
                    <a:pt x="519" y="835"/>
                  </a:cubicBezTo>
                  <a:cubicBezTo>
                    <a:pt x="437" y="732"/>
                    <a:pt x="312" y="575"/>
                    <a:pt x="312" y="294"/>
                  </a:cubicBezTo>
                  <a:cubicBezTo>
                    <a:pt x="310" y="192"/>
                    <a:pt x="329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78;p14">
              <a:extLst>
                <a:ext uri="{FF2B5EF4-FFF2-40B4-BE49-F238E27FC236}">
                  <a16:creationId xmlns:a16="http://schemas.microsoft.com/office/drawing/2014/main" id="{BAF5E4C1-8942-4A1B-8B26-CA9748CD8FE7}"/>
                </a:ext>
              </a:extLst>
            </p:cNvPr>
            <p:cNvSpPr/>
            <p:nvPr/>
          </p:nvSpPr>
          <p:spPr>
            <a:xfrm>
              <a:off x="8101468" y="838325"/>
              <a:ext cx="39566" cy="316646"/>
            </a:xfrm>
            <a:custGeom>
              <a:avLst/>
              <a:gdLst/>
              <a:ahLst/>
              <a:cxnLst/>
              <a:rect l="l" t="t" r="r" b="b"/>
              <a:pathLst>
                <a:path w="773" h="6186" extrusionOk="0">
                  <a:moveTo>
                    <a:pt x="171" y="1"/>
                  </a:moveTo>
                  <a:cubicBezTo>
                    <a:pt x="141" y="48"/>
                    <a:pt x="108" y="94"/>
                    <a:pt x="71" y="137"/>
                  </a:cubicBezTo>
                  <a:cubicBezTo>
                    <a:pt x="13" y="210"/>
                    <a:pt x="0" y="227"/>
                    <a:pt x="0" y="294"/>
                  </a:cubicBezTo>
                  <a:cubicBezTo>
                    <a:pt x="0" y="360"/>
                    <a:pt x="15" y="378"/>
                    <a:pt x="71" y="450"/>
                  </a:cubicBezTo>
                  <a:cubicBezTo>
                    <a:pt x="155" y="553"/>
                    <a:pt x="280" y="710"/>
                    <a:pt x="280" y="993"/>
                  </a:cubicBezTo>
                  <a:cubicBezTo>
                    <a:pt x="280" y="1277"/>
                    <a:pt x="155" y="1432"/>
                    <a:pt x="71" y="1535"/>
                  </a:cubicBezTo>
                  <a:cubicBezTo>
                    <a:pt x="13" y="1609"/>
                    <a:pt x="0" y="1625"/>
                    <a:pt x="0" y="1691"/>
                  </a:cubicBezTo>
                  <a:cubicBezTo>
                    <a:pt x="0" y="1758"/>
                    <a:pt x="15" y="1775"/>
                    <a:pt x="71" y="1850"/>
                  </a:cubicBezTo>
                  <a:cubicBezTo>
                    <a:pt x="155" y="1953"/>
                    <a:pt x="280" y="2108"/>
                    <a:pt x="280" y="2391"/>
                  </a:cubicBezTo>
                  <a:cubicBezTo>
                    <a:pt x="280" y="2674"/>
                    <a:pt x="155" y="2831"/>
                    <a:pt x="71" y="2934"/>
                  </a:cubicBezTo>
                  <a:cubicBezTo>
                    <a:pt x="13" y="3007"/>
                    <a:pt x="0" y="3024"/>
                    <a:pt x="0" y="3091"/>
                  </a:cubicBezTo>
                  <a:cubicBezTo>
                    <a:pt x="0" y="3157"/>
                    <a:pt x="15" y="3175"/>
                    <a:pt x="71" y="3247"/>
                  </a:cubicBezTo>
                  <a:cubicBezTo>
                    <a:pt x="155" y="3350"/>
                    <a:pt x="280" y="3507"/>
                    <a:pt x="280" y="3790"/>
                  </a:cubicBezTo>
                  <a:cubicBezTo>
                    <a:pt x="280" y="4074"/>
                    <a:pt x="155" y="4229"/>
                    <a:pt x="71" y="4333"/>
                  </a:cubicBezTo>
                  <a:cubicBezTo>
                    <a:pt x="13" y="4406"/>
                    <a:pt x="0" y="4423"/>
                    <a:pt x="0" y="4490"/>
                  </a:cubicBezTo>
                  <a:cubicBezTo>
                    <a:pt x="0" y="4556"/>
                    <a:pt x="15" y="4574"/>
                    <a:pt x="73" y="4647"/>
                  </a:cubicBezTo>
                  <a:cubicBezTo>
                    <a:pt x="155" y="4750"/>
                    <a:pt x="280" y="4906"/>
                    <a:pt x="280" y="5190"/>
                  </a:cubicBezTo>
                  <a:cubicBezTo>
                    <a:pt x="280" y="5473"/>
                    <a:pt x="155" y="5628"/>
                    <a:pt x="73" y="5733"/>
                  </a:cubicBezTo>
                  <a:cubicBezTo>
                    <a:pt x="13" y="5805"/>
                    <a:pt x="0" y="5823"/>
                    <a:pt x="0" y="5891"/>
                  </a:cubicBezTo>
                  <a:cubicBezTo>
                    <a:pt x="0" y="5957"/>
                    <a:pt x="15" y="5975"/>
                    <a:pt x="73" y="6049"/>
                  </a:cubicBezTo>
                  <a:cubicBezTo>
                    <a:pt x="108" y="6092"/>
                    <a:pt x="141" y="6138"/>
                    <a:pt x="171" y="6185"/>
                  </a:cubicBezTo>
                  <a:lnTo>
                    <a:pt x="567" y="6185"/>
                  </a:lnTo>
                  <a:cubicBezTo>
                    <a:pt x="516" y="6095"/>
                    <a:pt x="491" y="5994"/>
                    <a:pt x="493" y="5891"/>
                  </a:cubicBezTo>
                  <a:cubicBezTo>
                    <a:pt x="494" y="5671"/>
                    <a:pt x="588" y="5555"/>
                    <a:pt x="660" y="5462"/>
                  </a:cubicBezTo>
                  <a:cubicBezTo>
                    <a:pt x="727" y="5380"/>
                    <a:pt x="773" y="5321"/>
                    <a:pt x="773" y="5190"/>
                  </a:cubicBezTo>
                  <a:cubicBezTo>
                    <a:pt x="773" y="5057"/>
                    <a:pt x="727" y="4998"/>
                    <a:pt x="660" y="4916"/>
                  </a:cubicBezTo>
                  <a:cubicBezTo>
                    <a:pt x="586" y="4824"/>
                    <a:pt x="494" y="4707"/>
                    <a:pt x="494" y="4490"/>
                  </a:cubicBezTo>
                  <a:cubicBezTo>
                    <a:pt x="494" y="4272"/>
                    <a:pt x="586" y="4156"/>
                    <a:pt x="660" y="4063"/>
                  </a:cubicBezTo>
                  <a:cubicBezTo>
                    <a:pt x="727" y="3980"/>
                    <a:pt x="773" y="3922"/>
                    <a:pt x="773" y="3790"/>
                  </a:cubicBezTo>
                  <a:cubicBezTo>
                    <a:pt x="773" y="3659"/>
                    <a:pt x="727" y="3599"/>
                    <a:pt x="660" y="3518"/>
                  </a:cubicBezTo>
                  <a:cubicBezTo>
                    <a:pt x="586" y="3425"/>
                    <a:pt x="494" y="3309"/>
                    <a:pt x="494" y="3091"/>
                  </a:cubicBezTo>
                  <a:cubicBezTo>
                    <a:pt x="494" y="2872"/>
                    <a:pt x="586" y="2757"/>
                    <a:pt x="660" y="2663"/>
                  </a:cubicBezTo>
                  <a:cubicBezTo>
                    <a:pt x="727" y="2583"/>
                    <a:pt x="773" y="2522"/>
                    <a:pt x="773" y="2391"/>
                  </a:cubicBezTo>
                  <a:cubicBezTo>
                    <a:pt x="773" y="2260"/>
                    <a:pt x="727" y="2201"/>
                    <a:pt x="660" y="2119"/>
                  </a:cubicBezTo>
                  <a:cubicBezTo>
                    <a:pt x="586" y="2025"/>
                    <a:pt x="494" y="1910"/>
                    <a:pt x="494" y="1691"/>
                  </a:cubicBezTo>
                  <a:cubicBezTo>
                    <a:pt x="494" y="1475"/>
                    <a:pt x="586" y="1359"/>
                    <a:pt x="660" y="1266"/>
                  </a:cubicBezTo>
                  <a:cubicBezTo>
                    <a:pt x="727" y="1183"/>
                    <a:pt x="773" y="1125"/>
                    <a:pt x="773" y="993"/>
                  </a:cubicBezTo>
                  <a:cubicBezTo>
                    <a:pt x="773" y="862"/>
                    <a:pt x="727" y="802"/>
                    <a:pt x="660" y="721"/>
                  </a:cubicBezTo>
                  <a:cubicBezTo>
                    <a:pt x="586" y="628"/>
                    <a:pt x="494" y="512"/>
                    <a:pt x="494" y="294"/>
                  </a:cubicBezTo>
                  <a:cubicBezTo>
                    <a:pt x="491" y="191"/>
                    <a:pt x="516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79;p14">
              <a:extLst>
                <a:ext uri="{FF2B5EF4-FFF2-40B4-BE49-F238E27FC236}">
                  <a16:creationId xmlns:a16="http://schemas.microsoft.com/office/drawing/2014/main" id="{05E6A00C-3550-43CA-8945-2DEDA74F00B3}"/>
                </a:ext>
              </a:extLst>
            </p:cNvPr>
            <p:cNvSpPr/>
            <p:nvPr/>
          </p:nvSpPr>
          <p:spPr>
            <a:xfrm>
              <a:off x="7456034" y="838325"/>
              <a:ext cx="30455" cy="316492"/>
            </a:xfrm>
            <a:custGeom>
              <a:avLst/>
              <a:gdLst/>
              <a:ahLst/>
              <a:cxnLst/>
              <a:rect l="l" t="t" r="r" b="b"/>
              <a:pathLst>
                <a:path w="595" h="6183" extrusionOk="0">
                  <a:moveTo>
                    <a:pt x="131" y="1"/>
                  </a:moveTo>
                  <a:cubicBezTo>
                    <a:pt x="124" y="7"/>
                    <a:pt x="120" y="14"/>
                    <a:pt x="115" y="20"/>
                  </a:cubicBez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5" y="564"/>
                  </a:cubicBezTo>
                  <a:cubicBezTo>
                    <a:pt x="189" y="658"/>
                    <a:pt x="281" y="773"/>
                    <a:pt x="281" y="992"/>
                  </a:cubicBezTo>
                  <a:cubicBezTo>
                    <a:pt x="281" y="1209"/>
                    <a:pt x="189" y="1326"/>
                    <a:pt x="115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5" y="1964"/>
                  </a:cubicBezTo>
                  <a:cubicBezTo>
                    <a:pt x="189" y="2055"/>
                    <a:pt x="281" y="2171"/>
                    <a:pt x="281" y="2389"/>
                  </a:cubicBezTo>
                  <a:cubicBezTo>
                    <a:pt x="281" y="2608"/>
                    <a:pt x="189" y="2723"/>
                    <a:pt x="115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5" y="3361"/>
                  </a:cubicBezTo>
                  <a:cubicBezTo>
                    <a:pt x="189" y="3455"/>
                    <a:pt x="281" y="3570"/>
                    <a:pt x="281" y="3789"/>
                  </a:cubicBezTo>
                  <a:cubicBezTo>
                    <a:pt x="281" y="4007"/>
                    <a:pt x="189" y="4123"/>
                    <a:pt x="115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5" y="4761"/>
                  </a:cubicBezTo>
                  <a:cubicBezTo>
                    <a:pt x="189" y="4854"/>
                    <a:pt x="281" y="4970"/>
                    <a:pt x="281" y="5188"/>
                  </a:cubicBezTo>
                  <a:cubicBezTo>
                    <a:pt x="281" y="5405"/>
                    <a:pt x="189" y="5522"/>
                    <a:pt x="115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5" y="6160"/>
                  </a:cubicBezTo>
                  <a:lnTo>
                    <a:pt x="131" y="6182"/>
                  </a:lnTo>
                  <a:lnTo>
                    <a:pt x="370" y="6182"/>
                  </a:lnTo>
                  <a:cubicBezTo>
                    <a:pt x="333" y="6089"/>
                    <a:pt x="314" y="5987"/>
                    <a:pt x="316" y="5888"/>
                  </a:cubicBezTo>
                  <a:cubicBezTo>
                    <a:pt x="314" y="5606"/>
                    <a:pt x="439" y="5449"/>
                    <a:pt x="522" y="5346"/>
                  </a:cubicBezTo>
                  <a:cubicBezTo>
                    <a:pt x="582" y="5273"/>
                    <a:pt x="595" y="5256"/>
                    <a:pt x="595" y="5188"/>
                  </a:cubicBezTo>
                  <a:cubicBezTo>
                    <a:pt x="595" y="5120"/>
                    <a:pt x="580" y="5104"/>
                    <a:pt x="522" y="5031"/>
                  </a:cubicBezTo>
                  <a:cubicBezTo>
                    <a:pt x="439" y="4928"/>
                    <a:pt x="314" y="4772"/>
                    <a:pt x="314" y="4488"/>
                  </a:cubicBezTo>
                  <a:cubicBezTo>
                    <a:pt x="314" y="4205"/>
                    <a:pt x="439" y="4050"/>
                    <a:pt x="522" y="3945"/>
                  </a:cubicBezTo>
                  <a:cubicBezTo>
                    <a:pt x="580" y="3873"/>
                    <a:pt x="595" y="3855"/>
                    <a:pt x="595" y="3789"/>
                  </a:cubicBezTo>
                  <a:cubicBezTo>
                    <a:pt x="595" y="3722"/>
                    <a:pt x="580" y="3705"/>
                    <a:pt x="522" y="3632"/>
                  </a:cubicBezTo>
                  <a:cubicBezTo>
                    <a:pt x="439" y="3529"/>
                    <a:pt x="314" y="3372"/>
                    <a:pt x="314" y="3089"/>
                  </a:cubicBezTo>
                  <a:cubicBezTo>
                    <a:pt x="314" y="2807"/>
                    <a:pt x="439" y="2651"/>
                    <a:pt x="522" y="2548"/>
                  </a:cubicBezTo>
                  <a:cubicBezTo>
                    <a:pt x="580" y="2475"/>
                    <a:pt x="595" y="2458"/>
                    <a:pt x="595" y="2391"/>
                  </a:cubicBezTo>
                  <a:cubicBezTo>
                    <a:pt x="595" y="2323"/>
                    <a:pt x="580" y="2307"/>
                    <a:pt x="522" y="2234"/>
                  </a:cubicBezTo>
                  <a:cubicBezTo>
                    <a:pt x="439" y="2130"/>
                    <a:pt x="314" y="1975"/>
                    <a:pt x="314" y="1691"/>
                  </a:cubicBezTo>
                  <a:cubicBezTo>
                    <a:pt x="314" y="1408"/>
                    <a:pt x="439" y="1251"/>
                    <a:pt x="522" y="1148"/>
                  </a:cubicBezTo>
                  <a:cubicBezTo>
                    <a:pt x="580" y="1076"/>
                    <a:pt x="595" y="1058"/>
                    <a:pt x="595" y="992"/>
                  </a:cubicBezTo>
                  <a:cubicBezTo>
                    <a:pt x="595" y="925"/>
                    <a:pt x="580" y="908"/>
                    <a:pt x="522" y="835"/>
                  </a:cubicBezTo>
                  <a:cubicBezTo>
                    <a:pt x="439" y="732"/>
                    <a:pt x="314" y="575"/>
                    <a:pt x="314" y="294"/>
                  </a:cubicBezTo>
                  <a:cubicBezTo>
                    <a:pt x="313" y="192"/>
                    <a:pt x="332" y="93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80;p14">
              <a:extLst>
                <a:ext uri="{FF2B5EF4-FFF2-40B4-BE49-F238E27FC236}">
                  <a16:creationId xmlns:a16="http://schemas.microsoft.com/office/drawing/2014/main" id="{BBFA0114-786F-4E9A-80B3-10170D69FCC4}"/>
                </a:ext>
              </a:extLst>
            </p:cNvPr>
            <p:cNvSpPr/>
            <p:nvPr/>
          </p:nvSpPr>
          <p:spPr>
            <a:xfrm>
              <a:off x="7541512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31" y="1"/>
                  </a:moveTo>
                  <a:cubicBezTo>
                    <a:pt x="124" y="7"/>
                    <a:pt x="120" y="14"/>
                    <a:pt x="115" y="20"/>
                  </a:cubicBez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5" y="564"/>
                  </a:cubicBezTo>
                  <a:cubicBezTo>
                    <a:pt x="189" y="658"/>
                    <a:pt x="281" y="773"/>
                    <a:pt x="281" y="992"/>
                  </a:cubicBezTo>
                  <a:cubicBezTo>
                    <a:pt x="281" y="1209"/>
                    <a:pt x="189" y="1326"/>
                    <a:pt x="115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5" y="1964"/>
                  </a:cubicBezTo>
                  <a:cubicBezTo>
                    <a:pt x="189" y="2055"/>
                    <a:pt x="281" y="2171"/>
                    <a:pt x="281" y="2389"/>
                  </a:cubicBezTo>
                  <a:cubicBezTo>
                    <a:pt x="281" y="2608"/>
                    <a:pt x="189" y="2723"/>
                    <a:pt x="115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5" y="3361"/>
                  </a:cubicBezTo>
                  <a:cubicBezTo>
                    <a:pt x="189" y="3455"/>
                    <a:pt x="281" y="3570"/>
                    <a:pt x="281" y="3789"/>
                  </a:cubicBezTo>
                  <a:cubicBezTo>
                    <a:pt x="281" y="4007"/>
                    <a:pt x="189" y="4123"/>
                    <a:pt x="115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5" y="4761"/>
                  </a:cubicBezTo>
                  <a:cubicBezTo>
                    <a:pt x="189" y="4854"/>
                    <a:pt x="281" y="4970"/>
                    <a:pt x="281" y="5188"/>
                  </a:cubicBezTo>
                  <a:cubicBezTo>
                    <a:pt x="281" y="5405"/>
                    <a:pt x="189" y="5522"/>
                    <a:pt x="115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5" y="6160"/>
                  </a:cubicBezTo>
                  <a:lnTo>
                    <a:pt x="131" y="6182"/>
                  </a:lnTo>
                  <a:lnTo>
                    <a:pt x="368" y="6182"/>
                  </a:lnTo>
                  <a:cubicBezTo>
                    <a:pt x="332" y="6089"/>
                    <a:pt x="313" y="5987"/>
                    <a:pt x="314" y="5888"/>
                  </a:cubicBezTo>
                  <a:cubicBezTo>
                    <a:pt x="313" y="5606"/>
                    <a:pt x="438" y="5449"/>
                    <a:pt x="520" y="5346"/>
                  </a:cubicBezTo>
                  <a:cubicBezTo>
                    <a:pt x="580" y="5273"/>
                    <a:pt x="593" y="5256"/>
                    <a:pt x="593" y="5188"/>
                  </a:cubicBezTo>
                  <a:cubicBezTo>
                    <a:pt x="593" y="5120"/>
                    <a:pt x="579" y="5104"/>
                    <a:pt x="520" y="5031"/>
                  </a:cubicBezTo>
                  <a:cubicBezTo>
                    <a:pt x="438" y="4928"/>
                    <a:pt x="313" y="4772"/>
                    <a:pt x="313" y="4488"/>
                  </a:cubicBezTo>
                  <a:cubicBezTo>
                    <a:pt x="313" y="4205"/>
                    <a:pt x="438" y="4050"/>
                    <a:pt x="520" y="3945"/>
                  </a:cubicBezTo>
                  <a:cubicBezTo>
                    <a:pt x="579" y="3873"/>
                    <a:pt x="593" y="3855"/>
                    <a:pt x="593" y="3789"/>
                  </a:cubicBezTo>
                  <a:cubicBezTo>
                    <a:pt x="593" y="3722"/>
                    <a:pt x="579" y="3705"/>
                    <a:pt x="520" y="3632"/>
                  </a:cubicBezTo>
                  <a:cubicBezTo>
                    <a:pt x="438" y="3529"/>
                    <a:pt x="313" y="3372"/>
                    <a:pt x="313" y="3089"/>
                  </a:cubicBezTo>
                  <a:cubicBezTo>
                    <a:pt x="313" y="2807"/>
                    <a:pt x="438" y="2651"/>
                    <a:pt x="520" y="2548"/>
                  </a:cubicBezTo>
                  <a:cubicBezTo>
                    <a:pt x="579" y="2475"/>
                    <a:pt x="593" y="2458"/>
                    <a:pt x="593" y="2391"/>
                  </a:cubicBezTo>
                  <a:cubicBezTo>
                    <a:pt x="593" y="2323"/>
                    <a:pt x="579" y="2307"/>
                    <a:pt x="520" y="2234"/>
                  </a:cubicBezTo>
                  <a:cubicBezTo>
                    <a:pt x="438" y="2130"/>
                    <a:pt x="313" y="1975"/>
                    <a:pt x="313" y="1691"/>
                  </a:cubicBezTo>
                  <a:cubicBezTo>
                    <a:pt x="313" y="1408"/>
                    <a:pt x="438" y="1251"/>
                    <a:pt x="520" y="1148"/>
                  </a:cubicBezTo>
                  <a:cubicBezTo>
                    <a:pt x="579" y="1076"/>
                    <a:pt x="593" y="1058"/>
                    <a:pt x="593" y="992"/>
                  </a:cubicBezTo>
                  <a:cubicBezTo>
                    <a:pt x="593" y="925"/>
                    <a:pt x="579" y="908"/>
                    <a:pt x="520" y="835"/>
                  </a:cubicBezTo>
                  <a:cubicBezTo>
                    <a:pt x="438" y="732"/>
                    <a:pt x="313" y="575"/>
                    <a:pt x="313" y="294"/>
                  </a:cubicBezTo>
                  <a:cubicBezTo>
                    <a:pt x="311" y="192"/>
                    <a:pt x="330" y="93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1;p14">
              <a:extLst>
                <a:ext uri="{FF2B5EF4-FFF2-40B4-BE49-F238E27FC236}">
                  <a16:creationId xmlns:a16="http://schemas.microsoft.com/office/drawing/2014/main" id="{3F153F49-2976-4869-A128-55D5B510F698}"/>
                </a:ext>
              </a:extLst>
            </p:cNvPr>
            <p:cNvSpPr/>
            <p:nvPr/>
          </p:nvSpPr>
          <p:spPr>
            <a:xfrm>
              <a:off x="7712314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29" y="1"/>
                  </a:moveTo>
                  <a:lnTo>
                    <a:pt x="113" y="20"/>
                  </a:ln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3" y="564"/>
                  </a:cubicBezTo>
                  <a:cubicBezTo>
                    <a:pt x="187" y="658"/>
                    <a:pt x="281" y="773"/>
                    <a:pt x="281" y="992"/>
                  </a:cubicBezTo>
                  <a:cubicBezTo>
                    <a:pt x="281" y="1209"/>
                    <a:pt x="187" y="1326"/>
                    <a:pt x="113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3" y="1964"/>
                  </a:cubicBezTo>
                  <a:cubicBezTo>
                    <a:pt x="187" y="2055"/>
                    <a:pt x="281" y="2171"/>
                    <a:pt x="281" y="2389"/>
                  </a:cubicBezTo>
                  <a:cubicBezTo>
                    <a:pt x="281" y="2608"/>
                    <a:pt x="187" y="2723"/>
                    <a:pt x="113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3" y="3361"/>
                  </a:cubicBezTo>
                  <a:cubicBezTo>
                    <a:pt x="187" y="3455"/>
                    <a:pt x="281" y="3570"/>
                    <a:pt x="281" y="3789"/>
                  </a:cubicBezTo>
                  <a:cubicBezTo>
                    <a:pt x="281" y="4007"/>
                    <a:pt x="187" y="4123"/>
                    <a:pt x="113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3" y="4761"/>
                  </a:cubicBezTo>
                  <a:cubicBezTo>
                    <a:pt x="187" y="4854"/>
                    <a:pt x="281" y="4970"/>
                    <a:pt x="281" y="5188"/>
                  </a:cubicBezTo>
                  <a:cubicBezTo>
                    <a:pt x="281" y="5405"/>
                    <a:pt x="187" y="5522"/>
                    <a:pt x="113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3" y="6160"/>
                  </a:cubicBezTo>
                  <a:lnTo>
                    <a:pt x="130" y="6182"/>
                  </a:lnTo>
                  <a:lnTo>
                    <a:pt x="368" y="6182"/>
                  </a:lnTo>
                  <a:cubicBezTo>
                    <a:pt x="331" y="6089"/>
                    <a:pt x="312" y="5987"/>
                    <a:pt x="314" y="5888"/>
                  </a:cubicBezTo>
                  <a:cubicBezTo>
                    <a:pt x="314" y="5606"/>
                    <a:pt x="438" y="5449"/>
                    <a:pt x="521" y="5346"/>
                  </a:cubicBezTo>
                  <a:cubicBezTo>
                    <a:pt x="580" y="5273"/>
                    <a:pt x="593" y="5256"/>
                    <a:pt x="593" y="5188"/>
                  </a:cubicBezTo>
                  <a:cubicBezTo>
                    <a:pt x="593" y="5120"/>
                    <a:pt x="580" y="5104"/>
                    <a:pt x="521" y="5031"/>
                  </a:cubicBezTo>
                  <a:cubicBezTo>
                    <a:pt x="438" y="4928"/>
                    <a:pt x="314" y="4772"/>
                    <a:pt x="314" y="4488"/>
                  </a:cubicBezTo>
                  <a:cubicBezTo>
                    <a:pt x="314" y="4205"/>
                    <a:pt x="438" y="4050"/>
                    <a:pt x="521" y="3945"/>
                  </a:cubicBezTo>
                  <a:cubicBezTo>
                    <a:pt x="578" y="3873"/>
                    <a:pt x="593" y="3855"/>
                    <a:pt x="593" y="3789"/>
                  </a:cubicBezTo>
                  <a:cubicBezTo>
                    <a:pt x="593" y="3722"/>
                    <a:pt x="580" y="3705"/>
                    <a:pt x="521" y="3632"/>
                  </a:cubicBezTo>
                  <a:cubicBezTo>
                    <a:pt x="438" y="3529"/>
                    <a:pt x="314" y="3372"/>
                    <a:pt x="314" y="3089"/>
                  </a:cubicBezTo>
                  <a:cubicBezTo>
                    <a:pt x="314" y="2807"/>
                    <a:pt x="438" y="2651"/>
                    <a:pt x="521" y="2548"/>
                  </a:cubicBezTo>
                  <a:cubicBezTo>
                    <a:pt x="578" y="2475"/>
                    <a:pt x="593" y="2458"/>
                    <a:pt x="593" y="2391"/>
                  </a:cubicBezTo>
                  <a:cubicBezTo>
                    <a:pt x="593" y="2323"/>
                    <a:pt x="580" y="2307"/>
                    <a:pt x="521" y="2234"/>
                  </a:cubicBezTo>
                  <a:cubicBezTo>
                    <a:pt x="438" y="2130"/>
                    <a:pt x="314" y="1975"/>
                    <a:pt x="314" y="1691"/>
                  </a:cubicBezTo>
                  <a:cubicBezTo>
                    <a:pt x="314" y="1408"/>
                    <a:pt x="438" y="1251"/>
                    <a:pt x="521" y="1148"/>
                  </a:cubicBezTo>
                  <a:cubicBezTo>
                    <a:pt x="578" y="1076"/>
                    <a:pt x="593" y="1058"/>
                    <a:pt x="593" y="992"/>
                  </a:cubicBezTo>
                  <a:cubicBezTo>
                    <a:pt x="593" y="925"/>
                    <a:pt x="580" y="908"/>
                    <a:pt x="521" y="835"/>
                  </a:cubicBezTo>
                  <a:cubicBezTo>
                    <a:pt x="438" y="732"/>
                    <a:pt x="314" y="575"/>
                    <a:pt x="314" y="294"/>
                  </a:cubicBezTo>
                  <a:cubicBezTo>
                    <a:pt x="312" y="192"/>
                    <a:pt x="330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82;p14">
              <a:extLst>
                <a:ext uri="{FF2B5EF4-FFF2-40B4-BE49-F238E27FC236}">
                  <a16:creationId xmlns:a16="http://schemas.microsoft.com/office/drawing/2014/main" id="{7A8C3024-9C8F-48F0-842C-AE665BA3C86F}"/>
                </a:ext>
              </a:extLst>
            </p:cNvPr>
            <p:cNvSpPr/>
            <p:nvPr/>
          </p:nvSpPr>
          <p:spPr>
            <a:xfrm>
              <a:off x="7674489" y="838325"/>
              <a:ext cx="39566" cy="316646"/>
            </a:xfrm>
            <a:custGeom>
              <a:avLst/>
              <a:gdLst/>
              <a:ahLst/>
              <a:cxnLst/>
              <a:rect l="l" t="t" r="r" b="b"/>
              <a:pathLst>
                <a:path w="773" h="6186" extrusionOk="0">
                  <a:moveTo>
                    <a:pt x="171" y="1"/>
                  </a:moveTo>
                  <a:cubicBezTo>
                    <a:pt x="141" y="48"/>
                    <a:pt x="108" y="94"/>
                    <a:pt x="72" y="137"/>
                  </a:cubicBezTo>
                  <a:cubicBezTo>
                    <a:pt x="13" y="210"/>
                    <a:pt x="0" y="227"/>
                    <a:pt x="0" y="294"/>
                  </a:cubicBezTo>
                  <a:cubicBezTo>
                    <a:pt x="0" y="360"/>
                    <a:pt x="13" y="378"/>
                    <a:pt x="72" y="450"/>
                  </a:cubicBezTo>
                  <a:cubicBezTo>
                    <a:pt x="154" y="553"/>
                    <a:pt x="279" y="710"/>
                    <a:pt x="279" y="993"/>
                  </a:cubicBezTo>
                  <a:cubicBezTo>
                    <a:pt x="279" y="1277"/>
                    <a:pt x="154" y="1432"/>
                    <a:pt x="72" y="1535"/>
                  </a:cubicBezTo>
                  <a:cubicBezTo>
                    <a:pt x="13" y="1609"/>
                    <a:pt x="0" y="1625"/>
                    <a:pt x="0" y="1691"/>
                  </a:cubicBezTo>
                  <a:cubicBezTo>
                    <a:pt x="0" y="1758"/>
                    <a:pt x="13" y="1775"/>
                    <a:pt x="72" y="1850"/>
                  </a:cubicBezTo>
                  <a:cubicBezTo>
                    <a:pt x="154" y="1953"/>
                    <a:pt x="279" y="2108"/>
                    <a:pt x="279" y="2391"/>
                  </a:cubicBezTo>
                  <a:cubicBezTo>
                    <a:pt x="279" y="2674"/>
                    <a:pt x="154" y="2831"/>
                    <a:pt x="72" y="2934"/>
                  </a:cubicBezTo>
                  <a:cubicBezTo>
                    <a:pt x="13" y="3007"/>
                    <a:pt x="0" y="3024"/>
                    <a:pt x="0" y="3091"/>
                  </a:cubicBezTo>
                  <a:cubicBezTo>
                    <a:pt x="0" y="3157"/>
                    <a:pt x="13" y="3175"/>
                    <a:pt x="72" y="3247"/>
                  </a:cubicBezTo>
                  <a:cubicBezTo>
                    <a:pt x="154" y="3350"/>
                    <a:pt x="279" y="3507"/>
                    <a:pt x="279" y="3790"/>
                  </a:cubicBezTo>
                  <a:cubicBezTo>
                    <a:pt x="279" y="4074"/>
                    <a:pt x="154" y="4229"/>
                    <a:pt x="72" y="4333"/>
                  </a:cubicBezTo>
                  <a:cubicBezTo>
                    <a:pt x="13" y="4406"/>
                    <a:pt x="0" y="4423"/>
                    <a:pt x="0" y="4490"/>
                  </a:cubicBezTo>
                  <a:cubicBezTo>
                    <a:pt x="0" y="4556"/>
                    <a:pt x="13" y="4574"/>
                    <a:pt x="72" y="4647"/>
                  </a:cubicBezTo>
                  <a:cubicBezTo>
                    <a:pt x="154" y="4750"/>
                    <a:pt x="279" y="4906"/>
                    <a:pt x="279" y="5190"/>
                  </a:cubicBezTo>
                  <a:cubicBezTo>
                    <a:pt x="279" y="5473"/>
                    <a:pt x="154" y="5628"/>
                    <a:pt x="72" y="5733"/>
                  </a:cubicBezTo>
                  <a:cubicBezTo>
                    <a:pt x="13" y="5805"/>
                    <a:pt x="0" y="5823"/>
                    <a:pt x="0" y="5891"/>
                  </a:cubicBezTo>
                  <a:cubicBezTo>
                    <a:pt x="0" y="5957"/>
                    <a:pt x="13" y="5975"/>
                    <a:pt x="72" y="6049"/>
                  </a:cubicBezTo>
                  <a:cubicBezTo>
                    <a:pt x="108" y="6092"/>
                    <a:pt x="141" y="6138"/>
                    <a:pt x="171" y="6185"/>
                  </a:cubicBezTo>
                  <a:lnTo>
                    <a:pt x="567" y="6185"/>
                  </a:lnTo>
                  <a:cubicBezTo>
                    <a:pt x="516" y="6095"/>
                    <a:pt x="491" y="5994"/>
                    <a:pt x="493" y="5891"/>
                  </a:cubicBezTo>
                  <a:cubicBezTo>
                    <a:pt x="494" y="5671"/>
                    <a:pt x="586" y="5555"/>
                    <a:pt x="660" y="5462"/>
                  </a:cubicBezTo>
                  <a:cubicBezTo>
                    <a:pt x="725" y="5380"/>
                    <a:pt x="773" y="5321"/>
                    <a:pt x="773" y="5190"/>
                  </a:cubicBezTo>
                  <a:cubicBezTo>
                    <a:pt x="773" y="5057"/>
                    <a:pt x="725" y="4998"/>
                    <a:pt x="660" y="4916"/>
                  </a:cubicBezTo>
                  <a:cubicBezTo>
                    <a:pt x="586" y="4824"/>
                    <a:pt x="494" y="4707"/>
                    <a:pt x="494" y="4490"/>
                  </a:cubicBezTo>
                  <a:cubicBezTo>
                    <a:pt x="494" y="4272"/>
                    <a:pt x="586" y="4156"/>
                    <a:pt x="660" y="4063"/>
                  </a:cubicBezTo>
                  <a:cubicBezTo>
                    <a:pt x="725" y="3980"/>
                    <a:pt x="773" y="3922"/>
                    <a:pt x="773" y="3790"/>
                  </a:cubicBezTo>
                  <a:cubicBezTo>
                    <a:pt x="773" y="3659"/>
                    <a:pt x="725" y="3599"/>
                    <a:pt x="660" y="3518"/>
                  </a:cubicBezTo>
                  <a:cubicBezTo>
                    <a:pt x="586" y="3425"/>
                    <a:pt x="494" y="3309"/>
                    <a:pt x="494" y="3091"/>
                  </a:cubicBezTo>
                  <a:cubicBezTo>
                    <a:pt x="494" y="2872"/>
                    <a:pt x="586" y="2757"/>
                    <a:pt x="660" y="2663"/>
                  </a:cubicBezTo>
                  <a:cubicBezTo>
                    <a:pt x="725" y="2583"/>
                    <a:pt x="773" y="2522"/>
                    <a:pt x="773" y="2391"/>
                  </a:cubicBezTo>
                  <a:cubicBezTo>
                    <a:pt x="773" y="2260"/>
                    <a:pt x="725" y="2201"/>
                    <a:pt x="660" y="2119"/>
                  </a:cubicBezTo>
                  <a:cubicBezTo>
                    <a:pt x="586" y="2025"/>
                    <a:pt x="494" y="1910"/>
                    <a:pt x="494" y="1691"/>
                  </a:cubicBezTo>
                  <a:cubicBezTo>
                    <a:pt x="494" y="1475"/>
                    <a:pt x="586" y="1359"/>
                    <a:pt x="660" y="1266"/>
                  </a:cubicBezTo>
                  <a:cubicBezTo>
                    <a:pt x="725" y="1183"/>
                    <a:pt x="773" y="1125"/>
                    <a:pt x="773" y="993"/>
                  </a:cubicBezTo>
                  <a:cubicBezTo>
                    <a:pt x="773" y="862"/>
                    <a:pt x="725" y="802"/>
                    <a:pt x="660" y="721"/>
                  </a:cubicBezTo>
                  <a:cubicBezTo>
                    <a:pt x="586" y="628"/>
                    <a:pt x="494" y="512"/>
                    <a:pt x="494" y="294"/>
                  </a:cubicBezTo>
                  <a:cubicBezTo>
                    <a:pt x="491" y="191"/>
                    <a:pt x="516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83;p14">
              <a:extLst>
                <a:ext uri="{FF2B5EF4-FFF2-40B4-BE49-F238E27FC236}">
                  <a16:creationId xmlns:a16="http://schemas.microsoft.com/office/drawing/2014/main" id="{39DC32D4-5576-46DC-8F26-C858E123F3BF}"/>
                </a:ext>
              </a:extLst>
            </p:cNvPr>
            <p:cNvSpPr/>
            <p:nvPr/>
          </p:nvSpPr>
          <p:spPr>
            <a:xfrm>
              <a:off x="8186843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3" y="1"/>
                  </a:moveTo>
                  <a:cubicBezTo>
                    <a:pt x="143" y="48"/>
                    <a:pt x="110" y="94"/>
                    <a:pt x="73" y="137"/>
                  </a:cubicBezTo>
                  <a:cubicBezTo>
                    <a:pt x="15" y="210"/>
                    <a:pt x="1" y="227"/>
                    <a:pt x="1" y="294"/>
                  </a:cubicBezTo>
                  <a:cubicBezTo>
                    <a:pt x="1" y="360"/>
                    <a:pt x="15" y="378"/>
                    <a:pt x="73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3" y="1535"/>
                  </a:cubicBezTo>
                  <a:cubicBezTo>
                    <a:pt x="15" y="1609"/>
                    <a:pt x="1" y="1625"/>
                    <a:pt x="1" y="1691"/>
                  </a:cubicBezTo>
                  <a:cubicBezTo>
                    <a:pt x="1" y="1758"/>
                    <a:pt x="15" y="1775"/>
                    <a:pt x="73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3" y="2934"/>
                  </a:cubicBezTo>
                  <a:cubicBezTo>
                    <a:pt x="15" y="3007"/>
                    <a:pt x="1" y="3024"/>
                    <a:pt x="1" y="3091"/>
                  </a:cubicBezTo>
                  <a:cubicBezTo>
                    <a:pt x="1" y="3157"/>
                    <a:pt x="15" y="3175"/>
                    <a:pt x="73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3" y="4333"/>
                  </a:cubicBezTo>
                  <a:cubicBezTo>
                    <a:pt x="15" y="4406"/>
                    <a:pt x="1" y="4423"/>
                    <a:pt x="1" y="4490"/>
                  </a:cubicBezTo>
                  <a:cubicBezTo>
                    <a:pt x="1" y="4556"/>
                    <a:pt x="15" y="4574"/>
                    <a:pt x="73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3" y="5733"/>
                  </a:cubicBezTo>
                  <a:cubicBezTo>
                    <a:pt x="15" y="5805"/>
                    <a:pt x="1" y="5823"/>
                    <a:pt x="1" y="5891"/>
                  </a:cubicBezTo>
                  <a:cubicBezTo>
                    <a:pt x="1" y="5957"/>
                    <a:pt x="15" y="5975"/>
                    <a:pt x="73" y="6049"/>
                  </a:cubicBezTo>
                  <a:cubicBezTo>
                    <a:pt x="110" y="6092"/>
                    <a:pt x="143" y="6138"/>
                    <a:pt x="173" y="6185"/>
                  </a:cubicBezTo>
                  <a:lnTo>
                    <a:pt x="569" y="6185"/>
                  </a:lnTo>
                  <a:cubicBezTo>
                    <a:pt x="518" y="6095"/>
                    <a:pt x="493" y="5994"/>
                    <a:pt x="494" y="5891"/>
                  </a:cubicBezTo>
                  <a:cubicBezTo>
                    <a:pt x="494" y="5671"/>
                    <a:pt x="588" y="5555"/>
                    <a:pt x="662" y="5462"/>
                  </a:cubicBezTo>
                  <a:cubicBezTo>
                    <a:pt x="727" y="5380"/>
                    <a:pt x="775" y="5321"/>
                    <a:pt x="775" y="5190"/>
                  </a:cubicBezTo>
                  <a:cubicBezTo>
                    <a:pt x="775" y="5057"/>
                    <a:pt x="727" y="4998"/>
                    <a:pt x="662" y="4916"/>
                  </a:cubicBezTo>
                  <a:cubicBezTo>
                    <a:pt x="588" y="4824"/>
                    <a:pt x="494" y="4707"/>
                    <a:pt x="494" y="4490"/>
                  </a:cubicBezTo>
                  <a:cubicBezTo>
                    <a:pt x="494" y="4272"/>
                    <a:pt x="588" y="4156"/>
                    <a:pt x="662" y="4063"/>
                  </a:cubicBezTo>
                  <a:cubicBezTo>
                    <a:pt x="727" y="3980"/>
                    <a:pt x="775" y="3922"/>
                    <a:pt x="775" y="3790"/>
                  </a:cubicBezTo>
                  <a:cubicBezTo>
                    <a:pt x="775" y="3659"/>
                    <a:pt x="727" y="3599"/>
                    <a:pt x="662" y="3518"/>
                  </a:cubicBezTo>
                  <a:cubicBezTo>
                    <a:pt x="588" y="3425"/>
                    <a:pt x="494" y="3309"/>
                    <a:pt x="494" y="3091"/>
                  </a:cubicBezTo>
                  <a:cubicBezTo>
                    <a:pt x="494" y="2872"/>
                    <a:pt x="588" y="2757"/>
                    <a:pt x="662" y="2663"/>
                  </a:cubicBezTo>
                  <a:cubicBezTo>
                    <a:pt x="727" y="2583"/>
                    <a:pt x="775" y="2522"/>
                    <a:pt x="775" y="2391"/>
                  </a:cubicBezTo>
                  <a:cubicBezTo>
                    <a:pt x="775" y="2260"/>
                    <a:pt x="727" y="2201"/>
                    <a:pt x="662" y="2119"/>
                  </a:cubicBezTo>
                  <a:cubicBezTo>
                    <a:pt x="588" y="2025"/>
                    <a:pt x="494" y="1910"/>
                    <a:pt x="494" y="1691"/>
                  </a:cubicBezTo>
                  <a:cubicBezTo>
                    <a:pt x="494" y="1475"/>
                    <a:pt x="588" y="1359"/>
                    <a:pt x="662" y="1266"/>
                  </a:cubicBezTo>
                  <a:cubicBezTo>
                    <a:pt x="727" y="1183"/>
                    <a:pt x="775" y="1125"/>
                    <a:pt x="775" y="993"/>
                  </a:cubicBezTo>
                  <a:cubicBezTo>
                    <a:pt x="775" y="862"/>
                    <a:pt x="727" y="802"/>
                    <a:pt x="662" y="721"/>
                  </a:cubicBezTo>
                  <a:cubicBezTo>
                    <a:pt x="588" y="628"/>
                    <a:pt x="494" y="512"/>
                    <a:pt x="494" y="294"/>
                  </a:cubicBezTo>
                  <a:cubicBezTo>
                    <a:pt x="493" y="191"/>
                    <a:pt x="518" y="91"/>
                    <a:pt x="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84;p14">
              <a:extLst>
                <a:ext uri="{FF2B5EF4-FFF2-40B4-BE49-F238E27FC236}">
                  <a16:creationId xmlns:a16="http://schemas.microsoft.com/office/drawing/2014/main" id="{A48F6AF2-223C-47FE-BB35-45CADCF1A370}"/>
                </a:ext>
              </a:extLst>
            </p:cNvPr>
            <p:cNvSpPr/>
            <p:nvPr/>
          </p:nvSpPr>
          <p:spPr>
            <a:xfrm>
              <a:off x="7883116" y="838325"/>
              <a:ext cx="30404" cy="316492"/>
            </a:xfrm>
            <a:custGeom>
              <a:avLst/>
              <a:gdLst/>
              <a:ahLst/>
              <a:cxnLst/>
              <a:rect l="l" t="t" r="r" b="b"/>
              <a:pathLst>
                <a:path w="594" h="6183" extrusionOk="0">
                  <a:moveTo>
                    <a:pt x="130" y="1"/>
                  </a:moveTo>
                  <a:lnTo>
                    <a:pt x="114" y="20"/>
                  </a:lnTo>
                  <a:cubicBezTo>
                    <a:pt x="48" y="102"/>
                    <a:pt x="0" y="161"/>
                    <a:pt x="0" y="292"/>
                  </a:cubicBezTo>
                  <a:cubicBezTo>
                    <a:pt x="0" y="424"/>
                    <a:pt x="48" y="482"/>
                    <a:pt x="114" y="564"/>
                  </a:cubicBezTo>
                  <a:cubicBezTo>
                    <a:pt x="189" y="658"/>
                    <a:pt x="281" y="773"/>
                    <a:pt x="281" y="992"/>
                  </a:cubicBezTo>
                  <a:cubicBezTo>
                    <a:pt x="281" y="1209"/>
                    <a:pt x="189" y="1326"/>
                    <a:pt x="114" y="1418"/>
                  </a:cubicBezTo>
                  <a:cubicBezTo>
                    <a:pt x="48" y="1500"/>
                    <a:pt x="0" y="1558"/>
                    <a:pt x="0" y="1690"/>
                  </a:cubicBezTo>
                  <a:cubicBezTo>
                    <a:pt x="0" y="1821"/>
                    <a:pt x="48" y="1881"/>
                    <a:pt x="114" y="1964"/>
                  </a:cubicBezTo>
                  <a:cubicBezTo>
                    <a:pt x="189" y="2055"/>
                    <a:pt x="281" y="2171"/>
                    <a:pt x="281" y="2389"/>
                  </a:cubicBezTo>
                  <a:cubicBezTo>
                    <a:pt x="281" y="2608"/>
                    <a:pt x="189" y="2723"/>
                    <a:pt x="114" y="2817"/>
                  </a:cubicBezTo>
                  <a:cubicBezTo>
                    <a:pt x="48" y="2898"/>
                    <a:pt x="0" y="2958"/>
                    <a:pt x="0" y="3089"/>
                  </a:cubicBezTo>
                  <a:cubicBezTo>
                    <a:pt x="0" y="3220"/>
                    <a:pt x="48" y="3279"/>
                    <a:pt x="114" y="3361"/>
                  </a:cubicBezTo>
                  <a:cubicBezTo>
                    <a:pt x="189" y="3455"/>
                    <a:pt x="281" y="3570"/>
                    <a:pt x="281" y="3789"/>
                  </a:cubicBezTo>
                  <a:cubicBezTo>
                    <a:pt x="281" y="4007"/>
                    <a:pt x="189" y="4123"/>
                    <a:pt x="114" y="4215"/>
                  </a:cubicBezTo>
                  <a:cubicBezTo>
                    <a:pt x="48" y="4297"/>
                    <a:pt x="0" y="4355"/>
                    <a:pt x="0" y="4488"/>
                  </a:cubicBezTo>
                  <a:cubicBezTo>
                    <a:pt x="0" y="4620"/>
                    <a:pt x="48" y="4678"/>
                    <a:pt x="114" y="4761"/>
                  </a:cubicBezTo>
                  <a:cubicBezTo>
                    <a:pt x="189" y="4854"/>
                    <a:pt x="281" y="4970"/>
                    <a:pt x="281" y="5188"/>
                  </a:cubicBezTo>
                  <a:cubicBezTo>
                    <a:pt x="281" y="5405"/>
                    <a:pt x="189" y="5522"/>
                    <a:pt x="114" y="5614"/>
                  </a:cubicBezTo>
                  <a:cubicBezTo>
                    <a:pt x="48" y="5696"/>
                    <a:pt x="0" y="5756"/>
                    <a:pt x="0" y="5888"/>
                  </a:cubicBezTo>
                  <a:cubicBezTo>
                    <a:pt x="0" y="6019"/>
                    <a:pt x="48" y="6079"/>
                    <a:pt x="114" y="6160"/>
                  </a:cubicBezTo>
                  <a:cubicBezTo>
                    <a:pt x="119" y="6168"/>
                    <a:pt x="125" y="6174"/>
                    <a:pt x="130" y="6182"/>
                  </a:cubicBezTo>
                  <a:lnTo>
                    <a:pt x="366" y="6182"/>
                  </a:lnTo>
                  <a:cubicBezTo>
                    <a:pt x="330" y="6089"/>
                    <a:pt x="312" y="5987"/>
                    <a:pt x="312" y="5888"/>
                  </a:cubicBezTo>
                  <a:cubicBezTo>
                    <a:pt x="314" y="5606"/>
                    <a:pt x="439" y="5449"/>
                    <a:pt x="521" y="5346"/>
                  </a:cubicBezTo>
                  <a:cubicBezTo>
                    <a:pt x="580" y="5273"/>
                    <a:pt x="594" y="5256"/>
                    <a:pt x="594" y="5188"/>
                  </a:cubicBezTo>
                  <a:cubicBezTo>
                    <a:pt x="594" y="5120"/>
                    <a:pt x="580" y="5104"/>
                    <a:pt x="521" y="5031"/>
                  </a:cubicBezTo>
                  <a:cubicBezTo>
                    <a:pt x="439" y="4928"/>
                    <a:pt x="314" y="4772"/>
                    <a:pt x="314" y="4488"/>
                  </a:cubicBezTo>
                  <a:cubicBezTo>
                    <a:pt x="314" y="4205"/>
                    <a:pt x="439" y="4050"/>
                    <a:pt x="521" y="3945"/>
                  </a:cubicBezTo>
                  <a:cubicBezTo>
                    <a:pt x="580" y="3873"/>
                    <a:pt x="594" y="3855"/>
                    <a:pt x="594" y="3789"/>
                  </a:cubicBezTo>
                  <a:cubicBezTo>
                    <a:pt x="594" y="3722"/>
                    <a:pt x="580" y="3705"/>
                    <a:pt x="521" y="3632"/>
                  </a:cubicBezTo>
                  <a:cubicBezTo>
                    <a:pt x="439" y="3529"/>
                    <a:pt x="314" y="3372"/>
                    <a:pt x="314" y="3089"/>
                  </a:cubicBezTo>
                  <a:cubicBezTo>
                    <a:pt x="314" y="2807"/>
                    <a:pt x="439" y="2651"/>
                    <a:pt x="521" y="2548"/>
                  </a:cubicBezTo>
                  <a:cubicBezTo>
                    <a:pt x="580" y="2475"/>
                    <a:pt x="594" y="2458"/>
                    <a:pt x="594" y="2391"/>
                  </a:cubicBezTo>
                  <a:cubicBezTo>
                    <a:pt x="594" y="2323"/>
                    <a:pt x="580" y="2307"/>
                    <a:pt x="521" y="2234"/>
                  </a:cubicBezTo>
                  <a:cubicBezTo>
                    <a:pt x="439" y="2130"/>
                    <a:pt x="314" y="1975"/>
                    <a:pt x="314" y="1691"/>
                  </a:cubicBezTo>
                  <a:cubicBezTo>
                    <a:pt x="314" y="1408"/>
                    <a:pt x="439" y="1251"/>
                    <a:pt x="521" y="1148"/>
                  </a:cubicBezTo>
                  <a:cubicBezTo>
                    <a:pt x="580" y="1076"/>
                    <a:pt x="594" y="1058"/>
                    <a:pt x="594" y="992"/>
                  </a:cubicBezTo>
                  <a:cubicBezTo>
                    <a:pt x="594" y="925"/>
                    <a:pt x="580" y="908"/>
                    <a:pt x="521" y="835"/>
                  </a:cubicBezTo>
                  <a:cubicBezTo>
                    <a:pt x="439" y="732"/>
                    <a:pt x="314" y="575"/>
                    <a:pt x="314" y="294"/>
                  </a:cubicBezTo>
                  <a:cubicBezTo>
                    <a:pt x="312" y="192"/>
                    <a:pt x="331" y="93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5;p14">
              <a:extLst>
                <a:ext uri="{FF2B5EF4-FFF2-40B4-BE49-F238E27FC236}">
                  <a16:creationId xmlns:a16="http://schemas.microsoft.com/office/drawing/2014/main" id="{8721EF3E-E111-46EF-9E42-DB888C0A1529}"/>
                </a:ext>
              </a:extLst>
            </p:cNvPr>
            <p:cNvSpPr/>
            <p:nvPr/>
          </p:nvSpPr>
          <p:spPr>
            <a:xfrm>
              <a:off x="7589011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3" y="1"/>
                  </a:moveTo>
                  <a:cubicBezTo>
                    <a:pt x="143" y="48"/>
                    <a:pt x="110" y="94"/>
                    <a:pt x="73" y="137"/>
                  </a:cubicBezTo>
                  <a:cubicBezTo>
                    <a:pt x="15" y="210"/>
                    <a:pt x="0" y="227"/>
                    <a:pt x="0" y="294"/>
                  </a:cubicBezTo>
                  <a:cubicBezTo>
                    <a:pt x="0" y="360"/>
                    <a:pt x="15" y="378"/>
                    <a:pt x="73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3" y="1535"/>
                  </a:cubicBezTo>
                  <a:cubicBezTo>
                    <a:pt x="15" y="1609"/>
                    <a:pt x="0" y="1625"/>
                    <a:pt x="0" y="1691"/>
                  </a:cubicBezTo>
                  <a:cubicBezTo>
                    <a:pt x="0" y="1758"/>
                    <a:pt x="15" y="1775"/>
                    <a:pt x="73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3" y="2934"/>
                  </a:cubicBezTo>
                  <a:cubicBezTo>
                    <a:pt x="15" y="3007"/>
                    <a:pt x="0" y="3024"/>
                    <a:pt x="0" y="3091"/>
                  </a:cubicBezTo>
                  <a:cubicBezTo>
                    <a:pt x="0" y="3157"/>
                    <a:pt x="15" y="3175"/>
                    <a:pt x="73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3" y="4333"/>
                  </a:cubicBezTo>
                  <a:cubicBezTo>
                    <a:pt x="15" y="4406"/>
                    <a:pt x="0" y="4423"/>
                    <a:pt x="0" y="4490"/>
                  </a:cubicBezTo>
                  <a:cubicBezTo>
                    <a:pt x="0" y="4556"/>
                    <a:pt x="15" y="4574"/>
                    <a:pt x="73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3" y="5733"/>
                  </a:cubicBezTo>
                  <a:cubicBezTo>
                    <a:pt x="15" y="5805"/>
                    <a:pt x="0" y="5823"/>
                    <a:pt x="0" y="5891"/>
                  </a:cubicBezTo>
                  <a:cubicBezTo>
                    <a:pt x="0" y="5957"/>
                    <a:pt x="15" y="5975"/>
                    <a:pt x="73" y="6049"/>
                  </a:cubicBezTo>
                  <a:cubicBezTo>
                    <a:pt x="110" y="6092"/>
                    <a:pt x="143" y="6138"/>
                    <a:pt x="173" y="6185"/>
                  </a:cubicBezTo>
                  <a:lnTo>
                    <a:pt x="569" y="6185"/>
                  </a:lnTo>
                  <a:cubicBezTo>
                    <a:pt x="518" y="6095"/>
                    <a:pt x="493" y="5994"/>
                    <a:pt x="494" y="5891"/>
                  </a:cubicBezTo>
                  <a:cubicBezTo>
                    <a:pt x="494" y="5671"/>
                    <a:pt x="588" y="5555"/>
                    <a:pt x="662" y="5462"/>
                  </a:cubicBezTo>
                  <a:cubicBezTo>
                    <a:pt x="727" y="5380"/>
                    <a:pt x="775" y="5321"/>
                    <a:pt x="775" y="5190"/>
                  </a:cubicBezTo>
                  <a:cubicBezTo>
                    <a:pt x="775" y="5057"/>
                    <a:pt x="727" y="4998"/>
                    <a:pt x="662" y="4916"/>
                  </a:cubicBezTo>
                  <a:cubicBezTo>
                    <a:pt x="588" y="4824"/>
                    <a:pt x="494" y="4707"/>
                    <a:pt x="494" y="4490"/>
                  </a:cubicBezTo>
                  <a:cubicBezTo>
                    <a:pt x="494" y="4272"/>
                    <a:pt x="588" y="4156"/>
                    <a:pt x="662" y="4063"/>
                  </a:cubicBezTo>
                  <a:cubicBezTo>
                    <a:pt x="727" y="3980"/>
                    <a:pt x="775" y="3922"/>
                    <a:pt x="775" y="3790"/>
                  </a:cubicBezTo>
                  <a:cubicBezTo>
                    <a:pt x="775" y="3659"/>
                    <a:pt x="727" y="3599"/>
                    <a:pt x="662" y="3518"/>
                  </a:cubicBezTo>
                  <a:cubicBezTo>
                    <a:pt x="588" y="3425"/>
                    <a:pt x="494" y="3309"/>
                    <a:pt x="494" y="3091"/>
                  </a:cubicBezTo>
                  <a:cubicBezTo>
                    <a:pt x="494" y="2872"/>
                    <a:pt x="588" y="2757"/>
                    <a:pt x="662" y="2663"/>
                  </a:cubicBezTo>
                  <a:cubicBezTo>
                    <a:pt x="727" y="2583"/>
                    <a:pt x="775" y="2522"/>
                    <a:pt x="775" y="2391"/>
                  </a:cubicBezTo>
                  <a:cubicBezTo>
                    <a:pt x="775" y="2260"/>
                    <a:pt x="727" y="2201"/>
                    <a:pt x="662" y="2119"/>
                  </a:cubicBezTo>
                  <a:cubicBezTo>
                    <a:pt x="588" y="2025"/>
                    <a:pt x="494" y="1910"/>
                    <a:pt x="494" y="1691"/>
                  </a:cubicBezTo>
                  <a:cubicBezTo>
                    <a:pt x="494" y="1475"/>
                    <a:pt x="588" y="1359"/>
                    <a:pt x="662" y="1266"/>
                  </a:cubicBezTo>
                  <a:cubicBezTo>
                    <a:pt x="727" y="1183"/>
                    <a:pt x="775" y="1125"/>
                    <a:pt x="775" y="993"/>
                  </a:cubicBezTo>
                  <a:cubicBezTo>
                    <a:pt x="775" y="862"/>
                    <a:pt x="727" y="802"/>
                    <a:pt x="662" y="721"/>
                  </a:cubicBezTo>
                  <a:cubicBezTo>
                    <a:pt x="588" y="628"/>
                    <a:pt x="494" y="512"/>
                    <a:pt x="494" y="294"/>
                  </a:cubicBezTo>
                  <a:cubicBezTo>
                    <a:pt x="493" y="191"/>
                    <a:pt x="518" y="91"/>
                    <a:pt x="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86;p14">
              <a:extLst>
                <a:ext uri="{FF2B5EF4-FFF2-40B4-BE49-F238E27FC236}">
                  <a16:creationId xmlns:a16="http://schemas.microsoft.com/office/drawing/2014/main" id="{4AA9439D-7CF2-45E9-A1FB-95CD6EE40BC5}"/>
                </a:ext>
              </a:extLst>
            </p:cNvPr>
            <p:cNvSpPr/>
            <p:nvPr/>
          </p:nvSpPr>
          <p:spPr>
            <a:xfrm>
              <a:off x="7626939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28" y="1"/>
                  </a:moveTo>
                  <a:cubicBezTo>
                    <a:pt x="124" y="7"/>
                    <a:pt x="117" y="14"/>
                    <a:pt x="113" y="20"/>
                  </a:cubicBezTo>
                  <a:cubicBezTo>
                    <a:pt x="48" y="102"/>
                    <a:pt x="0" y="161"/>
                    <a:pt x="0" y="292"/>
                  </a:cubicBezTo>
                  <a:cubicBezTo>
                    <a:pt x="0" y="424"/>
                    <a:pt x="48" y="482"/>
                    <a:pt x="113" y="564"/>
                  </a:cubicBezTo>
                  <a:cubicBezTo>
                    <a:pt x="187" y="658"/>
                    <a:pt x="280" y="773"/>
                    <a:pt x="280" y="992"/>
                  </a:cubicBezTo>
                  <a:cubicBezTo>
                    <a:pt x="280" y="1209"/>
                    <a:pt x="187" y="1326"/>
                    <a:pt x="113" y="1418"/>
                  </a:cubicBezTo>
                  <a:cubicBezTo>
                    <a:pt x="48" y="1500"/>
                    <a:pt x="0" y="1558"/>
                    <a:pt x="0" y="1690"/>
                  </a:cubicBezTo>
                  <a:cubicBezTo>
                    <a:pt x="0" y="1821"/>
                    <a:pt x="48" y="1881"/>
                    <a:pt x="113" y="1964"/>
                  </a:cubicBezTo>
                  <a:cubicBezTo>
                    <a:pt x="187" y="2055"/>
                    <a:pt x="280" y="2171"/>
                    <a:pt x="280" y="2389"/>
                  </a:cubicBezTo>
                  <a:cubicBezTo>
                    <a:pt x="280" y="2608"/>
                    <a:pt x="187" y="2723"/>
                    <a:pt x="113" y="2817"/>
                  </a:cubicBezTo>
                  <a:cubicBezTo>
                    <a:pt x="48" y="2898"/>
                    <a:pt x="0" y="2958"/>
                    <a:pt x="0" y="3089"/>
                  </a:cubicBezTo>
                  <a:cubicBezTo>
                    <a:pt x="0" y="3220"/>
                    <a:pt x="48" y="3279"/>
                    <a:pt x="113" y="3361"/>
                  </a:cubicBezTo>
                  <a:cubicBezTo>
                    <a:pt x="187" y="3455"/>
                    <a:pt x="280" y="3570"/>
                    <a:pt x="280" y="3789"/>
                  </a:cubicBezTo>
                  <a:cubicBezTo>
                    <a:pt x="280" y="4007"/>
                    <a:pt x="187" y="4123"/>
                    <a:pt x="113" y="4215"/>
                  </a:cubicBezTo>
                  <a:cubicBezTo>
                    <a:pt x="48" y="4297"/>
                    <a:pt x="0" y="4355"/>
                    <a:pt x="0" y="4488"/>
                  </a:cubicBezTo>
                  <a:cubicBezTo>
                    <a:pt x="0" y="4620"/>
                    <a:pt x="48" y="4678"/>
                    <a:pt x="113" y="4761"/>
                  </a:cubicBezTo>
                  <a:cubicBezTo>
                    <a:pt x="187" y="4854"/>
                    <a:pt x="280" y="4970"/>
                    <a:pt x="280" y="5188"/>
                  </a:cubicBezTo>
                  <a:cubicBezTo>
                    <a:pt x="280" y="5405"/>
                    <a:pt x="187" y="5522"/>
                    <a:pt x="113" y="5614"/>
                  </a:cubicBezTo>
                  <a:cubicBezTo>
                    <a:pt x="48" y="5696"/>
                    <a:pt x="0" y="5756"/>
                    <a:pt x="0" y="5888"/>
                  </a:cubicBezTo>
                  <a:cubicBezTo>
                    <a:pt x="0" y="6019"/>
                    <a:pt x="48" y="6079"/>
                    <a:pt x="113" y="6160"/>
                  </a:cubicBezTo>
                  <a:lnTo>
                    <a:pt x="130" y="6182"/>
                  </a:lnTo>
                  <a:lnTo>
                    <a:pt x="367" y="6182"/>
                  </a:lnTo>
                  <a:cubicBezTo>
                    <a:pt x="330" y="6089"/>
                    <a:pt x="312" y="5987"/>
                    <a:pt x="314" y="5888"/>
                  </a:cubicBezTo>
                  <a:cubicBezTo>
                    <a:pt x="312" y="5606"/>
                    <a:pt x="437" y="5449"/>
                    <a:pt x="519" y="5346"/>
                  </a:cubicBezTo>
                  <a:cubicBezTo>
                    <a:pt x="580" y="5273"/>
                    <a:pt x="592" y="5256"/>
                    <a:pt x="592" y="5188"/>
                  </a:cubicBezTo>
                  <a:cubicBezTo>
                    <a:pt x="592" y="5120"/>
                    <a:pt x="578" y="5104"/>
                    <a:pt x="519" y="5031"/>
                  </a:cubicBezTo>
                  <a:cubicBezTo>
                    <a:pt x="437" y="4928"/>
                    <a:pt x="312" y="4772"/>
                    <a:pt x="312" y="4488"/>
                  </a:cubicBezTo>
                  <a:cubicBezTo>
                    <a:pt x="312" y="4205"/>
                    <a:pt x="437" y="4050"/>
                    <a:pt x="521" y="3945"/>
                  </a:cubicBezTo>
                  <a:cubicBezTo>
                    <a:pt x="578" y="3873"/>
                    <a:pt x="592" y="3855"/>
                    <a:pt x="592" y="3789"/>
                  </a:cubicBezTo>
                  <a:cubicBezTo>
                    <a:pt x="592" y="3722"/>
                    <a:pt x="578" y="3705"/>
                    <a:pt x="521" y="3632"/>
                  </a:cubicBezTo>
                  <a:cubicBezTo>
                    <a:pt x="437" y="3529"/>
                    <a:pt x="312" y="3372"/>
                    <a:pt x="312" y="3089"/>
                  </a:cubicBezTo>
                  <a:cubicBezTo>
                    <a:pt x="312" y="2807"/>
                    <a:pt x="437" y="2651"/>
                    <a:pt x="521" y="2548"/>
                  </a:cubicBezTo>
                  <a:cubicBezTo>
                    <a:pt x="578" y="2475"/>
                    <a:pt x="592" y="2458"/>
                    <a:pt x="592" y="2391"/>
                  </a:cubicBezTo>
                  <a:cubicBezTo>
                    <a:pt x="592" y="2323"/>
                    <a:pt x="578" y="2307"/>
                    <a:pt x="521" y="2234"/>
                  </a:cubicBezTo>
                  <a:cubicBezTo>
                    <a:pt x="437" y="2130"/>
                    <a:pt x="312" y="1975"/>
                    <a:pt x="312" y="1691"/>
                  </a:cubicBezTo>
                  <a:cubicBezTo>
                    <a:pt x="312" y="1408"/>
                    <a:pt x="437" y="1251"/>
                    <a:pt x="521" y="1148"/>
                  </a:cubicBezTo>
                  <a:cubicBezTo>
                    <a:pt x="578" y="1076"/>
                    <a:pt x="592" y="1058"/>
                    <a:pt x="592" y="992"/>
                  </a:cubicBezTo>
                  <a:cubicBezTo>
                    <a:pt x="592" y="925"/>
                    <a:pt x="578" y="908"/>
                    <a:pt x="521" y="835"/>
                  </a:cubicBezTo>
                  <a:cubicBezTo>
                    <a:pt x="437" y="732"/>
                    <a:pt x="312" y="575"/>
                    <a:pt x="312" y="294"/>
                  </a:cubicBezTo>
                  <a:cubicBezTo>
                    <a:pt x="312" y="192"/>
                    <a:pt x="330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87;p14">
              <a:extLst>
                <a:ext uri="{FF2B5EF4-FFF2-40B4-BE49-F238E27FC236}">
                  <a16:creationId xmlns:a16="http://schemas.microsoft.com/office/drawing/2014/main" id="{9A98DD4C-CC03-4EFA-9E7D-C96DAAEF1CF6}"/>
                </a:ext>
              </a:extLst>
            </p:cNvPr>
            <p:cNvSpPr/>
            <p:nvPr/>
          </p:nvSpPr>
          <p:spPr>
            <a:xfrm>
              <a:off x="7845291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1" y="1"/>
                  </a:moveTo>
                  <a:cubicBezTo>
                    <a:pt x="141" y="48"/>
                    <a:pt x="108" y="94"/>
                    <a:pt x="71" y="137"/>
                  </a:cubicBezTo>
                  <a:cubicBezTo>
                    <a:pt x="14" y="210"/>
                    <a:pt x="0" y="227"/>
                    <a:pt x="0" y="294"/>
                  </a:cubicBezTo>
                  <a:cubicBezTo>
                    <a:pt x="0" y="360"/>
                    <a:pt x="14" y="378"/>
                    <a:pt x="71" y="450"/>
                  </a:cubicBezTo>
                  <a:cubicBezTo>
                    <a:pt x="155" y="553"/>
                    <a:pt x="280" y="710"/>
                    <a:pt x="280" y="993"/>
                  </a:cubicBezTo>
                  <a:cubicBezTo>
                    <a:pt x="280" y="1277"/>
                    <a:pt x="155" y="1432"/>
                    <a:pt x="71" y="1535"/>
                  </a:cubicBezTo>
                  <a:cubicBezTo>
                    <a:pt x="14" y="1609"/>
                    <a:pt x="0" y="1625"/>
                    <a:pt x="0" y="1691"/>
                  </a:cubicBezTo>
                  <a:cubicBezTo>
                    <a:pt x="0" y="1758"/>
                    <a:pt x="14" y="1775"/>
                    <a:pt x="71" y="1850"/>
                  </a:cubicBezTo>
                  <a:cubicBezTo>
                    <a:pt x="155" y="1953"/>
                    <a:pt x="280" y="2108"/>
                    <a:pt x="280" y="2391"/>
                  </a:cubicBezTo>
                  <a:cubicBezTo>
                    <a:pt x="280" y="2674"/>
                    <a:pt x="155" y="2831"/>
                    <a:pt x="71" y="2934"/>
                  </a:cubicBezTo>
                  <a:cubicBezTo>
                    <a:pt x="14" y="3007"/>
                    <a:pt x="0" y="3024"/>
                    <a:pt x="0" y="3091"/>
                  </a:cubicBezTo>
                  <a:cubicBezTo>
                    <a:pt x="0" y="3157"/>
                    <a:pt x="14" y="3175"/>
                    <a:pt x="71" y="3247"/>
                  </a:cubicBezTo>
                  <a:cubicBezTo>
                    <a:pt x="155" y="3350"/>
                    <a:pt x="280" y="3507"/>
                    <a:pt x="280" y="3790"/>
                  </a:cubicBezTo>
                  <a:cubicBezTo>
                    <a:pt x="280" y="4074"/>
                    <a:pt x="155" y="4229"/>
                    <a:pt x="71" y="4333"/>
                  </a:cubicBezTo>
                  <a:cubicBezTo>
                    <a:pt x="14" y="4406"/>
                    <a:pt x="0" y="4423"/>
                    <a:pt x="0" y="4490"/>
                  </a:cubicBezTo>
                  <a:cubicBezTo>
                    <a:pt x="0" y="4556"/>
                    <a:pt x="14" y="4574"/>
                    <a:pt x="71" y="4647"/>
                  </a:cubicBezTo>
                  <a:cubicBezTo>
                    <a:pt x="155" y="4750"/>
                    <a:pt x="280" y="4906"/>
                    <a:pt x="280" y="5190"/>
                  </a:cubicBezTo>
                  <a:cubicBezTo>
                    <a:pt x="280" y="5473"/>
                    <a:pt x="155" y="5628"/>
                    <a:pt x="71" y="5733"/>
                  </a:cubicBezTo>
                  <a:cubicBezTo>
                    <a:pt x="14" y="5805"/>
                    <a:pt x="0" y="5823"/>
                    <a:pt x="0" y="5891"/>
                  </a:cubicBezTo>
                  <a:cubicBezTo>
                    <a:pt x="0" y="5957"/>
                    <a:pt x="14" y="5975"/>
                    <a:pt x="71" y="6049"/>
                  </a:cubicBezTo>
                  <a:cubicBezTo>
                    <a:pt x="108" y="6092"/>
                    <a:pt x="141" y="6138"/>
                    <a:pt x="171" y="6185"/>
                  </a:cubicBezTo>
                  <a:lnTo>
                    <a:pt x="567" y="6185"/>
                  </a:lnTo>
                  <a:cubicBezTo>
                    <a:pt x="516" y="6095"/>
                    <a:pt x="491" y="5994"/>
                    <a:pt x="492" y="5891"/>
                  </a:cubicBezTo>
                  <a:cubicBezTo>
                    <a:pt x="494" y="5671"/>
                    <a:pt x="586" y="5555"/>
                    <a:pt x="660" y="5462"/>
                  </a:cubicBezTo>
                  <a:cubicBezTo>
                    <a:pt x="727" y="5380"/>
                    <a:pt x="774" y="5321"/>
                    <a:pt x="774" y="5190"/>
                  </a:cubicBezTo>
                  <a:cubicBezTo>
                    <a:pt x="774" y="5057"/>
                    <a:pt x="727" y="4998"/>
                    <a:pt x="660" y="4916"/>
                  </a:cubicBezTo>
                  <a:cubicBezTo>
                    <a:pt x="586" y="4824"/>
                    <a:pt x="494" y="4707"/>
                    <a:pt x="494" y="4490"/>
                  </a:cubicBezTo>
                  <a:cubicBezTo>
                    <a:pt x="494" y="4272"/>
                    <a:pt x="586" y="4156"/>
                    <a:pt x="660" y="4063"/>
                  </a:cubicBezTo>
                  <a:cubicBezTo>
                    <a:pt x="727" y="3980"/>
                    <a:pt x="774" y="3922"/>
                    <a:pt x="774" y="3790"/>
                  </a:cubicBezTo>
                  <a:cubicBezTo>
                    <a:pt x="774" y="3659"/>
                    <a:pt x="727" y="3599"/>
                    <a:pt x="660" y="3518"/>
                  </a:cubicBezTo>
                  <a:cubicBezTo>
                    <a:pt x="586" y="3425"/>
                    <a:pt x="494" y="3309"/>
                    <a:pt x="494" y="3091"/>
                  </a:cubicBezTo>
                  <a:cubicBezTo>
                    <a:pt x="494" y="2872"/>
                    <a:pt x="586" y="2757"/>
                    <a:pt x="660" y="2663"/>
                  </a:cubicBezTo>
                  <a:cubicBezTo>
                    <a:pt x="727" y="2583"/>
                    <a:pt x="774" y="2522"/>
                    <a:pt x="774" y="2391"/>
                  </a:cubicBezTo>
                  <a:cubicBezTo>
                    <a:pt x="774" y="2260"/>
                    <a:pt x="727" y="2201"/>
                    <a:pt x="660" y="2119"/>
                  </a:cubicBezTo>
                  <a:cubicBezTo>
                    <a:pt x="586" y="2025"/>
                    <a:pt x="494" y="1910"/>
                    <a:pt x="494" y="1691"/>
                  </a:cubicBezTo>
                  <a:cubicBezTo>
                    <a:pt x="494" y="1475"/>
                    <a:pt x="586" y="1359"/>
                    <a:pt x="660" y="1266"/>
                  </a:cubicBezTo>
                  <a:cubicBezTo>
                    <a:pt x="727" y="1183"/>
                    <a:pt x="774" y="1125"/>
                    <a:pt x="774" y="993"/>
                  </a:cubicBezTo>
                  <a:cubicBezTo>
                    <a:pt x="774" y="862"/>
                    <a:pt x="727" y="802"/>
                    <a:pt x="660" y="721"/>
                  </a:cubicBezTo>
                  <a:cubicBezTo>
                    <a:pt x="586" y="628"/>
                    <a:pt x="494" y="512"/>
                    <a:pt x="494" y="294"/>
                  </a:cubicBezTo>
                  <a:cubicBezTo>
                    <a:pt x="491" y="191"/>
                    <a:pt x="516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88;p14">
              <a:extLst>
                <a:ext uri="{FF2B5EF4-FFF2-40B4-BE49-F238E27FC236}">
                  <a16:creationId xmlns:a16="http://schemas.microsoft.com/office/drawing/2014/main" id="{A9BB709A-B0BB-4E75-8DF7-04F1874FE589}"/>
                </a:ext>
              </a:extLst>
            </p:cNvPr>
            <p:cNvSpPr/>
            <p:nvPr/>
          </p:nvSpPr>
          <p:spPr>
            <a:xfrm>
              <a:off x="7503636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1" y="1"/>
                  </a:moveTo>
                  <a:cubicBezTo>
                    <a:pt x="143" y="48"/>
                    <a:pt x="109" y="94"/>
                    <a:pt x="73" y="137"/>
                  </a:cubicBezTo>
                  <a:cubicBezTo>
                    <a:pt x="13" y="210"/>
                    <a:pt x="0" y="227"/>
                    <a:pt x="0" y="294"/>
                  </a:cubicBezTo>
                  <a:cubicBezTo>
                    <a:pt x="0" y="360"/>
                    <a:pt x="14" y="378"/>
                    <a:pt x="73" y="450"/>
                  </a:cubicBezTo>
                  <a:cubicBezTo>
                    <a:pt x="155" y="553"/>
                    <a:pt x="280" y="710"/>
                    <a:pt x="280" y="993"/>
                  </a:cubicBezTo>
                  <a:cubicBezTo>
                    <a:pt x="280" y="1277"/>
                    <a:pt x="155" y="1432"/>
                    <a:pt x="73" y="1535"/>
                  </a:cubicBezTo>
                  <a:cubicBezTo>
                    <a:pt x="13" y="1609"/>
                    <a:pt x="0" y="1625"/>
                    <a:pt x="0" y="1691"/>
                  </a:cubicBezTo>
                  <a:cubicBezTo>
                    <a:pt x="0" y="1758"/>
                    <a:pt x="14" y="1775"/>
                    <a:pt x="73" y="1850"/>
                  </a:cubicBezTo>
                  <a:cubicBezTo>
                    <a:pt x="155" y="1953"/>
                    <a:pt x="280" y="2108"/>
                    <a:pt x="280" y="2391"/>
                  </a:cubicBezTo>
                  <a:cubicBezTo>
                    <a:pt x="280" y="2674"/>
                    <a:pt x="155" y="2831"/>
                    <a:pt x="73" y="2934"/>
                  </a:cubicBezTo>
                  <a:cubicBezTo>
                    <a:pt x="13" y="3007"/>
                    <a:pt x="0" y="3024"/>
                    <a:pt x="0" y="3091"/>
                  </a:cubicBezTo>
                  <a:cubicBezTo>
                    <a:pt x="0" y="3157"/>
                    <a:pt x="14" y="3175"/>
                    <a:pt x="73" y="3247"/>
                  </a:cubicBezTo>
                  <a:cubicBezTo>
                    <a:pt x="155" y="3350"/>
                    <a:pt x="280" y="3507"/>
                    <a:pt x="280" y="3790"/>
                  </a:cubicBezTo>
                  <a:cubicBezTo>
                    <a:pt x="280" y="4074"/>
                    <a:pt x="155" y="4229"/>
                    <a:pt x="73" y="4333"/>
                  </a:cubicBezTo>
                  <a:cubicBezTo>
                    <a:pt x="13" y="4406"/>
                    <a:pt x="0" y="4423"/>
                    <a:pt x="0" y="4490"/>
                  </a:cubicBezTo>
                  <a:cubicBezTo>
                    <a:pt x="0" y="4556"/>
                    <a:pt x="14" y="4574"/>
                    <a:pt x="73" y="4647"/>
                  </a:cubicBezTo>
                  <a:cubicBezTo>
                    <a:pt x="155" y="4750"/>
                    <a:pt x="280" y="4906"/>
                    <a:pt x="280" y="5190"/>
                  </a:cubicBezTo>
                  <a:cubicBezTo>
                    <a:pt x="280" y="5473"/>
                    <a:pt x="155" y="5628"/>
                    <a:pt x="73" y="5733"/>
                  </a:cubicBezTo>
                  <a:cubicBezTo>
                    <a:pt x="13" y="5805"/>
                    <a:pt x="0" y="5823"/>
                    <a:pt x="0" y="5891"/>
                  </a:cubicBezTo>
                  <a:cubicBezTo>
                    <a:pt x="0" y="5957"/>
                    <a:pt x="14" y="5975"/>
                    <a:pt x="73" y="6049"/>
                  </a:cubicBezTo>
                  <a:cubicBezTo>
                    <a:pt x="109" y="6092"/>
                    <a:pt x="143" y="6138"/>
                    <a:pt x="171" y="6185"/>
                  </a:cubicBezTo>
                  <a:lnTo>
                    <a:pt x="567" y="6185"/>
                  </a:lnTo>
                  <a:cubicBezTo>
                    <a:pt x="518" y="6095"/>
                    <a:pt x="492" y="5994"/>
                    <a:pt x="494" y="5891"/>
                  </a:cubicBezTo>
                  <a:cubicBezTo>
                    <a:pt x="494" y="5671"/>
                    <a:pt x="587" y="5555"/>
                    <a:pt x="662" y="5462"/>
                  </a:cubicBezTo>
                  <a:cubicBezTo>
                    <a:pt x="727" y="5380"/>
                    <a:pt x="774" y="5321"/>
                    <a:pt x="774" y="5190"/>
                  </a:cubicBezTo>
                  <a:cubicBezTo>
                    <a:pt x="774" y="5057"/>
                    <a:pt x="727" y="4998"/>
                    <a:pt x="662" y="4916"/>
                  </a:cubicBezTo>
                  <a:cubicBezTo>
                    <a:pt x="587" y="4824"/>
                    <a:pt x="494" y="4707"/>
                    <a:pt x="494" y="4490"/>
                  </a:cubicBezTo>
                  <a:cubicBezTo>
                    <a:pt x="494" y="4272"/>
                    <a:pt x="587" y="4156"/>
                    <a:pt x="662" y="4063"/>
                  </a:cubicBezTo>
                  <a:cubicBezTo>
                    <a:pt x="727" y="3980"/>
                    <a:pt x="774" y="3922"/>
                    <a:pt x="774" y="3790"/>
                  </a:cubicBezTo>
                  <a:cubicBezTo>
                    <a:pt x="774" y="3659"/>
                    <a:pt x="727" y="3599"/>
                    <a:pt x="662" y="3518"/>
                  </a:cubicBezTo>
                  <a:cubicBezTo>
                    <a:pt x="587" y="3425"/>
                    <a:pt x="494" y="3309"/>
                    <a:pt x="494" y="3091"/>
                  </a:cubicBezTo>
                  <a:cubicBezTo>
                    <a:pt x="494" y="2872"/>
                    <a:pt x="587" y="2757"/>
                    <a:pt x="662" y="2663"/>
                  </a:cubicBezTo>
                  <a:cubicBezTo>
                    <a:pt x="727" y="2583"/>
                    <a:pt x="774" y="2522"/>
                    <a:pt x="774" y="2391"/>
                  </a:cubicBezTo>
                  <a:cubicBezTo>
                    <a:pt x="774" y="2260"/>
                    <a:pt x="727" y="2201"/>
                    <a:pt x="662" y="2119"/>
                  </a:cubicBezTo>
                  <a:cubicBezTo>
                    <a:pt x="587" y="2025"/>
                    <a:pt x="494" y="1910"/>
                    <a:pt x="494" y="1691"/>
                  </a:cubicBezTo>
                  <a:cubicBezTo>
                    <a:pt x="494" y="1475"/>
                    <a:pt x="587" y="1359"/>
                    <a:pt x="662" y="1266"/>
                  </a:cubicBezTo>
                  <a:cubicBezTo>
                    <a:pt x="727" y="1183"/>
                    <a:pt x="774" y="1125"/>
                    <a:pt x="774" y="993"/>
                  </a:cubicBezTo>
                  <a:cubicBezTo>
                    <a:pt x="774" y="862"/>
                    <a:pt x="727" y="802"/>
                    <a:pt x="662" y="721"/>
                  </a:cubicBezTo>
                  <a:cubicBezTo>
                    <a:pt x="587" y="628"/>
                    <a:pt x="494" y="512"/>
                    <a:pt x="494" y="294"/>
                  </a:cubicBezTo>
                  <a:cubicBezTo>
                    <a:pt x="492" y="191"/>
                    <a:pt x="518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9;p14">
              <a:extLst>
                <a:ext uri="{FF2B5EF4-FFF2-40B4-BE49-F238E27FC236}">
                  <a16:creationId xmlns:a16="http://schemas.microsoft.com/office/drawing/2014/main" id="{F92AE70F-CFD2-47EF-AE51-1843BB447FEA}"/>
                </a:ext>
              </a:extLst>
            </p:cNvPr>
            <p:cNvSpPr/>
            <p:nvPr/>
          </p:nvSpPr>
          <p:spPr>
            <a:xfrm>
              <a:off x="7759864" y="838325"/>
              <a:ext cx="39617" cy="316646"/>
            </a:xfrm>
            <a:custGeom>
              <a:avLst/>
              <a:gdLst/>
              <a:ahLst/>
              <a:cxnLst/>
              <a:rect l="l" t="t" r="r" b="b"/>
              <a:pathLst>
                <a:path w="774" h="6186" extrusionOk="0">
                  <a:moveTo>
                    <a:pt x="172" y="1"/>
                  </a:moveTo>
                  <a:cubicBezTo>
                    <a:pt x="142" y="48"/>
                    <a:pt x="108" y="94"/>
                    <a:pt x="72" y="137"/>
                  </a:cubicBezTo>
                  <a:cubicBezTo>
                    <a:pt x="13" y="210"/>
                    <a:pt x="1" y="227"/>
                    <a:pt x="1" y="294"/>
                  </a:cubicBezTo>
                  <a:cubicBezTo>
                    <a:pt x="1" y="360"/>
                    <a:pt x="13" y="378"/>
                    <a:pt x="72" y="450"/>
                  </a:cubicBezTo>
                  <a:cubicBezTo>
                    <a:pt x="156" y="553"/>
                    <a:pt x="279" y="710"/>
                    <a:pt x="279" y="993"/>
                  </a:cubicBezTo>
                  <a:cubicBezTo>
                    <a:pt x="279" y="1277"/>
                    <a:pt x="156" y="1432"/>
                    <a:pt x="72" y="1535"/>
                  </a:cubicBezTo>
                  <a:cubicBezTo>
                    <a:pt x="13" y="1609"/>
                    <a:pt x="1" y="1625"/>
                    <a:pt x="1" y="1691"/>
                  </a:cubicBezTo>
                  <a:cubicBezTo>
                    <a:pt x="1" y="1758"/>
                    <a:pt x="13" y="1775"/>
                    <a:pt x="72" y="1850"/>
                  </a:cubicBezTo>
                  <a:cubicBezTo>
                    <a:pt x="156" y="1953"/>
                    <a:pt x="279" y="2108"/>
                    <a:pt x="279" y="2391"/>
                  </a:cubicBezTo>
                  <a:cubicBezTo>
                    <a:pt x="279" y="2674"/>
                    <a:pt x="156" y="2831"/>
                    <a:pt x="72" y="2934"/>
                  </a:cubicBezTo>
                  <a:cubicBezTo>
                    <a:pt x="13" y="3007"/>
                    <a:pt x="1" y="3024"/>
                    <a:pt x="1" y="3091"/>
                  </a:cubicBezTo>
                  <a:cubicBezTo>
                    <a:pt x="1" y="3157"/>
                    <a:pt x="13" y="3175"/>
                    <a:pt x="72" y="3247"/>
                  </a:cubicBezTo>
                  <a:cubicBezTo>
                    <a:pt x="156" y="3350"/>
                    <a:pt x="279" y="3507"/>
                    <a:pt x="279" y="3790"/>
                  </a:cubicBezTo>
                  <a:cubicBezTo>
                    <a:pt x="279" y="4074"/>
                    <a:pt x="156" y="4229"/>
                    <a:pt x="72" y="4333"/>
                  </a:cubicBezTo>
                  <a:cubicBezTo>
                    <a:pt x="13" y="4406"/>
                    <a:pt x="1" y="4423"/>
                    <a:pt x="1" y="4490"/>
                  </a:cubicBezTo>
                  <a:cubicBezTo>
                    <a:pt x="1" y="4556"/>
                    <a:pt x="13" y="4574"/>
                    <a:pt x="72" y="4647"/>
                  </a:cubicBezTo>
                  <a:cubicBezTo>
                    <a:pt x="156" y="4750"/>
                    <a:pt x="279" y="4906"/>
                    <a:pt x="279" y="5190"/>
                  </a:cubicBezTo>
                  <a:cubicBezTo>
                    <a:pt x="279" y="5473"/>
                    <a:pt x="156" y="5628"/>
                    <a:pt x="72" y="5733"/>
                  </a:cubicBezTo>
                  <a:cubicBezTo>
                    <a:pt x="13" y="5805"/>
                    <a:pt x="1" y="5823"/>
                    <a:pt x="1" y="5891"/>
                  </a:cubicBezTo>
                  <a:cubicBezTo>
                    <a:pt x="1" y="5957"/>
                    <a:pt x="13" y="5975"/>
                    <a:pt x="72" y="6049"/>
                  </a:cubicBezTo>
                  <a:cubicBezTo>
                    <a:pt x="108" y="6092"/>
                    <a:pt x="142" y="6138"/>
                    <a:pt x="172" y="6185"/>
                  </a:cubicBezTo>
                  <a:lnTo>
                    <a:pt x="567" y="6185"/>
                  </a:lnTo>
                  <a:cubicBezTo>
                    <a:pt x="517" y="6095"/>
                    <a:pt x="491" y="5994"/>
                    <a:pt x="493" y="5891"/>
                  </a:cubicBezTo>
                  <a:cubicBezTo>
                    <a:pt x="495" y="5671"/>
                    <a:pt x="588" y="5555"/>
                    <a:pt x="661" y="5462"/>
                  </a:cubicBezTo>
                  <a:cubicBezTo>
                    <a:pt x="726" y="5380"/>
                    <a:pt x="773" y="5321"/>
                    <a:pt x="773" y="5190"/>
                  </a:cubicBezTo>
                  <a:cubicBezTo>
                    <a:pt x="773" y="5057"/>
                    <a:pt x="726" y="4998"/>
                    <a:pt x="661" y="4916"/>
                  </a:cubicBezTo>
                  <a:cubicBezTo>
                    <a:pt x="586" y="4824"/>
                    <a:pt x="495" y="4707"/>
                    <a:pt x="495" y="4490"/>
                  </a:cubicBezTo>
                  <a:cubicBezTo>
                    <a:pt x="495" y="4272"/>
                    <a:pt x="586" y="4156"/>
                    <a:pt x="661" y="4063"/>
                  </a:cubicBezTo>
                  <a:cubicBezTo>
                    <a:pt x="726" y="3980"/>
                    <a:pt x="773" y="3922"/>
                    <a:pt x="773" y="3790"/>
                  </a:cubicBezTo>
                  <a:cubicBezTo>
                    <a:pt x="773" y="3659"/>
                    <a:pt x="726" y="3599"/>
                    <a:pt x="661" y="3518"/>
                  </a:cubicBezTo>
                  <a:cubicBezTo>
                    <a:pt x="586" y="3425"/>
                    <a:pt x="495" y="3309"/>
                    <a:pt x="495" y="3091"/>
                  </a:cubicBezTo>
                  <a:cubicBezTo>
                    <a:pt x="495" y="2872"/>
                    <a:pt x="586" y="2757"/>
                    <a:pt x="661" y="2663"/>
                  </a:cubicBezTo>
                  <a:cubicBezTo>
                    <a:pt x="726" y="2583"/>
                    <a:pt x="773" y="2522"/>
                    <a:pt x="773" y="2391"/>
                  </a:cubicBezTo>
                  <a:cubicBezTo>
                    <a:pt x="773" y="2260"/>
                    <a:pt x="726" y="2201"/>
                    <a:pt x="661" y="2119"/>
                  </a:cubicBezTo>
                  <a:cubicBezTo>
                    <a:pt x="586" y="2025"/>
                    <a:pt x="495" y="1910"/>
                    <a:pt x="495" y="1691"/>
                  </a:cubicBezTo>
                  <a:cubicBezTo>
                    <a:pt x="495" y="1475"/>
                    <a:pt x="586" y="1359"/>
                    <a:pt x="661" y="1266"/>
                  </a:cubicBezTo>
                  <a:cubicBezTo>
                    <a:pt x="726" y="1183"/>
                    <a:pt x="773" y="1125"/>
                    <a:pt x="773" y="993"/>
                  </a:cubicBezTo>
                  <a:cubicBezTo>
                    <a:pt x="773" y="862"/>
                    <a:pt x="726" y="802"/>
                    <a:pt x="661" y="721"/>
                  </a:cubicBezTo>
                  <a:cubicBezTo>
                    <a:pt x="586" y="628"/>
                    <a:pt x="495" y="512"/>
                    <a:pt x="495" y="294"/>
                  </a:cubicBezTo>
                  <a:cubicBezTo>
                    <a:pt x="491" y="191"/>
                    <a:pt x="517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90;p14">
              <a:extLst>
                <a:ext uri="{FF2B5EF4-FFF2-40B4-BE49-F238E27FC236}">
                  <a16:creationId xmlns:a16="http://schemas.microsoft.com/office/drawing/2014/main" id="{52F5A100-D2E2-44DC-B733-DF55EE7D5A92}"/>
                </a:ext>
              </a:extLst>
            </p:cNvPr>
            <p:cNvSpPr/>
            <p:nvPr/>
          </p:nvSpPr>
          <p:spPr>
            <a:xfrm>
              <a:off x="7797740" y="838325"/>
              <a:ext cx="30302" cy="316492"/>
            </a:xfrm>
            <a:custGeom>
              <a:avLst/>
              <a:gdLst/>
              <a:ahLst/>
              <a:cxnLst/>
              <a:rect l="l" t="t" r="r" b="b"/>
              <a:pathLst>
                <a:path w="592" h="6183" extrusionOk="0">
                  <a:moveTo>
                    <a:pt x="130" y="1"/>
                  </a:moveTo>
                  <a:lnTo>
                    <a:pt x="112" y="20"/>
                  </a:lnTo>
                  <a:cubicBezTo>
                    <a:pt x="47" y="102"/>
                    <a:pt x="0" y="161"/>
                    <a:pt x="0" y="292"/>
                  </a:cubicBezTo>
                  <a:cubicBezTo>
                    <a:pt x="0" y="424"/>
                    <a:pt x="47" y="482"/>
                    <a:pt x="112" y="564"/>
                  </a:cubicBezTo>
                  <a:cubicBezTo>
                    <a:pt x="187" y="658"/>
                    <a:pt x="280" y="773"/>
                    <a:pt x="280" y="992"/>
                  </a:cubicBezTo>
                  <a:cubicBezTo>
                    <a:pt x="280" y="1209"/>
                    <a:pt x="187" y="1326"/>
                    <a:pt x="112" y="1418"/>
                  </a:cubicBezTo>
                  <a:cubicBezTo>
                    <a:pt x="47" y="1500"/>
                    <a:pt x="0" y="1558"/>
                    <a:pt x="0" y="1690"/>
                  </a:cubicBezTo>
                  <a:cubicBezTo>
                    <a:pt x="0" y="1821"/>
                    <a:pt x="47" y="1881"/>
                    <a:pt x="112" y="1964"/>
                  </a:cubicBezTo>
                  <a:cubicBezTo>
                    <a:pt x="187" y="2055"/>
                    <a:pt x="280" y="2171"/>
                    <a:pt x="280" y="2389"/>
                  </a:cubicBezTo>
                  <a:cubicBezTo>
                    <a:pt x="280" y="2608"/>
                    <a:pt x="187" y="2723"/>
                    <a:pt x="112" y="2817"/>
                  </a:cubicBezTo>
                  <a:cubicBezTo>
                    <a:pt x="47" y="2898"/>
                    <a:pt x="0" y="2958"/>
                    <a:pt x="0" y="3089"/>
                  </a:cubicBezTo>
                  <a:cubicBezTo>
                    <a:pt x="0" y="3220"/>
                    <a:pt x="47" y="3279"/>
                    <a:pt x="112" y="3361"/>
                  </a:cubicBezTo>
                  <a:cubicBezTo>
                    <a:pt x="187" y="3455"/>
                    <a:pt x="280" y="3570"/>
                    <a:pt x="280" y="3789"/>
                  </a:cubicBezTo>
                  <a:cubicBezTo>
                    <a:pt x="280" y="4007"/>
                    <a:pt x="187" y="4123"/>
                    <a:pt x="112" y="4215"/>
                  </a:cubicBezTo>
                  <a:cubicBezTo>
                    <a:pt x="47" y="4297"/>
                    <a:pt x="0" y="4355"/>
                    <a:pt x="0" y="4488"/>
                  </a:cubicBezTo>
                  <a:cubicBezTo>
                    <a:pt x="0" y="4620"/>
                    <a:pt x="47" y="4678"/>
                    <a:pt x="112" y="4761"/>
                  </a:cubicBezTo>
                  <a:cubicBezTo>
                    <a:pt x="187" y="4854"/>
                    <a:pt x="280" y="4970"/>
                    <a:pt x="280" y="5188"/>
                  </a:cubicBezTo>
                  <a:cubicBezTo>
                    <a:pt x="280" y="5405"/>
                    <a:pt x="187" y="5522"/>
                    <a:pt x="112" y="5614"/>
                  </a:cubicBezTo>
                  <a:cubicBezTo>
                    <a:pt x="47" y="5696"/>
                    <a:pt x="0" y="5756"/>
                    <a:pt x="0" y="5888"/>
                  </a:cubicBezTo>
                  <a:cubicBezTo>
                    <a:pt x="0" y="6019"/>
                    <a:pt x="47" y="6079"/>
                    <a:pt x="112" y="6160"/>
                  </a:cubicBezTo>
                  <a:cubicBezTo>
                    <a:pt x="119" y="6168"/>
                    <a:pt x="123" y="6174"/>
                    <a:pt x="130" y="6182"/>
                  </a:cubicBezTo>
                  <a:lnTo>
                    <a:pt x="366" y="6182"/>
                  </a:lnTo>
                  <a:cubicBezTo>
                    <a:pt x="329" y="6089"/>
                    <a:pt x="310" y="5987"/>
                    <a:pt x="312" y="5888"/>
                  </a:cubicBezTo>
                  <a:cubicBezTo>
                    <a:pt x="313" y="5606"/>
                    <a:pt x="437" y="5449"/>
                    <a:pt x="521" y="5346"/>
                  </a:cubicBezTo>
                  <a:cubicBezTo>
                    <a:pt x="579" y="5273"/>
                    <a:pt x="592" y="5256"/>
                    <a:pt x="592" y="5188"/>
                  </a:cubicBezTo>
                  <a:cubicBezTo>
                    <a:pt x="592" y="5120"/>
                    <a:pt x="579" y="5104"/>
                    <a:pt x="521" y="5031"/>
                  </a:cubicBezTo>
                  <a:cubicBezTo>
                    <a:pt x="437" y="4928"/>
                    <a:pt x="313" y="4772"/>
                    <a:pt x="313" y="4488"/>
                  </a:cubicBezTo>
                  <a:cubicBezTo>
                    <a:pt x="313" y="4205"/>
                    <a:pt x="437" y="4050"/>
                    <a:pt x="521" y="3945"/>
                  </a:cubicBezTo>
                  <a:cubicBezTo>
                    <a:pt x="578" y="3873"/>
                    <a:pt x="592" y="3855"/>
                    <a:pt x="592" y="3789"/>
                  </a:cubicBezTo>
                  <a:cubicBezTo>
                    <a:pt x="592" y="3722"/>
                    <a:pt x="579" y="3705"/>
                    <a:pt x="521" y="3632"/>
                  </a:cubicBezTo>
                  <a:cubicBezTo>
                    <a:pt x="437" y="3529"/>
                    <a:pt x="313" y="3372"/>
                    <a:pt x="313" y="3089"/>
                  </a:cubicBezTo>
                  <a:cubicBezTo>
                    <a:pt x="313" y="2807"/>
                    <a:pt x="437" y="2651"/>
                    <a:pt x="521" y="2548"/>
                  </a:cubicBezTo>
                  <a:cubicBezTo>
                    <a:pt x="578" y="2475"/>
                    <a:pt x="592" y="2458"/>
                    <a:pt x="592" y="2391"/>
                  </a:cubicBezTo>
                  <a:cubicBezTo>
                    <a:pt x="592" y="2323"/>
                    <a:pt x="579" y="2307"/>
                    <a:pt x="521" y="2234"/>
                  </a:cubicBezTo>
                  <a:cubicBezTo>
                    <a:pt x="437" y="2130"/>
                    <a:pt x="313" y="1975"/>
                    <a:pt x="313" y="1691"/>
                  </a:cubicBezTo>
                  <a:cubicBezTo>
                    <a:pt x="313" y="1408"/>
                    <a:pt x="437" y="1251"/>
                    <a:pt x="521" y="1148"/>
                  </a:cubicBezTo>
                  <a:cubicBezTo>
                    <a:pt x="578" y="1076"/>
                    <a:pt x="592" y="1058"/>
                    <a:pt x="592" y="992"/>
                  </a:cubicBezTo>
                  <a:cubicBezTo>
                    <a:pt x="592" y="925"/>
                    <a:pt x="579" y="908"/>
                    <a:pt x="521" y="835"/>
                  </a:cubicBezTo>
                  <a:cubicBezTo>
                    <a:pt x="437" y="732"/>
                    <a:pt x="313" y="575"/>
                    <a:pt x="313" y="294"/>
                  </a:cubicBezTo>
                  <a:cubicBezTo>
                    <a:pt x="312" y="192"/>
                    <a:pt x="329" y="93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91;p14">
              <a:extLst>
                <a:ext uri="{FF2B5EF4-FFF2-40B4-BE49-F238E27FC236}">
                  <a16:creationId xmlns:a16="http://schemas.microsoft.com/office/drawing/2014/main" id="{B2FC1221-EE73-4660-B007-CBA82A955613}"/>
                </a:ext>
              </a:extLst>
            </p:cNvPr>
            <p:cNvSpPr/>
            <p:nvPr/>
          </p:nvSpPr>
          <p:spPr>
            <a:xfrm>
              <a:off x="7418209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2" y="1"/>
                  </a:moveTo>
                  <a:cubicBezTo>
                    <a:pt x="142" y="48"/>
                    <a:pt x="108" y="94"/>
                    <a:pt x="74" y="137"/>
                  </a:cubicBezTo>
                  <a:cubicBezTo>
                    <a:pt x="15" y="210"/>
                    <a:pt x="1" y="227"/>
                    <a:pt x="1" y="294"/>
                  </a:cubicBezTo>
                  <a:cubicBezTo>
                    <a:pt x="1" y="360"/>
                    <a:pt x="15" y="378"/>
                    <a:pt x="74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4" y="1535"/>
                  </a:cubicBezTo>
                  <a:cubicBezTo>
                    <a:pt x="15" y="1609"/>
                    <a:pt x="1" y="1625"/>
                    <a:pt x="1" y="1691"/>
                  </a:cubicBezTo>
                  <a:cubicBezTo>
                    <a:pt x="1" y="1758"/>
                    <a:pt x="15" y="1775"/>
                    <a:pt x="74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4" y="2934"/>
                  </a:cubicBezTo>
                  <a:cubicBezTo>
                    <a:pt x="15" y="3007"/>
                    <a:pt x="1" y="3024"/>
                    <a:pt x="1" y="3091"/>
                  </a:cubicBezTo>
                  <a:cubicBezTo>
                    <a:pt x="1" y="3157"/>
                    <a:pt x="15" y="3175"/>
                    <a:pt x="74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4" y="4333"/>
                  </a:cubicBezTo>
                  <a:cubicBezTo>
                    <a:pt x="15" y="4406"/>
                    <a:pt x="1" y="4423"/>
                    <a:pt x="1" y="4490"/>
                  </a:cubicBezTo>
                  <a:cubicBezTo>
                    <a:pt x="1" y="4556"/>
                    <a:pt x="15" y="4574"/>
                    <a:pt x="74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4" y="5733"/>
                  </a:cubicBezTo>
                  <a:cubicBezTo>
                    <a:pt x="15" y="5805"/>
                    <a:pt x="1" y="5823"/>
                    <a:pt x="1" y="5891"/>
                  </a:cubicBezTo>
                  <a:cubicBezTo>
                    <a:pt x="1" y="5957"/>
                    <a:pt x="15" y="5975"/>
                    <a:pt x="74" y="6049"/>
                  </a:cubicBezTo>
                  <a:cubicBezTo>
                    <a:pt x="110" y="6092"/>
                    <a:pt x="142" y="6138"/>
                    <a:pt x="172" y="6185"/>
                  </a:cubicBezTo>
                  <a:lnTo>
                    <a:pt x="567" y="6185"/>
                  </a:lnTo>
                  <a:cubicBezTo>
                    <a:pt x="517" y="6095"/>
                    <a:pt x="491" y="5994"/>
                    <a:pt x="495" y="5891"/>
                  </a:cubicBezTo>
                  <a:cubicBezTo>
                    <a:pt x="496" y="5671"/>
                    <a:pt x="588" y="5555"/>
                    <a:pt x="662" y="5462"/>
                  </a:cubicBezTo>
                  <a:cubicBezTo>
                    <a:pt x="727" y="5380"/>
                    <a:pt x="775" y="5321"/>
                    <a:pt x="775" y="5190"/>
                  </a:cubicBezTo>
                  <a:cubicBezTo>
                    <a:pt x="775" y="5057"/>
                    <a:pt x="727" y="4998"/>
                    <a:pt x="662" y="4916"/>
                  </a:cubicBezTo>
                  <a:cubicBezTo>
                    <a:pt x="588" y="4824"/>
                    <a:pt x="495" y="4707"/>
                    <a:pt x="495" y="4490"/>
                  </a:cubicBezTo>
                  <a:cubicBezTo>
                    <a:pt x="495" y="4272"/>
                    <a:pt x="588" y="4156"/>
                    <a:pt x="662" y="4063"/>
                  </a:cubicBezTo>
                  <a:cubicBezTo>
                    <a:pt x="727" y="3980"/>
                    <a:pt x="775" y="3922"/>
                    <a:pt x="775" y="3790"/>
                  </a:cubicBezTo>
                  <a:cubicBezTo>
                    <a:pt x="775" y="3659"/>
                    <a:pt x="727" y="3599"/>
                    <a:pt x="662" y="3518"/>
                  </a:cubicBezTo>
                  <a:cubicBezTo>
                    <a:pt x="588" y="3425"/>
                    <a:pt x="495" y="3309"/>
                    <a:pt x="495" y="3091"/>
                  </a:cubicBezTo>
                  <a:cubicBezTo>
                    <a:pt x="495" y="2872"/>
                    <a:pt x="588" y="2757"/>
                    <a:pt x="662" y="2663"/>
                  </a:cubicBezTo>
                  <a:cubicBezTo>
                    <a:pt x="727" y="2583"/>
                    <a:pt x="775" y="2522"/>
                    <a:pt x="775" y="2391"/>
                  </a:cubicBezTo>
                  <a:cubicBezTo>
                    <a:pt x="775" y="2260"/>
                    <a:pt x="727" y="2201"/>
                    <a:pt x="662" y="2119"/>
                  </a:cubicBezTo>
                  <a:cubicBezTo>
                    <a:pt x="588" y="2025"/>
                    <a:pt x="495" y="1910"/>
                    <a:pt x="495" y="1691"/>
                  </a:cubicBezTo>
                  <a:cubicBezTo>
                    <a:pt x="495" y="1475"/>
                    <a:pt x="588" y="1359"/>
                    <a:pt x="662" y="1266"/>
                  </a:cubicBezTo>
                  <a:cubicBezTo>
                    <a:pt x="727" y="1183"/>
                    <a:pt x="775" y="1125"/>
                    <a:pt x="775" y="993"/>
                  </a:cubicBezTo>
                  <a:cubicBezTo>
                    <a:pt x="775" y="862"/>
                    <a:pt x="727" y="802"/>
                    <a:pt x="662" y="721"/>
                  </a:cubicBezTo>
                  <a:cubicBezTo>
                    <a:pt x="588" y="628"/>
                    <a:pt x="495" y="512"/>
                    <a:pt x="495" y="294"/>
                  </a:cubicBezTo>
                  <a:cubicBezTo>
                    <a:pt x="493" y="191"/>
                    <a:pt x="518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92;p14">
              <a:extLst>
                <a:ext uri="{FF2B5EF4-FFF2-40B4-BE49-F238E27FC236}">
                  <a16:creationId xmlns:a16="http://schemas.microsoft.com/office/drawing/2014/main" id="{FC622433-4F09-4F62-B5FA-08369522D172}"/>
                </a:ext>
              </a:extLst>
            </p:cNvPr>
            <p:cNvSpPr/>
            <p:nvPr/>
          </p:nvSpPr>
          <p:spPr>
            <a:xfrm>
              <a:off x="8357645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1" y="1"/>
                  </a:moveTo>
                  <a:cubicBezTo>
                    <a:pt x="143" y="48"/>
                    <a:pt x="110" y="94"/>
                    <a:pt x="73" y="137"/>
                  </a:cubicBezTo>
                  <a:cubicBezTo>
                    <a:pt x="15" y="210"/>
                    <a:pt x="0" y="227"/>
                    <a:pt x="0" y="294"/>
                  </a:cubicBezTo>
                  <a:cubicBezTo>
                    <a:pt x="0" y="360"/>
                    <a:pt x="15" y="378"/>
                    <a:pt x="73" y="450"/>
                  </a:cubicBezTo>
                  <a:cubicBezTo>
                    <a:pt x="155" y="553"/>
                    <a:pt x="281" y="710"/>
                    <a:pt x="281" y="993"/>
                  </a:cubicBezTo>
                  <a:cubicBezTo>
                    <a:pt x="281" y="1277"/>
                    <a:pt x="155" y="1432"/>
                    <a:pt x="73" y="1535"/>
                  </a:cubicBezTo>
                  <a:cubicBezTo>
                    <a:pt x="15" y="1609"/>
                    <a:pt x="0" y="1625"/>
                    <a:pt x="0" y="1691"/>
                  </a:cubicBezTo>
                  <a:cubicBezTo>
                    <a:pt x="0" y="1758"/>
                    <a:pt x="15" y="1775"/>
                    <a:pt x="73" y="1850"/>
                  </a:cubicBezTo>
                  <a:cubicBezTo>
                    <a:pt x="155" y="1953"/>
                    <a:pt x="281" y="2108"/>
                    <a:pt x="281" y="2391"/>
                  </a:cubicBezTo>
                  <a:cubicBezTo>
                    <a:pt x="281" y="2674"/>
                    <a:pt x="155" y="2831"/>
                    <a:pt x="73" y="2934"/>
                  </a:cubicBezTo>
                  <a:cubicBezTo>
                    <a:pt x="15" y="3007"/>
                    <a:pt x="0" y="3024"/>
                    <a:pt x="0" y="3091"/>
                  </a:cubicBezTo>
                  <a:cubicBezTo>
                    <a:pt x="0" y="3157"/>
                    <a:pt x="15" y="3175"/>
                    <a:pt x="73" y="3247"/>
                  </a:cubicBezTo>
                  <a:cubicBezTo>
                    <a:pt x="155" y="3350"/>
                    <a:pt x="281" y="3507"/>
                    <a:pt x="281" y="3790"/>
                  </a:cubicBezTo>
                  <a:cubicBezTo>
                    <a:pt x="281" y="4074"/>
                    <a:pt x="155" y="4229"/>
                    <a:pt x="73" y="4333"/>
                  </a:cubicBezTo>
                  <a:cubicBezTo>
                    <a:pt x="15" y="4406"/>
                    <a:pt x="0" y="4423"/>
                    <a:pt x="0" y="4490"/>
                  </a:cubicBezTo>
                  <a:cubicBezTo>
                    <a:pt x="0" y="4556"/>
                    <a:pt x="15" y="4574"/>
                    <a:pt x="73" y="4647"/>
                  </a:cubicBezTo>
                  <a:cubicBezTo>
                    <a:pt x="155" y="4750"/>
                    <a:pt x="281" y="4906"/>
                    <a:pt x="281" y="5190"/>
                  </a:cubicBezTo>
                  <a:cubicBezTo>
                    <a:pt x="281" y="5473"/>
                    <a:pt x="155" y="5628"/>
                    <a:pt x="73" y="5733"/>
                  </a:cubicBezTo>
                  <a:cubicBezTo>
                    <a:pt x="15" y="5805"/>
                    <a:pt x="0" y="5823"/>
                    <a:pt x="0" y="5891"/>
                  </a:cubicBezTo>
                  <a:cubicBezTo>
                    <a:pt x="0" y="5957"/>
                    <a:pt x="15" y="5975"/>
                    <a:pt x="73" y="6049"/>
                  </a:cubicBezTo>
                  <a:cubicBezTo>
                    <a:pt x="110" y="6092"/>
                    <a:pt x="143" y="6138"/>
                    <a:pt x="173" y="6185"/>
                  </a:cubicBezTo>
                  <a:lnTo>
                    <a:pt x="569" y="6185"/>
                  </a:lnTo>
                  <a:cubicBezTo>
                    <a:pt x="518" y="6095"/>
                    <a:pt x="493" y="5994"/>
                    <a:pt x="494" y="5891"/>
                  </a:cubicBezTo>
                  <a:cubicBezTo>
                    <a:pt x="496" y="5671"/>
                    <a:pt x="588" y="5555"/>
                    <a:pt x="662" y="5462"/>
                  </a:cubicBezTo>
                  <a:cubicBezTo>
                    <a:pt x="727" y="5380"/>
                    <a:pt x="774" y="5321"/>
                    <a:pt x="774" y="5190"/>
                  </a:cubicBezTo>
                  <a:cubicBezTo>
                    <a:pt x="774" y="5057"/>
                    <a:pt x="727" y="4998"/>
                    <a:pt x="662" y="4916"/>
                  </a:cubicBezTo>
                  <a:cubicBezTo>
                    <a:pt x="588" y="4824"/>
                    <a:pt x="494" y="4707"/>
                    <a:pt x="494" y="4490"/>
                  </a:cubicBezTo>
                  <a:cubicBezTo>
                    <a:pt x="494" y="4272"/>
                    <a:pt x="588" y="4156"/>
                    <a:pt x="662" y="4063"/>
                  </a:cubicBezTo>
                  <a:cubicBezTo>
                    <a:pt x="727" y="3980"/>
                    <a:pt x="774" y="3922"/>
                    <a:pt x="774" y="3790"/>
                  </a:cubicBezTo>
                  <a:cubicBezTo>
                    <a:pt x="774" y="3659"/>
                    <a:pt x="727" y="3599"/>
                    <a:pt x="662" y="3518"/>
                  </a:cubicBezTo>
                  <a:cubicBezTo>
                    <a:pt x="588" y="3425"/>
                    <a:pt x="494" y="3309"/>
                    <a:pt x="494" y="3091"/>
                  </a:cubicBezTo>
                  <a:cubicBezTo>
                    <a:pt x="494" y="2872"/>
                    <a:pt x="588" y="2757"/>
                    <a:pt x="662" y="2663"/>
                  </a:cubicBezTo>
                  <a:cubicBezTo>
                    <a:pt x="727" y="2583"/>
                    <a:pt x="774" y="2522"/>
                    <a:pt x="774" y="2391"/>
                  </a:cubicBezTo>
                  <a:cubicBezTo>
                    <a:pt x="774" y="2260"/>
                    <a:pt x="727" y="2201"/>
                    <a:pt x="662" y="2119"/>
                  </a:cubicBezTo>
                  <a:cubicBezTo>
                    <a:pt x="588" y="2025"/>
                    <a:pt x="494" y="1910"/>
                    <a:pt x="494" y="1691"/>
                  </a:cubicBezTo>
                  <a:cubicBezTo>
                    <a:pt x="494" y="1475"/>
                    <a:pt x="588" y="1359"/>
                    <a:pt x="662" y="1266"/>
                  </a:cubicBezTo>
                  <a:cubicBezTo>
                    <a:pt x="727" y="1183"/>
                    <a:pt x="774" y="1125"/>
                    <a:pt x="774" y="993"/>
                  </a:cubicBezTo>
                  <a:cubicBezTo>
                    <a:pt x="774" y="862"/>
                    <a:pt x="727" y="802"/>
                    <a:pt x="662" y="721"/>
                  </a:cubicBezTo>
                  <a:cubicBezTo>
                    <a:pt x="588" y="628"/>
                    <a:pt x="494" y="512"/>
                    <a:pt x="494" y="294"/>
                  </a:cubicBezTo>
                  <a:cubicBezTo>
                    <a:pt x="493" y="191"/>
                    <a:pt x="518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93;p14">
              <a:extLst>
                <a:ext uri="{FF2B5EF4-FFF2-40B4-BE49-F238E27FC236}">
                  <a16:creationId xmlns:a16="http://schemas.microsoft.com/office/drawing/2014/main" id="{D07E9472-9F0F-4044-91CD-348DA491D9FC}"/>
                </a:ext>
              </a:extLst>
            </p:cNvPr>
            <p:cNvSpPr/>
            <p:nvPr/>
          </p:nvSpPr>
          <p:spPr>
            <a:xfrm>
              <a:off x="8310146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31" y="1"/>
                  </a:moveTo>
                  <a:lnTo>
                    <a:pt x="113" y="20"/>
                  </a:ln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3" y="564"/>
                  </a:cubicBezTo>
                  <a:cubicBezTo>
                    <a:pt x="188" y="658"/>
                    <a:pt x="281" y="773"/>
                    <a:pt x="281" y="992"/>
                  </a:cubicBezTo>
                  <a:cubicBezTo>
                    <a:pt x="281" y="1209"/>
                    <a:pt x="188" y="1326"/>
                    <a:pt x="113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3" y="1964"/>
                  </a:cubicBezTo>
                  <a:cubicBezTo>
                    <a:pt x="188" y="2055"/>
                    <a:pt x="281" y="2171"/>
                    <a:pt x="281" y="2389"/>
                  </a:cubicBezTo>
                  <a:cubicBezTo>
                    <a:pt x="281" y="2608"/>
                    <a:pt x="188" y="2723"/>
                    <a:pt x="113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3" y="3361"/>
                  </a:cubicBezTo>
                  <a:cubicBezTo>
                    <a:pt x="188" y="3455"/>
                    <a:pt x="281" y="3570"/>
                    <a:pt x="281" y="3789"/>
                  </a:cubicBezTo>
                  <a:cubicBezTo>
                    <a:pt x="281" y="4007"/>
                    <a:pt x="188" y="4123"/>
                    <a:pt x="113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3" y="4761"/>
                  </a:cubicBezTo>
                  <a:cubicBezTo>
                    <a:pt x="188" y="4854"/>
                    <a:pt x="281" y="4970"/>
                    <a:pt x="281" y="5188"/>
                  </a:cubicBezTo>
                  <a:cubicBezTo>
                    <a:pt x="281" y="5405"/>
                    <a:pt x="188" y="5522"/>
                    <a:pt x="113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3" y="6160"/>
                  </a:cubicBezTo>
                  <a:cubicBezTo>
                    <a:pt x="120" y="6168"/>
                    <a:pt x="124" y="6174"/>
                    <a:pt x="131" y="6182"/>
                  </a:cubicBezTo>
                  <a:lnTo>
                    <a:pt x="368" y="6182"/>
                  </a:lnTo>
                  <a:cubicBezTo>
                    <a:pt x="332" y="6089"/>
                    <a:pt x="313" y="5987"/>
                    <a:pt x="313" y="5888"/>
                  </a:cubicBezTo>
                  <a:cubicBezTo>
                    <a:pt x="313" y="5606"/>
                    <a:pt x="438" y="5449"/>
                    <a:pt x="522" y="5346"/>
                  </a:cubicBezTo>
                  <a:cubicBezTo>
                    <a:pt x="580" y="5273"/>
                    <a:pt x="593" y="5256"/>
                    <a:pt x="593" y="5188"/>
                  </a:cubicBezTo>
                  <a:cubicBezTo>
                    <a:pt x="593" y="5120"/>
                    <a:pt x="580" y="5104"/>
                    <a:pt x="522" y="5031"/>
                  </a:cubicBezTo>
                  <a:cubicBezTo>
                    <a:pt x="438" y="4928"/>
                    <a:pt x="314" y="4772"/>
                    <a:pt x="314" y="4488"/>
                  </a:cubicBezTo>
                  <a:cubicBezTo>
                    <a:pt x="314" y="4205"/>
                    <a:pt x="438" y="4050"/>
                    <a:pt x="522" y="3945"/>
                  </a:cubicBezTo>
                  <a:cubicBezTo>
                    <a:pt x="579" y="3873"/>
                    <a:pt x="593" y="3855"/>
                    <a:pt x="593" y="3789"/>
                  </a:cubicBezTo>
                  <a:cubicBezTo>
                    <a:pt x="593" y="3722"/>
                    <a:pt x="580" y="3705"/>
                    <a:pt x="522" y="3632"/>
                  </a:cubicBezTo>
                  <a:cubicBezTo>
                    <a:pt x="438" y="3529"/>
                    <a:pt x="314" y="3372"/>
                    <a:pt x="314" y="3089"/>
                  </a:cubicBezTo>
                  <a:cubicBezTo>
                    <a:pt x="314" y="2807"/>
                    <a:pt x="438" y="2651"/>
                    <a:pt x="522" y="2548"/>
                  </a:cubicBezTo>
                  <a:cubicBezTo>
                    <a:pt x="579" y="2475"/>
                    <a:pt x="593" y="2458"/>
                    <a:pt x="593" y="2391"/>
                  </a:cubicBezTo>
                  <a:cubicBezTo>
                    <a:pt x="593" y="2323"/>
                    <a:pt x="580" y="2307"/>
                    <a:pt x="522" y="2234"/>
                  </a:cubicBezTo>
                  <a:cubicBezTo>
                    <a:pt x="438" y="2130"/>
                    <a:pt x="314" y="1975"/>
                    <a:pt x="314" y="1691"/>
                  </a:cubicBezTo>
                  <a:cubicBezTo>
                    <a:pt x="314" y="1408"/>
                    <a:pt x="438" y="1251"/>
                    <a:pt x="522" y="1148"/>
                  </a:cubicBezTo>
                  <a:cubicBezTo>
                    <a:pt x="579" y="1076"/>
                    <a:pt x="593" y="1058"/>
                    <a:pt x="593" y="992"/>
                  </a:cubicBezTo>
                  <a:cubicBezTo>
                    <a:pt x="593" y="925"/>
                    <a:pt x="580" y="908"/>
                    <a:pt x="522" y="835"/>
                  </a:cubicBezTo>
                  <a:cubicBezTo>
                    <a:pt x="438" y="732"/>
                    <a:pt x="314" y="575"/>
                    <a:pt x="314" y="294"/>
                  </a:cubicBezTo>
                  <a:cubicBezTo>
                    <a:pt x="313" y="192"/>
                    <a:pt x="330" y="93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94;p14">
              <a:extLst>
                <a:ext uri="{FF2B5EF4-FFF2-40B4-BE49-F238E27FC236}">
                  <a16:creationId xmlns:a16="http://schemas.microsoft.com/office/drawing/2014/main" id="{BDB11652-2635-42A3-A785-8A43E89178A3}"/>
                </a:ext>
              </a:extLst>
            </p:cNvPr>
            <p:cNvSpPr/>
            <p:nvPr/>
          </p:nvSpPr>
          <p:spPr>
            <a:xfrm>
              <a:off x="8613976" y="1120218"/>
              <a:ext cx="38849" cy="34756"/>
            </a:xfrm>
            <a:custGeom>
              <a:avLst/>
              <a:gdLst/>
              <a:ahLst/>
              <a:cxnLst/>
              <a:rect l="l" t="t" r="r" b="b"/>
              <a:pathLst>
                <a:path w="759" h="679" extrusionOk="0">
                  <a:moveTo>
                    <a:pt x="214" y="1"/>
                  </a:moveTo>
                  <a:cubicBezTo>
                    <a:pt x="178" y="83"/>
                    <a:pt x="129" y="157"/>
                    <a:pt x="72" y="226"/>
                  </a:cubicBezTo>
                  <a:cubicBezTo>
                    <a:pt x="13" y="298"/>
                    <a:pt x="1" y="316"/>
                    <a:pt x="1" y="382"/>
                  </a:cubicBezTo>
                  <a:cubicBezTo>
                    <a:pt x="1" y="449"/>
                    <a:pt x="13" y="466"/>
                    <a:pt x="72" y="541"/>
                  </a:cubicBezTo>
                  <a:cubicBezTo>
                    <a:pt x="108" y="583"/>
                    <a:pt x="142" y="629"/>
                    <a:pt x="172" y="678"/>
                  </a:cubicBezTo>
                  <a:lnTo>
                    <a:pt x="759" y="678"/>
                  </a:lnTo>
                  <a:lnTo>
                    <a:pt x="759" y="675"/>
                  </a:lnTo>
                  <a:cubicBezTo>
                    <a:pt x="643" y="468"/>
                    <a:pt x="534" y="248"/>
                    <a:pt x="352" y="112"/>
                  </a:cubicBezTo>
                  <a:cubicBezTo>
                    <a:pt x="306" y="77"/>
                    <a:pt x="252" y="44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95;p14">
              <a:extLst>
                <a:ext uri="{FF2B5EF4-FFF2-40B4-BE49-F238E27FC236}">
                  <a16:creationId xmlns:a16="http://schemas.microsoft.com/office/drawing/2014/main" id="{256B1FE0-B3D5-4C19-9296-81EF2E6FE80D}"/>
                </a:ext>
              </a:extLst>
            </p:cNvPr>
            <p:cNvSpPr/>
            <p:nvPr/>
          </p:nvSpPr>
          <p:spPr>
            <a:xfrm>
              <a:off x="8566426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30" y="1"/>
                  </a:moveTo>
                  <a:lnTo>
                    <a:pt x="113" y="20"/>
                  </a:lnTo>
                  <a:cubicBezTo>
                    <a:pt x="48" y="102"/>
                    <a:pt x="0" y="161"/>
                    <a:pt x="0" y="292"/>
                  </a:cubicBezTo>
                  <a:cubicBezTo>
                    <a:pt x="0" y="424"/>
                    <a:pt x="48" y="482"/>
                    <a:pt x="113" y="564"/>
                  </a:cubicBezTo>
                  <a:cubicBezTo>
                    <a:pt x="187" y="658"/>
                    <a:pt x="281" y="773"/>
                    <a:pt x="281" y="992"/>
                  </a:cubicBezTo>
                  <a:cubicBezTo>
                    <a:pt x="281" y="1209"/>
                    <a:pt x="187" y="1326"/>
                    <a:pt x="113" y="1418"/>
                  </a:cubicBezTo>
                  <a:cubicBezTo>
                    <a:pt x="48" y="1500"/>
                    <a:pt x="0" y="1558"/>
                    <a:pt x="0" y="1690"/>
                  </a:cubicBezTo>
                  <a:cubicBezTo>
                    <a:pt x="0" y="1821"/>
                    <a:pt x="48" y="1881"/>
                    <a:pt x="113" y="1964"/>
                  </a:cubicBezTo>
                  <a:cubicBezTo>
                    <a:pt x="187" y="2055"/>
                    <a:pt x="281" y="2171"/>
                    <a:pt x="281" y="2389"/>
                  </a:cubicBezTo>
                  <a:cubicBezTo>
                    <a:pt x="281" y="2608"/>
                    <a:pt x="187" y="2723"/>
                    <a:pt x="113" y="2817"/>
                  </a:cubicBezTo>
                  <a:cubicBezTo>
                    <a:pt x="48" y="2898"/>
                    <a:pt x="0" y="2958"/>
                    <a:pt x="0" y="3089"/>
                  </a:cubicBezTo>
                  <a:cubicBezTo>
                    <a:pt x="0" y="3220"/>
                    <a:pt x="48" y="3279"/>
                    <a:pt x="113" y="3361"/>
                  </a:cubicBezTo>
                  <a:cubicBezTo>
                    <a:pt x="187" y="3455"/>
                    <a:pt x="281" y="3570"/>
                    <a:pt x="281" y="3789"/>
                  </a:cubicBezTo>
                  <a:cubicBezTo>
                    <a:pt x="281" y="4007"/>
                    <a:pt x="187" y="4123"/>
                    <a:pt x="113" y="4215"/>
                  </a:cubicBezTo>
                  <a:cubicBezTo>
                    <a:pt x="48" y="4297"/>
                    <a:pt x="0" y="4355"/>
                    <a:pt x="0" y="4488"/>
                  </a:cubicBezTo>
                  <a:cubicBezTo>
                    <a:pt x="0" y="4620"/>
                    <a:pt x="48" y="4678"/>
                    <a:pt x="113" y="4761"/>
                  </a:cubicBezTo>
                  <a:cubicBezTo>
                    <a:pt x="187" y="4854"/>
                    <a:pt x="281" y="4970"/>
                    <a:pt x="281" y="5188"/>
                  </a:cubicBezTo>
                  <a:cubicBezTo>
                    <a:pt x="281" y="5405"/>
                    <a:pt x="187" y="5522"/>
                    <a:pt x="113" y="5614"/>
                  </a:cubicBezTo>
                  <a:cubicBezTo>
                    <a:pt x="48" y="5696"/>
                    <a:pt x="0" y="5756"/>
                    <a:pt x="0" y="5888"/>
                  </a:cubicBezTo>
                  <a:cubicBezTo>
                    <a:pt x="0" y="6019"/>
                    <a:pt x="48" y="6079"/>
                    <a:pt x="113" y="6160"/>
                  </a:cubicBezTo>
                  <a:cubicBezTo>
                    <a:pt x="119" y="6168"/>
                    <a:pt x="124" y="6174"/>
                    <a:pt x="130" y="6182"/>
                  </a:cubicBezTo>
                  <a:lnTo>
                    <a:pt x="368" y="6182"/>
                  </a:lnTo>
                  <a:cubicBezTo>
                    <a:pt x="331" y="6089"/>
                    <a:pt x="312" y="5987"/>
                    <a:pt x="314" y="5888"/>
                  </a:cubicBezTo>
                  <a:cubicBezTo>
                    <a:pt x="312" y="5606"/>
                    <a:pt x="437" y="5449"/>
                    <a:pt x="520" y="5346"/>
                  </a:cubicBezTo>
                  <a:cubicBezTo>
                    <a:pt x="580" y="5273"/>
                    <a:pt x="592" y="5256"/>
                    <a:pt x="592" y="5188"/>
                  </a:cubicBezTo>
                  <a:cubicBezTo>
                    <a:pt x="592" y="5120"/>
                    <a:pt x="578" y="5104"/>
                    <a:pt x="520" y="5031"/>
                  </a:cubicBezTo>
                  <a:cubicBezTo>
                    <a:pt x="437" y="4928"/>
                    <a:pt x="312" y="4772"/>
                    <a:pt x="312" y="4488"/>
                  </a:cubicBezTo>
                  <a:cubicBezTo>
                    <a:pt x="312" y="4205"/>
                    <a:pt x="437" y="4050"/>
                    <a:pt x="520" y="3945"/>
                  </a:cubicBezTo>
                  <a:cubicBezTo>
                    <a:pt x="578" y="3873"/>
                    <a:pt x="592" y="3855"/>
                    <a:pt x="592" y="3789"/>
                  </a:cubicBezTo>
                  <a:cubicBezTo>
                    <a:pt x="592" y="3722"/>
                    <a:pt x="578" y="3705"/>
                    <a:pt x="520" y="3632"/>
                  </a:cubicBezTo>
                  <a:cubicBezTo>
                    <a:pt x="437" y="3529"/>
                    <a:pt x="312" y="3372"/>
                    <a:pt x="312" y="3089"/>
                  </a:cubicBezTo>
                  <a:cubicBezTo>
                    <a:pt x="312" y="2807"/>
                    <a:pt x="437" y="2651"/>
                    <a:pt x="520" y="2548"/>
                  </a:cubicBezTo>
                  <a:cubicBezTo>
                    <a:pt x="578" y="2475"/>
                    <a:pt x="592" y="2458"/>
                    <a:pt x="592" y="2391"/>
                  </a:cubicBezTo>
                  <a:cubicBezTo>
                    <a:pt x="592" y="2323"/>
                    <a:pt x="578" y="2307"/>
                    <a:pt x="520" y="2234"/>
                  </a:cubicBezTo>
                  <a:cubicBezTo>
                    <a:pt x="437" y="2130"/>
                    <a:pt x="312" y="1975"/>
                    <a:pt x="312" y="1691"/>
                  </a:cubicBezTo>
                  <a:cubicBezTo>
                    <a:pt x="312" y="1408"/>
                    <a:pt x="437" y="1251"/>
                    <a:pt x="520" y="1148"/>
                  </a:cubicBezTo>
                  <a:cubicBezTo>
                    <a:pt x="578" y="1076"/>
                    <a:pt x="592" y="1058"/>
                    <a:pt x="592" y="992"/>
                  </a:cubicBezTo>
                  <a:cubicBezTo>
                    <a:pt x="592" y="925"/>
                    <a:pt x="578" y="908"/>
                    <a:pt x="520" y="835"/>
                  </a:cubicBezTo>
                  <a:cubicBezTo>
                    <a:pt x="437" y="732"/>
                    <a:pt x="312" y="575"/>
                    <a:pt x="312" y="294"/>
                  </a:cubicBezTo>
                  <a:cubicBezTo>
                    <a:pt x="311" y="192"/>
                    <a:pt x="330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96;p14">
              <a:extLst>
                <a:ext uri="{FF2B5EF4-FFF2-40B4-BE49-F238E27FC236}">
                  <a16:creationId xmlns:a16="http://schemas.microsoft.com/office/drawing/2014/main" id="{C7275587-4A09-4499-AE66-889F7896AD71}"/>
                </a:ext>
              </a:extLst>
            </p:cNvPr>
            <p:cNvSpPr/>
            <p:nvPr/>
          </p:nvSpPr>
          <p:spPr>
            <a:xfrm>
              <a:off x="8528498" y="838325"/>
              <a:ext cx="39617" cy="316646"/>
            </a:xfrm>
            <a:custGeom>
              <a:avLst/>
              <a:gdLst/>
              <a:ahLst/>
              <a:cxnLst/>
              <a:rect l="l" t="t" r="r" b="b"/>
              <a:pathLst>
                <a:path w="774" h="6186" extrusionOk="0">
                  <a:moveTo>
                    <a:pt x="172" y="1"/>
                  </a:moveTo>
                  <a:cubicBezTo>
                    <a:pt x="142" y="48"/>
                    <a:pt x="108" y="94"/>
                    <a:pt x="74" y="137"/>
                  </a:cubicBezTo>
                  <a:cubicBezTo>
                    <a:pt x="15" y="210"/>
                    <a:pt x="1" y="227"/>
                    <a:pt x="1" y="294"/>
                  </a:cubicBezTo>
                  <a:cubicBezTo>
                    <a:pt x="1" y="360"/>
                    <a:pt x="15" y="378"/>
                    <a:pt x="74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4" y="1535"/>
                  </a:cubicBezTo>
                  <a:cubicBezTo>
                    <a:pt x="15" y="1609"/>
                    <a:pt x="1" y="1625"/>
                    <a:pt x="1" y="1691"/>
                  </a:cubicBezTo>
                  <a:cubicBezTo>
                    <a:pt x="1" y="1758"/>
                    <a:pt x="15" y="1775"/>
                    <a:pt x="74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4" y="2934"/>
                  </a:cubicBezTo>
                  <a:cubicBezTo>
                    <a:pt x="15" y="3007"/>
                    <a:pt x="1" y="3024"/>
                    <a:pt x="1" y="3091"/>
                  </a:cubicBezTo>
                  <a:cubicBezTo>
                    <a:pt x="1" y="3157"/>
                    <a:pt x="15" y="3175"/>
                    <a:pt x="74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4" y="4333"/>
                  </a:cubicBezTo>
                  <a:cubicBezTo>
                    <a:pt x="15" y="4406"/>
                    <a:pt x="1" y="4423"/>
                    <a:pt x="1" y="4490"/>
                  </a:cubicBezTo>
                  <a:cubicBezTo>
                    <a:pt x="1" y="4556"/>
                    <a:pt x="15" y="4574"/>
                    <a:pt x="74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4" y="5733"/>
                  </a:cubicBezTo>
                  <a:cubicBezTo>
                    <a:pt x="15" y="5805"/>
                    <a:pt x="1" y="5823"/>
                    <a:pt x="1" y="5891"/>
                  </a:cubicBezTo>
                  <a:cubicBezTo>
                    <a:pt x="1" y="5957"/>
                    <a:pt x="15" y="5975"/>
                    <a:pt x="74" y="6049"/>
                  </a:cubicBezTo>
                  <a:cubicBezTo>
                    <a:pt x="108" y="6092"/>
                    <a:pt x="142" y="6138"/>
                    <a:pt x="172" y="6185"/>
                  </a:cubicBezTo>
                  <a:lnTo>
                    <a:pt x="567" y="6185"/>
                  </a:lnTo>
                  <a:cubicBezTo>
                    <a:pt x="517" y="6095"/>
                    <a:pt x="491" y="5994"/>
                    <a:pt x="495" y="5891"/>
                  </a:cubicBezTo>
                  <a:cubicBezTo>
                    <a:pt x="495" y="5671"/>
                    <a:pt x="586" y="5555"/>
                    <a:pt x="661" y="5462"/>
                  </a:cubicBezTo>
                  <a:cubicBezTo>
                    <a:pt x="727" y="5380"/>
                    <a:pt x="773" y="5321"/>
                    <a:pt x="773" y="5190"/>
                  </a:cubicBezTo>
                  <a:cubicBezTo>
                    <a:pt x="773" y="5057"/>
                    <a:pt x="727" y="4998"/>
                    <a:pt x="661" y="4916"/>
                  </a:cubicBezTo>
                  <a:cubicBezTo>
                    <a:pt x="586" y="4824"/>
                    <a:pt x="495" y="4707"/>
                    <a:pt x="495" y="4490"/>
                  </a:cubicBezTo>
                  <a:cubicBezTo>
                    <a:pt x="495" y="4272"/>
                    <a:pt x="586" y="4156"/>
                    <a:pt x="661" y="4063"/>
                  </a:cubicBezTo>
                  <a:cubicBezTo>
                    <a:pt x="727" y="3980"/>
                    <a:pt x="773" y="3922"/>
                    <a:pt x="773" y="3790"/>
                  </a:cubicBezTo>
                  <a:cubicBezTo>
                    <a:pt x="773" y="3659"/>
                    <a:pt x="727" y="3599"/>
                    <a:pt x="661" y="3518"/>
                  </a:cubicBezTo>
                  <a:cubicBezTo>
                    <a:pt x="586" y="3425"/>
                    <a:pt x="495" y="3309"/>
                    <a:pt x="495" y="3091"/>
                  </a:cubicBezTo>
                  <a:cubicBezTo>
                    <a:pt x="495" y="2872"/>
                    <a:pt x="586" y="2757"/>
                    <a:pt x="661" y="2663"/>
                  </a:cubicBezTo>
                  <a:cubicBezTo>
                    <a:pt x="727" y="2583"/>
                    <a:pt x="773" y="2522"/>
                    <a:pt x="773" y="2391"/>
                  </a:cubicBezTo>
                  <a:cubicBezTo>
                    <a:pt x="773" y="2260"/>
                    <a:pt x="727" y="2201"/>
                    <a:pt x="661" y="2119"/>
                  </a:cubicBezTo>
                  <a:cubicBezTo>
                    <a:pt x="586" y="2025"/>
                    <a:pt x="495" y="1910"/>
                    <a:pt x="495" y="1691"/>
                  </a:cubicBezTo>
                  <a:cubicBezTo>
                    <a:pt x="495" y="1475"/>
                    <a:pt x="586" y="1359"/>
                    <a:pt x="661" y="1266"/>
                  </a:cubicBezTo>
                  <a:cubicBezTo>
                    <a:pt x="727" y="1183"/>
                    <a:pt x="773" y="1125"/>
                    <a:pt x="773" y="993"/>
                  </a:cubicBezTo>
                  <a:cubicBezTo>
                    <a:pt x="773" y="862"/>
                    <a:pt x="727" y="802"/>
                    <a:pt x="661" y="721"/>
                  </a:cubicBezTo>
                  <a:cubicBezTo>
                    <a:pt x="586" y="628"/>
                    <a:pt x="495" y="512"/>
                    <a:pt x="495" y="294"/>
                  </a:cubicBezTo>
                  <a:cubicBezTo>
                    <a:pt x="491" y="191"/>
                    <a:pt x="517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97;p14">
              <a:extLst>
                <a:ext uri="{FF2B5EF4-FFF2-40B4-BE49-F238E27FC236}">
                  <a16:creationId xmlns:a16="http://schemas.microsoft.com/office/drawing/2014/main" id="{B30F6C39-572C-4EC6-BA46-F3CD9C7C437C}"/>
                </a:ext>
              </a:extLst>
            </p:cNvPr>
            <p:cNvSpPr/>
            <p:nvPr/>
          </p:nvSpPr>
          <p:spPr>
            <a:xfrm>
              <a:off x="8395624" y="838325"/>
              <a:ext cx="30302" cy="316492"/>
            </a:xfrm>
            <a:custGeom>
              <a:avLst/>
              <a:gdLst/>
              <a:ahLst/>
              <a:cxnLst/>
              <a:rect l="l" t="t" r="r" b="b"/>
              <a:pathLst>
                <a:path w="592" h="6183" extrusionOk="0">
                  <a:moveTo>
                    <a:pt x="129" y="1"/>
                  </a:moveTo>
                  <a:lnTo>
                    <a:pt x="113" y="20"/>
                  </a:lnTo>
                  <a:cubicBezTo>
                    <a:pt x="47" y="102"/>
                    <a:pt x="1" y="161"/>
                    <a:pt x="1" y="292"/>
                  </a:cubicBezTo>
                  <a:cubicBezTo>
                    <a:pt x="1" y="424"/>
                    <a:pt x="47" y="482"/>
                    <a:pt x="113" y="564"/>
                  </a:cubicBezTo>
                  <a:cubicBezTo>
                    <a:pt x="188" y="658"/>
                    <a:pt x="279" y="773"/>
                    <a:pt x="279" y="992"/>
                  </a:cubicBezTo>
                  <a:cubicBezTo>
                    <a:pt x="279" y="1209"/>
                    <a:pt x="188" y="1326"/>
                    <a:pt x="113" y="1418"/>
                  </a:cubicBezTo>
                  <a:cubicBezTo>
                    <a:pt x="47" y="1500"/>
                    <a:pt x="1" y="1558"/>
                    <a:pt x="1" y="1690"/>
                  </a:cubicBezTo>
                  <a:cubicBezTo>
                    <a:pt x="1" y="1821"/>
                    <a:pt x="47" y="1881"/>
                    <a:pt x="113" y="1964"/>
                  </a:cubicBezTo>
                  <a:cubicBezTo>
                    <a:pt x="188" y="2055"/>
                    <a:pt x="279" y="2171"/>
                    <a:pt x="279" y="2389"/>
                  </a:cubicBezTo>
                  <a:cubicBezTo>
                    <a:pt x="279" y="2608"/>
                    <a:pt x="188" y="2723"/>
                    <a:pt x="113" y="2817"/>
                  </a:cubicBezTo>
                  <a:cubicBezTo>
                    <a:pt x="47" y="2898"/>
                    <a:pt x="1" y="2958"/>
                    <a:pt x="1" y="3089"/>
                  </a:cubicBezTo>
                  <a:cubicBezTo>
                    <a:pt x="1" y="3220"/>
                    <a:pt x="47" y="3279"/>
                    <a:pt x="113" y="3361"/>
                  </a:cubicBezTo>
                  <a:cubicBezTo>
                    <a:pt x="188" y="3455"/>
                    <a:pt x="279" y="3570"/>
                    <a:pt x="279" y="3789"/>
                  </a:cubicBezTo>
                  <a:cubicBezTo>
                    <a:pt x="279" y="4007"/>
                    <a:pt x="188" y="4123"/>
                    <a:pt x="113" y="4215"/>
                  </a:cubicBezTo>
                  <a:cubicBezTo>
                    <a:pt x="47" y="4297"/>
                    <a:pt x="1" y="4355"/>
                    <a:pt x="1" y="4488"/>
                  </a:cubicBezTo>
                  <a:cubicBezTo>
                    <a:pt x="1" y="4620"/>
                    <a:pt x="47" y="4678"/>
                    <a:pt x="113" y="4761"/>
                  </a:cubicBezTo>
                  <a:cubicBezTo>
                    <a:pt x="188" y="4854"/>
                    <a:pt x="279" y="4970"/>
                    <a:pt x="279" y="5188"/>
                  </a:cubicBezTo>
                  <a:cubicBezTo>
                    <a:pt x="279" y="5405"/>
                    <a:pt x="188" y="5522"/>
                    <a:pt x="113" y="5614"/>
                  </a:cubicBezTo>
                  <a:cubicBezTo>
                    <a:pt x="47" y="5696"/>
                    <a:pt x="1" y="5756"/>
                    <a:pt x="1" y="5888"/>
                  </a:cubicBezTo>
                  <a:cubicBezTo>
                    <a:pt x="1" y="6019"/>
                    <a:pt x="47" y="6079"/>
                    <a:pt x="113" y="6160"/>
                  </a:cubicBezTo>
                  <a:cubicBezTo>
                    <a:pt x="118" y="6168"/>
                    <a:pt x="124" y="6174"/>
                    <a:pt x="129" y="6182"/>
                  </a:cubicBezTo>
                  <a:lnTo>
                    <a:pt x="366" y="6182"/>
                  </a:lnTo>
                  <a:cubicBezTo>
                    <a:pt x="330" y="6089"/>
                    <a:pt x="311" y="5987"/>
                    <a:pt x="313" y="5888"/>
                  </a:cubicBezTo>
                  <a:cubicBezTo>
                    <a:pt x="313" y="5606"/>
                    <a:pt x="436" y="5449"/>
                    <a:pt x="520" y="5346"/>
                  </a:cubicBezTo>
                  <a:cubicBezTo>
                    <a:pt x="579" y="5273"/>
                    <a:pt x="591" y="5256"/>
                    <a:pt x="591" y="5188"/>
                  </a:cubicBezTo>
                  <a:cubicBezTo>
                    <a:pt x="591" y="5120"/>
                    <a:pt x="579" y="5104"/>
                    <a:pt x="520" y="5031"/>
                  </a:cubicBezTo>
                  <a:cubicBezTo>
                    <a:pt x="436" y="4928"/>
                    <a:pt x="313" y="4772"/>
                    <a:pt x="313" y="4488"/>
                  </a:cubicBezTo>
                  <a:cubicBezTo>
                    <a:pt x="313" y="4205"/>
                    <a:pt x="436" y="4050"/>
                    <a:pt x="520" y="3945"/>
                  </a:cubicBezTo>
                  <a:cubicBezTo>
                    <a:pt x="579" y="3873"/>
                    <a:pt x="591" y="3855"/>
                    <a:pt x="591" y="3789"/>
                  </a:cubicBezTo>
                  <a:cubicBezTo>
                    <a:pt x="591" y="3722"/>
                    <a:pt x="579" y="3705"/>
                    <a:pt x="520" y="3632"/>
                  </a:cubicBezTo>
                  <a:cubicBezTo>
                    <a:pt x="436" y="3529"/>
                    <a:pt x="313" y="3372"/>
                    <a:pt x="313" y="3089"/>
                  </a:cubicBezTo>
                  <a:cubicBezTo>
                    <a:pt x="313" y="2807"/>
                    <a:pt x="436" y="2651"/>
                    <a:pt x="520" y="2548"/>
                  </a:cubicBezTo>
                  <a:cubicBezTo>
                    <a:pt x="579" y="2475"/>
                    <a:pt x="591" y="2458"/>
                    <a:pt x="591" y="2391"/>
                  </a:cubicBezTo>
                  <a:cubicBezTo>
                    <a:pt x="591" y="2323"/>
                    <a:pt x="579" y="2307"/>
                    <a:pt x="520" y="2234"/>
                  </a:cubicBezTo>
                  <a:cubicBezTo>
                    <a:pt x="436" y="2130"/>
                    <a:pt x="313" y="1975"/>
                    <a:pt x="313" y="1691"/>
                  </a:cubicBezTo>
                  <a:cubicBezTo>
                    <a:pt x="313" y="1408"/>
                    <a:pt x="436" y="1251"/>
                    <a:pt x="520" y="1148"/>
                  </a:cubicBezTo>
                  <a:cubicBezTo>
                    <a:pt x="579" y="1076"/>
                    <a:pt x="591" y="1058"/>
                    <a:pt x="591" y="992"/>
                  </a:cubicBezTo>
                  <a:cubicBezTo>
                    <a:pt x="591" y="925"/>
                    <a:pt x="579" y="908"/>
                    <a:pt x="520" y="835"/>
                  </a:cubicBezTo>
                  <a:cubicBezTo>
                    <a:pt x="436" y="732"/>
                    <a:pt x="313" y="575"/>
                    <a:pt x="313" y="294"/>
                  </a:cubicBezTo>
                  <a:cubicBezTo>
                    <a:pt x="311" y="192"/>
                    <a:pt x="328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98;p14">
              <a:extLst>
                <a:ext uri="{FF2B5EF4-FFF2-40B4-BE49-F238E27FC236}">
                  <a16:creationId xmlns:a16="http://schemas.microsoft.com/office/drawing/2014/main" id="{42A15759-312D-4C99-A7EE-E5A21D0E43CC}"/>
                </a:ext>
              </a:extLst>
            </p:cNvPr>
            <p:cNvSpPr/>
            <p:nvPr/>
          </p:nvSpPr>
          <p:spPr>
            <a:xfrm>
              <a:off x="8613925" y="838325"/>
              <a:ext cx="38901" cy="263667"/>
            </a:xfrm>
            <a:custGeom>
              <a:avLst/>
              <a:gdLst/>
              <a:ahLst/>
              <a:cxnLst/>
              <a:rect l="l" t="t" r="r" b="b"/>
              <a:pathLst>
                <a:path w="760" h="5151" extrusionOk="0">
                  <a:moveTo>
                    <a:pt x="171" y="1"/>
                  </a:moveTo>
                  <a:cubicBezTo>
                    <a:pt x="141" y="48"/>
                    <a:pt x="109" y="94"/>
                    <a:pt x="73" y="137"/>
                  </a:cubicBezTo>
                  <a:cubicBezTo>
                    <a:pt x="14" y="210"/>
                    <a:pt x="0" y="227"/>
                    <a:pt x="0" y="294"/>
                  </a:cubicBezTo>
                  <a:cubicBezTo>
                    <a:pt x="0" y="360"/>
                    <a:pt x="14" y="378"/>
                    <a:pt x="73" y="450"/>
                  </a:cubicBezTo>
                  <a:cubicBezTo>
                    <a:pt x="155" y="553"/>
                    <a:pt x="280" y="710"/>
                    <a:pt x="280" y="993"/>
                  </a:cubicBezTo>
                  <a:cubicBezTo>
                    <a:pt x="280" y="1275"/>
                    <a:pt x="155" y="1432"/>
                    <a:pt x="73" y="1535"/>
                  </a:cubicBezTo>
                  <a:cubicBezTo>
                    <a:pt x="14" y="1608"/>
                    <a:pt x="0" y="1625"/>
                    <a:pt x="0" y="1691"/>
                  </a:cubicBezTo>
                  <a:cubicBezTo>
                    <a:pt x="0" y="1758"/>
                    <a:pt x="14" y="1775"/>
                    <a:pt x="73" y="1850"/>
                  </a:cubicBezTo>
                  <a:cubicBezTo>
                    <a:pt x="155" y="1953"/>
                    <a:pt x="280" y="2108"/>
                    <a:pt x="280" y="2391"/>
                  </a:cubicBezTo>
                  <a:cubicBezTo>
                    <a:pt x="280" y="2674"/>
                    <a:pt x="155" y="2831"/>
                    <a:pt x="73" y="2934"/>
                  </a:cubicBezTo>
                  <a:cubicBezTo>
                    <a:pt x="14" y="3007"/>
                    <a:pt x="0" y="3024"/>
                    <a:pt x="0" y="3091"/>
                  </a:cubicBezTo>
                  <a:cubicBezTo>
                    <a:pt x="0" y="3157"/>
                    <a:pt x="14" y="3175"/>
                    <a:pt x="73" y="3247"/>
                  </a:cubicBezTo>
                  <a:cubicBezTo>
                    <a:pt x="155" y="3350"/>
                    <a:pt x="280" y="3507"/>
                    <a:pt x="280" y="3790"/>
                  </a:cubicBezTo>
                  <a:cubicBezTo>
                    <a:pt x="280" y="4074"/>
                    <a:pt x="155" y="4229"/>
                    <a:pt x="73" y="4333"/>
                  </a:cubicBezTo>
                  <a:cubicBezTo>
                    <a:pt x="14" y="4406"/>
                    <a:pt x="0" y="4423"/>
                    <a:pt x="0" y="4490"/>
                  </a:cubicBezTo>
                  <a:cubicBezTo>
                    <a:pt x="0" y="4556"/>
                    <a:pt x="14" y="4574"/>
                    <a:pt x="73" y="4647"/>
                  </a:cubicBezTo>
                  <a:cubicBezTo>
                    <a:pt x="152" y="4745"/>
                    <a:pt x="268" y="4892"/>
                    <a:pt x="279" y="5150"/>
                  </a:cubicBezTo>
                  <a:cubicBezTo>
                    <a:pt x="347" y="5079"/>
                    <a:pt x="426" y="5020"/>
                    <a:pt x="496" y="4951"/>
                  </a:cubicBezTo>
                  <a:cubicBezTo>
                    <a:pt x="589" y="4859"/>
                    <a:pt x="665" y="4727"/>
                    <a:pt x="641" y="4594"/>
                  </a:cubicBezTo>
                  <a:cubicBezTo>
                    <a:pt x="632" y="4547"/>
                    <a:pt x="611" y="4501"/>
                    <a:pt x="598" y="4454"/>
                  </a:cubicBezTo>
                  <a:cubicBezTo>
                    <a:pt x="556" y="4275"/>
                    <a:pt x="647" y="4066"/>
                    <a:pt x="556" y="3911"/>
                  </a:cubicBezTo>
                  <a:cubicBezTo>
                    <a:pt x="511" y="3835"/>
                    <a:pt x="431" y="3787"/>
                    <a:pt x="397" y="3705"/>
                  </a:cubicBezTo>
                  <a:cubicBezTo>
                    <a:pt x="348" y="3578"/>
                    <a:pt x="435" y="3442"/>
                    <a:pt x="514" y="3334"/>
                  </a:cubicBezTo>
                  <a:cubicBezTo>
                    <a:pt x="595" y="3228"/>
                    <a:pt x="678" y="3088"/>
                    <a:pt x="621" y="2964"/>
                  </a:cubicBezTo>
                  <a:cubicBezTo>
                    <a:pt x="605" y="2932"/>
                    <a:pt x="581" y="2906"/>
                    <a:pt x="571" y="2871"/>
                  </a:cubicBezTo>
                  <a:cubicBezTo>
                    <a:pt x="554" y="2806"/>
                    <a:pt x="592" y="2738"/>
                    <a:pt x="603" y="2673"/>
                  </a:cubicBezTo>
                  <a:cubicBezTo>
                    <a:pt x="622" y="2556"/>
                    <a:pt x="549" y="2429"/>
                    <a:pt x="445" y="2396"/>
                  </a:cubicBezTo>
                  <a:cubicBezTo>
                    <a:pt x="649" y="2146"/>
                    <a:pt x="690" y="1753"/>
                    <a:pt x="540" y="1460"/>
                  </a:cubicBezTo>
                  <a:cubicBezTo>
                    <a:pt x="484" y="1350"/>
                    <a:pt x="401" y="1229"/>
                    <a:pt x="443" y="1111"/>
                  </a:cubicBezTo>
                  <a:cubicBezTo>
                    <a:pt x="473" y="1025"/>
                    <a:pt x="557" y="979"/>
                    <a:pt x="609" y="906"/>
                  </a:cubicBezTo>
                  <a:cubicBezTo>
                    <a:pt x="700" y="780"/>
                    <a:pt x="673" y="599"/>
                    <a:pt x="654" y="439"/>
                  </a:cubicBezTo>
                  <a:cubicBezTo>
                    <a:pt x="636" y="284"/>
                    <a:pt x="646" y="97"/>
                    <a:pt x="760" y="7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99;p14">
              <a:extLst>
                <a:ext uri="{FF2B5EF4-FFF2-40B4-BE49-F238E27FC236}">
                  <a16:creationId xmlns:a16="http://schemas.microsoft.com/office/drawing/2014/main" id="{8D6638BF-57F5-43CD-9863-49BA84A7C811}"/>
                </a:ext>
              </a:extLst>
            </p:cNvPr>
            <p:cNvSpPr/>
            <p:nvPr/>
          </p:nvSpPr>
          <p:spPr>
            <a:xfrm>
              <a:off x="8481051" y="838325"/>
              <a:ext cx="30250" cy="316492"/>
            </a:xfrm>
            <a:custGeom>
              <a:avLst/>
              <a:gdLst/>
              <a:ahLst/>
              <a:cxnLst/>
              <a:rect l="l" t="t" r="r" b="b"/>
              <a:pathLst>
                <a:path w="591" h="6183" extrusionOk="0">
                  <a:moveTo>
                    <a:pt x="128" y="1"/>
                  </a:moveTo>
                  <a:lnTo>
                    <a:pt x="113" y="20"/>
                  </a:lnTo>
                  <a:cubicBezTo>
                    <a:pt x="48" y="102"/>
                    <a:pt x="0" y="161"/>
                    <a:pt x="0" y="292"/>
                  </a:cubicBezTo>
                  <a:cubicBezTo>
                    <a:pt x="0" y="424"/>
                    <a:pt x="48" y="482"/>
                    <a:pt x="113" y="564"/>
                  </a:cubicBezTo>
                  <a:cubicBezTo>
                    <a:pt x="187" y="658"/>
                    <a:pt x="279" y="773"/>
                    <a:pt x="279" y="992"/>
                  </a:cubicBezTo>
                  <a:cubicBezTo>
                    <a:pt x="279" y="1209"/>
                    <a:pt x="187" y="1326"/>
                    <a:pt x="113" y="1418"/>
                  </a:cubicBezTo>
                  <a:cubicBezTo>
                    <a:pt x="48" y="1500"/>
                    <a:pt x="0" y="1558"/>
                    <a:pt x="0" y="1690"/>
                  </a:cubicBezTo>
                  <a:cubicBezTo>
                    <a:pt x="0" y="1821"/>
                    <a:pt x="48" y="1881"/>
                    <a:pt x="113" y="1964"/>
                  </a:cubicBezTo>
                  <a:cubicBezTo>
                    <a:pt x="187" y="2055"/>
                    <a:pt x="279" y="2171"/>
                    <a:pt x="279" y="2389"/>
                  </a:cubicBezTo>
                  <a:cubicBezTo>
                    <a:pt x="279" y="2608"/>
                    <a:pt x="187" y="2723"/>
                    <a:pt x="113" y="2817"/>
                  </a:cubicBezTo>
                  <a:cubicBezTo>
                    <a:pt x="48" y="2898"/>
                    <a:pt x="0" y="2958"/>
                    <a:pt x="0" y="3089"/>
                  </a:cubicBezTo>
                  <a:cubicBezTo>
                    <a:pt x="0" y="3220"/>
                    <a:pt x="48" y="3279"/>
                    <a:pt x="113" y="3361"/>
                  </a:cubicBezTo>
                  <a:cubicBezTo>
                    <a:pt x="187" y="3455"/>
                    <a:pt x="279" y="3570"/>
                    <a:pt x="279" y="3789"/>
                  </a:cubicBezTo>
                  <a:cubicBezTo>
                    <a:pt x="279" y="4007"/>
                    <a:pt x="187" y="4123"/>
                    <a:pt x="113" y="4215"/>
                  </a:cubicBezTo>
                  <a:cubicBezTo>
                    <a:pt x="48" y="4297"/>
                    <a:pt x="0" y="4355"/>
                    <a:pt x="0" y="4488"/>
                  </a:cubicBezTo>
                  <a:cubicBezTo>
                    <a:pt x="0" y="4620"/>
                    <a:pt x="48" y="4678"/>
                    <a:pt x="113" y="4761"/>
                  </a:cubicBezTo>
                  <a:cubicBezTo>
                    <a:pt x="187" y="4854"/>
                    <a:pt x="279" y="4970"/>
                    <a:pt x="279" y="5188"/>
                  </a:cubicBezTo>
                  <a:cubicBezTo>
                    <a:pt x="279" y="5405"/>
                    <a:pt x="187" y="5522"/>
                    <a:pt x="113" y="5614"/>
                  </a:cubicBezTo>
                  <a:cubicBezTo>
                    <a:pt x="48" y="5696"/>
                    <a:pt x="0" y="5756"/>
                    <a:pt x="0" y="5888"/>
                  </a:cubicBezTo>
                  <a:cubicBezTo>
                    <a:pt x="0" y="6019"/>
                    <a:pt x="48" y="6079"/>
                    <a:pt x="113" y="6160"/>
                  </a:cubicBezTo>
                  <a:cubicBezTo>
                    <a:pt x="117" y="6168"/>
                    <a:pt x="124" y="6174"/>
                    <a:pt x="130" y="6182"/>
                  </a:cubicBezTo>
                  <a:lnTo>
                    <a:pt x="367" y="6182"/>
                  </a:lnTo>
                  <a:cubicBezTo>
                    <a:pt x="329" y="6089"/>
                    <a:pt x="310" y="5987"/>
                    <a:pt x="312" y="5888"/>
                  </a:cubicBezTo>
                  <a:cubicBezTo>
                    <a:pt x="312" y="5606"/>
                    <a:pt x="437" y="5449"/>
                    <a:pt x="519" y="5346"/>
                  </a:cubicBezTo>
                  <a:cubicBezTo>
                    <a:pt x="578" y="5273"/>
                    <a:pt x="591" y="5256"/>
                    <a:pt x="591" y="5188"/>
                  </a:cubicBezTo>
                  <a:cubicBezTo>
                    <a:pt x="591" y="5120"/>
                    <a:pt x="578" y="5104"/>
                    <a:pt x="519" y="5031"/>
                  </a:cubicBezTo>
                  <a:cubicBezTo>
                    <a:pt x="437" y="4928"/>
                    <a:pt x="312" y="4772"/>
                    <a:pt x="312" y="4488"/>
                  </a:cubicBezTo>
                  <a:cubicBezTo>
                    <a:pt x="312" y="4205"/>
                    <a:pt x="437" y="4050"/>
                    <a:pt x="519" y="3945"/>
                  </a:cubicBezTo>
                  <a:cubicBezTo>
                    <a:pt x="578" y="3873"/>
                    <a:pt x="591" y="3855"/>
                    <a:pt x="591" y="3789"/>
                  </a:cubicBezTo>
                  <a:cubicBezTo>
                    <a:pt x="591" y="3722"/>
                    <a:pt x="578" y="3705"/>
                    <a:pt x="519" y="3632"/>
                  </a:cubicBezTo>
                  <a:cubicBezTo>
                    <a:pt x="437" y="3529"/>
                    <a:pt x="312" y="3372"/>
                    <a:pt x="312" y="3089"/>
                  </a:cubicBezTo>
                  <a:cubicBezTo>
                    <a:pt x="312" y="2807"/>
                    <a:pt x="437" y="2651"/>
                    <a:pt x="519" y="2548"/>
                  </a:cubicBezTo>
                  <a:cubicBezTo>
                    <a:pt x="578" y="2475"/>
                    <a:pt x="591" y="2458"/>
                    <a:pt x="591" y="2391"/>
                  </a:cubicBezTo>
                  <a:cubicBezTo>
                    <a:pt x="591" y="2323"/>
                    <a:pt x="578" y="2307"/>
                    <a:pt x="519" y="2234"/>
                  </a:cubicBezTo>
                  <a:cubicBezTo>
                    <a:pt x="437" y="2130"/>
                    <a:pt x="312" y="1975"/>
                    <a:pt x="312" y="1691"/>
                  </a:cubicBezTo>
                  <a:cubicBezTo>
                    <a:pt x="312" y="1408"/>
                    <a:pt x="437" y="1251"/>
                    <a:pt x="519" y="1148"/>
                  </a:cubicBezTo>
                  <a:cubicBezTo>
                    <a:pt x="578" y="1076"/>
                    <a:pt x="591" y="1058"/>
                    <a:pt x="591" y="992"/>
                  </a:cubicBezTo>
                  <a:cubicBezTo>
                    <a:pt x="591" y="925"/>
                    <a:pt x="578" y="908"/>
                    <a:pt x="519" y="835"/>
                  </a:cubicBezTo>
                  <a:cubicBezTo>
                    <a:pt x="437" y="732"/>
                    <a:pt x="312" y="575"/>
                    <a:pt x="312" y="294"/>
                  </a:cubicBezTo>
                  <a:cubicBezTo>
                    <a:pt x="310" y="192"/>
                    <a:pt x="329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00;p14">
              <a:extLst>
                <a:ext uri="{FF2B5EF4-FFF2-40B4-BE49-F238E27FC236}">
                  <a16:creationId xmlns:a16="http://schemas.microsoft.com/office/drawing/2014/main" id="{51755D02-50FB-4A36-845D-5B30474438ED}"/>
                </a:ext>
              </a:extLst>
            </p:cNvPr>
            <p:cNvSpPr/>
            <p:nvPr/>
          </p:nvSpPr>
          <p:spPr>
            <a:xfrm>
              <a:off x="8224771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29" y="1"/>
                  </a:moveTo>
                  <a:lnTo>
                    <a:pt x="113" y="20"/>
                  </a:lnTo>
                  <a:cubicBezTo>
                    <a:pt x="48" y="102"/>
                    <a:pt x="0" y="161"/>
                    <a:pt x="0" y="292"/>
                  </a:cubicBezTo>
                  <a:cubicBezTo>
                    <a:pt x="0" y="424"/>
                    <a:pt x="48" y="482"/>
                    <a:pt x="113" y="564"/>
                  </a:cubicBezTo>
                  <a:cubicBezTo>
                    <a:pt x="187" y="658"/>
                    <a:pt x="279" y="773"/>
                    <a:pt x="279" y="992"/>
                  </a:cubicBezTo>
                  <a:cubicBezTo>
                    <a:pt x="279" y="1209"/>
                    <a:pt x="187" y="1326"/>
                    <a:pt x="113" y="1418"/>
                  </a:cubicBezTo>
                  <a:cubicBezTo>
                    <a:pt x="48" y="1500"/>
                    <a:pt x="0" y="1558"/>
                    <a:pt x="0" y="1690"/>
                  </a:cubicBezTo>
                  <a:cubicBezTo>
                    <a:pt x="0" y="1821"/>
                    <a:pt x="48" y="1881"/>
                    <a:pt x="113" y="1964"/>
                  </a:cubicBezTo>
                  <a:cubicBezTo>
                    <a:pt x="187" y="2055"/>
                    <a:pt x="279" y="2171"/>
                    <a:pt x="279" y="2389"/>
                  </a:cubicBezTo>
                  <a:cubicBezTo>
                    <a:pt x="279" y="2608"/>
                    <a:pt x="187" y="2723"/>
                    <a:pt x="113" y="2817"/>
                  </a:cubicBezTo>
                  <a:cubicBezTo>
                    <a:pt x="48" y="2898"/>
                    <a:pt x="0" y="2958"/>
                    <a:pt x="0" y="3089"/>
                  </a:cubicBezTo>
                  <a:cubicBezTo>
                    <a:pt x="0" y="3220"/>
                    <a:pt x="48" y="3279"/>
                    <a:pt x="113" y="3361"/>
                  </a:cubicBezTo>
                  <a:cubicBezTo>
                    <a:pt x="187" y="3455"/>
                    <a:pt x="279" y="3570"/>
                    <a:pt x="279" y="3789"/>
                  </a:cubicBezTo>
                  <a:cubicBezTo>
                    <a:pt x="279" y="4007"/>
                    <a:pt x="187" y="4123"/>
                    <a:pt x="113" y="4215"/>
                  </a:cubicBezTo>
                  <a:cubicBezTo>
                    <a:pt x="48" y="4297"/>
                    <a:pt x="0" y="4355"/>
                    <a:pt x="0" y="4488"/>
                  </a:cubicBezTo>
                  <a:cubicBezTo>
                    <a:pt x="0" y="4620"/>
                    <a:pt x="48" y="4678"/>
                    <a:pt x="113" y="4761"/>
                  </a:cubicBezTo>
                  <a:cubicBezTo>
                    <a:pt x="187" y="4854"/>
                    <a:pt x="279" y="4970"/>
                    <a:pt x="279" y="5188"/>
                  </a:cubicBezTo>
                  <a:cubicBezTo>
                    <a:pt x="279" y="5405"/>
                    <a:pt x="187" y="5522"/>
                    <a:pt x="113" y="5614"/>
                  </a:cubicBezTo>
                  <a:cubicBezTo>
                    <a:pt x="48" y="5696"/>
                    <a:pt x="0" y="5756"/>
                    <a:pt x="0" y="5888"/>
                  </a:cubicBezTo>
                  <a:cubicBezTo>
                    <a:pt x="0" y="6019"/>
                    <a:pt x="48" y="6079"/>
                    <a:pt x="113" y="6160"/>
                  </a:cubicBezTo>
                  <a:cubicBezTo>
                    <a:pt x="118" y="6168"/>
                    <a:pt x="124" y="6174"/>
                    <a:pt x="130" y="6182"/>
                  </a:cubicBezTo>
                  <a:lnTo>
                    <a:pt x="368" y="6182"/>
                  </a:lnTo>
                  <a:cubicBezTo>
                    <a:pt x="330" y="6089"/>
                    <a:pt x="312" y="5987"/>
                    <a:pt x="312" y="5888"/>
                  </a:cubicBezTo>
                  <a:cubicBezTo>
                    <a:pt x="312" y="5606"/>
                    <a:pt x="437" y="5449"/>
                    <a:pt x="520" y="5346"/>
                  </a:cubicBezTo>
                  <a:cubicBezTo>
                    <a:pt x="580" y="5273"/>
                    <a:pt x="592" y="5256"/>
                    <a:pt x="592" y="5188"/>
                  </a:cubicBezTo>
                  <a:cubicBezTo>
                    <a:pt x="592" y="5120"/>
                    <a:pt x="578" y="5104"/>
                    <a:pt x="520" y="5031"/>
                  </a:cubicBezTo>
                  <a:cubicBezTo>
                    <a:pt x="437" y="4928"/>
                    <a:pt x="312" y="4772"/>
                    <a:pt x="312" y="4488"/>
                  </a:cubicBezTo>
                  <a:cubicBezTo>
                    <a:pt x="312" y="4205"/>
                    <a:pt x="437" y="4050"/>
                    <a:pt x="520" y="3945"/>
                  </a:cubicBezTo>
                  <a:cubicBezTo>
                    <a:pt x="578" y="3873"/>
                    <a:pt x="592" y="3855"/>
                    <a:pt x="592" y="3789"/>
                  </a:cubicBezTo>
                  <a:cubicBezTo>
                    <a:pt x="592" y="3722"/>
                    <a:pt x="578" y="3705"/>
                    <a:pt x="520" y="3632"/>
                  </a:cubicBezTo>
                  <a:cubicBezTo>
                    <a:pt x="437" y="3529"/>
                    <a:pt x="312" y="3372"/>
                    <a:pt x="312" y="3089"/>
                  </a:cubicBezTo>
                  <a:cubicBezTo>
                    <a:pt x="312" y="2807"/>
                    <a:pt x="437" y="2651"/>
                    <a:pt x="520" y="2548"/>
                  </a:cubicBezTo>
                  <a:cubicBezTo>
                    <a:pt x="578" y="2475"/>
                    <a:pt x="592" y="2458"/>
                    <a:pt x="592" y="2391"/>
                  </a:cubicBezTo>
                  <a:cubicBezTo>
                    <a:pt x="592" y="2323"/>
                    <a:pt x="578" y="2307"/>
                    <a:pt x="520" y="2234"/>
                  </a:cubicBezTo>
                  <a:cubicBezTo>
                    <a:pt x="437" y="2130"/>
                    <a:pt x="312" y="1975"/>
                    <a:pt x="312" y="1691"/>
                  </a:cubicBezTo>
                  <a:cubicBezTo>
                    <a:pt x="312" y="1408"/>
                    <a:pt x="437" y="1251"/>
                    <a:pt x="520" y="1148"/>
                  </a:cubicBezTo>
                  <a:cubicBezTo>
                    <a:pt x="578" y="1076"/>
                    <a:pt x="592" y="1058"/>
                    <a:pt x="592" y="992"/>
                  </a:cubicBezTo>
                  <a:cubicBezTo>
                    <a:pt x="592" y="925"/>
                    <a:pt x="578" y="908"/>
                    <a:pt x="520" y="835"/>
                  </a:cubicBezTo>
                  <a:cubicBezTo>
                    <a:pt x="437" y="732"/>
                    <a:pt x="312" y="575"/>
                    <a:pt x="312" y="294"/>
                  </a:cubicBezTo>
                  <a:cubicBezTo>
                    <a:pt x="312" y="192"/>
                    <a:pt x="330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01;p14">
              <a:extLst>
                <a:ext uri="{FF2B5EF4-FFF2-40B4-BE49-F238E27FC236}">
                  <a16:creationId xmlns:a16="http://schemas.microsoft.com/office/drawing/2014/main" id="{924B9132-D3CB-4A3E-A10A-262DC30C54AF}"/>
                </a:ext>
              </a:extLst>
            </p:cNvPr>
            <p:cNvSpPr/>
            <p:nvPr/>
          </p:nvSpPr>
          <p:spPr>
            <a:xfrm>
              <a:off x="8443123" y="838325"/>
              <a:ext cx="39566" cy="316646"/>
            </a:xfrm>
            <a:custGeom>
              <a:avLst/>
              <a:gdLst/>
              <a:ahLst/>
              <a:cxnLst/>
              <a:rect l="l" t="t" r="r" b="b"/>
              <a:pathLst>
                <a:path w="773" h="6186" extrusionOk="0">
                  <a:moveTo>
                    <a:pt x="171" y="1"/>
                  </a:moveTo>
                  <a:cubicBezTo>
                    <a:pt x="141" y="48"/>
                    <a:pt x="108" y="94"/>
                    <a:pt x="72" y="137"/>
                  </a:cubicBezTo>
                  <a:cubicBezTo>
                    <a:pt x="15" y="210"/>
                    <a:pt x="0" y="227"/>
                    <a:pt x="0" y="294"/>
                  </a:cubicBezTo>
                  <a:cubicBezTo>
                    <a:pt x="0" y="360"/>
                    <a:pt x="15" y="378"/>
                    <a:pt x="72" y="450"/>
                  </a:cubicBezTo>
                  <a:cubicBezTo>
                    <a:pt x="155" y="553"/>
                    <a:pt x="280" y="710"/>
                    <a:pt x="280" y="993"/>
                  </a:cubicBezTo>
                  <a:cubicBezTo>
                    <a:pt x="280" y="1277"/>
                    <a:pt x="155" y="1432"/>
                    <a:pt x="72" y="1535"/>
                  </a:cubicBezTo>
                  <a:cubicBezTo>
                    <a:pt x="15" y="1609"/>
                    <a:pt x="0" y="1625"/>
                    <a:pt x="0" y="1691"/>
                  </a:cubicBezTo>
                  <a:cubicBezTo>
                    <a:pt x="0" y="1758"/>
                    <a:pt x="15" y="1775"/>
                    <a:pt x="72" y="1850"/>
                  </a:cubicBezTo>
                  <a:cubicBezTo>
                    <a:pt x="155" y="1953"/>
                    <a:pt x="280" y="2108"/>
                    <a:pt x="280" y="2391"/>
                  </a:cubicBezTo>
                  <a:cubicBezTo>
                    <a:pt x="280" y="2674"/>
                    <a:pt x="155" y="2831"/>
                    <a:pt x="72" y="2934"/>
                  </a:cubicBezTo>
                  <a:cubicBezTo>
                    <a:pt x="15" y="3007"/>
                    <a:pt x="0" y="3024"/>
                    <a:pt x="0" y="3091"/>
                  </a:cubicBezTo>
                  <a:cubicBezTo>
                    <a:pt x="0" y="3157"/>
                    <a:pt x="15" y="3175"/>
                    <a:pt x="72" y="3247"/>
                  </a:cubicBezTo>
                  <a:cubicBezTo>
                    <a:pt x="155" y="3350"/>
                    <a:pt x="280" y="3507"/>
                    <a:pt x="280" y="3790"/>
                  </a:cubicBezTo>
                  <a:cubicBezTo>
                    <a:pt x="280" y="4074"/>
                    <a:pt x="155" y="4229"/>
                    <a:pt x="72" y="4333"/>
                  </a:cubicBezTo>
                  <a:cubicBezTo>
                    <a:pt x="15" y="4406"/>
                    <a:pt x="0" y="4423"/>
                    <a:pt x="0" y="4490"/>
                  </a:cubicBezTo>
                  <a:cubicBezTo>
                    <a:pt x="0" y="4556"/>
                    <a:pt x="15" y="4574"/>
                    <a:pt x="73" y="4647"/>
                  </a:cubicBezTo>
                  <a:cubicBezTo>
                    <a:pt x="155" y="4750"/>
                    <a:pt x="280" y="4906"/>
                    <a:pt x="280" y="5190"/>
                  </a:cubicBezTo>
                  <a:cubicBezTo>
                    <a:pt x="280" y="5473"/>
                    <a:pt x="155" y="5628"/>
                    <a:pt x="73" y="5733"/>
                  </a:cubicBezTo>
                  <a:cubicBezTo>
                    <a:pt x="13" y="5805"/>
                    <a:pt x="0" y="5823"/>
                    <a:pt x="0" y="5891"/>
                  </a:cubicBezTo>
                  <a:cubicBezTo>
                    <a:pt x="0" y="5957"/>
                    <a:pt x="15" y="5975"/>
                    <a:pt x="73" y="6049"/>
                  </a:cubicBezTo>
                  <a:cubicBezTo>
                    <a:pt x="108" y="6092"/>
                    <a:pt x="141" y="6138"/>
                    <a:pt x="171" y="6185"/>
                  </a:cubicBezTo>
                  <a:lnTo>
                    <a:pt x="567" y="6185"/>
                  </a:lnTo>
                  <a:cubicBezTo>
                    <a:pt x="516" y="6095"/>
                    <a:pt x="491" y="5994"/>
                    <a:pt x="493" y="5891"/>
                  </a:cubicBezTo>
                  <a:cubicBezTo>
                    <a:pt x="494" y="5671"/>
                    <a:pt x="586" y="5555"/>
                    <a:pt x="660" y="5462"/>
                  </a:cubicBezTo>
                  <a:cubicBezTo>
                    <a:pt x="727" y="5380"/>
                    <a:pt x="773" y="5321"/>
                    <a:pt x="773" y="5190"/>
                  </a:cubicBezTo>
                  <a:cubicBezTo>
                    <a:pt x="773" y="5057"/>
                    <a:pt x="727" y="4998"/>
                    <a:pt x="660" y="4916"/>
                  </a:cubicBezTo>
                  <a:cubicBezTo>
                    <a:pt x="586" y="4824"/>
                    <a:pt x="494" y="4707"/>
                    <a:pt x="494" y="4490"/>
                  </a:cubicBezTo>
                  <a:cubicBezTo>
                    <a:pt x="494" y="4272"/>
                    <a:pt x="586" y="4156"/>
                    <a:pt x="660" y="4063"/>
                  </a:cubicBezTo>
                  <a:cubicBezTo>
                    <a:pt x="727" y="3980"/>
                    <a:pt x="773" y="3922"/>
                    <a:pt x="773" y="3790"/>
                  </a:cubicBezTo>
                  <a:cubicBezTo>
                    <a:pt x="773" y="3659"/>
                    <a:pt x="727" y="3599"/>
                    <a:pt x="660" y="3518"/>
                  </a:cubicBezTo>
                  <a:cubicBezTo>
                    <a:pt x="586" y="3425"/>
                    <a:pt x="494" y="3309"/>
                    <a:pt x="494" y="3091"/>
                  </a:cubicBezTo>
                  <a:cubicBezTo>
                    <a:pt x="494" y="2872"/>
                    <a:pt x="586" y="2757"/>
                    <a:pt x="660" y="2663"/>
                  </a:cubicBezTo>
                  <a:cubicBezTo>
                    <a:pt x="727" y="2583"/>
                    <a:pt x="773" y="2522"/>
                    <a:pt x="773" y="2391"/>
                  </a:cubicBezTo>
                  <a:cubicBezTo>
                    <a:pt x="773" y="2260"/>
                    <a:pt x="727" y="2201"/>
                    <a:pt x="660" y="2119"/>
                  </a:cubicBezTo>
                  <a:cubicBezTo>
                    <a:pt x="586" y="2025"/>
                    <a:pt x="494" y="1910"/>
                    <a:pt x="494" y="1691"/>
                  </a:cubicBezTo>
                  <a:cubicBezTo>
                    <a:pt x="494" y="1475"/>
                    <a:pt x="586" y="1359"/>
                    <a:pt x="660" y="1266"/>
                  </a:cubicBezTo>
                  <a:cubicBezTo>
                    <a:pt x="727" y="1183"/>
                    <a:pt x="773" y="1125"/>
                    <a:pt x="773" y="993"/>
                  </a:cubicBezTo>
                  <a:cubicBezTo>
                    <a:pt x="773" y="862"/>
                    <a:pt x="727" y="802"/>
                    <a:pt x="660" y="721"/>
                  </a:cubicBezTo>
                  <a:cubicBezTo>
                    <a:pt x="586" y="628"/>
                    <a:pt x="494" y="512"/>
                    <a:pt x="494" y="294"/>
                  </a:cubicBezTo>
                  <a:cubicBezTo>
                    <a:pt x="491" y="191"/>
                    <a:pt x="516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02;p14">
              <a:extLst>
                <a:ext uri="{FF2B5EF4-FFF2-40B4-BE49-F238E27FC236}">
                  <a16:creationId xmlns:a16="http://schemas.microsoft.com/office/drawing/2014/main" id="{BFEE59AE-7580-4044-8A34-A2F6534C8DF4}"/>
                </a:ext>
              </a:extLst>
            </p:cNvPr>
            <p:cNvSpPr/>
            <p:nvPr/>
          </p:nvSpPr>
          <p:spPr>
            <a:xfrm>
              <a:off x="8272321" y="838325"/>
              <a:ext cx="39617" cy="316646"/>
            </a:xfrm>
            <a:custGeom>
              <a:avLst/>
              <a:gdLst/>
              <a:ahLst/>
              <a:cxnLst/>
              <a:rect l="l" t="t" r="r" b="b"/>
              <a:pathLst>
                <a:path w="774" h="6186" extrusionOk="0">
                  <a:moveTo>
                    <a:pt x="172" y="1"/>
                  </a:moveTo>
                  <a:cubicBezTo>
                    <a:pt x="141" y="48"/>
                    <a:pt x="108" y="94"/>
                    <a:pt x="72" y="137"/>
                  </a:cubicBezTo>
                  <a:cubicBezTo>
                    <a:pt x="13" y="210"/>
                    <a:pt x="1" y="227"/>
                    <a:pt x="1" y="294"/>
                  </a:cubicBezTo>
                  <a:cubicBezTo>
                    <a:pt x="1" y="360"/>
                    <a:pt x="13" y="378"/>
                    <a:pt x="72" y="450"/>
                  </a:cubicBezTo>
                  <a:cubicBezTo>
                    <a:pt x="154" y="553"/>
                    <a:pt x="279" y="710"/>
                    <a:pt x="279" y="993"/>
                  </a:cubicBezTo>
                  <a:cubicBezTo>
                    <a:pt x="279" y="1277"/>
                    <a:pt x="154" y="1432"/>
                    <a:pt x="72" y="1535"/>
                  </a:cubicBezTo>
                  <a:cubicBezTo>
                    <a:pt x="13" y="1609"/>
                    <a:pt x="1" y="1625"/>
                    <a:pt x="1" y="1691"/>
                  </a:cubicBezTo>
                  <a:cubicBezTo>
                    <a:pt x="1" y="1758"/>
                    <a:pt x="13" y="1775"/>
                    <a:pt x="72" y="1850"/>
                  </a:cubicBezTo>
                  <a:cubicBezTo>
                    <a:pt x="154" y="1953"/>
                    <a:pt x="279" y="2108"/>
                    <a:pt x="279" y="2391"/>
                  </a:cubicBezTo>
                  <a:cubicBezTo>
                    <a:pt x="279" y="2674"/>
                    <a:pt x="154" y="2831"/>
                    <a:pt x="72" y="2934"/>
                  </a:cubicBezTo>
                  <a:cubicBezTo>
                    <a:pt x="13" y="3007"/>
                    <a:pt x="1" y="3024"/>
                    <a:pt x="1" y="3091"/>
                  </a:cubicBezTo>
                  <a:cubicBezTo>
                    <a:pt x="1" y="3157"/>
                    <a:pt x="13" y="3175"/>
                    <a:pt x="72" y="3247"/>
                  </a:cubicBezTo>
                  <a:cubicBezTo>
                    <a:pt x="154" y="3350"/>
                    <a:pt x="279" y="3507"/>
                    <a:pt x="279" y="3790"/>
                  </a:cubicBezTo>
                  <a:cubicBezTo>
                    <a:pt x="279" y="4074"/>
                    <a:pt x="154" y="4229"/>
                    <a:pt x="72" y="4333"/>
                  </a:cubicBezTo>
                  <a:cubicBezTo>
                    <a:pt x="13" y="4406"/>
                    <a:pt x="1" y="4423"/>
                    <a:pt x="1" y="4490"/>
                  </a:cubicBezTo>
                  <a:cubicBezTo>
                    <a:pt x="1" y="4556"/>
                    <a:pt x="13" y="4574"/>
                    <a:pt x="72" y="4647"/>
                  </a:cubicBezTo>
                  <a:cubicBezTo>
                    <a:pt x="154" y="4750"/>
                    <a:pt x="279" y="4906"/>
                    <a:pt x="279" y="5190"/>
                  </a:cubicBezTo>
                  <a:cubicBezTo>
                    <a:pt x="279" y="5473"/>
                    <a:pt x="154" y="5628"/>
                    <a:pt x="72" y="5733"/>
                  </a:cubicBezTo>
                  <a:cubicBezTo>
                    <a:pt x="13" y="5805"/>
                    <a:pt x="1" y="5823"/>
                    <a:pt x="1" y="5891"/>
                  </a:cubicBezTo>
                  <a:cubicBezTo>
                    <a:pt x="1" y="5957"/>
                    <a:pt x="13" y="5975"/>
                    <a:pt x="72" y="6049"/>
                  </a:cubicBezTo>
                  <a:cubicBezTo>
                    <a:pt x="108" y="6092"/>
                    <a:pt x="141" y="6138"/>
                    <a:pt x="172" y="6185"/>
                  </a:cubicBezTo>
                  <a:lnTo>
                    <a:pt x="567" y="6185"/>
                  </a:lnTo>
                  <a:cubicBezTo>
                    <a:pt x="517" y="6095"/>
                    <a:pt x="491" y="5994"/>
                    <a:pt x="493" y="5891"/>
                  </a:cubicBezTo>
                  <a:cubicBezTo>
                    <a:pt x="493" y="5671"/>
                    <a:pt x="588" y="5555"/>
                    <a:pt x="661" y="5462"/>
                  </a:cubicBezTo>
                  <a:cubicBezTo>
                    <a:pt x="726" y="5380"/>
                    <a:pt x="773" y="5321"/>
                    <a:pt x="773" y="5190"/>
                  </a:cubicBezTo>
                  <a:cubicBezTo>
                    <a:pt x="773" y="5057"/>
                    <a:pt x="726" y="4998"/>
                    <a:pt x="661" y="4916"/>
                  </a:cubicBezTo>
                  <a:cubicBezTo>
                    <a:pt x="586" y="4824"/>
                    <a:pt x="493" y="4707"/>
                    <a:pt x="493" y="4490"/>
                  </a:cubicBezTo>
                  <a:cubicBezTo>
                    <a:pt x="493" y="4272"/>
                    <a:pt x="586" y="4156"/>
                    <a:pt x="661" y="4063"/>
                  </a:cubicBezTo>
                  <a:cubicBezTo>
                    <a:pt x="726" y="3980"/>
                    <a:pt x="773" y="3922"/>
                    <a:pt x="773" y="3790"/>
                  </a:cubicBezTo>
                  <a:cubicBezTo>
                    <a:pt x="773" y="3659"/>
                    <a:pt x="726" y="3599"/>
                    <a:pt x="661" y="3518"/>
                  </a:cubicBezTo>
                  <a:cubicBezTo>
                    <a:pt x="586" y="3425"/>
                    <a:pt x="493" y="3309"/>
                    <a:pt x="493" y="3091"/>
                  </a:cubicBezTo>
                  <a:cubicBezTo>
                    <a:pt x="493" y="2872"/>
                    <a:pt x="586" y="2757"/>
                    <a:pt x="661" y="2663"/>
                  </a:cubicBezTo>
                  <a:cubicBezTo>
                    <a:pt x="726" y="2583"/>
                    <a:pt x="773" y="2522"/>
                    <a:pt x="773" y="2391"/>
                  </a:cubicBezTo>
                  <a:cubicBezTo>
                    <a:pt x="773" y="2260"/>
                    <a:pt x="726" y="2201"/>
                    <a:pt x="661" y="2119"/>
                  </a:cubicBezTo>
                  <a:cubicBezTo>
                    <a:pt x="586" y="2025"/>
                    <a:pt x="493" y="1910"/>
                    <a:pt x="493" y="1691"/>
                  </a:cubicBezTo>
                  <a:cubicBezTo>
                    <a:pt x="493" y="1475"/>
                    <a:pt x="586" y="1359"/>
                    <a:pt x="661" y="1266"/>
                  </a:cubicBezTo>
                  <a:cubicBezTo>
                    <a:pt x="726" y="1183"/>
                    <a:pt x="773" y="1125"/>
                    <a:pt x="773" y="993"/>
                  </a:cubicBezTo>
                  <a:cubicBezTo>
                    <a:pt x="773" y="862"/>
                    <a:pt x="726" y="802"/>
                    <a:pt x="661" y="721"/>
                  </a:cubicBezTo>
                  <a:cubicBezTo>
                    <a:pt x="586" y="628"/>
                    <a:pt x="493" y="512"/>
                    <a:pt x="493" y="294"/>
                  </a:cubicBezTo>
                  <a:cubicBezTo>
                    <a:pt x="491" y="191"/>
                    <a:pt x="517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03;p14">
              <a:extLst>
                <a:ext uri="{FF2B5EF4-FFF2-40B4-BE49-F238E27FC236}">
                  <a16:creationId xmlns:a16="http://schemas.microsoft.com/office/drawing/2014/main" id="{C7692BA3-854E-474F-BA2B-322E6EB4E7FF}"/>
                </a:ext>
              </a:extLst>
            </p:cNvPr>
            <p:cNvSpPr/>
            <p:nvPr/>
          </p:nvSpPr>
          <p:spPr>
            <a:xfrm>
              <a:off x="7358016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5" y="0"/>
                  </a:moveTo>
                  <a:cubicBezTo>
                    <a:pt x="26" y="89"/>
                    <a:pt x="1" y="190"/>
                    <a:pt x="2" y="293"/>
                  </a:cubicBezTo>
                  <a:cubicBezTo>
                    <a:pt x="2" y="510"/>
                    <a:pt x="94" y="626"/>
                    <a:pt x="168" y="719"/>
                  </a:cubicBezTo>
                  <a:cubicBezTo>
                    <a:pt x="235" y="801"/>
                    <a:pt x="282" y="860"/>
                    <a:pt x="282" y="991"/>
                  </a:cubicBezTo>
                  <a:cubicBezTo>
                    <a:pt x="282" y="1123"/>
                    <a:pt x="235" y="1183"/>
                    <a:pt x="168" y="1264"/>
                  </a:cubicBezTo>
                  <a:cubicBezTo>
                    <a:pt x="94" y="1357"/>
                    <a:pt x="2" y="1473"/>
                    <a:pt x="2" y="1691"/>
                  </a:cubicBezTo>
                  <a:cubicBezTo>
                    <a:pt x="2" y="1909"/>
                    <a:pt x="94" y="2025"/>
                    <a:pt x="168" y="2117"/>
                  </a:cubicBezTo>
                  <a:cubicBezTo>
                    <a:pt x="235" y="2199"/>
                    <a:pt x="282" y="2259"/>
                    <a:pt x="282" y="2391"/>
                  </a:cubicBezTo>
                  <a:cubicBezTo>
                    <a:pt x="282" y="2522"/>
                    <a:pt x="235" y="2581"/>
                    <a:pt x="168" y="2663"/>
                  </a:cubicBezTo>
                  <a:cubicBezTo>
                    <a:pt x="94" y="2756"/>
                    <a:pt x="2" y="2872"/>
                    <a:pt x="2" y="3089"/>
                  </a:cubicBezTo>
                  <a:cubicBezTo>
                    <a:pt x="2" y="3307"/>
                    <a:pt x="94" y="3423"/>
                    <a:pt x="168" y="3516"/>
                  </a:cubicBezTo>
                  <a:cubicBezTo>
                    <a:pt x="235" y="3598"/>
                    <a:pt x="282" y="3657"/>
                    <a:pt x="282" y="3788"/>
                  </a:cubicBezTo>
                  <a:cubicBezTo>
                    <a:pt x="282" y="3920"/>
                    <a:pt x="235" y="3980"/>
                    <a:pt x="168" y="4061"/>
                  </a:cubicBezTo>
                  <a:cubicBezTo>
                    <a:pt x="94" y="4154"/>
                    <a:pt x="2" y="4270"/>
                    <a:pt x="2" y="4488"/>
                  </a:cubicBezTo>
                  <a:cubicBezTo>
                    <a:pt x="2" y="4706"/>
                    <a:pt x="94" y="4822"/>
                    <a:pt x="168" y="4915"/>
                  </a:cubicBezTo>
                  <a:cubicBezTo>
                    <a:pt x="235" y="4996"/>
                    <a:pt x="282" y="5056"/>
                    <a:pt x="282" y="5188"/>
                  </a:cubicBezTo>
                  <a:cubicBezTo>
                    <a:pt x="282" y="5319"/>
                    <a:pt x="235" y="5379"/>
                    <a:pt x="168" y="5461"/>
                  </a:cubicBezTo>
                  <a:cubicBezTo>
                    <a:pt x="94" y="5553"/>
                    <a:pt x="2" y="5669"/>
                    <a:pt x="2" y="5887"/>
                  </a:cubicBezTo>
                  <a:cubicBezTo>
                    <a:pt x="1" y="5990"/>
                    <a:pt x="26" y="6093"/>
                    <a:pt x="75" y="6182"/>
                  </a:cubicBezTo>
                  <a:lnTo>
                    <a:pt x="379" y="6182"/>
                  </a:lnTo>
                  <a:cubicBezTo>
                    <a:pt x="373" y="6175"/>
                    <a:pt x="368" y="6167"/>
                    <a:pt x="362" y="6161"/>
                  </a:cubicBez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2" y="5615"/>
                  </a:cubicBezTo>
                  <a:cubicBezTo>
                    <a:pt x="436" y="5522"/>
                    <a:pt x="529" y="5404"/>
                    <a:pt x="529" y="5188"/>
                  </a:cubicBezTo>
                  <a:cubicBezTo>
                    <a:pt x="529" y="4969"/>
                    <a:pt x="436" y="4854"/>
                    <a:pt x="362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2" y="4214"/>
                  </a:cubicBezTo>
                  <a:cubicBezTo>
                    <a:pt x="436" y="4122"/>
                    <a:pt x="529" y="4007"/>
                    <a:pt x="529" y="3788"/>
                  </a:cubicBezTo>
                  <a:cubicBezTo>
                    <a:pt x="529" y="3570"/>
                    <a:pt x="436" y="3454"/>
                    <a:pt x="362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2" y="2816"/>
                  </a:cubicBezTo>
                  <a:cubicBezTo>
                    <a:pt x="436" y="2723"/>
                    <a:pt x="529" y="2608"/>
                    <a:pt x="529" y="2389"/>
                  </a:cubicBezTo>
                  <a:cubicBezTo>
                    <a:pt x="529" y="2171"/>
                    <a:pt x="436" y="2055"/>
                    <a:pt x="362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2" y="1417"/>
                  </a:cubicBezTo>
                  <a:cubicBezTo>
                    <a:pt x="436" y="1325"/>
                    <a:pt x="529" y="1208"/>
                    <a:pt x="529" y="991"/>
                  </a:cubicBezTo>
                  <a:cubicBezTo>
                    <a:pt x="529" y="773"/>
                    <a:pt x="436" y="657"/>
                    <a:pt x="362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2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04;p14">
              <a:extLst>
                <a:ext uri="{FF2B5EF4-FFF2-40B4-BE49-F238E27FC236}">
                  <a16:creationId xmlns:a16="http://schemas.microsoft.com/office/drawing/2014/main" id="{176F4A51-655B-46DE-B8DD-D0F9177DE567}"/>
                </a:ext>
              </a:extLst>
            </p:cNvPr>
            <p:cNvSpPr/>
            <p:nvPr/>
          </p:nvSpPr>
          <p:spPr>
            <a:xfrm>
              <a:off x="7443443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4" y="0"/>
                  </a:moveTo>
                  <a:cubicBezTo>
                    <a:pt x="25" y="89"/>
                    <a:pt x="0" y="190"/>
                    <a:pt x="2" y="293"/>
                  </a:cubicBezTo>
                  <a:cubicBezTo>
                    <a:pt x="2" y="510"/>
                    <a:pt x="95" y="626"/>
                    <a:pt x="169" y="719"/>
                  </a:cubicBezTo>
                  <a:cubicBezTo>
                    <a:pt x="234" y="801"/>
                    <a:pt x="282" y="860"/>
                    <a:pt x="282" y="991"/>
                  </a:cubicBezTo>
                  <a:cubicBezTo>
                    <a:pt x="282" y="1123"/>
                    <a:pt x="234" y="1183"/>
                    <a:pt x="169" y="1264"/>
                  </a:cubicBezTo>
                  <a:cubicBezTo>
                    <a:pt x="95" y="1357"/>
                    <a:pt x="2" y="1473"/>
                    <a:pt x="2" y="1691"/>
                  </a:cubicBezTo>
                  <a:cubicBezTo>
                    <a:pt x="2" y="1909"/>
                    <a:pt x="95" y="2025"/>
                    <a:pt x="169" y="2117"/>
                  </a:cubicBezTo>
                  <a:cubicBezTo>
                    <a:pt x="234" y="2199"/>
                    <a:pt x="282" y="2259"/>
                    <a:pt x="282" y="2391"/>
                  </a:cubicBezTo>
                  <a:cubicBezTo>
                    <a:pt x="282" y="2522"/>
                    <a:pt x="234" y="2581"/>
                    <a:pt x="169" y="2663"/>
                  </a:cubicBezTo>
                  <a:cubicBezTo>
                    <a:pt x="95" y="2756"/>
                    <a:pt x="2" y="2872"/>
                    <a:pt x="2" y="3089"/>
                  </a:cubicBezTo>
                  <a:cubicBezTo>
                    <a:pt x="2" y="3307"/>
                    <a:pt x="95" y="3423"/>
                    <a:pt x="169" y="3516"/>
                  </a:cubicBezTo>
                  <a:cubicBezTo>
                    <a:pt x="234" y="3598"/>
                    <a:pt x="282" y="3657"/>
                    <a:pt x="282" y="3788"/>
                  </a:cubicBezTo>
                  <a:cubicBezTo>
                    <a:pt x="282" y="3920"/>
                    <a:pt x="234" y="3980"/>
                    <a:pt x="169" y="4061"/>
                  </a:cubicBezTo>
                  <a:cubicBezTo>
                    <a:pt x="95" y="4154"/>
                    <a:pt x="2" y="4270"/>
                    <a:pt x="2" y="4488"/>
                  </a:cubicBezTo>
                  <a:cubicBezTo>
                    <a:pt x="2" y="4706"/>
                    <a:pt x="95" y="4822"/>
                    <a:pt x="169" y="4915"/>
                  </a:cubicBezTo>
                  <a:cubicBezTo>
                    <a:pt x="234" y="4996"/>
                    <a:pt x="282" y="5056"/>
                    <a:pt x="282" y="5188"/>
                  </a:cubicBezTo>
                  <a:cubicBezTo>
                    <a:pt x="282" y="5319"/>
                    <a:pt x="234" y="5379"/>
                    <a:pt x="169" y="5461"/>
                  </a:cubicBezTo>
                  <a:cubicBezTo>
                    <a:pt x="95" y="5553"/>
                    <a:pt x="2" y="5669"/>
                    <a:pt x="2" y="5887"/>
                  </a:cubicBezTo>
                  <a:cubicBezTo>
                    <a:pt x="0" y="5990"/>
                    <a:pt x="25" y="6093"/>
                    <a:pt x="76" y="6182"/>
                  </a:cubicBezTo>
                  <a:lnTo>
                    <a:pt x="378" y="6182"/>
                  </a:lnTo>
                  <a:lnTo>
                    <a:pt x="361" y="6161"/>
                  </a:ln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1" y="5615"/>
                  </a:cubicBezTo>
                  <a:cubicBezTo>
                    <a:pt x="435" y="5522"/>
                    <a:pt x="529" y="5404"/>
                    <a:pt x="529" y="5188"/>
                  </a:cubicBezTo>
                  <a:cubicBezTo>
                    <a:pt x="529" y="4969"/>
                    <a:pt x="435" y="4854"/>
                    <a:pt x="361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1" y="4214"/>
                  </a:cubicBezTo>
                  <a:cubicBezTo>
                    <a:pt x="435" y="4122"/>
                    <a:pt x="529" y="4007"/>
                    <a:pt x="529" y="3788"/>
                  </a:cubicBezTo>
                  <a:cubicBezTo>
                    <a:pt x="529" y="3570"/>
                    <a:pt x="435" y="3454"/>
                    <a:pt x="361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1" y="2816"/>
                  </a:cubicBezTo>
                  <a:cubicBezTo>
                    <a:pt x="435" y="2723"/>
                    <a:pt x="529" y="2608"/>
                    <a:pt x="529" y="2389"/>
                  </a:cubicBezTo>
                  <a:cubicBezTo>
                    <a:pt x="529" y="2171"/>
                    <a:pt x="435" y="2055"/>
                    <a:pt x="361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1" y="1417"/>
                  </a:cubicBezTo>
                  <a:cubicBezTo>
                    <a:pt x="435" y="1325"/>
                    <a:pt x="529" y="1208"/>
                    <a:pt x="529" y="991"/>
                  </a:cubicBezTo>
                  <a:cubicBezTo>
                    <a:pt x="529" y="773"/>
                    <a:pt x="435" y="657"/>
                    <a:pt x="361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1" y="19"/>
                  </a:cubicBezTo>
                  <a:cubicBezTo>
                    <a:pt x="367" y="13"/>
                    <a:pt x="372" y="5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05;p14">
              <a:extLst>
                <a:ext uri="{FF2B5EF4-FFF2-40B4-BE49-F238E27FC236}">
                  <a16:creationId xmlns:a16="http://schemas.microsoft.com/office/drawing/2014/main" id="{8C51BA9C-8B6C-4575-8513-EC77C0484640}"/>
                </a:ext>
              </a:extLst>
            </p:cNvPr>
            <p:cNvSpPr/>
            <p:nvPr/>
          </p:nvSpPr>
          <p:spPr>
            <a:xfrm>
              <a:off x="7528818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6" y="0"/>
                  </a:moveTo>
                  <a:cubicBezTo>
                    <a:pt x="26" y="89"/>
                    <a:pt x="0" y="190"/>
                    <a:pt x="2" y="293"/>
                  </a:cubicBezTo>
                  <a:cubicBezTo>
                    <a:pt x="2" y="510"/>
                    <a:pt x="95" y="626"/>
                    <a:pt x="170" y="719"/>
                  </a:cubicBezTo>
                  <a:cubicBezTo>
                    <a:pt x="235" y="801"/>
                    <a:pt x="282" y="860"/>
                    <a:pt x="282" y="991"/>
                  </a:cubicBezTo>
                  <a:cubicBezTo>
                    <a:pt x="282" y="1123"/>
                    <a:pt x="235" y="1183"/>
                    <a:pt x="170" y="1264"/>
                  </a:cubicBezTo>
                  <a:cubicBezTo>
                    <a:pt x="95" y="1357"/>
                    <a:pt x="2" y="1473"/>
                    <a:pt x="2" y="1691"/>
                  </a:cubicBezTo>
                  <a:cubicBezTo>
                    <a:pt x="2" y="1909"/>
                    <a:pt x="95" y="2025"/>
                    <a:pt x="170" y="2117"/>
                  </a:cubicBezTo>
                  <a:cubicBezTo>
                    <a:pt x="235" y="2199"/>
                    <a:pt x="282" y="2259"/>
                    <a:pt x="282" y="2391"/>
                  </a:cubicBezTo>
                  <a:cubicBezTo>
                    <a:pt x="282" y="2522"/>
                    <a:pt x="235" y="2581"/>
                    <a:pt x="170" y="2663"/>
                  </a:cubicBezTo>
                  <a:cubicBezTo>
                    <a:pt x="95" y="2756"/>
                    <a:pt x="2" y="2872"/>
                    <a:pt x="2" y="3089"/>
                  </a:cubicBezTo>
                  <a:cubicBezTo>
                    <a:pt x="2" y="3307"/>
                    <a:pt x="95" y="3423"/>
                    <a:pt x="170" y="3516"/>
                  </a:cubicBezTo>
                  <a:cubicBezTo>
                    <a:pt x="235" y="3598"/>
                    <a:pt x="282" y="3657"/>
                    <a:pt x="282" y="3788"/>
                  </a:cubicBezTo>
                  <a:cubicBezTo>
                    <a:pt x="282" y="3920"/>
                    <a:pt x="235" y="3980"/>
                    <a:pt x="170" y="4061"/>
                  </a:cubicBezTo>
                  <a:cubicBezTo>
                    <a:pt x="95" y="4154"/>
                    <a:pt x="2" y="4270"/>
                    <a:pt x="2" y="4488"/>
                  </a:cubicBezTo>
                  <a:cubicBezTo>
                    <a:pt x="2" y="4706"/>
                    <a:pt x="95" y="4822"/>
                    <a:pt x="170" y="4915"/>
                  </a:cubicBezTo>
                  <a:cubicBezTo>
                    <a:pt x="235" y="4996"/>
                    <a:pt x="282" y="5056"/>
                    <a:pt x="282" y="5188"/>
                  </a:cubicBezTo>
                  <a:cubicBezTo>
                    <a:pt x="282" y="5319"/>
                    <a:pt x="235" y="5379"/>
                    <a:pt x="170" y="5461"/>
                  </a:cubicBezTo>
                  <a:cubicBezTo>
                    <a:pt x="95" y="5553"/>
                    <a:pt x="2" y="5669"/>
                    <a:pt x="2" y="5887"/>
                  </a:cubicBezTo>
                  <a:cubicBezTo>
                    <a:pt x="0" y="5990"/>
                    <a:pt x="26" y="6093"/>
                    <a:pt x="76" y="6182"/>
                  </a:cubicBezTo>
                  <a:lnTo>
                    <a:pt x="379" y="6182"/>
                  </a:lnTo>
                  <a:lnTo>
                    <a:pt x="363" y="6161"/>
                  </a:ln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3" y="5615"/>
                  </a:cubicBezTo>
                  <a:cubicBezTo>
                    <a:pt x="437" y="5522"/>
                    <a:pt x="529" y="5404"/>
                    <a:pt x="529" y="5188"/>
                  </a:cubicBezTo>
                  <a:cubicBezTo>
                    <a:pt x="529" y="4969"/>
                    <a:pt x="437" y="4854"/>
                    <a:pt x="363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3" y="4214"/>
                  </a:cubicBezTo>
                  <a:cubicBezTo>
                    <a:pt x="437" y="4122"/>
                    <a:pt x="529" y="4007"/>
                    <a:pt x="529" y="3788"/>
                  </a:cubicBezTo>
                  <a:cubicBezTo>
                    <a:pt x="529" y="3570"/>
                    <a:pt x="437" y="3454"/>
                    <a:pt x="363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3" y="2816"/>
                  </a:cubicBezTo>
                  <a:cubicBezTo>
                    <a:pt x="437" y="2723"/>
                    <a:pt x="529" y="2608"/>
                    <a:pt x="529" y="2389"/>
                  </a:cubicBezTo>
                  <a:cubicBezTo>
                    <a:pt x="529" y="2171"/>
                    <a:pt x="437" y="2055"/>
                    <a:pt x="363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3" y="1417"/>
                  </a:cubicBezTo>
                  <a:cubicBezTo>
                    <a:pt x="437" y="1325"/>
                    <a:pt x="529" y="1208"/>
                    <a:pt x="529" y="991"/>
                  </a:cubicBezTo>
                  <a:cubicBezTo>
                    <a:pt x="529" y="773"/>
                    <a:pt x="437" y="657"/>
                    <a:pt x="363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3" y="19"/>
                  </a:cubicBezTo>
                  <a:cubicBezTo>
                    <a:pt x="368" y="13"/>
                    <a:pt x="372" y="5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06;p14">
              <a:extLst>
                <a:ext uri="{FF2B5EF4-FFF2-40B4-BE49-F238E27FC236}">
                  <a16:creationId xmlns:a16="http://schemas.microsoft.com/office/drawing/2014/main" id="{EB5312BD-5BBE-40EF-9BBF-D2302A8A3572}"/>
                </a:ext>
              </a:extLst>
            </p:cNvPr>
            <p:cNvSpPr/>
            <p:nvPr/>
          </p:nvSpPr>
          <p:spPr>
            <a:xfrm>
              <a:off x="7614194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7" y="0"/>
                  </a:moveTo>
                  <a:cubicBezTo>
                    <a:pt x="26" y="89"/>
                    <a:pt x="1" y="190"/>
                    <a:pt x="2" y="293"/>
                  </a:cubicBezTo>
                  <a:cubicBezTo>
                    <a:pt x="2" y="510"/>
                    <a:pt x="96" y="626"/>
                    <a:pt x="170" y="719"/>
                  </a:cubicBezTo>
                  <a:cubicBezTo>
                    <a:pt x="235" y="801"/>
                    <a:pt x="283" y="860"/>
                    <a:pt x="283" y="991"/>
                  </a:cubicBezTo>
                  <a:cubicBezTo>
                    <a:pt x="283" y="1123"/>
                    <a:pt x="235" y="1183"/>
                    <a:pt x="170" y="1264"/>
                  </a:cubicBezTo>
                  <a:cubicBezTo>
                    <a:pt x="96" y="1357"/>
                    <a:pt x="2" y="1473"/>
                    <a:pt x="2" y="1691"/>
                  </a:cubicBezTo>
                  <a:cubicBezTo>
                    <a:pt x="2" y="1909"/>
                    <a:pt x="96" y="2025"/>
                    <a:pt x="170" y="2117"/>
                  </a:cubicBezTo>
                  <a:cubicBezTo>
                    <a:pt x="235" y="2199"/>
                    <a:pt x="283" y="2259"/>
                    <a:pt x="283" y="2391"/>
                  </a:cubicBezTo>
                  <a:cubicBezTo>
                    <a:pt x="283" y="2522"/>
                    <a:pt x="235" y="2581"/>
                    <a:pt x="170" y="2663"/>
                  </a:cubicBezTo>
                  <a:cubicBezTo>
                    <a:pt x="96" y="2756"/>
                    <a:pt x="2" y="2872"/>
                    <a:pt x="2" y="3089"/>
                  </a:cubicBezTo>
                  <a:cubicBezTo>
                    <a:pt x="2" y="3307"/>
                    <a:pt x="96" y="3423"/>
                    <a:pt x="170" y="3516"/>
                  </a:cubicBezTo>
                  <a:cubicBezTo>
                    <a:pt x="235" y="3598"/>
                    <a:pt x="283" y="3657"/>
                    <a:pt x="283" y="3788"/>
                  </a:cubicBezTo>
                  <a:cubicBezTo>
                    <a:pt x="283" y="3920"/>
                    <a:pt x="235" y="3980"/>
                    <a:pt x="170" y="4061"/>
                  </a:cubicBezTo>
                  <a:cubicBezTo>
                    <a:pt x="96" y="4154"/>
                    <a:pt x="2" y="4270"/>
                    <a:pt x="2" y="4488"/>
                  </a:cubicBezTo>
                  <a:cubicBezTo>
                    <a:pt x="2" y="4706"/>
                    <a:pt x="96" y="4822"/>
                    <a:pt x="170" y="4915"/>
                  </a:cubicBezTo>
                  <a:cubicBezTo>
                    <a:pt x="235" y="4996"/>
                    <a:pt x="283" y="5056"/>
                    <a:pt x="283" y="5188"/>
                  </a:cubicBezTo>
                  <a:cubicBezTo>
                    <a:pt x="283" y="5319"/>
                    <a:pt x="235" y="5379"/>
                    <a:pt x="170" y="5461"/>
                  </a:cubicBezTo>
                  <a:cubicBezTo>
                    <a:pt x="96" y="5553"/>
                    <a:pt x="2" y="5669"/>
                    <a:pt x="2" y="5887"/>
                  </a:cubicBezTo>
                  <a:cubicBezTo>
                    <a:pt x="1" y="5990"/>
                    <a:pt x="26" y="6093"/>
                    <a:pt x="77" y="6182"/>
                  </a:cubicBezTo>
                  <a:lnTo>
                    <a:pt x="379" y="6182"/>
                  </a:lnTo>
                  <a:lnTo>
                    <a:pt x="363" y="6161"/>
                  </a:ln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3" y="5615"/>
                  </a:cubicBezTo>
                  <a:cubicBezTo>
                    <a:pt x="438" y="5522"/>
                    <a:pt x="529" y="5404"/>
                    <a:pt x="529" y="5188"/>
                  </a:cubicBezTo>
                  <a:cubicBezTo>
                    <a:pt x="529" y="4969"/>
                    <a:pt x="438" y="4854"/>
                    <a:pt x="363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3" y="4214"/>
                  </a:cubicBezTo>
                  <a:cubicBezTo>
                    <a:pt x="438" y="4122"/>
                    <a:pt x="529" y="4007"/>
                    <a:pt x="529" y="3788"/>
                  </a:cubicBezTo>
                  <a:cubicBezTo>
                    <a:pt x="529" y="3570"/>
                    <a:pt x="438" y="3454"/>
                    <a:pt x="363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3" y="2816"/>
                  </a:cubicBezTo>
                  <a:cubicBezTo>
                    <a:pt x="438" y="2723"/>
                    <a:pt x="529" y="2608"/>
                    <a:pt x="529" y="2389"/>
                  </a:cubicBezTo>
                  <a:cubicBezTo>
                    <a:pt x="529" y="2171"/>
                    <a:pt x="438" y="2055"/>
                    <a:pt x="363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3" y="1417"/>
                  </a:cubicBezTo>
                  <a:cubicBezTo>
                    <a:pt x="438" y="1325"/>
                    <a:pt x="529" y="1208"/>
                    <a:pt x="529" y="991"/>
                  </a:cubicBezTo>
                  <a:cubicBezTo>
                    <a:pt x="529" y="773"/>
                    <a:pt x="438" y="657"/>
                    <a:pt x="363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3" y="19"/>
                  </a:cubicBezTo>
                  <a:cubicBezTo>
                    <a:pt x="368" y="13"/>
                    <a:pt x="373" y="5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07;p14">
              <a:extLst>
                <a:ext uri="{FF2B5EF4-FFF2-40B4-BE49-F238E27FC236}">
                  <a16:creationId xmlns:a16="http://schemas.microsoft.com/office/drawing/2014/main" id="{B911B054-509C-4F82-A411-AE7E3B5B7E16}"/>
                </a:ext>
              </a:extLst>
            </p:cNvPr>
            <p:cNvSpPr/>
            <p:nvPr/>
          </p:nvSpPr>
          <p:spPr>
            <a:xfrm>
              <a:off x="7699620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6" y="0"/>
                  </a:moveTo>
                  <a:cubicBezTo>
                    <a:pt x="25" y="89"/>
                    <a:pt x="0" y="190"/>
                    <a:pt x="3" y="293"/>
                  </a:cubicBezTo>
                  <a:cubicBezTo>
                    <a:pt x="3" y="510"/>
                    <a:pt x="95" y="626"/>
                    <a:pt x="169" y="719"/>
                  </a:cubicBezTo>
                  <a:cubicBezTo>
                    <a:pt x="234" y="801"/>
                    <a:pt x="282" y="860"/>
                    <a:pt x="282" y="991"/>
                  </a:cubicBezTo>
                  <a:cubicBezTo>
                    <a:pt x="282" y="1123"/>
                    <a:pt x="234" y="1183"/>
                    <a:pt x="169" y="1264"/>
                  </a:cubicBezTo>
                  <a:cubicBezTo>
                    <a:pt x="95" y="1357"/>
                    <a:pt x="3" y="1473"/>
                    <a:pt x="3" y="1691"/>
                  </a:cubicBezTo>
                  <a:cubicBezTo>
                    <a:pt x="3" y="1909"/>
                    <a:pt x="95" y="2025"/>
                    <a:pt x="169" y="2117"/>
                  </a:cubicBezTo>
                  <a:cubicBezTo>
                    <a:pt x="234" y="2199"/>
                    <a:pt x="282" y="2259"/>
                    <a:pt x="282" y="2391"/>
                  </a:cubicBezTo>
                  <a:cubicBezTo>
                    <a:pt x="282" y="2522"/>
                    <a:pt x="234" y="2581"/>
                    <a:pt x="169" y="2663"/>
                  </a:cubicBezTo>
                  <a:cubicBezTo>
                    <a:pt x="95" y="2756"/>
                    <a:pt x="3" y="2872"/>
                    <a:pt x="3" y="3089"/>
                  </a:cubicBezTo>
                  <a:cubicBezTo>
                    <a:pt x="3" y="3307"/>
                    <a:pt x="95" y="3423"/>
                    <a:pt x="169" y="3516"/>
                  </a:cubicBezTo>
                  <a:cubicBezTo>
                    <a:pt x="234" y="3598"/>
                    <a:pt x="282" y="3657"/>
                    <a:pt x="282" y="3788"/>
                  </a:cubicBezTo>
                  <a:cubicBezTo>
                    <a:pt x="282" y="3920"/>
                    <a:pt x="234" y="3980"/>
                    <a:pt x="169" y="4061"/>
                  </a:cubicBezTo>
                  <a:cubicBezTo>
                    <a:pt x="95" y="4154"/>
                    <a:pt x="3" y="4270"/>
                    <a:pt x="3" y="4488"/>
                  </a:cubicBezTo>
                  <a:cubicBezTo>
                    <a:pt x="3" y="4706"/>
                    <a:pt x="95" y="4822"/>
                    <a:pt x="169" y="4915"/>
                  </a:cubicBezTo>
                  <a:cubicBezTo>
                    <a:pt x="234" y="4996"/>
                    <a:pt x="282" y="5056"/>
                    <a:pt x="282" y="5188"/>
                  </a:cubicBezTo>
                  <a:cubicBezTo>
                    <a:pt x="282" y="5319"/>
                    <a:pt x="234" y="5379"/>
                    <a:pt x="169" y="5461"/>
                  </a:cubicBezTo>
                  <a:cubicBezTo>
                    <a:pt x="95" y="5553"/>
                    <a:pt x="3" y="5669"/>
                    <a:pt x="3" y="5887"/>
                  </a:cubicBezTo>
                  <a:cubicBezTo>
                    <a:pt x="0" y="5990"/>
                    <a:pt x="25" y="6093"/>
                    <a:pt x="76" y="6182"/>
                  </a:cubicBezTo>
                  <a:lnTo>
                    <a:pt x="380" y="6182"/>
                  </a:lnTo>
                  <a:lnTo>
                    <a:pt x="363" y="6161"/>
                  </a:ln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3" y="5615"/>
                  </a:cubicBezTo>
                  <a:cubicBezTo>
                    <a:pt x="437" y="5522"/>
                    <a:pt x="529" y="5404"/>
                    <a:pt x="529" y="5188"/>
                  </a:cubicBezTo>
                  <a:cubicBezTo>
                    <a:pt x="529" y="4969"/>
                    <a:pt x="437" y="4854"/>
                    <a:pt x="363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3" y="4214"/>
                  </a:cubicBezTo>
                  <a:cubicBezTo>
                    <a:pt x="437" y="4122"/>
                    <a:pt x="529" y="4007"/>
                    <a:pt x="529" y="3788"/>
                  </a:cubicBezTo>
                  <a:cubicBezTo>
                    <a:pt x="529" y="3570"/>
                    <a:pt x="437" y="3454"/>
                    <a:pt x="363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3" y="2816"/>
                  </a:cubicBezTo>
                  <a:cubicBezTo>
                    <a:pt x="437" y="2723"/>
                    <a:pt x="529" y="2608"/>
                    <a:pt x="529" y="2389"/>
                  </a:cubicBezTo>
                  <a:cubicBezTo>
                    <a:pt x="529" y="2171"/>
                    <a:pt x="437" y="2055"/>
                    <a:pt x="363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3" y="1417"/>
                  </a:cubicBezTo>
                  <a:cubicBezTo>
                    <a:pt x="437" y="1325"/>
                    <a:pt x="529" y="1208"/>
                    <a:pt x="529" y="991"/>
                  </a:cubicBezTo>
                  <a:cubicBezTo>
                    <a:pt x="529" y="773"/>
                    <a:pt x="437" y="657"/>
                    <a:pt x="363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3" y="19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08;p14">
              <a:extLst>
                <a:ext uri="{FF2B5EF4-FFF2-40B4-BE49-F238E27FC236}">
                  <a16:creationId xmlns:a16="http://schemas.microsoft.com/office/drawing/2014/main" id="{F0DB3CFF-5AE9-40E8-B105-6D05B1ECE1EE}"/>
                </a:ext>
              </a:extLst>
            </p:cNvPr>
            <p:cNvSpPr/>
            <p:nvPr/>
          </p:nvSpPr>
          <p:spPr>
            <a:xfrm>
              <a:off x="7785098" y="838428"/>
              <a:ext cx="27026" cy="316441"/>
            </a:xfrm>
            <a:custGeom>
              <a:avLst/>
              <a:gdLst/>
              <a:ahLst/>
              <a:cxnLst/>
              <a:rect l="l" t="t" r="r" b="b"/>
              <a:pathLst>
                <a:path w="528" h="6182" extrusionOk="0">
                  <a:moveTo>
                    <a:pt x="74" y="0"/>
                  </a:moveTo>
                  <a:cubicBezTo>
                    <a:pt x="24" y="89"/>
                    <a:pt x="0" y="190"/>
                    <a:pt x="2" y="293"/>
                  </a:cubicBezTo>
                  <a:cubicBezTo>
                    <a:pt x="2" y="510"/>
                    <a:pt x="93" y="626"/>
                    <a:pt x="168" y="719"/>
                  </a:cubicBezTo>
                  <a:cubicBezTo>
                    <a:pt x="234" y="801"/>
                    <a:pt x="282" y="860"/>
                    <a:pt x="282" y="991"/>
                  </a:cubicBezTo>
                  <a:cubicBezTo>
                    <a:pt x="282" y="1123"/>
                    <a:pt x="234" y="1183"/>
                    <a:pt x="168" y="1264"/>
                  </a:cubicBezTo>
                  <a:cubicBezTo>
                    <a:pt x="93" y="1357"/>
                    <a:pt x="2" y="1473"/>
                    <a:pt x="2" y="1691"/>
                  </a:cubicBezTo>
                  <a:cubicBezTo>
                    <a:pt x="2" y="1909"/>
                    <a:pt x="93" y="2025"/>
                    <a:pt x="168" y="2117"/>
                  </a:cubicBezTo>
                  <a:cubicBezTo>
                    <a:pt x="234" y="2199"/>
                    <a:pt x="282" y="2259"/>
                    <a:pt x="282" y="2391"/>
                  </a:cubicBezTo>
                  <a:cubicBezTo>
                    <a:pt x="282" y="2522"/>
                    <a:pt x="234" y="2581"/>
                    <a:pt x="168" y="2663"/>
                  </a:cubicBezTo>
                  <a:cubicBezTo>
                    <a:pt x="93" y="2756"/>
                    <a:pt x="2" y="2872"/>
                    <a:pt x="2" y="3089"/>
                  </a:cubicBezTo>
                  <a:cubicBezTo>
                    <a:pt x="2" y="3307"/>
                    <a:pt x="93" y="3423"/>
                    <a:pt x="168" y="3516"/>
                  </a:cubicBezTo>
                  <a:cubicBezTo>
                    <a:pt x="234" y="3598"/>
                    <a:pt x="282" y="3657"/>
                    <a:pt x="282" y="3788"/>
                  </a:cubicBezTo>
                  <a:cubicBezTo>
                    <a:pt x="282" y="3920"/>
                    <a:pt x="234" y="3980"/>
                    <a:pt x="168" y="4061"/>
                  </a:cubicBezTo>
                  <a:cubicBezTo>
                    <a:pt x="93" y="4154"/>
                    <a:pt x="2" y="4270"/>
                    <a:pt x="2" y="4488"/>
                  </a:cubicBezTo>
                  <a:cubicBezTo>
                    <a:pt x="2" y="4706"/>
                    <a:pt x="93" y="4822"/>
                    <a:pt x="168" y="4915"/>
                  </a:cubicBezTo>
                  <a:cubicBezTo>
                    <a:pt x="234" y="4996"/>
                    <a:pt x="282" y="5056"/>
                    <a:pt x="282" y="5188"/>
                  </a:cubicBezTo>
                  <a:cubicBezTo>
                    <a:pt x="282" y="5319"/>
                    <a:pt x="234" y="5379"/>
                    <a:pt x="168" y="5461"/>
                  </a:cubicBezTo>
                  <a:cubicBezTo>
                    <a:pt x="93" y="5553"/>
                    <a:pt x="2" y="5669"/>
                    <a:pt x="2" y="5887"/>
                  </a:cubicBezTo>
                  <a:cubicBezTo>
                    <a:pt x="0" y="5990"/>
                    <a:pt x="25" y="6093"/>
                    <a:pt x="74" y="6182"/>
                  </a:cubicBezTo>
                  <a:lnTo>
                    <a:pt x="378" y="6182"/>
                  </a:lnTo>
                  <a:cubicBezTo>
                    <a:pt x="372" y="6175"/>
                    <a:pt x="367" y="6167"/>
                    <a:pt x="361" y="6161"/>
                  </a:cubicBez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1" y="5615"/>
                  </a:cubicBezTo>
                  <a:cubicBezTo>
                    <a:pt x="435" y="5522"/>
                    <a:pt x="527" y="5404"/>
                    <a:pt x="527" y="5188"/>
                  </a:cubicBezTo>
                  <a:cubicBezTo>
                    <a:pt x="527" y="4969"/>
                    <a:pt x="435" y="4854"/>
                    <a:pt x="361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1" y="4214"/>
                  </a:cubicBezTo>
                  <a:cubicBezTo>
                    <a:pt x="435" y="4122"/>
                    <a:pt x="527" y="4007"/>
                    <a:pt x="527" y="3788"/>
                  </a:cubicBezTo>
                  <a:cubicBezTo>
                    <a:pt x="527" y="3570"/>
                    <a:pt x="435" y="3454"/>
                    <a:pt x="361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1" y="2816"/>
                  </a:cubicBezTo>
                  <a:cubicBezTo>
                    <a:pt x="435" y="2723"/>
                    <a:pt x="527" y="2608"/>
                    <a:pt x="527" y="2389"/>
                  </a:cubicBezTo>
                  <a:cubicBezTo>
                    <a:pt x="527" y="2171"/>
                    <a:pt x="435" y="2055"/>
                    <a:pt x="361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1" y="1417"/>
                  </a:cubicBezTo>
                  <a:cubicBezTo>
                    <a:pt x="435" y="1325"/>
                    <a:pt x="527" y="1208"/>
                    <a:pt x="527" y="991"/>
                  </a:cubicBezTo>
                  <a:cubicBezTo>
                    <a:pt x="527" y="773"/>
                    <a:pt x="435" y="657"/>
                    <a:pt x="361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1" y="19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09;p14">
              <a:extLst>
                <a:ext uri="{FF2B5EF4-FFF2-40B4-BE49-F238E27FC236}">
                  <a16:creationId xmlns:a16="http://schemas.microsoft.com/office/drawing/2014/main" id="{9056538D-A343-42E9-AD42-80F23A3BD882}"/>
                </a:ext>
              </a:extLst>
            </p:cNvPr>
            <p:cNvSpPr/>
            <p:nvPr/>
          </p:nvSpPr>
          <p:spPr>
            <a:xfrm>
              <a:off x="7870371" y="838428"/>
              <a:ext cx="27230" cy="316441"/>
            </a:xfrm>
            <a:custGeom>
              <a:avLst/>
              <a:gdLst/>
              <a:ahLst/>
              <a:cxnLst/>
              <a:rect l="l" t="t" r="r" b="b"/>
              <a:pathLst>
                <a:path w="532" h="6182" extrusionOk="0">
                  <a:moveTo>
                    <a:pt x="77" y="0"/>
                  </a:moveTo>
                  <a:cubicBezTo>
                    <a:pt x="26" y="89"/>
                    <a:pt x="1" y="190"/>
                    <a:pt x="4" y="293"/>
                  </a:cubicBezTo>
                  <a:cubicBezTo>
                    <a:pt x="4" y="510"/>
                    <a:pt x="96" y="626"/>
                    <a:pt x="170" y="719"/>
                  </a:cubicBezTo>
                  <a:cubicBezTo>
                    <a:pt x="237" y="801"/>
                    <a:pt x="284" y="860"/>
                    <a:pt x="284" y="991"/>
                  </a:cubicBezTo>
                  <a:cubicBezTo>
                    <a:pt x="284" y="1123"/>
                    <a:pt x="235" y="1183"/>
                    <a:pt x="170" y="1264"/>
                  </a:cubicBezTo>
                  <a:cubicBezTo>
                    <a:pt x="96" y="1357"/>
                    <a:pt x="4" y="1473"/>
                    <a:pt x="4" y="1691"/>
                  </a:cubicBezTo>
                  <a:cubicBezTo>
                    <a:pt x="4" y="1909"/>
                    <a:pt x="96" y="2025"/>
                    <a:pt x="170" y="2117"/>
                  </a:cubicBezTo>
                  <a:cubicBezTo>
                    <a:pt x="237" y="2199"/>
                    <a:pt x="284" y="2259"/>
                    <a:pt x="284" y="2391"/>
                  </a:cubicBezTo>
                  <a:cubicBezTo>
                    <a:pt x="284" y="2522"/>
                    <a:pt x="235" y="2581"/>
                    <a:pt x="170" y="2663"/>
                  </a:cubicBezTo>
                  <a:cubicBezTo>
                    <a:pt x="96" y="2756"/>
                    <a:pt x="4" y="2872"/>
                    <a:pt x="4" y="3089"/>
                  </a:cubicBezTo>
                  <a:cubicBezTo>
                    <a:pt x="4" y="3307"/>
                    <a:pt x="96" y="3423"/>
                    <a:pt x="170" y="3516"/>
                  </a:cubicBezTo>
                  <a:cubicBezTo>
                    <a:pt x="237" y="3598"/>
                    <a:pt x="284" y="3657"/>
                    <a:pt x="284" y="3788"/>
                  </a:cubicBezTo>
                  <a:cubicBezTo>
                    <a:pt x="284" y="3920"/>
                    <a:pt x="235" y="3980"/>
                    <a:pt x="170" y="4061"/>
                  </a:cubicBezTo>
                  <a:cubicBezTo>
                    <a:pt x="96" y="4154"/>
                    <a:pt x="4" y="4270"/>
                    <a:pt x="4" y="4488"/>
                  </a:cubicBezTo>
                  <a:cubicBezTo>
                    <a:pt x="4" y="4706"/>
                    <a:pt x="96" y="4822"/>
                    <a:pt x="170" y="4915"/>
                  </a:cubicBezTo>
                  <a:cubicBezTo>
                    <a:pt x="237" y="4996"/>
                    <a:pt x="284" y="5056"/>
                    <a:pt x="284" y="5188"/>
                  </a:cubicBezTo>
                  <a:cubicBezTo>
                    <a:pt x="284" y="5319"/>
                    <a:pt x="235" y="5379"/>
                    <a:pt x="170" y="5461"/>
                  </a:cubicBezTo>
                  <a:cubicBezTo>
                    <a:pt x="96" y="5553"/>
                    <a:pt x="4" y="5669"/>
                    <a:pt x="4" y="5887"/>
                  </a:cubicBezTo>
                  <a:cubicBezTo>
                    <a:pt x="1" y="5992"/>
                    <a:pt x="28" y="6093"/>
                    <a:pt x="77" y="6182"/>
                  </a:cubicBezTo>
                  <a:lnTo>
                    <a:pt x="381" y="6182"/>
                  </a:lnTo>
                  <a:cubicBezTo>
                    <a:pt x="374" y="6175"/>
                    <a:pt x="370" y="6167"/>
                    <a:pt x="363" y="6161"/>
                  </a:cubicBezTo>
                  <a:cubicBezTo>
                    <a:pt x="298" y="6079"/>
                    <a:pt x="251" y="6019"/>
                    <a:pt x="251" y="5887"/>
                  </a:cubicBezTo>
                  <a:cubicBezTo>
                    <a:pt x="251" y="5756"/>
                    <a:pt x="298" y="5696"/>
                    <a:pt x="363" y="5615"/>
                  </a:cubicBezTo>
                  <a:cubicBezTo>
                    <a:pt x="438" y="5522"/>
                    <a:pt x="531" y="5404"/>
                    <a:pt x="531" y="5188"/>
                  </a:cubicBezTo>
                  <a:cubicBezTo>
                    <a:pt x="531" y="4969"/>
                    <a:pt x="438" y="4854"/>
                    <a:pt x="363" y="4760"/>
                  </a:cubicBezTo>
                  <a:cubicBezTo>
                    <a:pt x="298" y="4678"/>
                    <a:pt x="251" y="4619"/>
                    <a:pt x="251" y="4488"/>
                  </a:cubicBezTo>
                  <a:cubicBezTo>
                    <a:pt x="251" y="4357"/>
                    <a:pt x="298" y="4296"/>
                    <a:pt x="363" y="4214"/>
                  </a:cubicBezTo>
                  <a:cubicBezTo>
                    <a:pt x="438" y="4122"/>
                    <a:pt x="531" y="4007"/>
                    <a:pt x="531" y="3788"/>
                  </a:cubicBezTo>
                  <a:cubicBezTo>
                    <a:pt x="531" y="3570"/>
                    <a:pt x="438" y="3454"/>
                    <a:pt x="363" y="3361"/>
                  </a:cubicBezTo>
                  <a:cubicBezTo>
                    <a:pt x="298" y="3280"/>
                    <a:pt x="251" y="3220"/>
                    <a:pt x="251" y="3089"/>
                  </a:cubicBezTo>
                  <a:cubicBezTo>
                    <a:pt x="251" y="2957"/>
                    <a:pt x="298" y="2899"/>
                    <a:pt x="363" y="2816"/>
                  </a:cubicBezTo>
                  <a:cubicBezTo>
                    <a:pt x="438" y="2723"/>
                    <a:pt x="531" y="2608"/>
                    <a:pt x="531" y="2389"/>
                  </a:cubicBezTo>
                  <a:cubicBezTo>
                    <a:pt x="531" y="2171"/>
                    <a:pt x="438" y="2055"/>
                    <a:pt x="363" y="1963"/>
                  </a:cubicBezTo>
                  <a:cubicBezTo>
                    <a:pt x="298" y="1881"/>
                    <a:pt x="251" y="1821"/>
                    <a:pt x="251" y="1689"/>
                  </a:cubicBezTo>
                  <a:cubicBezTo>
                    <a:pt x="251" y="1558"/>
                    <a:pt x="298" y="1499"/>
                    <a:pt x="363" y="1417"/>
                  </a:cubicBezTo>
                  <a:cubicBezTo>
                    <a:pt x="438" y="1325"/>
                    <a:pt x="531" y="1208"/>
                    <a:pt x="531" y="991"/>
                  </a:cubicBezTo>
                  <a:cubicBezTo>
                    <a:pt x="531" y="773"/>
                    <a:pt x="438" y="657"/>
                    <a:pt x="363" y="564"/>
                  </a:cubicBezTo>
                  <a:cubicBezTo>
                    <a:pt x="298" y="482"/>
                    <a:pt x="251" y="423"/>
                    <a:pt x="251" y="292"/>
                  </a:cubicBezTo>
                  <a:cubicBezTo>
                    <a:pt x="251" y="160"/>
                    <a:pt x="298" y="102"/>
                    <a:pt x="363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10;p14">
              <a:extLst>
                <a:ext uri="{FF2B5EF4-FFF2-40B4-BE49-F238E27FC236}">
                  <a16:creationId xmlns:a16="http://schemas.microsoft.com/office/drawing/2014/main" id="{871FBAEE-A6E6-4981-8338-FE165457FE0D}"/>
                </a:ext>
              </a:extLst>
            </p:cNvPr>
            <p:cNvSpPr/>
            <p:nvPr/>
          </p:nvSpPr>
          <p:spPr>
            <a:xfrm>
              <a:off x="7955849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5" y="0"/>
                  </a:moveTo>
                  <a:cubicBezTo>
                    <a:pt x="25" y="89"/>
                    <a:pt x="1" y="190"/>
                    <a:pt x="2" y="293"/>
                  </a:cubicBezTo>
                  <a:cubicBezTo>
                    <a:pt x="2" y="510"/>
                    <a:pt x="94" y="626"/>
                    <a:pt x="169" y="719"/>
                  </a:cubicBezTo>
                  <a:cubicBezTo>
                    <a:pt x="235" y="801"/>
                    <a:pt x="283" y="860"/>
                    <a:pt x="283" y="991"/>
                  </a:cubicBezTo>
                  <a:cubicBezTo>
                    <a:pt x="283" y="1123"/>
                    <a:pt x="235" y="1183"/>
                    <a:pt x="169" y="1264"/>
                  </a:cubicBezTo>
                  <a:cubicBezTo>
                    <a:pt x="94" y="1357"/>
                    <a:pt x="2" y="1473"/>
                    <a:pt x="2" y="1691"/>
                  </a:cubicBezTo>
                  <a:cubicBezTo>
                    <a:pt x="2" y="1909"/>
                    <a:pt x="94" y="2025"/>
                    <a:pt x="169" y="2117"/>
                  </a:cubicBezTo>
                  <a:cubicBezTo>
                    <a:pt x="235" y="2199"/>
                    <a:pt x="283" y="2259"/>
                    <a:pt x="283" y="2391"/>
                  </a:cubicBezTo>
                  <a:cubicBezTo>
                    <a:pt x="283" y="2522"/>
                    <a:pt x="235" y="2581"/>
                    <a:pt x="169" y="2663"/>
                  </a:cubicBezTo>
                  <a:cubicBezTo>
                    <a:pt x="94" y="2756"/>
                    <a:pt x="2" y="2872"/>
                    <a:pt x="2" y="3089"/>
                  </a:cubicBezTo>
                  <a:cubicBezTo>
                    <a:pt x="2" y="3307"/>
                    <a:pt x="94" y="3423"/>
                    <a:pt x="169" y="3516"/>
                  </a:cubicBezTo>
                  <a:cubicBezTo>
                    <a:pt x="235" y="3598"/>
                    <a:pt x="283" y="3657"/>
                    <a:pt x="283" y="3788"/>
                  </a:cubicBezTo>
                  <a:cubicBezTo>
                    <a:pt x="283" y="3920"/>
                    <a:pt x="235" y="3980"/>
                    <a:pt x="169" y="4061"/>
                  </a:cubicBezTo>
                  <a:cubicBezTo>
                    <a:pt x="94" y="4154"/>
                    <a:pt x="2" y="4270"/>
                    <a:pt x="2" y="4488"/>
                  </a:cubicBezTo>
                  <a:cubicBezTo>
                    <a:pt x="2" y="4706"/>
                    <a:pt x="94" y="4822"/>
                    <a:pt x="169" y="4915"/>
                  </a:cubicBezTo>
                  <a:cubicBezTo>
                    <a:pt x="235" y="4996"/>
                    <a:pt x="283" y="5056"/>
                    <a:pt x="283" y="5188"/>
                  </a:cubicBezTo>
                  <a:cubicBezTo>
                    <a:pt x="283" y="5319"/>
                    <a:pt x="235" y="5379"/>
                    <a:pt x="169" y="5461"/>
                  </a:cubicBezTo>
                  <a:cubicBezTo>
                    <a:pt x="94" y="5553"/>
                    <a:pt x="2" y="5669"/>
                    <a:pt x="2" y="5887"/>
                  </a:cubicBezTo>
                  <a:cubicBezTo>
                    <a:pt x="1" y="5992"/>
                    <a:pt x="26" y="6093"/>
                    <a:pt x="77" y="6182"/>
                  </a:cubicBezTo>
                  <a:lnTo>
                    <a:pt x="379" y="6182"/>
                  </a:lnTo>
                  <a:cubicBezTo>
                    <a:pt x="373" y="6175"/>
                    <a:pt x="368" y="6167"/>
                    <a:pt x="362" y="6161"/>
                  </a:cubicBez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2" y="5615"/>
                  </a:cubicBezTo>
                  <a:cubicBezTo>
                    <a:pt x="436" y="5522"/>
                    <a:pt x="529" y="5404"/>
                    <a:pt x="529" y="5188"/>
                  </a:cubicBezTo>
                  <a:cubicBezTo>
                    <a:pt x="529" y="4969"/>
                    <a:pt x="436" y="4854"/>
                    <a:pt x="362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2" y="4214"/>
                  </a:cubicBezTo>
                  <a:cubicBezTo>
                    <a:pt x="436" y="4122"/>
                    <a:pt x="529" y="4007"/>
                    <a:pt x="529" y="3788"/>
                  </a:cubicBezTo>
                  <a:cubicBezTo>
                    <a:pt x="529" y="3570"/>
                    <a:pt x="436" y="3454"/>
                    <a:pt x="362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2" y="2816"/>
                  </a:cubicBezTo>
                  <a:cubicBezTo>
                    <a:pt x="436" y="2723"/>
                    <a:pt x="529" y="2608"/>
                    <a:pt x="529" y="2389"/>
                  </a:cubicBezTo>
                  <a:cubicBezTo>
                    <a:pt x="529" y="2171"/>
                    <a:pt x="436" y="2055"/>
                    <a:pt x="362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2" y="1417"/>
                  </a:cubicBezTo>
                  <a:cubicBezTo>
                    <a:pt x="436" y="1325"/>
                    <a:pt x="529" y="1208"/>
                    <a:pt x="529" y="991"/>
                  </a:cubicBezTo>
                  <a:cubicBezTo>
                    <a:pt x="529" y="773"/>
                    <a:pt x="436" y="657"/>
                    <a:pt x="362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2" y="19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11;p14">
              <a:extLst>
                <a:ext uri="{FF2B5EF4-FFF2-40B4-BE49-F238E27FC236}">
                  <a16:creationId xmlns:a16="http://schemas.microsoft.com/office/drawing/2014/main" id="{EE227B98-EBA7-447E-9BFA-533895F76EA6}"/>
                </a:ext>
              </a:extLst>
            </p:cNvPr>
            <p:cNvSpPr/>
            <p:nvPr/>
          </p:nvSpPr>
          <p:spPr>
            <a:xfrm>
              <a:off x="8041275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6" y="0"/>
                  </a:moveTo>
                  <a:cubicBezTo>
                    <a:pt x="26" y="89"/>
                    <a:pt x="0" y="190"/>
                    <a:pt x="2" y="293"/>
                  </a:cubicBezTo>
                  <a:cubicBezTo>
                    <a:pt x="2" y="510"/>
                    <a:pt x="95" y="626"/>
                    <a:pt x="170" y="719"/>
                  </a:cubicBezTo>
                  <a:cubicBezTo>
                    <a:pt x="234" y="801"/>
                    <a:pt x="282" y="860"/>
                    <a:pt x="282" y="991"/>
                  </a:cubicBezTo>
                  <a:cubicBezTo>
                    <a:pt x="282" y="1123"/>
                    <a:pt x="234" y="1183"/>
                    <a:pt x="170" y="1264"/>
                  </a:cubicBezTo>
                  <a:cubicBezTo>
                    <a:pt x="95" y="1357"/>
                    <a:pt x="2" y="1473"/>
                    <a:pt x="2" y="1691"/>
                  </a:cubicBezTo>
                  <a:cubicBezTo>
                    <a:pt x="2" y="1909"/>
                    <a:pt x="95" y="2025"/>
                    <a:pt x="170" y="2117"/>
                  </a:cubicBezTo>
                  <a:cubicBezTo>
                    <a:pt x="234" y="2199"/>
                    <a:pt x="282" y="2259"/>
                    <a:pt x="282" y="2391"/>
                  </a:cubicBezTo>
                  <a:cubicBezTo>
                    <a:pt x="282" y="2522"/>
                    <a:pt x="234" y="2581"/>
                    <a:pt x="170" y="2663"/>
                  </a:cubicBezTo>
                  <a:cubicBezTo>
                    <a:pt x="95" y="2756"/>
                    <a:pt x="2" y="2872"/>
                    <a:pt x="2" y="3089"/>
                  </a:cubicBezTo>
                  <a:cubicBezTo>
                    <a:pt x="2" y="3307"/>
                    <a:pt x="95" y="3423"/>
                    <a:pt x="170" y="3516"/>
                  </a:cubicBezTo>
                  <a:cubicBezTo>
                    <a:pt x="234" y="3598"/>
                    <a:pt x="282" y="3657"/>
                    <a:pt x="282" y="3788"/>
                  </a:cubicBezTo>
                  <a:cubicBezTo>
                    <a:pt x="282" y="3920"/>
                    <a:pt x="234" y="3980"/>
                    <a:pt x="170" y="4061"/>
                  </a:cubicBezTo>
                  <a:cubicBezTo>
                    <a:pt x="95" y="4154"/>
                    <a:pt x="2" y="4270"/>
                    <a:pt x="2" y="4488"/>
                  </a:cubicBezTo>
                  <a:cubicBezTo>
                    <a:pt x="2" y="4706"/>
                    <a:pt x="95" y="4822"/>
                    <a:pt x="170" y="4915"/>
                  </a:cubicBezTo>
                  <a:cubicBezTo>
                    <a:pt x="234" y="4996"/>
                    <a:pt x="282" y="5056"/>
                    <a:pt x="282" y="5188"/>
                  </a:cubicBezTo>
                  <a:cubicBezTo>
                    <a:pt x="282" y="5319"/>
                    <a:pt x="234" y="5379"/>
                    <a:pt x="170" y="5461"/>
                  </a:cubicBezTo>
                  <a:cubicBezTo>
                    <a:pt x="95" y="5553"/>
                    <a:pt x="2" y="5669"/>
                    <a:pt x="2" y="5887"/>
                  </a:cubicBezTo>
                  <a:cubicBezTo>
                    <a:pt x="0" y="5992"/>
                    <a:pt x="26" y="6093"/>
                    <a:pt x="76" y="6182"/>
                  </a:cubicBezTo>
                  <a:lnTo>
                    <a:pt x="378" y="6182"/>
                  </a:lnTo>
                  <a:cubicBezTo>
                    <a:pt x="374" y="6175"/>
                    <a:pt x="367" y="6167"/>
                    <a:pt x="363" y="6161"/>
                  </a:cubicBez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1" y="5615"/>
                  </a:cubicBezTo>
                  <a:cubicBezTo>
                    <a:pt x="435" y="5522"/>
                    <a:pt x="529" y="5404"/>
                    <a:pt x="529" y="5188"/>
                  </a:cubicBezTo>
                  <a:cubicBezTo>
                    <a:pt x="529" y="4969"/>
                    <a:pt x="435" y="4854"/>
                    <a:pt x="361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1" y="4214"/>
                  </a:cubicBezTo>
                  <a:cubicBezTo>
                    <a:pt x="435" y="4122"/>
                    <a:pt x="529" y="4007"/>
                    <a:pt x="529" y="3788"/>
                  </a:cubicBezTo>
                  <a:cubicBezTo>
                    <a:pt x="529" y="3570"/>
                    <a:pt x="435" y="3454"/>
                    <a:pt x="361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1" y="2816"/>
                  </a:cubicBezTo>
                  <a:cubicBezTo>
                    <a:pt x="435" y="2723"/>
                    <a:pt x="529" y="2608"/>
                    <a:pt x="529" y="2389"/>
                  </a:cubicBezTo>
                  <a:cubicBezTo>
                    <a:pt x="529" y="2171"/>
                    <a:pt x="435" y="2055"/>
                    <a:pt x="361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1" y="1417"/>
                  </a:cubicBezTo>
                  <a:cubicBezTo>
                    <a:pt x="435" y="1325"/>
                    <a:pt x="529" y="1208"/>
                    <a:pt x="529" y="991"/>
                  </a:cubicBezTo>
                  <a:cubicBezTo>
                    <a:pt x="529" y="773"/>
                    <a:pt x="435" y="657"/>
                    <a:pt x="361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1" y="19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12;p14">
              <a:extLst>
                <a:ext uri="{FF2B5EF4-FFF2-40B4-BE49-F238E27FC236}">
                  <a16:creationId xmlns:a16="http://schemas.microsoft.com/office/drawing/2014/main" id="{74EF5F46-C2BA-4CED-B94E-3D6120789153}"/>
                </a:ext>
              </a:extLst>
            </p:cNvPr>
            <p:cNvSpPr/>
            <p:nvPr/>
          </p:nvSpPr>
          <p:spPr>
            <a:xfrm>
              <a:off x="8126651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5" y="0"/>
                  </a:moveTo>
                  <a:cubicBezTo>
                    <a:pt x="26" y="89"/>
                    <a:pt x="1" y="190"/>
                    <a:pt x="2" y="293"/>
                  </a:cubicBezTo>
                  <a:cubicBezTo>
                    <a:pt x="2" y="510"/>
                    <a:pt x="96" y="626"/>
                    <a:pt x="170" y="719"/>
                  </a:cubicBezTo>
                  <a:cubicBezTo>
                    <a:pt x="235" y="801"/>
                    <a:pt x="282" y="860"/>
                    <a:pt x="282" y="991"/>
                  </a:cubicBezTo>
                  <a:cubicBezTo>
                    <a:pt x="282" y="1123"/>
                    <a:pt x="235" y="1183"/>
                    <a:pt x="170" y="1264"/>
                  </a:cubicBezTo>
                  <a:cubicBezTo>
                    <a:pt x="96" y="1357"/>
                    <a:pt x="2" y="1473"/>
                    <a:pt x="2" y="1691"/>
                  </a:cubicBezTo>
                  <a:cubicBezTo>
                    <a:pt x="2" y="1909"/>
                    <a:pt x="96" y="2025"/>
                    <a:pt x="170" y="2117"/>
                  </a:cubicBezTo>
                  <a:cubicBezTo>
                    <a:pt x="235" y="2199"/>
                    <a:pt x="282" y="2259"/>
                    <a:pt x="282" y="2391"/>
                  </a:cubicBezTo>
                  <a:cubicBezTo>
                    <a:pt x="282" y="2522"/>
                    <a:pt x="235" y="2581"/>
                    <a:pt x="170" y="2663"/>
                  </a:cubicBezTo>
                  <a:cubicBezTo>
                    <a:pt x="96" y="2756"/>
                    <a:pt x="2" y="2872"/>
                    <a:pt x="2" y="3089"/>
                  </a:cubicBezTo>
                  <a:cubicBezTo>
                    <a:pt x="2" y="3307"/>
                    <a:pt x="96" y="3423"/>
                    <a:pt x="170" y="3516"/>
                  </a:cubicBezTo>
                  <a:cubicBezTo>
                    <a:pt x="235" y="3598"/>
                    <a:pt x="282" y="3657"/>
                    <a:pt x="282" y="3788"/>
                  </a:cubicBezTo>
                  <a:cubicBezTo>
                    <a:pt x="282" y="3920"/>
                    <a:pt x="235" y="3980"/>
                    <a:pt x="170" y="4061"/>
                  </a:cubicBezTo>
                  <a:cubicBezTo>
                    <a:pt x="96" y="4154"/>
                    <a:pt x="2" y="4270"/>
                    <a:pt x="2" y="4488"/>
                  </a:cubicBezTo>
                  <a:cubicBezTo>
                    <a:pt x="2" y="4706"/>
                    <a:pt x="96" y="4822"/>
                    <a:pt x="170" y="4915"/>
                  </a:cubicBezTo>
                  <a:cubicBezTo>
                    <a:pt x="235" y="4996"/>
                    <a:pt x="282" y="5056"/>
                    <a:pt x="282" y="5188"/>
                  </a:cubicBezTo>
                  <a:cubicBezTo>
                    <a:pt x="282" y="5319"/>
                    <a:pt x="235" y="5379"/>
                    <a:pt x="170" y="5461"/>
                  </a:cubicBezTo>
                  <a:cubicBezTo>
                    <a:pt x="96" y="5553"/>
                    <a:pt x="2" y="5669"/>
                    <a:pt x="2" y="5887"/>
                  </a:cubicBezTo>
                  <a:cubicBezTo>
                    <a:pt x="1" y="5992"/>
                    <a:pt x="26" y="6093"/>
                    <a:pt x="77" y="6182"/>
                  </a:cubicBezTo>
                  <a:lnTo>
                    <a:pt x="379" y="6182"/>
                  </a:lnTo>
                  <a:cubicBezTo>
                    <a:pt x="374" y="6175"/>
                    <a:pt x="368" y="6167"/>
                    <a:pt x="361" y="6161"/>
                  </a:cubicBez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1" y="5615"/>
                  </a:cubicBezTo>
                  <a:cubicBezTo>
                    <a:pt x="436" y="5522"/>
                    <a:pt x="529" y="5404"/>
                    <a:pt x="529" y="5188"/>
                  </a:cubicBezTo>
                  <a:cubicBezTo>
                    <a:pt x="529" y="4969"/>
                    <a:pt x="436" y="4854"/>
                    <a:pt x="361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1" y="4214"/>
                  </a:cubicBezTo>
                  <a:cubicBezTo>
                    <a:pt x="436" y="4122"/>
                    <a:pt x="529" y="4007"/>
                    <a:pt x="529" y="3788"/>
                  </a:cubicBezTo>
                  <a:cubicBezTo>
                    <a:pt x="529" y="3570"/>
                    <a:pt x="436" y="3454"/>
                    <a:pt x="361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1" y="2816"/>
                  </a:cubicBezTo>
                  <a:cubicBezTo>
                    <a:pt x="436" y="2723"/>
                    <a:pt x="529" y="2608"/>
                    <a:pt x="529" y="2389"/>
                  </a:cubicBezTo>
                  <a:cubicBezTo>
                    <a:pt x="529" y="2171"/>
                    <a:pt x="436" y="2055"/>
                    <a:pt x="361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1" y="1417"/>
                  </a:cubicBezTo>
                  <a:cubicBezTo>
                    <a:pt x="436" y="1325"/>
                    <a:pt x="529" y="1208"/>
                    <a:pt x="529" y="991"/>
                  </a:cubicBezTo>
                  <a:cubicBezTo>
                    <a:pt x="529" y="773"/>
                    <a:pt x="436" y="657"/>
                    <a:pt x="361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1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13;p14">
              <a:extLst>
                <a:ext uri="{FF2B5EF4-FFF2-40B4-BE49-F238E27FC236}">
                  <a16:creationId xmlns:a16="http://schemas.microsoft.com/office/drawing/2014/main" id="{1D1B7605-DD29-4AC0-BAB0-68AF023956F2}"/>
                </a:ext>
              </a:extLst>
            </p:cNvPr>
            <p:cNvSpPr/>
            <p:nvPr/>
          </p:nvSpPr>
          <p:spPr>
            <a:xfrm>
              <a:off x="8212026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7" y="0"/>
                  </a:moveTo>
                  <a:cubicBezTo>
                    <a:pt x="26" y="89"/>
                    <a:pt x="1" y="190"/>
                    <a:pt x="2" y="293"/>
                  </a:cubicBezTo>
                  <a:cubicBezTo>
                    <a:pt x="2" y="510"/>
                    <a:pt x="96" y="626"/>
                    <a:pt x="170" y="719"/>
                  </a:cubicBezTo>
                  <a:cubicBezTo>
                    <a:pt x="235" y="801"/>
                    <a:pt x="283" y="860"/>
                    <a:pt x="283" y="991"/>
                  </a:cubicBezTo>
                  <a:cubicBezTo>
                    <a:pt x="283" y="1123"/>
                    <a:pt x="235" y="1183"/>
                    <a:pt x="170" y="1264"/>
                  </a:cubicBezTo>
                  <a:cubicBezTo>
                    <a:pt x="96" y="1357"/>
                    <a:pt x="2" y="1473"/>
                    <a:pt x="2" y="1691"/>
                  </a:cubicBezTo>
                  <a:cubicBezTo>
                    <a:pt x="2" y="1909"/>
                    <a:pt x="96" y="2025"/>
                    <a:pt x="170" y="2117"/>
                  </a:cubicBezTo>
                  <a:cubicBezTo>
                    <a:pt x="235" y="2199"/>
                    <a:pt x="283" y="2259"/>
                    <a:pt x="283" y="2391"/>
                  </a:cubicBezTo>
                  <a:cubicBezTo>
                    <a:pt x="283" y="2522"/>
                    <a:pt x="235" y="2581"/>
                    <a:pt x="170" y="2663"/>
                  </a:cubicBezTo>
                  <a:cubicBezTo>
                    <a:pt x="96" y="2756"/>
                    <a:pt x="2" y="2872"/>
                    <a:pt x="2" y="3089"/>
                  </a:cubicBezTo>
                  <a:cubicBezTo>
                    <a:pt x="2" y="3307"/>
                    <a:pt x="96" y="3423"/>
                    <a:pt x="170" y="3516"/>
                  </a:cubicBezTo>
                  <a:cubicBezTo>
                    <a:pt x="235" y="3598"/>
                    <a:pt x="283" y="3657"/>
                    <a:pt x="283" y="3788"/>
                  </a:cubicBezTo>
                  <a:cubicBezTo>
                    <a:pt x="283" y="3920"/>
                    <a:pt x="235" y="3980"/>
                    <a:pt x="170" y="4061"/>
                  </a:cubicBezTo>
                  <a:cubicBezTo>
                    <a:pt x="96" y="4154"/>
                    <a:pt x="2" y="4270"/>
                    <a:pt x="2" y="4488"/>
                  </a:cubicBezTo>
                  <a:cubicBezTo>
                    <a:pt x="2" y="4706"/>
                    <a:pt x="96" y="4822"/>
                    <a:pt x="170" y="4915"/>
                  </a:cubicBezTo>
                  <a:cubicBezTo>
                    <a:pt x="235" y="4996"/>
                    <a:pt x="283" y="5056"/>
                    <a:pt x="283" y="5188"/>
                  </a:cubicBezTo>
                  <a:cubicBezTo>
                    <a:pt x="283" y="5319"/>
                    <a:pt x="235" y="5379"/>
                    <a:pt x="170" y="5461"/>
                  </a:cubicBezTo>
                  <a:cubicBezTo>
                    <a:pt x="96" y="5553"/>
                    <a:pt x="2" y="5669"/>
                    <a:pt x="2" y="5887"/>
                  </a:cubicBezTo>
                  <a:cubicBezTo>
                    <a:pt x="1" y="5992"/>
                    <a:pt x="26" y="6093"/>
                    <a:pt x="77" y="6182"/>
                  </a:cubicBezTo>
                  <a:lnTo>
                    <a:pt x="381" y="6182"/>
                  </a:lnTo>
                  <a:cubicBezTo>
                    <a:pt x="374" y="6175"/>
                    <a:pt x="368" y="6167"/>
                    <a:pt x="363" y="6161"/>
                  </a:cubicBez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3" y="5615"/>
                  </a:cubicBezTo>
                  <a:cubicBezTo>
                    <a:pt x="438" y="5522"/>
                    <a:pt x="530" y="5404"/>
                    <a:pt x="530" y="5188"/>
                  </a:cubicBezTo>
                  <a:cubicBezTo>
                    <a:pt x="530" y="4969"/>
                    <a:pt x="438" y="4854"/>
                    <a:pt x="363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3" y="4214"/>
                  </a:cubicBezTo>
                  <a:cubicBezTo>
                    <a:pt x="438" y="4122"/>
                    <a:pt x="530" y="4007"/>
                    <a:pt x="530" y="3788"/>
                  </a:cubicBezTo>
                  <a:cubicBezTo>
                    <a:pt x="530" y="3570"/>
                    <a:pt x="438" y="3454"/>
                    <a:pt x="363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3" y="2816"/>
                  </a:cubicBezTo>
                  <a:cubicBezTo>
                    <a:pt x="438" y="2723"/>
                    <a:pt x="530" y="2608"/>
                    <a:pt x="530" y="2389"/>
                  </a:cubicBezTo>
                  <a:cubicBezTo>
                    <a:pt x="530" y="2171"/>
                    <a:pt x="438" y="2055"/>
                    <a:pt x="363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3" y="1417"/>
                  </a:cubicBezTo>
                  <a:cubicBezTo>
                    <a:pt x="438" y="1325"/>
                    <a:pt x="530" y="1208"/>
                    <a:pt x="530" y="991"/>
                  </a:cubicBezTo>
                  <a:cubicBezTo>
                    <a:pt x="530" y="773"/>
                    <a:pt x="438" y="657"/>
                    <a:pt x="363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3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14;p14">
              <a:extLst>
                <a:ext uri="{FF2B5EF4-FFF2-40B4-BE49-F238E27FC236}">
                  <a16:creationId xmlns:a16="http://schemas.microsoft.com/office/drawing/2014/main" id="{71882652-5B8B-4D89-B502-CB12984D5B32}"/>
                </a:ext>
              </a:extLst>
            </p:cNvPr>
            <p:cNvSpPr/>
            <p:nvPr/>
          </p:nvSpPr>
          <p:spPr>
            <a:xfrm>
              <a:off x="8297453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6" y="0"/>
                  </a:moveTo>
                  <a:cubicBezTo>
                    <a:pt x="26" y="89"/>
                    <a:pt x="0" y="190"/>
                    <a:pt x="3" y="293"/>
                  </a:cubicBezTo>
                  <a:cubicBezTo>
                    <a:pt x="3" y="510"/>
                    <a:pt x="95" y="626"/>
                    <a:pt x="170" y="719"/>
                  </a:cubicBezTo>
                  <a:cubicBezTo>
                    <a:pt x="236" y="801"/>
                    <a:pt x="284" y="860"/>
                    <a:pt x="284" y="991"/>
                  </a:cubicBezTo>
                  <a:cubicBezTo>
                    <a:pt x="284" y="1123"/>
                    <a:pt x="236" y="1183"/>
                    <a:pt x="170" y="1264"/>
                  </a:cubicBezTo>
                  <a:cubicBezTo>
                    <a:pt x="95" y="1357"/>
                    <a:pt x="3" y="1473"/>
                    <a:pt x="3" y="1691"/>
                  </a:cubicBezTo>
                  <a:cubicBezTo>
                    <a:pt x="3" y="1909"/>
                    <a:pt x="95" y="2025"/>
                    <a:pt x="170" y="2117"/>
                  </a:cubicBezTo>
                  <a:cubicBezTo>
                    <a:pt x="236" y="2199"/>
                    <a:pt x="284" y="2259"/>
                    <a:pt x="284" y="2391"/>
                  </a:cubicBezTo>
                  <a:cubicBezTo>
                    <a:pt x="284" y="2522"/>
                    <a:pt x="236" y="2581"/>
                    <a:pt x="170" y="2663"/>
                  </a:cubicBezTo>
                  <a:cubicBezTo>
                    <a:pt x="95" y="2756"/>
                    <a:pt x="3" y="2872"/>
                    <a:pt x="3" y="3089"/>
                  </a:cubicBezTo>
                  <a:cubicBezTo>
                    <a:pt x="3" y="3307"/>
                    <a:pt x="95" y="3423"/>
                    <a:pt x="170" y="3516"/>
                  </a:cubicBezTo>
                  <a:cubicBezTo>
                    <a:pt x="236" y="3598"/>
                    <a:pt x="284" y="3657"/>
                    <a:pt x="284" y="3788"/>
                  </a:cubicBezTo>
                  <a:cubicBezTo>
                    <a:pt x="284" y="3920"/>
                    <a:pt x="236" y="3980"/>
                    <a:pt x="170" y="4061"/>
                  </a:cubicBezTo>
                  <a:cubicBezTo>
                    <a:pt x="95" y="4154"/>
                    <a:pt x="3" y="4270"/>
                    <a:pt x="3" y="4488"/>
                  </a:cubicBezTo>
                  <a:cubicBezTo>
                    <a:pt x="3" y="4706"/>
                    <a:pt x="95" y="4822"/>
                    <a:pt x="170" y="4915"/>
                  </a:cubicBezTo>
                  <a:cubicBezTo>
                    <a:pt x="236" y="4996"/>
                    <a:pt x="284" y="5056"/>
                    <a:pt x="284" y="5188"/>
                  </a:cubicBezTo>
                  <a:cubicBezTo>
                    <a:pt x="284" y="5319"/>
                    <a:pt x="236" y="5379"/>
                    <a:pt x="170" y="5461"/>
                  </a:cubicBezTo>
                  <a:cubicBezTo>
                    <a:pt x="95" y="5553"/>
                    <a:pt x="3" y="5669"/>
                    <a:pt x="3" y="5887"/>
                  </a:cubicBezTo>
                  <a:cubicBezTo>
                    <a:pt x="0" y="5992"/>
                    <a:pt x="27" y="6093"/>
                    <a:pt x="76" y="6182"/>
                  </a:cubicBezTo>
                  <a:lnTo>
                    <a:pt x="380" y="6182"/>
                  </a:lnTo>
                  <a:cubicBezTo>
                    <a:pt x="374" y="6175"/>
                    <a:pt x="369" y="6167"/>
                    <a:pt x="363" y="6161"/>
                  </a:cubicBez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3" y="5615"/>
                  </a:cubicBezTo>
                  <a:cubicBezTo>
                    <a:pt x="437" y="5522"/>
                    <a:pt x="529" y="5404"/>
                    <a:pt x="529" y="5188"/>
                  </a:cubicBezTo>
                  <a:cubicBezTo>
                    <a:pt x="529" y="4969"/>
                    <a:pt x="437" y="4854"/>
                    <a:pt x="363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3" y="4214"/>
                  </a:cubicBezTo>
                  <a:cubicBezTo>
                    <a:pt x="437" y="4122"/>
                    <a:pt x="529" y="4007"/>
                    <a:pt x="529" y="3788"/>
                  </a:cubicBezTo>
                  <a:cubicBezTo>
                    <a:pt x="529" y="3570"/>
                    <a:pt x="437" y="3454"/>
                    <a:pt x="363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3" y="2816"/>
                  </a:cubicBezTo>
                  <a:cubicBezTo>
                    <a:pt x="437" y="2723"/>
                    <a:pt x="529" y="2608"/>
                    <a:pt x="529" y="2389"/>
                  </a:cubicBezTo>
                  <a:cubicBezTo>
                    <a:pt x="529" y="2171"/>
                    <a:pt x="437" y="2055"/>
                    <a:pt x="363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3" y="1417"/>
                  </a:cubicBezTo>
                  <a:cubicBezTo>
                    <a:pt x="437" y="1325"/>
                    <a:pt x="529" y="1208"/>
                    <a:pt x="529" y="991"/>
                  </a:cubicBezTo>
                  <a:cubicBezTo>
                    <a:pt x="529" y="773"/>
                    <a:pt x="437" y="657"/>
                    <a:pt x="363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3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15;p14">
              <a:extLst>
                <a:ext uri="{FF2B5EF4-FFF2-40B4-BE49-F238E27FC236}">
                  <a16:creationId xmlns:a16="http://schemas.microsoft.com/office/drawing/2014/main" id="{16A5651B-D46E-4457-B54C-912EB1E37AB7}"/>
                </a:ext>
              </a:extLst>
            </p:cNvPr>
            <p:cNvSpPr/>
            <p:nvPr/>
          </p:nvSpPr>
          <p:spPr>
            <a:xfrm>
              <a:off x="8382828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7" y="0"/>
                  </a:moveTo>
                  <a:cubicBezTo>
                    <a:pt x="26" y="89"/>
                    <a:pt x="1" y="190"/>
                    <a:pt x="4" y="293"/>
                  </a:cubicBezTo>
                  <a:cubicBezTo>
                    <a:pt x="4" y="510"/>
                    <a:pt x="96" y="626"/>
                    <a:pt x="170" y="719"/>
                  </a:cubicBezTo>
                  <a:cubicBezTo>
                    <a:pt x="235" y="801"/>
                    <a:pt x="282" y="860"/>
                    <a:pt x="282" y="991"/>
                  </a:cubicBezTo>
                  <a:cubicBezTo>
                    <a:pt x="282" y="1123"/>
                    <a:pt x="235" y="1183"/>
                    <a:pt x="170" y="1264"/>
                  </a:cubicBezTo>
                  <a:cubicBezTo>
                    <a:pt x="96" y="1357"/>
                    <a:pt x="4" y="1473"/>
                    <a:pt x="4" y="1691"/>
                  </a:cubicBezTo>
                  <a:cubicBezTo>
                    <a:pt x="4" y="1909"/>
                    <a:pt x="96" y="2025"/>
                    <a:pt x="170" y="2117"/>
                  </a:cubicBezTo>
                  <a:cubicBezTo>
                    <a:pt x="235" y="2199"/>
                    <a:pt x="282" y="2259"/>
                    <a:pt x="282" y="2391"/>
                  </a:cubicBezTo>
                  <a:cubicBezTo>
                    <a:pt x="282" y="2522"/>
                    <a:pt x="235" y="2581"/>
                    <a:pt x="170" y="2663"/>
                  </a:cubicBezTo>
                  <a:cubicBezTo>
                    <a:pt x="96" y="2756"/>
                    <a:pt x="4" y="2872"/>
                    <a:pt x="4" y="3089"/>
                  </a:cubicBezTo>
                  <a:cubicBezTo>
                    <a:pt x="4" y="3307"/>
                    <a:pt x="96" y="3423"/>
                    <a:pt x="170" y="3516"/>
                  </a:cubicBezTo>
                  <a:cubicBezTo>
                    <a:pt x="235" y="3598"/>
                    <a:pt x="282" y="3657"/>
                    <a:pt x="282" y="3788"/>
                  </a:cubicBezTo>
                  <a:cubicBezTo>
                    <a:pt x="282" y="3920"/>
                    <a:pt x="235" y="3980"/>
                    <a:pt x="170" y="4061"/>
                  </a:cubicBezTo>
                  <a:cubicBezTo>
                    <a:pt x="96" y="4154"/>
                    <a:pt x="4" y="4270"/>
                    <a:pt x="4" y="4488"/>
                  </a:cubicBezTo>
                  <a:cubicBezTo>
                    <a:pt x="4" y="4706"/>
                    <a:pt x="96" y="4822"/>
                    <a:pt x="170" y="4915"/>
                  </a:cubicBezTo>
                  <a:cubicBezTo>
                    <a:pt x="235" y="4996"/>
                    <a:pt x="282" y="5056"/>
                    <a:pt x="282" y="5188"/>
                  </a:cubicBezTo>
                  <a:cubicBezTo>
                    <a:pt x="282" y="5319"/>
                    <a:pt x="235" y="5379"/>
                    <a:pt x="170" y="5461"/>
                  </a:cubicBezTo>
                  <a:cubicBezTo>
                    <a:pt x="96" y="5553"/>
                    <a:pt x="4" y="5669"/>
                    <a:pt x="4" y="5887"/>
                  </a:cubicBezTo>
                  <a:cubicBezTo>
                    <a:pt x="1" y="5992"/>
                    <a:pt x="26" y="6093"/>
                    <a:pt x="77" y="6182"/>
                  </a:cubicBezTo>
                  <a:lnTo>
                    <a:pt x="379" y="6182"/>
                  </a:lnTo>
                  <a:cubicBezTo>
                    <a:pt x="374" y="6175"/>
                    <a:pt x="368" y="6167"/>
                    <a:pt x="363" y="6161"/>
                  </a:cubicBezTo>
                  <a:cubicBezTo>
                    <a:pt x="297" y="6079"/>
                    <a:pt x="251" y="6019"/>
                    <a:pt x="251" y="5887"/>
                  </a:cubicBezTo>
                  <a:cubicBezTo>
                    <a:pt x="251" y="5756"/>
                    <a:pt x="297" y="5696"/>
                    <a:pt x="363" y="5615"/>
                  </a:cubicBezTo>
                  <a:cubicBezTo>
                    <a:pt x="438" y="5522"/>
                    <a:pt x="529" y="5404"/>
                    <a:pt x="529" y="5188"/>
                  </a:cubicBezTo>
                  <a:cubicBezTo>
                    <a:pt x="529" y="4969"/>
                    <a:pt x="438" y="4854"/>
                    <a:pt x="363" y="4760"/>
                  </a:cubicBezTo>
                  <a:cubicBezTo>
                    <a:pt x="297" y="4678"/>
                    <a:pt x="251" y="4619"/>
                    <a:pt x="251" y="4488"/>
                  </a:cubicBezTo>
                  <a:cubicBezTo>
                    <a:pt x="251" y="4357"/>
                    <a:pt x="297" y="4296"/>
                    <a:pt x="363" y="4214"/>
                  </a:cubicBezTo>
                  <a:cubicBezTo>
                    <a:pt x="438" y="4122"/>
                    <a:pt x="529" y="4007"/>
                    <a:pt x="529" y="3788"/>
                  </a:cubicBezTo>
                  <a:cubicBezTo>
                    <a:pt x="529" y="3570"/>
                    <a:pt x="438" y="3454"/>
                    <a:pt x="363" y="3361"/>
                  </a:cubicBezTo>
                  <a:cubicBezTo>
                    <a:pt x="297" y="3280"/>
                    <a:pt x="251" y="3220"/>
                    <a:pt x="251" y="3089"/>
                  </a:cubicBezTo>
                  <a:cubicBezTo>
                    <a:pt x="251" y="2957"/>
                    <a:pt x="297" y="2899"/>
                    <a:pt x="363" y="2816"/>
                  </a:cubicBezTo>
                  <a:cubicBezTo>
                    <a:pt x="438" y="2723"/>
                    <a:pt x="529" y="2608"/>
                    <a:pt x="529" y="2389"/>
                  </a:cubicBezTo>
                  <a:cubicBezTo>
                    <a:pt x="529" y="2171"/>
                    <a:pt x="438" y="2055"/>
                    <a:pt x="363" y="1963"/>
                  </a:cubicBezTo>
                  <a:cubicBezTo>
                    <a:pt x="297" y="1881"/>
                    <a:pt x="251" y="1821"/>
                    <a:pt x="251" y="1689"/>
                  </a:cubicBezTo>
                  <a:cubicBezTo>
                    <a:pt x="251" y="1558"/>
                    <a:pt x="297" y="1499"/>
                    <a:pt x="363" y="1417"/>
                  </a:cubicBezTo>
                  <a:cubicBezTo>
                    <a:pt x="438" y="1325"/>
                    <a:pt x="529" y="1208"/>
                    <a:pt x="529" y="991"/>
                  </a:cubicBezTo>
                  <a:cubicBezTo>
                    <a:pt x="529" y="773"/>
                    <a:pt x="438" y="657"/>
                    <a:pt x="363" y="564"/>
                  </a:cubicBezTo>
                  <a:cubicBezTo>
                    <a:pt x="297" y="482"/>
                    <a:pt x="251" y="423"/>
                    <a:pt x="251" y="292"/>
                  </a:cubicBezTo>
                  <a:cubicBezTo>
                    <a:pt x="251" y="160"/>
                    <a:pt x="297" y="102"/>
                    <a:pt x="363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16;p14">
              <a:extLst>
                <a:ext uri="{FF2B5EF4-FFF2-40B4-BE49-F238E27FC236}">
                  <a16:creationId xmlns:a16="http://schemas.microsoft.com/office/drawing/2014/main" id="{8D8D5184-DED3-4A8E-932E-19282ADF0CF2}"/>
                </a:ext>
              </a:extLst>
            </p:cNvPr>
            <p:cNvSpPr/>
            <p:nvPr/>
          </p:nvSpPr>
          <p:spPr>
            <a:xfrm>
              <a:off x="8468255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6" y="0"/>
                  </a:moveTo>
                  <a:cubicBezTo>
                    <a:pt x="25" y="89"/>
                    <a:pt x="0" y="190"/>
                    <a:pt x="3" y="293"/>
                  </a:cubicBezTo>
                  <a:cubicBezTo>
                    <a:pt x="3" y="510"/>
                    <a:pt x="95" y="626"/>
                    <a:pt x="169" y="719"/>
                  </a:cubicBezTo>
                  <a:cubicBezTo>
                    <a:pt x="236" y="801"/>
                    <a:pt x="282" y="860"/>
                    <a:pt x="282" y="991"/>
                  </a:cubicBezTo>
                  <a:cubicBezTo>
                    <a:pt x="282" y="1123"/>
                    <a:pt x="236" y="1183"/>
                    <a:pt x="169" y="1264"/>
                  </a:cubicBezTo>
                  <a:cubicBezTo>
                    <a:pt x="95" y="1357"/>
                    <a:pt x="3" y="1473"/>
                    <a:pt x="3" y="1691"/>
                  </a:cubicBezTo>
                  <a:cubicBezTo>
                    <a:pt x="3" y="1909"/>
                    <a:pt x="95" y="2025"/>
                    <a:pt x="169" y="2117"/>
                  </a:cubicBezTo>
                  <a:cubicBezTo>
                    <a:pt x="236" y="2199"/>
                    <a:pt x="282" y="2259"/>
                    <a:pt x="282" y="2391"/>
                  </a:cubicBezTo>
                  <a:cubicBezTo>
                    <a:pt x="282" y="2522"/>
                    <a:pt x="236" y="2581"/>
                    <a:pt x="169" y="2663"/>
                  </a:cubicBezTo>
                  <a:cubicBezTo>
                    <a:pt x="95" y="2756"/>
                    <a:pt x="3" y="2872"/>
                    <a:pt x="3" y="3089"/>
                  </a:cubicBezTo>
                  <a:cubicBezTo>
                    <a:pt x="3" y="3307"/>
                    <a:pt x="95" y="3423"/>
                    <a:pt x="169" y="3516"/>
                  </a:cubicBezTo>
                  <a:cubicBezTo>
                    <a:pt x="236" y="3598"/>
                    <a:pt x="282" y="3657"/>
                    <a:pt x="282" y="3788"/>
                  </a:cubicBezTo>
                  <a:cubicBezTo>
                    <a:pt x="282" y="3920"/>
                    <a:pt x="236" y="3980"/>
                    <a:pt x="169" y="4061"/>
                  </a:cubicBezTo>
                  <a:cubicBezTo>
                    <a:pt x="95" y="4154"/>
                    <a:pt x="3" y="4270"/>
                    <a:pt x="3" y="4488"/>
                  </a:cubicBezTo>
                  <a:cubicBezTo>
                    <a:pt x="3" y="4706"/>
                    <a:pt x="95" y="4822"/>
                    <a:pt x="169" y="4915"/>
                  </a:cubicBezTo>
                  <a:cubicBezTo>
                    <a:pt x="236" y="4996"/>
                    <a:pt x="282" y="5056"/>
                    <a:pt x="282" y="5188"/>
                  </a:cubicBezTo>
                  <a:cubicBezTo>
                    <a:pt x="282" y="5319"/>
                    <a:pt x="236" y="5379"/>
                    <a:pt x="169" y="5461"/>
                  </a:cubicBezTo>
                  <a:cubicBezTo>
                    <a:pt x="95" y="5553"/>
                    <a:pt x="3" y="5669"/>
                    <a:pt x="3" y="5887"/>
                  </a:cubicBezTo>
                  <a:cubicBezTo>
                    <a:pt x="0" y="5992"/>
                    <a:pt x="25" y="6093"/>
                    <a:pt x="76" y="6182"/>
                  </a:cubicBezTo>
                  <a:lnTo>
                    <a:pt x="380" y="6182"/>
                  </a:lnTo>
                  <a:cubicBezTo>
                    <a:pt x="375" y="6175"/>
                    <a:pt x="369" y="6167"/>
                    <a:pt x="363" y="6161"/>
                  </a:cubicBezTo>
                  <a:cubicBezTo>
                    <a:pt x="298" y="6079"/>
                    <a:pt x="250" y="6019"/>
                    <a:pt x="250" y="5887"/>
                  </a:cubicBezTo>
                  <a:cubicBezTo>
                    <a:pt x="250" y="5756"/>
                    <a:pt x="298" y="5696"/>
                    <a:pt x="363" y="5615"/>
                  </a:cubicBezTo>
                  <a:cubicBezTo>
                    <a:pt x="437" y="5522"/>
                    <a:pt x="529" y="5404"/>
                    <a:pt x="529" y="5188"/>
                  </a:cubicBezTo>
                  <a:cubicBezTo>
                    <a:pt x="529" y="4969"/>
                    <a:pt x="437" y="4854"/>
                    <a:pt x="363" y="4760"/>
                  </a:cubicBezTo>
                  <a:cubicBezTo>
                    <a:pt x="298" y="4678"/>
                    <a:pt x="250" y="4619"/>
                    <a:pt x="250" y="4488"/>
                  </a:cubicBezTo>
                  <a:cubicBezTo>
                    <a:pt x="250" y="4357"/>
                    <a:pt x="298" y="4296"/>
                    <a:pt x="363" y="4214"/>
                  </a:cubicBezTo>
                  <a:cubicBezTo>
                    <a:pt x="437" y="4122"/>
                    <a:pt x="529" y="4007"/>
                    <a:pt x="529" y="3788"/>
                  </a:cubicBezTo>
                  <a:cubicBezTo>
                    <a:pt x="529" y="3570"/>
                    <a:pt x="437" y="3454"/>
                    <a:pt x="363" y="3361"/>
                  </a:cubicBezTo>
                  <a:cubicBezTo>
                    <a:pt x="298" y="3280"/>
                    <a:pt x="250" y="3220"/>
                    <a:pt x="250" y="3089"/>
                  </a:cubicBezTo>
                  <a:cubicBezTo>
                    <a:pt x="250" y="2957"/>
                    <a:pt x="298" y="2899"/>
                    <a:pt x="363" y="2816"/>
                  </a:cubicBezTo>
                  <a:cubicBezTo>
                    <a:pt x="437" y="2723"/>
                    <a:pt x="529" y="2608"/>
                    <a:pt x="529" y="2389"/>
                  </a:cubicBezTo>
                  <a:cubicBezTo>
                    <a:pt x="529" y="2171"/>
                    <a:pt x="437" y="2055"/>
                    <a:pt x="363" y="1963"/>
                  </a:cubicBezTo>
                  <a:cubicBezTo>
                    <a:pt x="298" y="1881"/>
                    <a:pt x="250" y="1821"/>
                    <a:pt x="250" y="1689"/>
                  </a:cubicBezTo>
                  <a:cubicBezTo>
                    <a:pt x="250" y="1558"/>
                    <a:pt x="298" y="1499"/>
                    <a:pt x="363" y="1417"/>
                  </a:cubicBezTo>
                  <a:cubicBezTo>
                    <a:pt x="437" y="1325"/>
                    <a:pt x="529" y="1208"/>
                    <a:pt x="529" y="991"/>
                  </a:cubicBezTo>
                  <a:cubicBezTo>
                    <a:pt x="529" y="773"/>
                    <a:pt x="437" y="657"/>
                    <a:pt x="363" y="564"/>
                  </a:cubicBezTo>
                  <a:cubicBezTo>
                    <a:pt x="298" y="482"/>
                    <a:pt x="250" y="423"/>
                    <a:pt x="250" y="292"/>
                  </a:cubicBezTo>
                  <a:cubicBezTo>
                    <a:pt x="250" y="160"/>
                    <a:pt x="298" y="102"/>
                    <a:pt x="363" y="19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17;p14">
              <a:extLst>
                <a:ext uri="{FF2B5EF4-FFF2-40B4-BE49-F238E27FC236}">
                  <a16:creationId xmlns:a16="http://schemas.microsoft.com/office/drawing/2014/main" id="{917AA627-A172-4235-BA94-4565179F609E}"/>
                </a:ext>
              </a:extLst>
            </p:cNvPr>
            <p:cNvSpPr/>
            <p:nvPr/>
          </p:nvSpPr>
          <p:spPr>
            <a:xfrm>
              <a:off x="8553681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7" y="0"/>
                  </a:moveTo>
                  <a:cubicBezTo>
                    <a:pt x="26" y="89"/>
                    <a:pt x="1" y="190"/>
                    <a:pt x="3" y="293"/>
                  </a:cubicBezTo>
                  <a:cubicBezTo>
                    <a:pt x="3" y="510"/>
                    <a:pt x="96" y="626"/>
                    <a:pt x="170" y="719"/>
                  </a:cubicBezTo>
                  <a:cubicBezTo>
                    <a:pt x="235" y="801"/>
                    <a:pt x="283" y="860"/>
                    <a:pt x="283" y="991"/>
                  </a:cubicBezTo>
                  <a:cubicBezTo>
                    <a:pt x="283" y="1123"/>
                    <a:pt x="235" y="1183"/>
                    <a:pt x="170" y="1264"/>
                  </a:cubicBezTo>
                  <a:cubicBezTo>
                    <a:pt x="96" y="1357"/>
                    <a:pt x="3" y="1473"/>
                    <a:pt x="3" y="1691"/>
                  </a:cubicBezTo>
                  <a:cubicBezTo>
                    <a:pt x="3" y="1909"/>
                    <a:pt x="96" y="2025"/>
                    <a:pt x="170" y="2117"/>
                  </a:cubicBezTo>
                  <a:cubicBezTo>
                    <a:pt x="235" y="2199"/>
                    <a:pt x="283" y="2259"/>
                    <a:pt x="283" y="2391"/>
                  </a:cubicBezTo>
                  <a:cubicBezTo>
                    <a:pt x="283" y="2522"/>
                    <a:pt x="235" y="2581"/>
                    <a:pt x="170" y="2663"/>
                  </a:cubicBezTo>
                  <a:cubicBezTo>
                    <a:pt x="96" y="2756"/>
                    <a:pt x="3" y="2872"/>
                    <a:pt x="3" y="3089"/>
                  </a:cubicBezTo>
                  <a:cubicBezTo>
                    <a:pt x="3" y="3307"/>
                    <a:pt x="96" y="3423"/>
                    <a:pt x="170" y="3516"/>
                  </a:cubicBezTo>
                  <a:cubicBezTo>
                    <a:pt x="235" y="3598"/>
                    <a:pt x="283" y="3657"/>
                    <a:pt x="283" y="3788"/>
                  </a:cubicBezTo>
                  <a:cubicBezTo>
                    <a:pt x="283" y="3920"/>
                    <a:pt x="235" y="3980"/>
                    <a:pt x="170" y="4061"/>
                  </a:cubicBezTo>
                  <a:cubicBezTo>
                    <a:pt x="96" y="4154"/>
                    <a:pt x="3" y="4270"/>
                    <a:pt x="3" y="4488"/>
                  </a:cubicBezTo>
                  <a:cubicBezTo>
                    <a:pt x="3" y="4706"/>
                    <a:pt x="96" y="4822"/>
                    <a:pt x="170" y="4915"/>
                  </a:cubicBezTo>
                  <a:cubicBezTo>
                    <a:pt x="235" y="4996"/>
                    <a:pt x="283" y="5056"/>
                    <a:pt x="283" y="5188"/>
                  </a:cubicBezTo>
                  <a:cubicBezTo>
                    <a:pt x="283" y="5319"/>
                    <a:pt x="235" y="5379"/>
                    <a:pt x="170" y="5461"/>
                  </a:cubicBezTo>
                  <a:cubicBezTo>
                    <a:pt x="96" y="5553"/>
                    <a:pt x="3" y="5669"/>
                    <a:pt x="3" y="5887"/>
                  </a:cubicBezTo>
                  <a:cubicBezTo>
                    <a:pt x="1" y="5992"/>
                    <a:pt x="26" y="6093"/>
                    <a:pt x="77" y="6182"/>
                  </a:cubicBezTo>
                  <a:lnTo>
                    <a:pt x="379" y="6182"/>
                  </a:lnTo>
                  <a:cubicBezTo>
                    <a:pt x="375" y="6175"/>
                    <a:pt x="368" y="6167"/>
                    <a:pt x="362" y="6161"/>
                  </a:cubicBez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2" y="5615"/>
                  </a:cubicBezTo>
                  <a:cubicBezTo>
                    <a:pt x="436" y="5522"/>
                    <a:pt x="528" y="5404"/>
                    <a:pt x="528" y="5188"/>
                  </a:cubicBezTo>
                  <a:cubicBezTo>
                    <a:pt x="528" y="4969"/>
                    <a:pt x="436" y="4854"/>
                    <a:pt x="362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2" y="4214"/>
                  </a:cubicBezTo>
                  <a:cubicBezTo>
                    <a:pt x="436" y="4122"/>
                    <a:pt x="528" y="4007"/>
                    <a:pt x="528" y="3788"/>
                  </a:cubicBezTo>
                  <a:cubicBezTo>
                    <a:pt x="528" y="3570"/>
                    <a:pt x="436" y="3454"/>
                    <a:pt x="362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2" y="2816"/>
                  </a:cubicBezTo>
                  <a:cubicBezTo>
                    <a:pt x="436" y="2723"/>
                    <a:pt x="528" y="2608"/>
                    <a:pt x="528" y="2389"/>
                  </a:cubicBezTo>
                  <a:cubicBezTo>
                    <a:pt x="528" y="2171"/>
                    <a:pt x="436" y="2055"/>
                    <a:pt x="362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2" y="1417"/>
                  </a:cubicBezTo>
                  <a:cubicBezTo>
                    <a:pt x="436" y="1325"/>
                    <a:pt x="528" y="1208"/>
                    <a:pt x="528" y="991"/>
                  </a:cubicBezTo>
                  <a:cubicBezTo>
                    <a:pt x="528" y="773"/>
                    <a:pt x="436" y="657"/>
                    <a:pt x="362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2" y="19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18;p14">
              <a:extLst>
                <a:ext uri="{FF2B5EF4-FFF2-40B4-BE49-F238E27FC236}">
                  <a16:creationId xmlns:a16="http://schemas.microsoft.com/office/drawing/2014/main" id="{5DB964A4-40E5-4DF5-BA5A-C0701C6F5B30}"/>
                </a:ext>
              </a:extLst>
            </p:cNvPr>
            <p:cNvSpPr/>
            <p:nvPr/>
          </p:nvSpPr>
          <p:spPr>
            <a:xfrm>
              <a:off x="8240740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4" y="1"/>
                  </a:moveTo>
                  <a:cubicBezTo>
                    <a:pt x="18" y="94"/>
                    <a:pt x="0" y="192"/>
                    <a:pt x="0" y="294"/>
                  </a:cubicBezTo>
                  <a:cubicBezTo>
                    <a:pt x="0" y="575"/>
                    <a:pt x="125" y="732"/>
                    <a:pt x="208" y="835"/>
                  </a:cubicBezTo>
                  <a:cubicBezTo>
                    <a:pt x="266" y="908"/>
                    <a:pt x="280" y="925"/>
                    <a:pt x="280" y="992"/>
                  </a:cubicBezTo>
                  <a:cubicBezTo>
                    <a:pt x="280" y="1058"/>
                    <a:pt x="266" y="1076"/>
                    <a:pt x="208" y="1148"/>
                  </a:cubicBezTo>
                  <a:cubicBezTo>
                    <a:pt x="125" y="1251"/>
                    <a:pt x="0" y="1408"/>
                    <a:pt x="0" y="1691"/>
                  </a:cubicBezTo>
                  <a:cubicBezTo>
                    <a:pt x="0" y="1975"/>
                    <a:pt x="125" y="2130"/>
                    <a:pt x="208" y="2234"/>
                  </a:cubicBezTo>
                  <a:cubicBezTo>
                    <a:pt x="266" y="2307"/>
                    <a:pt x="280" y="2325"/>
                    <a:pt x="280" y="2391"/>
                  </a:cubicBezTo>
                  <a:cubicBezTo>
                    <a:pt x="280" y="2458"/>
                    <a:pt x="266" y="2475"/>
                    <a:pt x="208" y="2548"/>
                  </a:cubicBezTo>
                  <a:cubicBezTo>
                    <a:pt x="125" y="2651"/>
                    <a:pt x="0" y="2807"/>
                    <a:pt x="0" y="3089"/>
                  </a:cubicBezTo>
                  <a:cubicBezTo>
                    <a:pt x="0" y="3372"/>
                    <a:pt x="125" y="3529"/>
                    <a:pt x="208" y="3632"/>
                  </a:cubicBezTo>
                  <a:cubicBezTo>
                    <a:pt x="266" y="3705"/>
                    <a:pt x="280" y="3722"/>
                    <a:pt x="280" y="3789"/>
                  </a:cubicBezTo>
                  <a:cubicBezTo>
                    <a:pt x="280" y="3855"/>
                    <a:pt x="266" y="3873"/>
                    <a:pt x="208" y="3945"/>
                  </a:cubicBezTo>
                  <a:cubicBezTo>
                    <a:pt x="125" y="4050"/>
                    <a:pt x="0" y="4205"/>
                    <a:pt x="0" y="4488"/>
                  </a:cubicBezTo>
                  <a:cubicBezTo>
                    <a:pt x="0" y="4772"/>
                    <a:pt x="125" y="4928"/>
                    <a:pt x="208" y="5031"/>
                  </a:cubicBezTo>
                  <a:cubicBezTo>
                    <a:pt x="268" y="5104"/>
                    <a:pt x="280" y="5122"/>
                    <a:pt x="280" y="5188"/>
                  </a:cubicBezTo>
                  <a:cubicBezTo>
                    <a:pt x="280" y="5255"/>
                    <a:pt x="266" y="5272"/>
                    <a:pt x="208" y="5346"/>
                  </a:cubicBezTo>
                  <a:cubicBezTo>
                    <a:pt x="125" y="5449"/>
                    <a:pt x="0" y="5606"/>
                    <a:pt x="0" y="5889"/>
                  </a:cubicBezTo>
                  <a:cubicBezTo>
                    <a:pt x="0" y="5991"/>
                    <a:pt x="18" y="6090"/>
                    <a:pt x="56" y="6184"/>
                  </a:cubicBezTo>
                  <a:lnTo>
                    <a:pt x="789" y="6184"/>
                  </a:lnTo>
                  <a:cubicBezTo>
                    <a:pt x="758" y="6136"/>
                    <a:pt x="725" y="6090"/>
                    <a:pt x="690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0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0" y="4645"/>
                  </a:cubicBezTo>
                  <a:cubicBezTo>
                    <a:pt x="630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0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0" y="3247"/>
                  </a:cubicBezTo>
                  <a:cubicBezTo>
                    <a:pt x="632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0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0" y="1848"/>
                  </a:cubicBezTo>
                  <a:cubicBezTo>
                    <a:pt x="632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0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0" y="449"/>
                  </a:cubicBezTo>
                  <a:cubicBezTo>
                    <a:pt x="632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0" y="137"/>
                  </a:cubicBezTo>
                  <a:cubicBezTo>
                    <a:pt x="727" y="94"/>
                    <a:pt x="758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19;p14">
              <a:extLst>
                <a:ext uri="{FF2B5EF4-FFF2-40B4-BE49-F238E27FC236}">
                  <a16:creationId xmlns:a16="http://schemas.microsoft.com/office/drawing/2014/main" id="{8C849ACB-32CF-4BDA-BDCE-DC72CE7A5894}"/>
                </a:ext>
              </a:extLst>
            </p:cNvPr>
            <p:cNvSpPr/>
            <p:nvPr/>
          </p:nvSpPr>
          <p:spPr>
            <a:xfrm>
              <a:off x="8155263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6" y="1"/>
                  </a:moveTo>
                  <a:cubicBezTo>
                    <a:pt x="19" y="94"/>
                    <a:pt x="0" y="192"/>
                    <a:pt x="2" y="294"/>
                  </a:cubicBezTo>
                  <a:cubicBezTo>
                    <a:pt x="2" y="575"/>
                    <a:pt x="127" y="732"/>
                    <a:pt x="209" y="835"/>
                  </a:cubicBezTo>
                  <a:cubicBezTo>
                    <a:pt x="268" y="908"/>
                    <a:pt x="282" y="925"/>
                    <a:pt x="282" y="992"/>
                  </a:cubicBezTo>
                  <a:cubicBezTo>
                    <a:pt x="282" y="1058"/>
                    <a:pt x="268" y="1076"/>
                    <a:pt x="209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09" y="2234"/>
                  </a:cubicBezTo>
                  <a:cubicBezTo>
                    <a:pt x="268" y="2307"/>
                    <a:pt x="282" y="2325"/>
                    <a:pt x="282" y="2391"/>
                  </a:cubicBezTo>
                  <a:cubicBezTo>
                    <a:pt x="282" y="2458"/>
                    <a:pt x="268" y="2475"/>
                    <a:pt x="209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09" y="3632"/>
                  </a:cubicBezTo>
                  <a:cubicBezTo>
                    <a:pt x="268" y="3705"/>
                    <a:pt x="282" y="3722"/>
                    <a:pt x="282" y="3789"/>
                  </a:cubicBezTo>
                  <a:cubicBezTo>
                    <a:pt x="282" y="3855"/>
                    <a:pt x="268" y="3873"/>
                    <a:pt x="209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09" y="5031"/>
                  </a:cubicBezTo>
                  <a:cubicBezTo>
                    <a:pt x="269" y="5104"/>
                    <a:pt x="282" y="5122"/>
                    <a:pt x="282" y="5188"/>
                  </a:cubicBezTo>
                  <a:cubicBezTo>
                    <a:pt x="282" y="5255"/>
                    <a:pt x="268" y="5272"/>
                    <a:pt x="209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0" y="5991"/>
                    <a:pt x="19" y="6090"/>
                    <a:pt x="56" y="6184"/>
                  </a:cubicBezTo>
                  <a:lnTo>
                    <a:pt x="790" y="6184"/>
                  </a:lnTo>
                  <a:cubicBezTo>
                    <a:pt x="760" y="6136"/>
                    <a:pt x="727" y="6090"/>
                    <a:pt x="690" y="6046"/>
                  </a:cubicBezTo>
                  <a:cubicBezTo>
                    <a:pt x="633" y="5973"/>
                    <a:pt x="619" y="5956"/>
                    <a:pt x="619" y="5889"/>
                  </a:cubicBezTo>
                  <a:cubicBezTo>
                    <a:pt x="619" y="5823"/>
                    <a:pt x="632" y="5805"/>
                    <a:pt x="690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0" y="4645"/>
                  </a:cubicBezTo>
                  <a:cubicBezTo>
                    <a:pt x="632" y="4572"/>
                    <a:pt x="619" y="4555"/>
                    <a:pt x="619" y="4488"/>
                  </a:cubicBezTo>
                  <a:cubicBezTo>
                    <a:pt x="619" y="4422"/>
                    <a:pt x="632" y="4404"/>
                    <a:pt x="690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0" y="3247"/>
                  </a:cubicBezTo>
                  <a:cubicBezTo>
                    <a:pt x="632" y="3173"/>
                    <a:pt x="619" y="3156"/>
                    <a:pt x="619" y="3089"/>
                  </a:cubicBezTo>
                  <a:cubicBezTo>
                    <a:pt x="619" y="3023"/>
                    <a:pt x="632" y="3005"/>
                    <a:pt x="690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0" y="1848"/>
                  </a:cubicBezTo>
                  <a:cubicBezTo>
                    <a:pt x="632" y="1775"/>
                    <a:pt x="619" y="1758"/>
                    <a:pt x="619" y="1691"/>
                  </a:cubicBezTo>
                  <a:cubicBezTo>
                    <a:pt x="619" y="1625"/>
                    <a:pt x="632" y="1608"/>
                    <a:pt x="690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0" y="449"/>
                  </a:cubicBezTo>
                  <a:cubicBezTo>
                    <a:pt x="632" y="376"/>
                    <a:pt x="619" y="359"/>
                    <a:pt x="619" y="294"/>
                  </a:cubicBezTo>
                  <a:cubicBezTo>
                    <a:pt x="619" y="227"/>
                    <a:pt x="632" y="210"/>
                    <a:pt x="690" y="137"/>
                  </a:cubicBezTo>
                  <a:cubicBezTo>
                    <a:pt x="727" y="94"/>
                    <a:pt x="760" y="48"/>
                    <a:pt x="7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20;p14">
              <a:extLst>
                <a:ext uri="{FF2B5EF4-FFF2-40B4-BE49-F238E27FC236}">
                  <a16:creationId xmlns:a16="http://schemas.microsoft.com/office/drawing/2014/main" id="{F6F4D0D3-1E97-4597-905A-F0EB866EBB35}"/>
                </a:ext>
              </a:extLst>
            </p:cNvPr>
            <p:cNvSpPr/>
            <p:nvPr/>
          </p:nvSpPr>
          <p:spPr>
            <a:xfrm>
              <a:off x="8582395" y="838325"/>
              <a:ext cx="45913" cy="316543"/>
            </a:xfrm>
            <a:custGeom>
              <a:avLst/>
              <a:gdLst/>
              <a:ahLst/>
              <a:cxnLst/>
              <a:rect l="l" t="t" r="r" b="b"/>
              <a:pathLst>
                <a:path w="897" h="6184" extrusionOk="0">
                  <a:moveTo>
                    <a:pt x="54" y="1"/>
                  </a:moveTo>
                  <a:cubicBezTo>
                    <a:pt x="18" y="94"/>
                    <a:pt x="0" y="194"/>
                    <a:pt x="0" y="294"/>
                  </a:cubicBezTo>
                  <a:cubicBezTo>
                    <a:pt x="0" y="577"/>
                    <a:pt x="125" y="732"/>
                    <a:pt x="208" y="837"/>
                  </a:cubicBezTo>
                  <a:cubicBezTo>
                    <a:pt x="266" y="909"/>
                    <a:pt x="280" y="927"/>
                    <a:pt x="280" y="993"/>
                  </a:cubicBezTo>
                  <a:cubicBezTo>
                    <a:pt x="280" y="1060"/>
                    <a:pt x="266" y="1077"/>
                    <a:pt x="208" y="1150"/>
                  </a:cubicBezTo>
                  <a:cubicBezTo>
                    <a:pt x="125" y="1253"/>
                    <a:pt x="0" y="1410"/>
                    <a:pt x="0" y="1691"/>
                  </a:cubicBezTo>
                  <a:cubicBezTo>
                    <a:pt x="0" y="1975"/>
                    <a:pt x="125" y="2131"/>
                    <a:pt x="208" y="2234"/>
                  </a:cubicBezTo>
                  <a:cubicBezTo>
                    <a:pt x="266" y="2307"/>
                    <a:pt x="280" y="2325"/>
                    <a:pt x="280" y="2391"/>
                  </a:cubicBezTo>
                  <a:cubicBezTo>
                    <a:pt x="280" y="2458"/>
                    <a:pt x="266" y="2475"/>
                    <a:pt x="208" y="2548"/>
                  </a:cubicBezTo>
                  <a:cubicBezTo>
                    <a:pt x="125" y="2652"/>
                    <a:pt x="0" y="2807"/>
                    <a:pt x="0" y="3091"/>
                  </a:cubicBezTo>
                  <a:cubicBezTo>
                    <a:pt x="0" y="3374"/>
                    <a:pt x="125" y="3529"/>
                    <a:pt x="208" y="3634"/>
                  </a:cubicBezTo>
                  <a:cubicBezTo>
                    <a:pt x="266" y="3706"/>
                    <a:pt x="280" y="3724"/>
                    <a:pt x="280" y="3790"/>
                  </a:cubicBezTo>
                  <a:cubicBezTo>
                    <a:pt x="280" y="3857"/>
                    <a:pt x="266" y="3874"/>
                    <a:pt x="208" y="3947"/>
                  </a:cubicBezTo>
                  <a:cubicBezTo>
                    <a:pt x="125" y="4050"/>
                    <a:pt x="0" y="4207"/>
                    <a:pt x="0" y="4490"/>
                  </a:cubicBezTo>
                  <a:cubicBezTo>
                    <a:pt x="0" y="4772"/>
                    <a:pt x="125" y="4928"/>
                    <a:pt x="208" y="5031"/>
                  </a:cubicBezTo>
                  <a:cubicBezTo>
                    <a:pt x="266" y="5104"/>
                    <a:pt x="280" y="5122"/>
                    <a:pt x="280" y="5190"/>
                  </a:cubicBezTo>
                  <a:cubicBezTo>
                    <a:pt x="280" y="5256"/>
                    <a:pt x="266" y="5273"/>
                    <a:pt x="208" y="5348"/>
                  </a:cubicBezTo>
                  <a:cubicBezTo>
                    <a:pt x="125" y="5451"/>
                    <a:pt x="0" y="5606"/>
                    <a:pt x="0" y="5889"/>
                  </a:cubicBezTo>
                  <a:cubicBezTo>
                    <a:pt x="0" y="5991"/>
                    <a:pt x="18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5" y="6090"/>
                    <a:pt x="689" y="6048"/>
                  </a:cubicBezTo>
                  <a:cubicBezTo>
                    <a:pt x="630" y="5975"/>
                    <a:pt x="618" y="5957"/>
                    <a:pt x="618" y="5889"/>
                  </a:cubicBezTo>
                  <a:cubicBezTo>
                    <a:pt x="618" y="5821"/>
                    <a:pt x="632" y="5805"/>
                    <a:pt x="689" y="5731"/>
                  </a:cubicBezTo>
                  <a:cubicBezTo>
                    <a:pt x="747" y="5663"/>
                    <a:pt x="795" y="5587"/>
                    <a:pt x="833" y="5506"/>
                  </a:cubicBezTo>
                  <a:cubicBezTo>
                    <a:pt x="804" y="5478"/>
                    <a:pt x="785" y="5441"/>
                    <a:pt x="779" y="5402"/>
                  </a:cubicBezTo>
                  <a:cubicBezTo>
                    <a:pt x="768" y="5338"/>
                    <a:pt x="798" y="5272"/>
                    <a:pt x="836" y="5220"/>
                  </a:cubicBezTo>
                  <a:cubicBezTo>
                    <a:pt x="853" y="5196"/>
                    <a:pt x="874" y="5172"/>
                    <a:pt x="895" y="5150"/>
                  </a:cubicBezTo>
                  <a:cubicBezTo>
                    <a:pt x="884" y="4892"/>
                    <a:pt x="768" y="4743"/>
                    <a:pt x="689" y="4645"/>
                  </a:cubicBezTo>
                  <a:cubicBezTo>
                    <a:pt x="630" y="4574"/>
                    <a:pt x="618" y="4556"/>
                    <a:pt x="618" y="4490"/>
                  </a:cubicBezTo>
                  <a:cubicBezTo>
                    <a:pt x="618" y="4423"/>
                    <a:pt x="630" y="4406"/>
                    <a:pt x="689" y="4333"/>
                  </a:cubicBezTo>
                  <a:cubicBezTo>
                    <a:pt x="771" y="4229"/>
                    <a:pt x="896" y="4074"/>
                    <a:pt x="896" y="3790"/>
                  </a:cubicBezTo>
                  <a:cubicBezTo>
                    <a:pt x="896" y="3507"/>
                    <a:pt x="771" y="3350"/>
                    <a:pt x="689" y="3247"/>
                  </a:cubicBezTo>
                  <a:cubicBezTo>
                    <a:pt x="630" y="3175"/>
                    <a:pt x="618" y="3157"/>
                    <a:pt x="618" y="3091"/>
                  </a:cubicBezTo>
                  <a:cubicBezTo>
                    <a:pt x="618" y="3024"/>
                    <a:pt x="630" y="3007"/>
                    <a:pt x="689" y="2934"/>
                  </a:cubicBezTo>
                  <a:cubicBezTo>
                    <a:pt x="771" y="2831"/>
                    <a:pt x="896" y="2674"/>
                    <a:pt x="896" y="2391"/>
                  </a:cubicBezTo>
                  <a:cubicBezTo>
                    <a:pt x="896" y="2108"/>
                    <a:pt x="771" y="1953"/>
                    <a:pt x="689" y="1848"/>
                  </a:cubicBezTo>
                  <a:cubicBezTo>
                    <a:pt x="630" y="1775"/>
                    <a:pt x="618" y="1758"/>
                    <a:pt x="618" y="1691"/>
                  </a:cubicBezTo>
                  <a:cubicBezTo>
                    <a:pt x="618" y="1625"/>
                    <a:pt x="630" y="1608"/>
                    <a:pt x="689" y="1535"/>
                  </a:cubicBezTo>
                  <a:cubicBezTo>
                    <a:pt x="771" y="1432"/>
                    <a:pt x="896" y="1275"/>
                    <a:pt x="896" y="993"/>
                  </a:cubicBezTo>
                  <a:cubicBezTo>
                    <a:pt x="896" y="710"/>
                    <a:pt x="771" y="553"/>
                    <a:pt x="689" y="450"/>
                  </a:cubicBezTo>
                  <a:cubicBezTo>
                    <a:pt x="630" y="378"/>
                    <a:pt x="618" y="360"/>
                    <a:pt x="618" y="294"/>
                  </a:cubicBezTo>
                  <a:cubicBezTo>
                    <a:pt x="618" y="227"/>
                    <a:pt x="630" y="210"/>
                    <a:pt x="689" y="137"/>
                  </a:cubicBezTo>
                  <a:cubicBezTo>
                    <a:pt x="725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21;p14">
              <a:extLst>
                <a:ext uri="{FF2B5EF4-FFF2-40B4-BE49-F238E27FC236}">
                  <a16:creationId xmlns:a16="http://schemas.microsoft.com/office/drawing/2014/main" id="{88769C1E-37DD-43E7-9A93-E66C155E1549}"/>
                </a:ext>
              </a:extLst>
            </p:cNvPr>
            <p:cNvSpPr/>
            <p:nvPr/>
          </p:nvSpPr>
          <p:spPr>
            <a:xfrm>
              <a:off x="8069938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6" y="1"/>
                  </a:moveTo>
                  <a:cubicBezTo>
                    <a:pt x="18" y="94"/>
                    <a:pt x="1" y="192"/>
                    <a:pt x="2" y="294"/>
                  </a:cubicBezTo>
                  <a:cubicBezTo>
                    <a:pt x="2" y="575"/>
                    <a:pt x="126" y="732"/>
                    <a:pt x="209" y="835"/>
                  </a:cubicBezTo>
                  <a:cubicBezTo>
                    <a:pt x="268" y="908"/>
                    <a:pt x="281" y="925"/>
                    <a:pt x="281" y="992"/>
                  </a:cubicBezTo>
                  <a:cubicBezTo>
                    <a:pt x="281" y="1058"/>
                    <a:pt x="268" y="1076"/>
                    <a:pt x="209" y="1148"/>
                  </a:cubicBezTo>
                  <a:cubicBezTo>
                    <a:pt x="126" y="1251"/>
                    <a:pt x="2" y="1408"/>
                    <a:pt x="2" y="1691"/>
                  </a:cubicBezTo>
                  <a:cubicBezTo>
                    <a:pt x="2" y="1975"/>
                    <a:pt x="126" y="2130"/>
                    <a:pt x="209" y="2234"/>
                  </a:cubicBezTo>
                  <a:cubicBezTo>
                    <a:pt x="268" y="2307"/>
                    <a:pt x="281" y="2325"/>
                    <a:pt x="281" y="2391"/>
                  </a:cubicBezTo>
                  <a:cubicBezTo>
                    <a:pt x="281" y="2458"/>
                    <a:pt x="268" y="2475"/>
                    <a:pt x="209" y="2548"/>
                  </a:cubicBezTo>
                  <a:cubicBezTo>
                    <a:pt x="126" y="2651"/>
                    <a:pt x="2" y="2807"/>
                    <a:pt x="2" y="3089"/>
                  </a:cubicBezTo>
                  <a:cubicBezTo>
                    <a:pt x="2" y="3372"/>
                    <a:pt x="126" y="3529"/>
                    <a:pt x="209" y="3632"/>
                  </a:cubicBezTo>
                  <a:cubicBezTo>
                    <a:pt x="268" y="3705"/>
                    <a:pt x="281" y="3722"/>
                    <a:pt x="281" y="3789"/>
                  </a:cubicBezTo>
                  <a:cubicBezTo>
                    <a:pt x="281" y="3855"/>
                    <a:pt x="268" y="3873"/>
                    <a:pt x="209" y="3945"/>
                  </a:cubicBezTo>
                  <a:cubicBezTo>
                    <a:pt x="126" y="4050"/>
                    <a:pt x="2" y="4205"/>
                    <a:pt x="2" y="4488"/>
                  </a:cubicBezTo>
                  <a:cubicBezTo>
                    <a:pt x="2" y="4772"/>
                    <a:pt x="126" y="4928"/>
                    <a:pt x="209" y="5031"/>
                  </a:cubicBezTo>
                  <a:cubicBezTo>
                    <a:pt x="268" y="5104"/>
                    <a:pt x="281" y="5122"/>
                    <a:pt x="281" y="5188"/>
                  </a:cubicBezTo>
                  <a:cubicBezTo>
                    <a:pt x="281" y="5255"/>
                    <a:pt x="268" y="5272"/>
                    <a:pt x="209" y="5346"/>
                  </a:cubicBezTo>
                  <a:cubicBezTo>
                    <a:pt x="126" y="5449"/>
                    <a:pt x="2" y="5606"/>
                    <a:pt x="2" y="5889"/>
                  </a:cubicBezTo>
                  <a:cubicBezTo>
                    <a:pt x="1" y="5991"/>
                    <a:pt x="18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7" y="6090"/>
                    <a:pt x="691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1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1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1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1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1" y="137"/>
                  </a:cubicBezTo>
                  <a:cubicBezTo>
                    <a:pt x="725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22;p14">
              <a:extLst>
                <a:ext uri="{FF2B5EF4-FFF2-40B4-BE49-F238E27FC236}">
                  <a16:creationId xmlns:a16="http://schemas.microsoft.com/office/drawing/2014/main" id="{D74D46DF-3C00-48D5-A1E9-1C07AA0B1707}"/>
                </a:ext>
              </a:extLst>
            </p:cNvPr>
            <p:cNvSpPr/>
            <p:nvPr/>
          </p:nvSpPr>
          <p:spPr>
            <a:xfrm>
              <a:off x="8411491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6" y="1"/>
                  </a:moveTo>
                  <a:cubicBezTo>
                    <a:pt x="20" y="94"/>
                    <a:pt x="1" y="192"/>
                    <a:pt x="3" y="294"/>
                  </a:cubicBezTo>
                  <a:cubicBezTo>
                    <a:pt x="3" y="575"/>
                    <a:pt x="128" y="732"/>
                    <a:pt x="210" y="835"/>
                  </a:cubicBezTo>
                  <a:cubicBezTo>
                    <a:pt x="269" y="908"/>
                    <a:pt x="281" y="925"/>
                    <a:pt x="281" y="992"/>
                  </a:cubicBezTo>
                  <a:cubicBezTo>
                    <a:pt x="281" y="1058"/>
                    <a:pt x="269" y="1076"/>
                    <a:pt x="210" y="1148"/>
                  </a:cubicBezTo>
                  <a:cubicBezTo>
                    <a:pt x="128" y="1251"/>
                    <a:pt x="3" y="1408"/>
                    <a:pt x="3" y="1691"/>
                  </a:cubicBezTo>
                  <a:cubicBezTo>
                    <a:pt x="3" y="1975"/>
                    <a:pt x="128" y="2130"/>
                    <a:pt x="210" y="2234"/>
                  </a:cubicBezTo>
                  <a:cubicBezTo>
                    <a:pt x="269" y="2307"/>
                    <a:pt x="281" y="2325"/>
                    <a:pt x="281" y="2391"/>
                  </a:cubicBezTo>
                  <a:cubicBezTo>
                    <a:pt x="281" y="2458"/>
                    <a:pt x="269" y="2475"/>
                    <a:pt x="210" y="2548"/>
                  </a:cubicBezTo>
                  <a:cubicBezTo>
                    <a:pt x="128" y="2651"/>
                    <a:pt x="3" y="2807"/>
                    <a:pt x="3" y="3089"/>
                  </a:cubicBezTo>
                  <a:cubicBezTo>
                    <a:pt x="3" y="3372"/>
                    <a:pt x="128" y="3529"/>
                    <a:pt x="210" y="3632"/>
                  </a:cubicBezTo>
                  <a:cubicBezTo>
                    <a:pt x="269" y="3705"/>
                    <a:pt x="281" y="3722"/>
                    <a:pt x="281" y="3789"/>
                  </a:cubicBezTo>
                  <a:cubicBezTo>
                    <a:pt x="281" y="3855"/>
                    <a:pt x="269" y="3873"/>
                    <a:pt x="210" y="3945"/>
                  </a:cubicBezTo>
                  <a:cubicBezTo>
                    <a:pt x="128" y="4050"/>
                    <a:pt x="3" y="4205"/>
                    <a:pt x="3" y="4488"/>
                  </a:cubicBezTo>
                  <a:cubicBezTo>
                    <a:pt x="3" y="4772"/>
                    <a:pt x="128" y="4928"/>
                    <a:pt x="210" y="5031"/>
                  </a:cubicBezTo>
                  <a:cubicBezTo>
                    <a:pt x="269" y="5104"/>
                    <a:pt x="281" y="5122"/>
                    <a:pt x="281" y="5188"/>
                  </a:cubicBezTo>
                  <a:cubicBezTo>
                    <a:pt x="281" y="5255"/>
                    <a:pt x="269" y="5272"/>
                    <a:pt x="210" y="5346"/>
                  </a:cubicBezTo>
                  <a:cubicBezTo>
                    <a:pt x="128" y="5449"/>
                    <a:pt x="3" y="5606"/>
                    <a:pt x="3" y="5889"/>
                  </a:cubicBezTo>
                  <a:cubicBezTo>
                    <a:pt x="1" y="5991"/>
                    <a:pt x="20" y="6090"/>
                    <a:pt x="56" y="6184"/>
                  </a:cubicBezTo>
                  <a:lnTo>
                    <a:pt x="789" y="6184"/>
                  </a:lnTo>
                  <a:cubicBezTo>
                    <a:pt x="761" y="6136"/>
                    <a:pt x="728" y="6090"/>
                    <a:pt x="691" y="6046"/>
                  </a:cubicBezTo>
                  <a:cubicBezTo>
                    <a:pt x="633" y="5973"/>
                    <a:pt x="618" y="5956"/>
                    <a:pt x="618" y="5889"/>
                  </a:cubicBezTo>
                  <a:cubicBezTo>
                    <a:pt x="618" y="5823"/>
                    <a:pt x="633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1" y="4572"/>
                    <a:pt x="618" y="4555"/>
                    <a:pt x="618" y="4488"/>
                  </a:cubicBezTo>
                  <a:cubicBezTo>
                    <a:pt x="618" y="4422"/>
                    <a:pt x="633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3" y="3173"/>
                    <a:pt x="618" y="3156"/>
                    <a:pt x="618" y="3089"/>
                  </a:cubicBezTo>
                  <a:cubicBezTo>
                    <a:pt x="618" y="3023"/>
                    <a:pt x="633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3" y="1775"/>
                    <a:pt x="618" y="1758"/>
                    <a:pt x="618" y="1691"/>
                  </a:cubicBezTo>
                  <a:cubicBezTo>
                    <a:pt x="618" y="1625"/>
                    <a:pt x="633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3" y="376"/>
                    <a:pt x="618" y="359"/>
                    <a:pt x="618" y="294"/>
                  </a:cubicBezTo>
                  <a:cubicBezTo>
                    <a:pt x="618" y="227"/>
                    <a:pt x="633" y="210"/>
                    <a:pt x="691" y="137"/>
                  </a:cubicBezTo>
                  <a:cubicBezTo>
                    <a:pt x="726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23;p14">
              <a:extLst>
                <a:ext uri="{FF2B5EF4-FFF2-40B4-BE49-F238E27FC236}">
                  <a16:creationId xmlns:a16="http://schemas.microsoft.com/office/drawing/2014/main" id="{9F070AEC-E141-4CA5-B9D3-D5814E7524E4}"/>
                </a:ext>
              </a:extLst>
            </p:cNvPr>
            <p:cNvSpPr/>
            <p:nvPr/>
          </p:nvSpPr>
          <p:spPr>
            <a:xfrm>
              <a:off x="8496918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6" y="1"/>
                  </a:moveTo>
                  <a:cubicBezTo>
                    <a:pt x="19" y="94"/>
                    <a:pt x="0" y="192"/>
                    <a:pt x="2" y="294"/>
                  </a:cubicBezTo>
                  <a:cubicBezTo>
                    <a:pt x="2" y="575"/>
                    <a:pt x="127" y="732"/>
                    <a:pt x="209" y="835"/>
                  </a:cubicBezTo>
                  <a:cubicBezTo>
                    <a:pt x="269" y="908"/>
                    <a:pt x="282" y="925"/>
                    <a:pt x="282" y="992"/>
                  </a:cubicBezTo>
                  <a:cubicBezTo>
                    <a:pt x="282" y="1058"/>
                    <a:pt x="268" y="1076"/>
                    <a:pt x="209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09" y="2234"/>
                  </a:cubicBezTo>
                  <a:cubicBezTo>
                    <a:pt x="269" y="2307"/>
                    <a:pt x="282" y="2325"/>
                    <a:pt x="282" y="2391"/>
                  </a:cubicBezTo>
                  <a:cubicBezTo>
                    <a:pt x="282" y="2458"/>
                    <a:pt x="268" y="2475"/>
                    <a:pt x="209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09" y="3632"/>
                  </a:cubicBezTo>
                  <a:cubicBezTo>
                    <a:pt x="269" y="3705"/>
                    <a:pt x="282" y="3722"/>
                    <a:pt x="282" y="3789"/>
                  </a:cubicBezTo>
                  <a:cubicBezTo>
                    <a:pt x="282" y="3855"/>
                    <a:pt x="268" y="3873"/>
                    <a:pt x="209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09" y="5031"/>
                  </a:cubicBezTo>
                  <a:cubicBezTo>
                    <a:pt x="269" y="5104"/>
                    <a:pt x="282" y="5122"/>
                    <a:pt x="282" y="5188"/>
                  </a:cubicBezTo>
                  <a:cubicBezTo>
                    <a:pt x="282" y="5255"/>
                    <a:pt x="268" y="5272"/>
                    <a:pt x="209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0" y="5991"/>
                    <a:pt x="19" y="6090"/>
                    <a:pt x="57" y="6184"/>
                  </a:cubicBezTo>
                  <a:lnTo>
                    <a:pt x="790" y="6184"/>
                  </a:lnTo>
                  <a:cubicBezTo>
                    <a:pt x="760" y="6136"/>
                    <a:pt x="727" y="6090"/>
                    <a:pt x="691" y="6046"/>
                  </a:cubicBezTo>
                  <a:cubicBezTo>
                    <a:pt x="632" y="5973"/>
                    <a:pt x="619" y="5956"/>
                    <a:pt x="619" y="5889"/>
                  </a:cubicBezTo>
                  <a:cubicBezTo>
                    <a:pt x="619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2" y="4572"/>
                    <a:pt x="619" y="4555"/>
                    <a:pt x="619" y="4488"/>
                  </a:cubicBezTo>
                  <a:cubicBezTo>
                    <a:pt x="619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2" y="3173"/>
                    <a:pt x="619" y="3156"/>
                    <a:pt x="619" y="3089"/>
                  </a:cubicBezTo>
                  <a:cubicBezTo>
                    <a:pt x="619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2" y="1775"/>
                    <a:pt x="619" y="1758"/>
                    <a:pt x="619" y="1691"/>
                  </a:cubicBezTo>
                  <a:cubicBezTo>
                    <a:pt x="619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2" y="376"/>
                    <a:pt x="619" y="359"/>
                    <a:pt x="619" y="294"/>
                  </a:cubicBezTo>
                  <a:cubicBezTo>
                    <a:pt x="619" y="227"/>
                    <a:pt x="632" y="210"/>
                    <a:pt x="691" y="137"/>
                  </a:cubicBezTo>
                  <a:cubicBezTo>
                    <a:pt x="727" y="94"/>
                    <a:pt x="760" y="48"/>
                    <a:pt x="7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24;p14">
              <a:extLst>
                <a:ext uri="{FF2B5EF4-FFF2-40B4-BE49-F238E27FC236}">
                  <a16:creationId xmlns:a16="http://schemas.microsoft.com/office/drawing/2014/main" id="{1B98EC5C-4EA3-463F-80B6-3451CA2C4FD6}"/>
                </a:ext>
              </a:extLst>
            </p:cNvPr>
            <p:cNvSpPr/>
            <p:nvPr/>
          </p:nvSpPr>
          <p:spPr>
            <a:xfrm>
              <a:off x="8326116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6" y="1"/>
                  </a:moveTo>
                  <a:cubicBezTo>
                    <a:pt x="20" y="94"/>
                    <a:pt x="1" y="192"/>
                    <a:pt x="2" y="294"/>
                  </a:cubicBezTo>
                  <a:cubicBezTo>
                    <a:pt x="2" y="575"/>
                    <a:pt x="127" y="732"/>
                    <a:pt x="210" y="835"/>
                  </a:cubicBezTo>
                  <a:cubicBezTo>
                    <a:pt x="268" y="908"/>
                    <a:pt x="282" y="925"/>
                    <a:pt x="282" y="992"/>
                  </a:cubicBezTo>
                  <a:cubicBezTo>
                    <a:pt x="282" y="1058"/>
                    <a:pt x="268" y="1076"/>
                    <a:pt x="210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10" y="2234"/>
                  </a:cubicBezTo>
                  <a:cubicBezTo>
                    <a:pt x="268" y="2307"/>
                    <a:pt x="282" y="2325"/>
                    <a:pt x="282" y="2391"/>
                  </a:cubicBezTo>
                  <a:cubicBezTo>
                    <a:pt x="282" y="2458"/>
                    <a:pt x="268" y="2475"/>
                    <a:pt x="210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10" y="3632"/>
                  </a:cubicBezTo>
                  <a:cubicBezTo>
                    <a:pt x="268" y="3705"/>
                    <a:pt x="282" y="3722"/>
                    <a:pt x="282" y="3789"/>
                  </a:cubicBezTo>
                  <a:cubicBezTo>
                    <a:pt x="282" y="3855"/>
                    <a:pt x="268" y="3873"/>
                    <a:pt x="210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10" y="5031"/>
                  </a:cubicBezTo>
                  <a:cubicBezTo>
                    <a:pt x="268" y="5104"/>
                    <a:pt x="282" y="5122"/>
                    <a:pt x="282" y="5188"/>
                  </a:cubicBezTo>
                  <a:cubicBezTo>
                    <a:pt x="282" y="5255"/>
                    <a:pt x="268" y="5272"/>
                    <a:pt x="210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1" y="5991"/>
                    <a:pt x="20" y="6090"/>
                    <a:pt x="56" y="6184"/>
                  </a:cubicBezTo>
                  <a:lnTo>
                    <a:pt x="790" y="6184"/>
                  </a:lnTo>
                  <a:cubicBezTo>
                    <a:pt x="760" y="6136"/>
                    <a:pt x="727" y="6090"/>
                    <a:pt x="691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1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2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2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2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1" y="137"/>
                  </a:cubicBezTo>
                  <a:cubicBezTo>
                    <a:pt x="727" y="94"/>
                    <a:pt x="760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25;p14">
              <a:extLst>
                <a:ext uri="{FF2B5EF4-FFF2-40B4-BE49-F238E27FC236}">
                  <a16:creationId xmlns:a16="http://schemas.microsoft.com/office/drawing/2014/main" id="{C341845C-66C0-4677-95EA-481694B6F9D0}"/>
                </a:ext>
              </a:extLst>
            </p:cNvPr>
            <p:cNvSpPr/>
            <p:nvPr/>
          </p:nvSpPr>
          <p:spPr>
            <a:xfrm>
              <a:off x="7472106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6" y="1"/>
                  </a:moveTo>
                  <a:cubicBezTo>
                    <a:pt x="18" y="94"/>
                    <a:pt x="0" y="192"/>
                    <a:pt x="2" y="294"/>
                  </a:cubicBezTo>
                  <a:cubicBezTo>
                    <a:pt x="2" y="575"/>
                    <a:pt x="127" y="732"/>
                    <a:pt x="209" y="835"/>
                  </a:cubicBezTo>
                  <a:cubicBezTo>
                    <a:pt x="268" y="908"/>
                    <a:pt x="281" y="925"/>
                    <a:pt x="281" y="992"/>
                  </a:cubicBezTo>
                  <a:cubicBezTo>
                    <a:pt x="281" y="1058"/>
                    <a:pt x="268" y="1076"/>
                    <a:pt x="209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09" y="2234"/>
                  </a:cubicBezTo>
                  <a:cubicBezTo>
                    <a:pt x="268" y="2307"/>
                    <a:pt x="281" y="2325"/>
                    <a:pt x="281" y="2391"/>
                  </a:cubicBezTo>
                  <a:cubicBezTo>
                    <a:pt x="281" y="2458"/>
                    <a:pt x="268" y="2475"/>
                    <a:pt x="209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09" y="3632"/>
                  </a:cubicBezTo>
                  <a:cubicBezTo>
                    <a:pt x="268" y="3705"/>
                    <a:pt x="281" y="3722"/>
                    <a:pt x="281" y="3789"/>
                  </a:cubicBezTo>
                  <a:cubicBezTo>
                    <a:pt x="281" y="3855"/>
                    <a:pt x="268" y="3873"/>
                    <a:pt x="209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09" y="5031"/>
                  </a:cubicBezTo>
                  <a:cubicBezTo>
                    <a:pt x="268" y="5104"/>
                    <a:pt x="281" y="5122"/>
                    <a:pt x="281" y="5188"/>
                  </a:cubicBezTo>
                  <a:cubicBezTo>
                    <a:pt x="281" y="5255"/>
                    <a:pt x="268" y="5272"/>
                    <a:pt x="209" y="5346"/>
                  </a:cubicBezTo>
                  <a:cubicBezTo>
                    <a:pt x="125" y="5449"/>
                    <a:pt x="2" y="5606"/>
                    <a:pt x="2" y="5889"/>
                  </a:cubicBezTo>
                  <a:cubicBezTo>
                    <a:pt x="0" y="5991"/>
                    <a:pt x="19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5" y="6090"/>
                    <a:pt x="689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0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0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0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0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1" y="137"/>
                  </a:cubicBezTo>
                  <a:cubicBezTo>
                    <a:pt x="725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26;p14">
              <a:extLst>
                <a:ext uri="{FF2B5EF4-FFF2-40B4-BE49-F238E27FC236}">
                  <a16:creationId xmlns:a16="http://schemas.microsoft.com/office/drawing/2014/main" id="{C6A13837-ADF4-48C0-994A-99D92B1EEF79}"/>
                </a:ext>
              </a:extLst>
            </p:cNvPr>
            <p:cNvSpPr/>
            <p:nvPr/>
          </p:nvSpPr>
          <p:spPr>
            <a:xfrm>
              <a:off x="7557481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6" y="1"/>
                  </a:moveTo>
                  <a:cubicBezTo>
                    <a:pt x="20" y="94"/>
                    <a:pt x="1" y="192"/>
                    <a:pt x="2" y="294"/>
                  </a:cubicBezTo>
                  <a:cubicBezTo>
                    <a:pt x="2" y="575"/>
                    <a:pt x="127" y="732"/>
                    <a:pt x="210" y="835"/>
                  </a:cubicBezTo>
                  <a:cubicBezTo>
                    <a:pt x="268" y="908"/>
                    <a:pt x="281" y="925"/>
                    <a:pt x="281" y="992"/>
                  </a:cubicBezTo>
                  <a:cubicBezTo>
                    <a:pt x="281" y="1058"/>
                    <a:pt x="268" y="1076"/>
                    <a:pt x="210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10" y="2234"/>
                  </a:cubicBezTo>
                  <a:cubicBezTo>
                    <a:pt x="268" y="2307"/>
                    <a:pt x="281" y="2325"/>
                    <a:pt x="281" y="2391"/>
                  </a:cubicBezTo>
                  <a:cubicBezTo>
                    <a:pt x="281" y="2458"/>
                    <a:pt x="268" y="2475"/>
                    <a:pt x="210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10" y="3632"/>
                  </a:cubicBezTo>
                  <a:cubicBezTo>
                    <a:pt x="268" y="3705"/>
                    <a:pt x="281" y="3722"/>
                    <a:pt x="281" y="3789"/>
                  </a:cubicBezTo>
                  <a:cubicBezTo>
                    <a:pt x="281" y="3855"/>
                    <a:pt x="268" y="3873"/>
                    <a:pt x="210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10" y="5031"/>
                  </a:cubicBezTo>
                  <a:cubicBezTo>
                    <a:pt x="268" y="5104"/>
                    <a:pt x="281" y="5122"/>
                    <a:pt x="281" y="5188"/>
                  </a:cubicBezTo>
                  <a:cubicBezTo>
                    <a:pt x="281" y="5255"/>
                    <a:pt x="268" y="5272"/>
                    <a:pt x="210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1" y="5991"/>
                    <a:pt x="20" y="6090"/>
                    <a:pt x="56" y="6184"/>
                  </a:cubicBezTo>
                  <a:lnTo>
                    <a:pt x="789" y="6184"/>
                  </a:lnTo>
                  <a:cubicBezTo>
                    <a:pt x="761" y="6136"/>
                    <a:pt x="727" y="6090"/>
                    <a:pt x="691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1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1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1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1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1" y="137"/>
                  </a:cubicBezTo>
                  <a:cubicBezTo>
                    <a:pt x="727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27;p14">
              <a:extLst>
                <a:ext uri="{FF2B5EF4-FFF2-40B4-BE49-F238E27FC236}">
                  <a16:creationId xmlns:a16="http://schemas.microsoft.com/office/drawing/2014/main" id="{A709CC89-A50A-41A9-A792-2367AF94E631}"/>
                </a:ext>
              </a:extLst>
            </p:cNvPr>
            <p:cNvSpPr/>
            <p:nvPr/>
          </p:nvSpPr>
          <p:spPr>
            <a:xfrm>
              <a:off x="7642908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5" y="1"/>
                  </a:moveTo>
                  <a:cubicBezTo>
                    <a:pt x="19" y="94"/>
                    <a:pt x="0" y="192"/>
                    <a:pt x="2" y="294"/>
                  </a:cubicBezTo>
                  <a:cubicBezTo>
                    <a:pt x="2" y="575"/>
                    <a:pt x="127" y="732"/>
                    <a:pt x="209" y="835"/>
                  </a:cubicBezTo>
                  <a:cubicBezTo>
                    <a:pt x="268" y="908"/>
                    <a:pt x="282" y="925"/>
                    <a:pt x="282" y="992"/>
                  </a:cubicBezTo>
                  <a:cubicBezTo>
                    <a:pt x="282" y="1058"/>
                    <a:pt x="268" y="1076"/>
                    <a:pt x="209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09" y="2234"/>
                  </a:cubicBezTo>
                  <a:cubicBezTo>
                    <a:pt x="268" y="2307"/>
                    <a:pt x="282" y="2325"/>
                    <a:pt x="282" y="2391"/>
                  </a:cubicBezTo>
                  <a:cubicBezTo>
                    <a:pt x="282" y="2458"/>
                    <a:pt x="268" y="2475"/>
                    <a:pt x="209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09" y="3632"/>
                  </a:cubicBezTo>
                  <a:cubicBezTo>
                    <a:pt x="268" y="3705"/>
                    <a:pt x="282" y="3722"/>
                    <a:pt x="282" y="3789"/>
                  </a:cubicBezTo>
                  <a:cubicBezTo>
                    <a:pt x="282" y="3855"/>
                    <a:pt x="268" y="3873"/>
                    <a:pt x="209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09" y="5031"/>
                  </a:cubicBezTo>
                  <a:cubicBezTo>
                    <a:pt x="268" y="5104"/>
                    <a:pt x="282" y="5122"/>
                    <a:pt x="282" y="5188"/>
                  </a:cubicBezTo>
                  <a:cubicBezTo>
                    <a:pt x="282" y="5255"/>
                    <a:pt x="268" y="5272"/>
                    <a:pt x="209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0" y="5991"/>
                    <a:pt x="19" y="6090"/>
                    <a:pt x="55" y="6184"/>
                  </a:cubicBezTo>
                  <a:lnTo>
                    <a:pt x="790" y="6184"/>
                  </a:lnTo>
                  <a:cubicBezTo>
                    <a:pt x="760" y="6136"/>
                    <a:pt x="727" y="6090"/>
                    <a:pt x="690" y="6046"/>
                  </a:cubicBezTo>
                  <a:cubicBezTo>
                    <a:pt x="632" y="5973"/>
                    <a:pt x="617" y="5956"/>
                    <a:pt x="617" y="5889"/>
                  </a:cubicBezTo>
                  <a:cubicBezTo>
                    <a:pt x="617" y="5823"/>
                    <a:pt x="632" y="5805"/>
                    <a:pt x="690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0" y="4645"/>
                  </a:cubicBezTo>
                  <a:cubicBezTo>
                    <a:pt x="632" y="4572"/>
                    <a:pt x="617" y="4555"/>
                    <a:pt x="617" y="4488"/>
                  </a:cubicBezTo>
                  <a:cubicBezTo>
                    <a:pt x="617" y="4422"/>
                    <a:pt x="632" y="4404"/>
                    <a:pt x="690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0" y="3247"/>
                  </a:cubicBezTo>
                  <a:cubicBezTo>
                    <a:pt x="632" y="3173"/>
                    <a:pt x="617" y="3156"/>
                    <a:pt x="617" y="3089"/>
                  </a:cubicBezTo>
                  <a:cubicBezTo>
                    <a:pt x="617" y="3023"/>
                    <a:pt x="632" y="3005"/>
                    <a:pt x="690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0" y="1848"/>
                  </a:cubicBezTo>
                  <a:cubicBezTo>
                    <a:pt x="632" y="1775"/>
                    <a:pt x="617" y="1758"/>
                    <a:pt x="617" y="1691"/>
                  </a:cubicBezTo>
                  <a:cubicBezTo>
                    <a:pt x="617" y="1625"/>
                    <a:pt x="632" y="1608"/>
                    <a:pt x="690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0" y="449"/>
                  </a:cubicBezTo>
                  <a:cubicBezTo>
                    <a:pt x="632" y="376"/>
                    <a:pt x="617" y="359"/>
                    <a:pt x="617" y="294"/>
                  </a:cubicBezTo>
                  <a:cubicBezTo>
                    <a:pt x="617" y="227"/>
                    <a:pt x="632" y="210"/>
                    <a:pt x="690" y="137"/>
                  </a:cubicBezTo>
                  <a:cubicBezTo>
                    <a:pt x="727" y="94"/>
                    <a:pt x="760" y="48"/>
                    <a:pt x="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28;p14">
              <a:extLst>
                <a:ext uri="{FF2B5EF4-FFF2-40B4-BE49-F238E27FC236}">
                  <a16:creationId xmlns:a16="http://schemas.microsoft.com/office/drawing/2014/main" id="{5C109510-DAAC-4047-A08A-91C9B583178A}"/>
                </a:ext>
              </a:extLst>
            </p:cNvPr>
            <p:cNvSpPr/>
            <p:nvPr/>
          </p:nvSpPr>
          <p:spPr>
            <a:xfrm>
              <a:off x="7984563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4" y="1"/>
                  </a:moveTo>
                  <a:cubicBezTo>
                    <a:pt x="18" y="94"/>
                    <a:pt x="0" y="192"/>
                    <a:pt x="0" y="294"/>
                  </a:cubicBezTo>
                  <a:cubicBezTo>
                    <a:pt x="0" y="575"/>
                    <a:pt x="125" y="732"/>
                    <a:pt x="209" y="835"/>
                  </a:cubicBezTo>
                  <a:cubicBezTo>
                    <a:pt x="268" y="908"/>
                    <a:pt x="280" y="925"/>
                    <a:pt x="280" y="992"/>
                  </a:cubicBezTo>
                  <a:cubicBezTo>
                    <a:pt x="280" y="1058"/>
                    <a:pt x="266" y="1076"/>
                    <a:pt x="209" y="1148"/>
                  </a:cubicBezTo>
                  <a:cubicBezTo>
                    <a:pt x="125" y="1251"/>
                    <a:pt x="0" y="1408"/>
                    <a:pt x="0" y="1691"/>
                  </a:cubicBezTo>
                  <a:cubicBezTo>
                    <a:pt x="0" y="1975"/>
                    <a:pt x="125" y="2130"/>
                    <a:pt x="209" y="2234"/>
                  </a:cubicBezTo>
                  <a:cubicBezTo>
                    <a:pt x="268" y="2307"/>
                    <a:pt x="280" y="2325"/>
                    <a:pt x="280" y="2391"/>
                  </a:cubicBezTo>
                  <a:cubicBezTo>
                    <a:pt x="280" y="2458"/>
                    <a:pt x="266" y="2475"/>
                    <a:pt x="209" y="2548"/>
                  </a:cubicBezTo>
                  <a:cubicBezTo>
                    <a:pt x="125" y="2651"/>
                    <a:pt x="0" y="2807"/>
                    <a:pt x="0" y="3089"/>
                  </a:cubicBezTo>
                  <a:cubicBezTo>
                    <a:pt x="0" y="3372"/>
                    <a:pt x="125" y="3529"/>
                    <a:pt x="209" y="3632"/>
                  </a:cubicBezTo>
                  <a:cubicBezTo>
                    <a:pt x="268" y="3705"/>
                    <a:pt x="280" y="3722"/>
                    <a:pt x="280" y="3789"/>
                  </a:cubicBezTo>
                  <a:cubicBezTo>
                    <a:pt x="280" y="3855"/>
                    <a:pt x="266" y="3873"/>
                    <a:pt x="209" y="3945"/>
                  </a:cubicBezTo>
                  <a:cubicBezTo>
                    <a:pt x="125" y="4050"/>
                    <a:pt x="0" y="4205"/>
                    <a:pt x="0" y="4488"/>
                  </a:cubicBezTo>
                  <a:cubicBezTo>
                    <a:pt x="0" y="4772"/>
                    <a:pt x="125" y="4928"/>
                    <a:pt x="208" y="5031"/>
                  </a:cubicBezTo>
                  <a:cubicBezTo>
                    <a:pt x="268" y="5104"/>
                    <a:pt x="280" y="5122"/>
                    <a:pt x="280" y="5188"/>
                  </a:cubicBezTo>
                  <a:cubicBezTo>
                    <a:pt x="280" y="5255"/>
                    <a:pt x="266" y="5272"/>
                    <a:pt x="208" y="5346"/>
                  </a:cubicBezTo>
                  <a:cubicBezTo>
                    <a:pt x="125" y="5449"/>
                    <a:pt x="0" y="5606"/>
                    <a:pt x="0" y="5889"/>
                  </a:cubicBezTo>
                  <a:cubicBezTo>
                    <a:pt x="0" y="5991"/>
                    <a:pt x="18" y="6090"/>
                    <a:pt x="56" y="6184"/>
                  </a:cubicBezTo>
                  <a:lnTo>
                    <a:pt x="788" y="6184"/>
                  </a:lnTo>
                  <a:cubicBezTo>
                    <a:pt x="758" y="6136"/>
                    <a:pt x="725" y="6090"/>
                    <a:pt x="689" y="6046"/>
                  </a:cubicBezTo>
                  <a:cubicBezTo>
                    <a:pt x="632" y="5973"/>
                    <a:pt x="617" y="5956"/>
                    <a:pt x="617" y="5889"/>
                  </a:cubicBezTo>
                  <a:cubicBezTo>
                    <a:pt x="617" y="5823"/>
                    <a:pt x="632" y="5805"/>
                    <a:pt x="690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0" y="4645"/>
                  </a:cubicBezTo>
                  <a:cubicBezTo>
                    <a:pt x="630" y="4572"/>
                    <a:pt x="617" y="4555"/>
                    <a:pt x="617" y="4488"/>
                  </a:cubicBezTo>
                  <a:cubicBezTo>
                    <a:pt x="617" y="4422"/>
                    <a:pt x="632" y="4404"/>
                    <a:pt x="689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89" y="3247"/>
                  </a:cubicBezTo>
                  <a:cubicBezTo>
                    <a:pt x="630" y="3173"/>
                    <a:pt x="617" y="3156"/>
                    <a:pt x="617" y="3089"/>
                  </a:cubicBezTo>
                  <a:cubicBezTo>
                    <a:pt x="617" y="3023"/>
                    <a:pt x="632" y="3005"/>
                    <a:pt x="689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89" y="1848"/>
                  </a:cubicBezTo>
                  <a:cubicBezTo>
                    <a:pt x="630" y="1775"/>
                    <a:pt x="617" y="1758"/>
                    <a:pt x="617" y="1691"/>
                  </a:cubicBezTo>
                  <a:cubicBezTo>
                    <a:pt x="617" y="1625"/>
                    <a:pt x="632" y="1608"/>
                    <a:pt x="689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89" y="449"/>
                  </a:cubicBezTo>
                  <a:cubicBezTo>
                    <a:pt x="630" y="376"/>
                    <a:pt x="617" y="359"/>
                    <a:pt x="617" y="294"/>
                  </a:cubicBezTo>
                  <a:cubicBezTo>
                    <a:pt x="617" y="227"/>
                    <a:pt x="632" y="210"/>
                    <a:pt x="689" y="137"/>
                  </a:cubicBezTo>
                  <a:cubicBezTo>
                    <a:pt x="725" y="94"/>
                    <a:pt x="758" y="48"/>
                    <a:pt x="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29;p14">
              <a:extLst>
                <a:ext uri="{FF2B5EF4-FFF2-40B4-BE49-F238E27FC236}">
                  <a16:creationId xmlns:a16="http://schemas.microsoft.com/office/drawing/2014/main" id="{346797B3-4E4C-4613-858E-41A813E1F7C7}"/>
                </a:ext>
              </a:extLst>
            </p:cNvPr>
            <p:cNvSpPr/>
            <p:nvPr/>
          </p:nvSpPr>
          <p:spPr>
            <a:xfrm>
              <a:off x="7386680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5" y="1"/>
                  </a:moveTo>
                  <a:cubicBezTo>
                    <a:pt x="18" y="94"/>
                    <a:pt x="1" y="192"/>
                    <a:pt x="1" y="294"/>
                  </a:cubicBezTo>
                  <a:cubicBezTo>
                    <a:pt x="1" y="575"/>
                    <a:pt x="126" y="732"/>
                    <a:pt x="210" y="835"/>
                  </a:cubicBezTo>
                  <a:cubicBezTo>
                    <a:pt x="267" y="908"/>
                    <a:pt x="281" y="925"/>
                    <a:pt x="281" y="992"/>
                  </a:cubicBezTo>
                  <a:cubicBezTo>
                    <a:pt x="281" y="1058"/>
                    <a:pt x="267" y="1076"/>
                    <a:pt x="210" y="1148"/>
                  </a:cubicBezTo>
                  <a:cubicBezTo>
                    <a:pt x="126" y="1251"/>
                    <a:pt x="1" y="1408"/>
                    <a:pt x="1" y="1691"/>
                  </a:cubicBezTo>
                  <a:cubicBezTo>
                    <a:pt x="1" y="1975"/>
                    <a:pt x="126" y="2130"/>
                    <a:pt x="210" y="2234"/>
                  </a:cubicBezTo>
                  <a:cubicBezTo>
                    <a:pt x="267" y="2307"/>
                    <a:pt x="281" y="2325"/>
                    <a:pt x="281" y="2391"/>
                  </a:cubicBezTo>
                  <a:cubicBezTo>
                    <a:pt x="281" y="2458"/>
                    <a:pt x="267" y="2475"/>
                    <a:pt x="210" y="2548"/>
                  </a:cubicBezTo>
                  <a:cubicBezTo>
                    <a:pt x="126" y="2651"/>
                    <a:pt x="1" y="2807"/>
                    <a:pt x="1" y="3089"/>
                  </a:cubicBezTo>
                  <a:cubicBezTo>
                    <a:pt x="1" y="3372"/>
                    <a:pt x="126" y="3529"/>
                    <a:pt x="210" y="3632"/>
                  </a:cubicBezTo>
                  <a:cubicBezTo>
                    <a:pt x="267" y="3705"/>
                    <a:pt x="281" y="3722"/>
                    <a:pt x="281" y="3789"/>
                  </a:cubicBezTo>
                  <a:cubicBezTo>
                    <a:pt x="281" y="3855"/>
                    <a:pt x="267" y="3873"/>
                    <a:pt x="210" y="3945"/>
                  </a:cubicBezTo>
                  <a:cubicBezTo>
                    <a:pt x="126" y="4050"/>
                    <a:pt x="1" y="4205"/>
                    <a:pt x="1" y="4488"/>
                  </a:cubicBezTo>
                  <a:cubicBezTo>
                    <a:pt x="1" y="4772"/>
                    <a:pt x="126" y="4928"/>
                    <a:pt x="210" y="5031"/>
                  </a:cubicBezTo>
                  <a:cubicBezTo>
                    <a:pt x="267" y="5104"/>
                    <a:pt x="281" y="5122"/>
                    <a:pt x="281" y="5188"/>
                  </a:cubicBezTo>
                  <a:cubicBezTo>
                    <a:pt x="281" y="5255"/>
                    <a:pt x="267" y="5272"/>
                    <a:pt x="208" y="5346"/>
                  </a:cubicBezTo>
                  <a:cubicBezTo>
                    <a:pt x="126" y="5449"/>
                    <a:pt x="1" y="5606"/>
                    <a:pt x="1" y="5889"/>
                  </a:cubicBezTo>
                  <a:cubicBezTo>
                    <a:pt x="1" y="5991"/>
                    <a:pt x="18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6" y="6090"/>
                    <a:pt x="691" y="6046"/>
                  </a:cubicBezTo>
                  <a:cubicBezTo>
                    <a:pt x="633" y="5973"/>
                    <a:pt x="618" y="5956"/>
                    <a:pt x="618" y="5889"/>
                  </a:cubicBezTo>
                  <a:cubicBezTo>
                    <a:pt x="618" y="5823"/>
                    <a:pt x="633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3" y="4572"/>
                    <a:pt x="618" y="4555"/>
                    <a:pt x="618" y="4488"/>
                  </a:cubicBezTo>
                  <a:cubicBezTo>
                    <a:pt x="618" y="4422"/>
                    <a:pt x="633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3" y="3173"/>
                    <a:pt x="618" y="3156"/>
                    <a:pt x="618" y="3089"/>
                  </a:cubicBezTo>
                  <a:cubicBezTo>
                    <a:pt x="618" y="3023"/>
                    <a:pt x="633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3" y="1775"/>
                    <a:pt x="618" y="1758"/>
                    <a:pt x="618" y="1691"/>
                  </a:cubicBezTo>
                  <a:cubicBezTo>
                    <a:pt x="618" y="1625"/>
                    <a:pt x="633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3" y="376"/>
                    <a:pt x="618" y="359"/>
                    <a:pt x="618" y="294"/>
                  </a:cubicBezTo>
                  <a:cubicBezTo>
                    <a:pt x="618" y="227"/>
                    <a:pt x="633" y="210"/>
                    <a:pt x="691" y="137"/>
                  </a:cubicBezTo>
                  <a:cubicBezTo>
                    <a:pt x="726" y="93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30;p14">
              <a:extLst>
                <a:ext uri="{FF2B5EF4-FFF2-40B4-BE49-F238E27FC236}">
                  <a16:creationId xmlns:a16="http://schemas.microsoft.com/office/drawing/2014/main" id="{D2E3DE67-55F7-4F74-AAFA-A02775519334}"/>
                </a:ext>
              </a:extLst>
            </p:cNvPr>
            <p:cNvSpPr/>
            <p:nvPr/>
          </p:nvSpPr>
          <p:spPr>
            <a:xfrm>
              <a:off x="7728283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6" y="1"/>
                  </a:moveTo>
                  <a:cubicBezTo>
                    <a:pt x="19" y="94"/>
                    <a:pt x="0" y="192"/>
                    <a:pt x="2" y="294"/>
                  </a:cubicBezTo>
                  <a:cubicBezTo>
                    <a:pt x="2" y="575"/>
                    <a:pt x="127" y="732"/>
                    <a:pt x="209" y="835"/>
                  </a:cubicBezTo>
                  <a:cubicBezTo>
                    <a:pt x="268" y="908"/>
                    <a:pt x="282" y="925"/>
                    <a:pt x="282" y="992"/>
                  </a:cubicBezTo>
                  <a:cubicBezTo>
                    <a:pt x="282" y="1058"/>
                    <a:pt x="268" y="1076"/>
                    <a:pt x="209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09" y="2234"/>
                  </a:cubicBezTo>
                  <a:cubicBezTo>
                    <a:pt x="268" y="2307"/>
                    <a:pt x="282" y="2325"/>
                    <a:pt x="282" y="2391"/>
                  </a:cubicBezTo>
                  <a:cubicBezTo>
                    <a:pt x="282" y="2458"/>
                    <a:pt x="268" y="2475"/>
                    <a:pt x="209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09" y="3632"/>
                  </a:cubicBezTo>
                  <a:cubicBezTo>
                    <a:pt x="268" y="3705"/>
                    <a:pt x="282" y="3722"/>
                    <a:pt x="282" y="3789"/>
                  </a:cubicBezTo>
                  <a:cubicBezTo>
                    <a:pt x="282" y="3855"/>
                    <a:pt x="268" y="3873"/>
                    <a:pt x="209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09" y="5031"/>
                  </a:cubicBezTo>
                  <a:cubicBezTo>
                    <a:pt x="270" y="5104"/>
                    <a:pt x="282" y="5122"/>
                    <a:pt x="282" y="5188"/>
                  </a:cubicBezTo>
                  <a:cubicBezTo>
                    <a:pt x="282" y="5255"/>
                    <a:pt x="268" y="5272"/>
                    <a:pt x="209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0" y="5991"/>
                    <a:pt x="19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5" y="6090"/>
                    <a:pt x="691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2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2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2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2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1" y="137"/>
                  </a:cubicBezTo>
                  <a:cubicBezTo>
                    <a:pt x="727" y="94"/>
                    <a:pt x="760" y="48"/>
                    <a:pt x="7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31;p14">
              <a:extLst>
                <a:ext uri="{FF2B5EF4-FFF2-40B4-BE49-F238E27FC236}">
                  <a16:creationId xmlns:a16="http://schemas.microsoft.com/office/drawing/2014/main" id="{5078D947-BC40-4FD8-9EA4-99781FA36B8E}"/>
                </a:ext>
              </a:extLst>
            </p:cNvPr>
            <p:cNvSpPr/>
            <p:nvPr/>
          </p:nvSpPr>
          <p:spPr>
            <a:xfrm>
              <a:off x="7899137" y="838325"/>
              <a:ext cx="45913" cy="316543"/>
            </a:xfrm>
            <a:custGeom>
              <a:avLst/>
              <a:gdLst/>
              <a:ahLst/>
              <a:cxnLst/>
              <a:rect l="l" t="t" r="r" b="b"/>
              <a:pathLst>
                <a:path w="897" h="6184" extrusionOk="0">
                  <a:moveTo>
                    <a:pt x="55" y="1"/>
                  </a:moveTo>
                  <a:cubicBezTo>
                    <a:pt x="18" y="94"/>
                    <a:pt x="1" y="192"/>
                    <a:pt x="1" y="294"/>
                  </a:cubicBezTo>
                  <a:cubicBezTo>
                    <a:pt x="1" y="575"/>
                    <a:pt x="126" y="732"/>
                    <a:pt x="208" y="835"/>
                  </a:cubicBezTo>
                  <a:cubicBezTo>
                    <a:pt x="268" y="908"/>
                    <a:pt x="281" y="925"/>
                    <a:pt x="281" y="992"/>
                  </a:cubicBezTo>
                  <a:cubicBezTo>
                    <a:pt x="281" y="1058"/>
                    <a:pt x="267" y="1076"/>
                    <a:pt x="208" y="1148"/>
                  </a:cubicBezTo>
                  <a:cubicBezTo>
                    <a:pt x="126" y="1251"/>
                    <a:pt x="1" y="1408"/>
                    <a:pt x="1" y="1691"/>
                  </a:cubicBezTo>
                  <a:cubicBezTo>
                    <a:pt x="1" y="1975"/>
                    <a:pt x="126" y="2130"/>
                    <a:pt x="208" y="2234"/>
                  </a:cubicBezTo>
                  <a:cubicBezTo>
                    <a:pt x="268" y="2307"/>
                    <a:pt x="281" y="2325"/>
                    <a:pt x="281" y="2391"/>
                  </a:cubicBezTo>
                  <a:cubicBezTo>
                    <a:pt x="281" y="2458"/>
                    <a:pt x="267" y="2475"/>
                    <a:pt x="208" y="2548"/>
                  </a:cubicBezTo>
                  <a:cubicBezTo>
                    <a:pt x="126" y="2651"/>
                    <a:pt x="1" y="2807"/>
                    <a:pt x="1" y="3089"/>
                  </a:cubicBezTo>
                  <a:cubicBezTo>
                    <a:pt x="1" y="3372"/>
                    <a:pt x="126" y="3529"/>
                    <a:pt x="208" y="3632"/>
                  </a:cubicBezTo>
                  <a:cubicBezTo>
                    <a:pt x="268" y="3705"/>
                    <a:pt x="281" y="3722"/>
                    <a:pt x="281" y="3789"/>
                  </a:cubicBezTo>
                  <a:cubicBezTo>
                    <a:pt x="281" y="3855"/>
                    <a:pt x="267" y="3873"/>
                    <a:pt x="208" y="3945"/>
                  </a:cubicBezTo>
                  <a:cubicBezTo>
                    <a:pt x="126" y="4050"/>
                    <a:pt x="1" y="4205"/>
                    <a:pt x="1" y="4488"/>
                  </a:cubicBezTo>
                  <a:cubicBezTo>
                    <a:pt x="1" y="4772"/>
                    <a:pt x="126" y="4928"/>
                    <a:pt x="208" y="5031"/>
                  </a:cubicBezTo>
                  <a:cubicBezTo>
                    <a:pt x="268" y="5104"/>
                    <a:pt x="281" y="5122"/>
                    <a:pt x="281" y="5188"/>
                  </a:cubicBezTo>
                  <a:cubicBezTo>
                    <a:pt x="281" y="5255"/>
                    <a:pt x="267" y="5272"/>
                    <a:pt x="208" y="5346"/>
                  </a:cubicBezTo>
                  <a:cubicBezTo>
                    <a:pt x="126" y="5449"/>
                    <a:pt x="1" y="5606"/>
                    <a:pt x="1" y="5889"/>
                  </a:cubicBezTo>
                  <a:cubicBezTo>
                    <a:pt x="1" y="5991"/>
                    <a:pt x="18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6" y="6090"/>
                    <a:pt x="691" y="6046"/>
                  </a:cubicBezTo>
                  <a:cubicBezTo>
                    <a:pt x="631" y="5973"/>
                    <a:pt x="618" y="5956"/>
                    <a:pt x="618" y="5889"/>
                  </a:cubicBezTo>
                  <a:cubicBezTo>
                    <a:pt x="618" y="5823"/>
                    <a:pt x="631" y="5805"/>
                    <a:pt x="689" y="5731"/>
                  </a:cubicBezTo>
                  <a:cubicBezTo>
                    <a:pt x="773" y="5628"/>
                    <a:pt x="897" y="5471"/>
                    <a:pt x="897" y="5188"/>
                  </a:cubicBezTo>
                  <a:cubicBezTo>
                    <a:pt x="897" y="4905"/>
                    <a:pt x="773" y="4748"/>
                    <a:pt x="689" y="4645"/>
                  </a:cubicBezTo>
                  <a:cubicBezTo>
                    <a:pt x="631" y="4572"/>
                    <a:pt x="618" y="4555"/>
                    <a:pt x="618" y="4488"/>
                  </a:cubicBezTo>
                  <a:cubicBezTo>
                    <a:pt x="618" y="4422"/>
                    <a:pt x="631" y="4404"/>
                    <a:pt x="689" y="4332"/>
                  </a:cubicBezTo>
                  <a:cubicBezTo>
                    <a:pt x="773" y="4229"/>
                    <a:pt x="897" y="4072"/>
                    <a:pt x="897" y="3789"/>
                  </a:cubicBezTo>
                  <a:cubicBezTo>
                    <a:pt x="897" y="3507"/>
                    <a:pt x="773" y="3350"/>
                    <a:pt x="689" y="3247"/>
                  </a:cubicBezTo>
                  <a:cubicBezTo>
                    <a:pt x="631" y="3173"/>
                    <a:pt x="618" y="3156"/>
                    <a:pt x="618" y="3089"/>
                  </a:cubicBezTo>
                  <a:cubicBezTo>
                    <a:pt x="618" y="3023"/>
                    <a:pt x="631" y="3005"/>
                    <a:pt x="689" y="2932"/>
                  </a:cubicBezTo>
                  <a:cubicBezTo>
                    <a:pt x="773" y="2830"/>
                    <a:pt x="897" y="2673"/>
                    <a:pt x="897" y="2391"/>
                  </a:cubicBezTo>
                  <a:cubicBezTo>
                    <a:pt x="897" y="2108"/>
                    <a:pt x="773" y="1951"/>
                    <a:pt x="689" y="1848"/>
                  </a:cubicBezTo>
                  <a:cubicBezTo>
                    <a:pt x="631" y="1775"/>
                    <a:pt x="618" y="1758"/>
                    <a:pt x="618" y="1691"/>
                  </a:cubicBezTo>
                  <a:cubicBezTo>
                    <a:pt x="618" y="1625"/>
                    <a:pt x="631" y="1608"/>
                    <a:pt x="689" y="1535"/>
                  </a:cubicBezTo>
                  <a:cubicBezTo>
                    <a:pt x="773" y="1432"/>
                    <a:pt x="897" y="1275"/>
                    <a:pt x="897" y="992"/>
                  </a:cubicBezTo>
                  <a:cubicBezTo>
                    <a:pt x="897" y="708"/>
                    <a:pt x="773" y="553"/>
                    <a:pt x="689" y="449"/>
                  </a:cubicBezTo>
                  <a:cubicBezTo>
                    <a:pt x="631" y="376"/>
                    <a:pt x="618" y="359"/>
                    <a:pt x="618" y="294"/>
                  </a:cubicBezTo>
                  <a:cubicBezTo>
                    <a:pt x="618" y="227"/>
                    <a:pt x="631" y="210"/>
                    <a:pt x="689" y="137"/>
                  </a:cubicBezTo>
                  <a:cubicBezTo>
                    <a:pt x="726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32;p14">
              <a:extLst>
                <a:ext uri="{FF2B5EF4-FFF2-40B4-BE49-F238E27FC236}">
                  <a16:creationId xmlns:a16="http://schemas.microsoft.com/office/drawing/2014/main" id="{F74E27A7-F221-42B9-863B-229BFD69E2B7}"/>
                </a:ext>
              </a:extLst>
            </p:cNvPr>
            <p:cNvSpPr/>
            <p:nvPr/>
          </p:nvSpPr>
          <p:spPr>
            <a:xfrm>
              <a:off x="7813659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6" y="1"/>
                  </a:moveTo>
                  <a:cubicBezTo>
                    <a:pt x="20" y="94"/>
                    <a:pt x="1" y="192"/>
                    <a:pt x="2" y="294"/>
                  </a:cubicBezTo>
                  <a:cubicBezTo>
                    <a:pt x="2" y="575"/>
                    <a:pt x="127" y="732"/>
                    <a:pt x="210" y="835"/>
                  </a:cubicBezTo>
                  <a:cubicBezTo>
                    <a:pt x="268" y="908"/>
                    <a:pt x="283" y="925"/>
                    <a:pt x="283" y="992"/>
                  </a:cubicBezTo>
                  <a:cubicBezTo>
                    <a:pt x="283" y="1058"/>
                    <a:pt x="268" y="1076"/>
                    <a:pt x="210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10" y="2234"/>
                  </a:cubicBezTo>
                  <a:cubicBezTo>
                    <a:pt x="268" y="2307"/>
                    <a:pt x="283" y="2325"/>
                    <a:pt x="283" y="2391"/>
                  </a:cubicBezTo>
                  <a:cubicBezTo>
                    <a:pt x="283" y="2458"/>
                    <a:pt x="268" y="2475"/>
                    <a:pt x="210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10" y="3632"/>
                  </a:cubicBezTo>
                  <a:cubicBezTo>
                    <a:pt x="268" y="3705"/>
                    <a:pt x="283" y="3722"/>
                    <a:pt x="283" y="3789"/>
                  </a:cubicBezTo>
                  <a:cubicBezTo>
                    <a:pt x="283" y="3855"/>
                    <a:pt x="268" y="3873"/>
                    <a:pt x="210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10" y="5031"/>
                  </a:cubicBezTo>
                  <a:cubicBezTo>
                    <a:pt x="270" y="5104"/>
                    <a:pt x="283" y="5122"/>
                    <a:pt x="283" y="5188"/>
                  </a:cubicBezTo>
                  <a:cubicBezTo>
                    <a:pt x="283" y="5255"/>
                    <a:pt x="268" y="5272"/>
                    <a:pt x="210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1" y="5991"/>
                    <a:pt x="20" y="6090"/>
                    <a:pt x="56" y="6184"/>
                  </a:cubicBezTo>
                  <a:lnTo>
                    <a:pt x="791" y="6184"/>
                  </a:lnTo>
                  <a:cubicBezTo>
                    <a:pt x="761" y="6136"/>
                    <a:pt x="727" y="6090"/>
                    <a:pt x="691" y="6046"/>
                  </a:cubicBezTo>
                  <a:cubicBezTo>
                    <a:pt x="632" y="5973"/>
                    <a:pt x="620" y="5956"/>
                    <a:pt x="620" y="5889"/>
                  </a:cubicBezTo>
                  <a:cubicBezTo>
                    <a:pt x="620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2" y="4572"/>
                    <a:pt x="620" y="4555"/>
                    <a:pt x="620" y="4488"/>
                  </a:cubicBezTo>
                  <a:cubicBezTo>
                    <a:pt x="620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2" y="3173"/>
                    <a:pt x="620" y="3156"/>
                    <a:pt x="620" y="3089"/>
                  </a:cubicBezTo>
                  <a:cubicBezTo>
                    <a:pt x="620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2" y="1775"/>
                    <a:pt x="620" y="1758"/>
                    <a:pt x="620" y="1691"/>
                  </a:cubicBezTo>
                  <a:cubicBezTo>
                    <a:pt x="620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2" y="376"/>
                    <a:pt x="620" y="359"/>
                    <a:pt x="620" y="294"/>
                  </a:cubicBezTo>
                  <a:cubicBezTo>
                    <a:pt x="620" y="227"/>
                    <a:pt x="632" y="210"/>
                    <a:pt x="691" y="137"/>
                  </a:cubicBezTo>
                  <a:cubicBezTo>
                    <a:pt x="727" y="94"/>
                    <a:pt x="761" y="48"/>
                    <a:pt x="7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1044;p14">
            <a:extLst>
              <a:ext uri="{FF2B5EF4-FFF2-40B4-BE49-F238E27FC236}">
                <a16:creationId xmlns:a16="http://schemas.microsoft.com/office/drawing/2014/main" id="{C000B13A-3C64-466C-B2C4-CC088444078E}"/>
              </a:ext>
            </a:extLst>
          </p:cNvPr>
          <p:cNvGrpSpPr/>
          <p:nvPr/>
        </p:nvGrpSpPr>
        <p:grpSpPr>
          <a:xfrm>
            <a:off x="399882" y="3353805"/>
            <a:ext cx="1090987" cy="1115560"/>
            <a:chOff x="1122422" y="2316061"/>
            <a:chExt cx="810239" cy="828489"/>
          </a:xfrm>
        </p:grpSpPr>
        <p:sp>
          <p:nvSpPr>
            <p:cNvPr id="81" name="Google Shape;1045;p14">
              <a:extLst>
                <a:ext uri="{FF2B5EF4-FFF2-40B4-BE49-F238E27FC236}">
                  <a16:creationId xmlns:a16="http://schemas.microsoft.com/office/drawing/2014/main" id="{62FCAB01-9F58-4DFD-B6AA-B9701CC64C15}"/>
                </a:ext>
              </a:extLst>
            </p:cNvPr>
            <p:cNvSpPr/>
            <p:nvPr/>
          </p:nvSpPr>
          <p:spPr>
            <a:xfrm rot="-3895123">
              <a:off x="1454994" y="2509239"/>
              <a:ext cx="274043" cy="623956"/>
            </a:xfrm>
            <a:custGeom>
              <a:avLst/>
              <a:gdLst/>
              <a:ahLst/>
              <a:cxnLst/>
              <a:rect l="l" t="t" r="r" b="b"/>
              <a:pathLst>
                <a:path w="2487" h="5663" fill="none" extrusionOk="0">
                  <a:moveTo>
                    <a:pt x="538" y="5662"/>
                  </a:moveTo>
                  <a:cubicBezTo>
                    <a:pt x="538" y="5662"/>
                    <a:pt x="0" y="3907"/>
                    <a:pt x="24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46;p14">
              <a:extLst>
                <a:ext uri="{FF2B5EF4-FFF2-40B4-BE49-F238E27FC236}">
                  <a16:creationId xmlns:a16="http://schemas.microsoft.com/office/drawing/2014/main" id="{3FF2172E-B809-4D24-B34B-E4335FD3EDF4}"/>
                </a:ext>
              </a:extLst>
            </p:cNvPr>
            <p:cNvSpPr/>
            <p:nvPr/>
          </p:nvSpPr>
          <p:spPr>
            <a:xfrm rot="-3895123">
              <a:off x="1545315" y="2705731"/>
              <a:ext cx="285833" cy="163729"/>
            </a:xfrm>
            <a:custGeom>
              <a:avLst/>
              <a:gdLst/>
              <a:ahLst/>
              <a:cxnLst/>
              <a:rect l="l" t="t" r="r" b="b"/>
              <a:pathLst>
                <a:path w="2594" h="1486" extrusionOk="0">
                  <a:moveTo>
                    <a:pt x="1129" y="0"/>
                  </a:moveTo>
                  <a:cubicBezTo>
                    <a:pt x="484" y="0"/>
                    <a:pt x="1" y="1486"/>
                    <a:pt x="1" y="1486"/>
                  </a:cubicBezTo>
                  <a:cubicBezTo>
                    <a:pt x="2593" y="1168"/>
                    <a:pt x="1563" y="234"/>
                    <a:pt x="1563" y="234"/>
                  </a:cubicBezTo>
                  <a:cubicBezTo>
                    <a:pt x="1413" y="68"/>
                    <a:pt x="1267" y="0"/>
                    <a:pt x="11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47;p14">
              <a:extLst>
                <a:ext uri="{FF2B5EF4-FFF2-40B4-BE49-F238E27FC236}">
                  <a16:creationId xmlns:a16="http://schemas.microsoft.com/office/drawing/2014/main" id="{E9523754-FFB8-4ED3-BCDC-06550DC7698B}"/>
                </a:ext>
              </a:extLst>
            </p:cNvPr>
            <p:cNvSpPr/>
            <p:nvPr/>
          </p:nvSpPr>
          <p:spPr>
            <a:xfrm rot="-3895123">
              <a:off x="1447720" y="2886982"/>
              <a:ext cx="236358" cy="211438"/>
            </a:xfrm>
            <a:custGeom>
              <a:avLst/>
              <a:gdLst/>
              <a:ahLst/>
              <a:cxnLst/>
              <a:rect l="l" t="t" r="r" b="b"/>
              <a:pathLst>
                <a:path w="2145" h="1919" extrusionOk="0">
                  <a:moveTo>
                    <a:pt x="1459" y="0"/>
                  </a:moveTo>
                  <a:cubicBezTo>
                    <a:pt x="1269" y="0"/>
                    <a:pt x="1105" y="114"/>
                    <a:pt x="1105" y="114"/>
                  </a:cubicBezTo>
                  <a:cubicBezTo>
                    <a:pt x="0" y="729"/>
                    <a:pt x="1974" y="1919"/>
                    <a:pt x="1974" y="1919"/>
                  </a:cubicBezTo>
                  <a:cubicBezTo>
                    <a:pt x="2145" y="306"/>
                    <a:pt x="1769" y="0"/>
                    <a:pt x="1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48;p14">
              <a:extLst>
                <a:ext uri="{FF2B5EF4-FFF2-40B4-BE49-F238E27FC236}">
                  <a16:creationId xmlns:a16="http://schemas.microsoft.com/office/drawing/2014/main" id="{814A4D71-DF55-4440-A8C1-ABB3318978B2}"/>
                </a:ext>
              </a:extLst>
            </p:cNvPr>
            <p:cNvSpPr/>
            <p:nvPr/>
          </p:nvSpPr>
          <p:spPr>
            <a:xfrm rot="-3895123">
              <a:off x="1392716" y="2572667"/>
              <a:ext cx="276577" cy="141803"/>
            </a:xfrm>
            <a:custGeom>
              <a:avLst/>
              <a:gdLst/>
              <a:ahLst/>
              <a:cxnLst/>
              <a:rect l="l" t="t" r="r" b="b"/>
              <a:pathLst>
                <a:path w="2510" h="1287" extrusionOk="0">
                  <a:moveTo>
                    <a:pt x="1295" y="1"/>
                  </a:moveTo>
                  <a:cubicBezTo>
                    <a:pt x="678" y="1"/>
                    <a:pt x="0" y="1275"/>
                    <a:pt x="0" y="1275"/>
                  </a:cubicBezTo>
                  <a:cubicBezTo>
                    <a:pt x="154" y="1283"/>
                    <a:pt x="295" y="1287"/>
                    <a:pt x="426" y="1287"/>
                  </a:cubicBezTo>
                  <a:cubicBezTo>
                    <a:pt x="2510" y="1287"/>
                    <a:pt x="1756" y="312"/>
                    <a:pt x="1756" y="312"/>
                  </a:cubicBezTo>
                  <a:cubicBezTo>
                    <a:pt x="1615" y="89"/>
                    <a:pt x="1457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49;p14">
              <a:extLst>
                <a:ext uri="{FF2B5EF4-FFF2-40B4-BE49-F238E27FC236}">
                  <a16:creationId xmlns:a16="http://schemas.microsoft.com/office/drawing/2014/main" id="{2B75B909-B4B1-44CD-A790-B1FCA3AD96E6}"/>
                </a:ext>
              </a:extLst>
            </p:cNvPr>
            <p:cNvSpPr/>
            <p:nvPr/>
          </p:nvSpPr>
          <p:spPr>
            <a:xfrm rot="-3895123">
              <a:off x="1286879" y="2700804"/>
              <a:ext cx="245834" cy="218930"/>
            </a:xfrm>
            <a:custGeom>
              <a:avLst/>
              <a:gdLst/>
              <a:ahLst/>
              <a:cxnLst/>
              <a:rect l="l" t="t" r="r" b="b"/>
              <a:pathLst>
                <a:path w="2231" h="1987" extrusionOk="0">
                  <a:moveTo>
                    <a:pt x="1472" y="0"/>
                  </a:moveTo>
                  <a:cubicBezTo>
                    <a:pt x="1322" y="0"/>
                    <a:pt x="1195" y="58"/>
                    <a:pt x="1195" y="58"/>
                  </a:cubicBezTo>
                  <a:cubicBezTo>
                    <a:pt x="0" y="471"/>
                    <a:pt x="1737" y="1986"/>
                    <a:pt x="1737" y="1986"/>
                  </a:cubicBezTo>
                  <a:cubicBezTo>
                    <a:pt x="2230" y="271"/>
                    <a:pt x="1796" y="0"/>
                    <a:pt x="1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50;p14">
              <a:extLst>
                <a:ext uri="{FF2B5EF4-FFF2-40B4-BE49-F238E27FC236}">
                  <a16:creationId xmlns:a16="http://schemas.microsoft.com/office/drawing/2014/main" id="{E38CF772-9150-4AEE-8045-8FC3A56D3D14}"/>
                </a:ext>
              </a:extLst>
            </p:cNvPr>
            <p:cNvSpPr/>
            <p:nvPr/>
          </p:nvSpPr>
          <p:spPr>
            <a:xfrm rot="-3895123">
              <a:off x="1265931" y="2395717"/>
              <a:ext cx="261261" cy="134201"/>
            </a:xfrm>
            <a:custGeom>
              <a:avLst/>
              <a:gdLst/>
              <a:ahLst/>
              <a:cxnLst/>
              <a:rect l="l" t="t" r="r" b="b"/>
              <a:pathLst>
                <a:path w="2371" h="1218" extrusionOk="0">
                  <a:moveTo>
                    <a:pt x="1380" y="1"/>
                  </a:moveTo>
                  <a:cubicBezTo>
                    <a:pt x="774" y="1"/>
                    <a:pt x="1" y="1122"/>
                    <a:pt x="1" y="1122"/>
                  </a:cubicBezTo>
                  <a:cubicBezTo>
                    <a:pt x="397" y="1189"/>
                    <a:pt x="716" y="1218"/>
                    <a:pt x="971" y="1218"/>
                  </a:cubicBezTo>
                  <a:cubicBezTo>
                    <a:pt x="2371" y="1218"/>
                    <a:pt x="1854" y="366"/>
                    <a:pt x="1854" y="366"/>
                  </a:cubicBezTo>
                  <a:cubicBezTo>
                    <a:pt x="1728" y="102"/>
                    <a:pt x="1562" y="1"/>
                    <a:pt x="1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51;p14">
              <a:extLst>
                <a:ext uri="{FF2B5EF4-FFF2-40B4-BE49-F238E27FC236}">
                  <a16:creationId xmlns:a16="http://schemas.microsoft.com/office/drawing/2014/main" id="{6F9D9CF6-060E-40E7-B2C0-21681502A3AF}"/>
                </a:ext>
              </a:extLst>
            </p:cNvPr>
            <p:cNvSpPr/>
            <p:nvPr/>
          </p:nvSpPr>
          <p:spPr>
            <a:xfrm rot="-3895123">
              <a:off x="1149848" y="2484796"/>
              <a:ext cx="252446" cy="221134"/>
            </a:xfrm>
            <a:custGeom>
              <a:avLst/>
              <a:gdLst/>
              <a:ahLst/>
              <a:cxnLst/>
              <a:rect l="l" t="t" r="r" b="b"/>
              <a:pathLst>
                <a:path w="2291" h="2007" extrusionOk="0">
                  <a:moveTo>
                    <a:pt x="1447" y="1"/>
                  </a:moveTo>
                  <a:cubicBezTo>
                    <a:pt x="1329" y="1"/>
                    <a:pt x="1236" y="31"/>
                    <a:pt x="1237" y="31"/>
                  </a:cubicBezTo>
                  <a:cubicBezTo>
                    <a:pt x="0" y="305"/>
                    <a:pt x="1553" y="2007"/>
                    <a:pt x="1553" y="2007"/>
                  </a:cubicBezTo>
                  <a:cubicBezTo>
                    <a:pt x="2290" y="236"/>
                    <a:pt x="1773" y="1"/>
                    <a:pt x="1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52;p14">
              <a:extLst>
                <a:ext uri="{FF2B5EF4-FFF2-40B4-BE49-F238E27FC236}">
                  <a16:creationId xmlns:a16="http://schemas.microsoft.com/office/drawing/2014/main" id="{32658278-B87D-4DA8-84A1-84842E49A5C8}"/>
                </a:ext>
              </a:extLst>
            </p:cNvPr>
            <p:cNvSpPr/>
            <p:nvPr/>
          </p:nvSpPr>
          <p:spPr>
            <a:xfrm rot="-3895123">
              <a:off x="1318054" y="2581587"/>
              <a:ext cx="87822" cy="79000"/>
            </a:xfrm>
            <a:custGeom>
              <a:avLst/>
              <a:gdLst/>
              <a:ahLst/>
              <a:cxnLst/>
              <a:rect l="l" t="t" r="r" b="b"/>
              <a:pathLst>
                <a:path w="797" h="717" extrusionOk="0">
                  <a:moveTo>
                    <a:pt x="392" y="0"/>
                  </a:moveTo>
                  <a:cubicBezTo>
                    <a:pt x="229" y="0"/>
                    <a:pt x="68" y="111"/>
                    <a:pt x="38" y="302"/>
                  </a:cubicBezTo>
                  <a:cubicBezTo>
                    <a:pt x="0" y="536"/>
                    <a:pt x="188" y="716"/>
                    <a:pt x="392" y="716"/>
                  </a:cubicBezTo>
                  <a:cubicBezTo>
                    <a:pt x="462" y="716"/>
                    <a:pt x="534" y="695"/>
                    <a:pt x="600" y="647"/>
                  </a:cubicBezTo>
                  <a:cubicBezTo>
                    <a:pt x="760" y="532"/>
                    <a:pt x="796" y="307"/>
                    <a:pt x="679" y="149"/>
                  </a:cubicBezTo>
                  <a:cubicBezTo>
                    <a:pt x="606" y="47"/>
                    <a:pt x="498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53;p14">
              <a:extLst>
                <a:ext uri="{FF2B5EF4-FFF2-40B4-BE49-F238E27FC236}">
                  <a16:creationId xmlns:a16="http://schemas.microsoft.com/office/drawing/2014/main" id="{3A59784F-85DA-419C-8C62-BF30744E98B3}"/>
                </a:ext>
              </a:extLst>
            </p:cNvPr>
            <p:cNvSpPr/>
            <p:nvPr/>
          </p:nvSpPr>
          <p:spPr>
            <a:xfrm rot="-3895123">
              <a:off x="1367759" y="2542262"/>
              <a:ext cx="87822" cy="79110"/>
            </a:xfrm>
            <a:custGeom>
              <a:avLst/>
              <a:gdLst/>
              <a:ahLst/>
              <a:cxnLst/>
              <a:rect l="l" t="t" r="r" b="b"/>
              <a:pathLst>
                <a:path w="797" h="718" extrusionOk="0">
                  <a:moveTo>
                    <a:pt x="393" y="0"/>
                  </a:moveTo>
                  <a:cubicBezTo>
                    <a:pt x="230" y="0"/>
                    <a:pt x="68" y="111"/>
                    <a:pt x="39" y="301"/>
                  </a:cubicBezTo>
                  <a:cubicBezTo>
                    <a:pt x="1" y="536"/>
                    <a:pt x="189" y="717"/>
                    <a:pt x="393" y="717"/>
                  </a:cubicBezTo>
                  <a:cubicBezTo>
                    <a:pt x="463" y="717"/>
                    <a:pt x="535" y="696"/>
                    <a:pt x="601" y="648"/>
                  </a:cubicBezTo>
                  <a:cubicBezTo>
                    <a:pt x="760" y="531"/>
                    <a:pt x="797" y="308"/>
                    <a:pt x="680" y="148"/>
                  </a:cubicBezTo>
                  <a:cubicBezTo>
                    <a:pt x="606" y="47"/>
                    <a:pt x="499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54;p14">
              <a:extLst>
                <a:ext uri="{FF2B5EF4-FFF2-40B4-BE49-F238E27FC236}">
                  <a16:creationId xmlns:a16="http://schemas.microsoft.com/office/drawing/2014/main" id="{9621D541-E7D6-43C5-91DF-4D9494DD84C3}"/>
                </a:ext>
              </a:extLst>
            </p:cNvPr>
            <p:cNvSpPr/>
            <p:nvPr/>
          </p:nvSpPr>
          <p:spPr>
            <a:xfrm rot="-3895123">
              <a:off x="1467695" y="2777941"/>
              <a:ext cx="87711" cy="79000"/>
            </a:xfrm>
            <a:custGeom>
              <a:avLst/>
              <a:gdLst/>
              <a:ahLst/>
              <a:cxnLst/>
              <a:rect l="l" t="t" r="r" b="b"/>
              <a:pathLst>
                <a:path w="796" h="717" extrusionOk="0">
                  <a:moveTo>
                    <a:pt x="393" y="1"/>
                  </a:moveTo>
                  <a:cubicBezTo>
                    <a:pt x="229" y="1"/>
                    <a:pt x="68" y="112"/>
                    <a:pt x="38" y="302"/>
                  </a:cubicBezTo>
                  <a:cubicBezTo>
                    <a:pt x="0" y="536"/>
                    <a:pt x="187" y="716"/>
                    <a:pt x="391" y="716"/>
                  </a:cubicBezTo>
                  <a:cubicBezTo>
                    <a:pt x="461" y="716"/>
                    <a:pt x="534" y="695"/>
                    <a:pt x="600" y="647"/>
                  </a:cubicBezTo>
                  <a:cubicBezTo>
                    <a:pt x="760" y="532"/>
                    <a:pt x="796" y="308"/>
                    <a:pt x="679" y="148"/>
                  </a:cubicBezTo>
                  <a:cubicBezTo>
                    <a:pt x="606" y="47"/>
                    <a:pt x="498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55;p14">
              <a:extLst>
                <a:ext uri="{FF2B5EF4-FFF2-40B4-BE49-F238E27FC236}">
                  <a16:creationId xmlns:a16="http://schemas.microsoft.com/office/drawing/2014/main" id="{2BD2226D-FDBC-45F5-A0A9-99A11EEBEF9C}"/>
                </a:ext>
              </a:extLst>
            </p:cNvPr>
            <p:cNvSpPr/>
            <p:nvPr/>
          </p:nvSpPr>
          <p:spPr>
            <a:xfrm rot="-3895123">
              <a:off x="1517432" y="2738666"/>
              <a:ext cx="87601" cy="79110"/>
            </a:xfrm>
            <a:custGeom>
              <a:avLst/>
              <a:gdLst/>
              <a:ahLst/>
              <a:cxnLst/>
              <a:rect l="l" t="t" r="r" b="b"/>
              <a:pathLst>
                <a:path w="795" h="718" extrusionOk="0">
                  <a:moveTo>
                    <a:pt x="393" y="1"/>
                  </a:moveTo>
                  <a:cubicBezTo>
                    <a:pt x="229" y="1"/>
                    <a:pt x="68" y="112"/>
                    <a:pt x="38" y="303"/>
                  </a:cubicBezTo>
                  <a:cubicBezTo>
                    <a:pt x="1" y="536"/>
                    <a:pt x="187" y="717"/>
                    <a:pt x="392" y="717"/>
                  </a:cubicBezTo>
                  <a:cubicBezTo>
                    <a:pt x="462" y="717"/>
                    <a:pt x="534" y="696"/>
                    <a:pt x="600" y="648"/>
                  </a:cubicBezTo>
                  <a:cubicBezTo>
                    <a:pt x="760" y="531"/>
                    <a:pt x="795" y="308"/>
                    <a:pt x="679" y="148"/>
                  </a:cubicBezTo>
                  <a:cubicBezTo>
                    <a:pt x="606" y="47"/>
                    <a:pt x="499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56;p14">
              <a:extLst>
                <a:ext uri="{FF2B5EF4-FFF2-40B4-BE49-F238E27FC236}">
                  <a16:creationId xmlns:a16="http://schemas.microsoft.com/office/drawing/2014/main" id="{CB7F913D-8A88-4DE2-98D1-2B193D495C38}"/>
                </a:ext>
              </a:extLst>
            </p:cNvPr>
            <p:cNvSpPr/>
            <p:nvPr/>
          </p:nvSpPr>
          <p:spPr>
            <a:xfrm rot="-3895123">
              <a:off x="1631284" y="2931037"/>
              <a:ext cx="84626" cy="79000"/>
            </a:xfrm>
            <a:custGeom>
              <a:avLst/>
              <a:gdLst/>
              <a:ahLst/>
              <a:cxnLst/>
              <a:rect l="l" t="t" r="r" b="b"/>
              <a:pathLst>
                <a:path w="768" h="717" extrusionOk="0">
                  <a:moveTo>
                    <a:pt x="372" y="1"/>
                  </a:moveTo>
                  <a:cubicBezTo>
                    <a:pt x="181" y="1"/>
                    <a:pt x="1" y="156"/>
                    <a:pt x="13" y="379"/>
                  </a:cubicBezTo>
                  <a:cubicBezTo>
                    <a:pt x="24" y="585"/>
                    <a:pt x="196" y="716"/>
                    <a:pt x="372" y="716"/>
                  </a:cubicBezTo>
                  <a:cubicBezTo>
                    <a:pt x="466" y="716"/>
                    <a:pt x="561" y="679"/>
                    <a:pt x="635" y="597"/>
                  </a:cubicBezTo>
                  <a:cubicBezTo>
                    <a:pt x="768" y="451"/>
                    <a:pt x="755" y="225"/>
                    <a:pt x="608" y="94"/>
                  </a:cubicBezTo>
                  <a:cubicBezTo>
                    <a:pt x="537" y="29"/>
                    <a:pt x="454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57;p14">
              <a:extLst>
                <a:ext uri="{FF2B5EF4-FFF2-40B4-BE49-F238E27FC236}">
                  <a16:creationId xmlns:a16="http://schemas.microsoft.com/office/drawing/2014/main" id="{FA43165F-68B2-4F29-AAC8-BBBAE0945BFF}"/>
                </a:ext>
              </a:extLst>
            </p:cNvPr>
            <p:cNvSpPr/>
            <p:nvPr/>
          </p:nvSpPr>
          <p:spPr>
            <a:xfrm rot="-3895123">
              <a:off x="1671753" y="2882193"/>
              <a:ext cx="84516" cy="79110"/>
            </a:xfrm>
            <a:custGeom>
              <a:avLst/>
              <a:gdLst/>
              <a:ahLst/>
              <a:cxnLst/>
              <a:rect l="l" t="t" r="r" b="b"/>
              <a:pathLst>
                <a:path w="767" h="718" extrusionOk="0">
                  <a:moveTo>
                    <a:pt x="371" y="1"/>
                  </a:moveTo>
                  <a:cubicBezTo>
                    <a:pt x="181" y="1"/>
                    <a:pt x="1" y="156"/>
                    <a:pt x="13" y="379"/>
                  </a:cubicBezTo>
                  <a:cubicBezTo>
                    <a:pt x="23" y="586"/>
                    <a:pt x="195" y="717"/>
                    <a:pt x="372" y="717"/>
                  </a:cubicBezTo>
                  <a:cubicBezTo>
                    <a:pt x="466" y="717"/>
                    <a:pt x="562" y="680"/>
                    <a:pt x="635" y="599"/>
                  </a:cubicBezTo>
                  <a:cubicBezTo>
                    <a:pt x="767" y="451"/>
                    <a:pt x="756" y="225"/>
                    <a:pt x="608" y="94"/>
                  </a:cubicBezTo>
                  <a:cubicBezTo>
                    <a:pt x="537" y="30"/>
                    <a:pt x="453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" name="Picture 2">
            <a:extLst>
              <a:ext uri="{FF2B5EF4-FFF2-40B4-BE49-F238E27FC236}">
                <a16:creationId xmlns:a16="http://schemas.microsoft.com/office/drawing/2014/main" id="{171BCCF3-599E-4ED6-B22A-F598E20EC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12530" y="1671091"/>
            <a:ext cx="2698370" cy="2040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9" grpId="0" animBg="1"/>
      <p:bldP spid="94" grpId="0" animBg="1"/>
      <p:bldP spid="2470" grpId="0"/>
      <p:bldP spid="24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970;p14">
            <a:extLst>
              <a:ext uri="{FF2B5EF4-FFF2-40B4-BE49-F238E27FC236}">
                <a16:creationId xmlns:a16="http://schemas.microsoft.com/office/drawing/2014/main" id="{AAA332A9-3965-45F8-9765-474724C3E314}"/>
              </a:ext>
            </a:extLst>
          </p:cNvPr>
          <p:cNvGrpSpPr/>
          <p:nvPr/>
        </p:nvGrpSpPr>
        <p:grpSpPr>
          <a:xfrm>
            <a:off x="7291625" y="865400"/>
            <a:ext cx="1319275" cy="316649"/>
            <a:chOff x="7333550" y="838325"/>
            <a:chExt cx="1319275" cy="316649"/>
          </a:xfrm>
        </p:grpSpPr>
        <p:sp>
          <p:nvSpPr>
            <p:cNvPr id="18" name="Google Shape;971;p14">
              <a:extLst>
                <a:ext uri="{FF2B5EF4-FFF2-40B4-BE49-F238E27FC236}">
                  <a16:creationId xmlns:a16="http://schemas.microsoft.com/office/drawing/2014/main" id="{55B41497-3055-4FD4-9187-461D9EF31D9D}"/>
                </a:ext>
              </a:extLst>
            </p:cNvPr>
            <p:cNvSpPr/>
            <p:nvPr/>
          </p:nvSpPr>
          <p:spPr>
            <a:xfrm>
              <a:off x="7930666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1" y="1"/>
                  </a:moveTo>
                  <a:cubicBezTo>
                    <a:pt x="141" y="48"/>
                    <a:pt x="108" y="94"/>
                    <a:pt x="73" y="137"/>
                  </a:cubicBezTo>
                  <a:cubicBezTo>
                    <a:pt x="15" y="210"/>
                    <a:pt x="1" y="227"/>
                    <a:pt x="1" y="294"/>
                  </a:cubicBezTo>
                  <a:cubicBezTo>
                    <a:pt x="1" y="360"/>
                    <a:pt x="15" y="378"/>
                    <a:pt x="73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3" y="1535"/>
                  </a:cubicBezTo>
                  <a:cubicBezTo>
                    <a:pt x="15" y="1609"/>
                    <a:pt x="1" y="1625"/>
                    <a:pt x="1" y="1691"/>
                  </a:cubicBezTo>
                  <a:cubicBezTo>
                    <a:pt x="1" y="1758"/>
                    <a:pt x="15" y="1775"/>
                    <a:pt x="73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3" y="2934"/>
                  </a:cubicBezTo>
                  <a:cubicBezTo>
                    <a:pt x="15" y="3007"/>
                    <a:pt x="1" y="3024"/>
                    <a:pt x="1" y="3091"/>
                  </a:cubicBezTo>
                  <a:cubicBezTo>
                    <a:pt x="1" y="3157"/>
                    <a:pt x="15" y="3175"/>
                    <a:pt x="73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3" y="4333"/>
                  </a:cubicBezTo>
                  <a:cubicBezTo>
                    <a:pt x="15" y="4406"/>
                    <a:pt x="1" y="4423"/>
                    <a:pt x="1" y="4490"/>
                  </a:cubicBezTo>
                  <a:cubicBezTo>
                    <a:pt x="1" y="4556"/>
                    <a:pt x="15" y="4574"/>
                    <a:pt x="73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3" y="5733"/>
                  </a:cubicBezTo>
                  <a:cubicBezTo>
                    <a:pt x="13" y="5805"/>
                    <a:pt x="1" y="5823"/>
                    <a:pt x="1" y="5891"/>
                  </a:cubicBezTo>
                  <a:cubicBezTo>
                    <a:pt x="1" y="5957"/>
                    <a:pt x="15" y="5975"/>
                    <a:pt x="73" y="6049"/>
                  </a:cubicBezTo>
                  <a:cubicBezTo>
                    <a:pt x="108" y="6092"/>
                    <a:pt x="141" y="6138"/>
                    <a:pt x="171" y="6185"/>
                  </a:cubicBezTo>
                  <a:lnTo>
                    <a:pt x="567" y="6185"/>
                  </a:lnTo>
                  <a:cubicBezTo>
                    <a:pt x="517" y="6095"/>
                    <a:pt x="491" y="5994"/>
                    <a:pt x="494" y="5891"/>
                  </a:cubicBezTo>
                  <a:cubicBezTo>
                    <a:pt x="496" y="5671"/>
                    <a:pt x="586" y="5555"/>
                    <a:pt x="661" y="5462"/>
                  </a:cubicBezTo>
                  <a:cubicBezTo>
                    <a:pt x="727" y="5380"/>
                    <a:pt x="775" y="5321"/>
                    <a:pt x="775" y="5190"/>
                  </a:cubicBezTo>
                  <a:cubicBezTo>
                    <a:pt x="775" y="5057"/>
                    <a:pt x="727" y="4998"/>
                    <a:pt x="661" y="4916"/>
                  </a:cubicBezTo>
                  <a:cubicBezTo>
                    <a:pt x="586" y="4824"/>
                    <a:pt x="494" y="4707"/>
                    <a:pt x="494" y="4490"/>
                  </a:cubicBezTo>
                  <a:cubicBezTo>
                    <a:pt x="494" y="4272"/>
                    <a:pt x="586" y="4156"/>
                    <a:pt x="661" y="4063"/>
                  </a:cubicBezTo>
                  <a:cubicBezTo>
                    <a:pt x="727" y="3980"/>
                    <a:pt x="775" y="3922"/>
                    <a:pt x="775" y="3790"/>
                  </a:cubicBezTo>
                  <a:cubicBezTo>
                    <a:pt x="775" y="3659"/>
                    <a:pt x="727" y="3599"/>
                    <a:pt x="661" y="3518"/>
                  </a:cubicBezTo>
                  <a:cubicBezTo>
                    <a:pt x="586" y="3425"/>
                    <a:pt x="494" y="3309"/>
                    <a:pt x="494" y="3091"/>
                  </a:cubicBezTo>
                  <a:cubicBezTo>
                    <a:pt x="494" y="2872"/>
                    <a:pt x="586" y="2757"/>
                    <a:pt x="661" y="2663"/>
                  </a:cubicBezTo>
                  <a:cubicBezTo>
                    <a:pt x="727" y="2583"/>
                    <a:pt x="775" y="2522"/>
                    <a:pt x="775" y="2391"/>
                  </a:cubicBezTo>
                  <a:cubicBezTo>
                    <a:pt x="775" y="2260"/>
                    <a:pt x="727" y="2201"/>
                    <a:pt x="661" y="2119"/>
                  </a:cubicBezTo>
                  <a:cubicBezTo>
                    <a:pt x="586" y="2025"/>
                    <a:pt x="494" y="1910"/>
                    <a:pt x="494" y="1691"/>
                  </a:cubicBezTo>
                  <a:cubicBezTo>
                    <a:pt x="494" y="1475"/>
                    <a:pt x="586" y="1359"/>
                    <a:pt x="661" y="1266"/>
                  </a:cubicBezTo>
                  <a:cubicBezTo>
                    <a:pt x="727" y="1183"/>
                    <a:pt x="775" y="1125"/>
                    <a:pt x="775" y="993"/>
                  </a:cubicBezTo>
                  <a:cubicBezTo>
                    <a:pt x="775" y="862"/>
                    <a:pt x="727" y="802"/>
                    <a:pt x="661" y="721"/>
                  </a:cubicBezTo>
                  <a:cubicBezTo>
                    <a:pt x="586" y="628"/>
                    <a:pt x="494" y="512"/>
                    <a:pt x="494" y="294"/>
                  </a:cubicBezTo>
                  <a:cubicBezTo>
                    <a:pt x="493" y="191"/>
                    <a:pt x="517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2;p14">
              <a:extLst>
                <a:ext uri="{FF2B5EF4-FFF2-40B4-BE49-F238E27FC236}">
                  <a16:creationId xmlns:a16="http://schemas.microsoft.com/office/drawing/2014/main" id="{F284C23D-540E-4A2B-AAFB-5CF2F1DC231F}"/>
                </a:ext>
              </a:extLst>
            </p:cNvPr>
            <p:cNvSpPr/>
            <p:nvPr/>
          </p:nvSpPr>
          <p:spPr>
            <a:xfrm>
              <a:off x="7370659" y="838325"/>
              <a:ext cx="30455" cy="316492"/>
            </a:xfrm>
            <a:custGeom>
              <a:avLst/>
              <a:gdLst/>
              <a:ahLst/>
              <a:cxnLst/>
              <a:rect l="l" t="t" r="r" b="b"/>
              <a:pathLst>
                <a:path w="595" h="6183" extrusionOk="0">
                  <a:moveTo>
                    <a:pt x="130" y="1"/>
                  </a:moveTo>
                  <a:lnTo>
                    <a:pt x="115" y="20"/>
                  </a:ln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5" y="564"/>
                  </a:cubicBezTo>
                  <a:cubicBezTo>
                    <a:pt x="189" y="658"/>
                    <a:pt x="281" y="773"/>
                    <a:pt x="281" y="992"/>
                  </a:cubicBezTo>
                  <a:cubicBezTo>
                    <a:pt x="281" y="1209"/>
                    <a:pt x="189" y="1326"/>
                    <a:pt x="115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5" y="1964"/>
                  </a:cubicBezTo>
                  <a:cubicBezTo>
                    <a:pt x="189" y="2055"/>
                    <a:pt x="281" y="2171"/>
                    <a:pt x="281" y="2389"/>
                  </a:cubicBezTo>
                  <a:cubicBezTo>
                    <a:pt x="281" y="2608"/>
                    <a:pt x="189" y="2723"/>
                    <a:pt x="115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5" y="3361"/>
                  </a:cubicBezTo>
                  <a:cubicBezTo>
                    <a:pt x="189" y="3455"/>
                    <a:pt x="281" y="3570"/>
                    <a:pt x="281" y="3789"/>
                  </a:cubicBezTo>
                  <a:cubicBezTo>
                    <a:pt x="281" y="4007"/>
                    <a:pt x="189" y="4123"/>
                    <a:pt x="115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5" y="4761"/>
                  </a:cubicBezTo>
                  <a:cubicBezTo>
                    <a:pt x="189" y="4854"/>
                    <a:pt x="281" y="4970"/>
                    <a:pt x="281" y="5188"/>
                  </a:cubicBezTo>
                  <a:cubicBezTo>
                    <a:pt x="281" y="5405"/>
                    <a:pt x="189" y="5522"/>
                    <a:pt x="115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5" y="6160"/>
                  </a:cubicBezTo>
                  <a:cubicBezTo>
                    <a:pt x="119" y="6168"/>
                    <a:pt x="126" y="6174"/>
                    <a:pt x="130" y="6182"/>
                  </a:cubicBezTo>
                  <a:lnTo>
                    <a:pt x="368" y="6182"/>
                  </a:lnTo>
                  <a:cubicBezTo>
                    <a:pt x="331" y="6089"/>
                    <a:pt x="312" y="5987"/>
                    <a:pt x="314" y="5888"/>
                  </a:cubicBezTo>
                  <a:cubicBezTo>
                    <a:pt x="314" y="5606"/>
                    <a:pt x="439" y="5449"/>
                    <a:pt x="521" y="5346"/>
                  </a:cubicBezTo>
                  <a:cubicBezTo>
                    <a:pt x="580" y="5273"/>
                    <a:pt x="594" y="5256"/>
                    <a:pt x="594" y="5188"/>
                  </a:cubicBezTo>
                  <a:cubicBezTo>
                    <a:pt x="594" y="5120"/>
                    <a:pt x="580" y="5104"/>
                    <a:pt x="521" y="5031"/>
                  </a:cubicBezTo>
                  <a:cubicBezTo>
                    <a:pt x="439" y="4928"/>
                    <a:pt x="314" y="4772"/>
                    <a:pt x="314" y="4488"/>
                  </a:cubicBezTo>
                  <a:cubicBezTo>
                    <a:pt x="314" y="4205"/>
                    <a:pt x="439" y="4050"/>
                    <a:pt x="521" y="3945"/>
                  </a:cubicBezTo>
                  <a:cubicBezTo>
                    <a:pt x="580" y="3873"/>
                    <a:pt x="594" y="3855"/>
                    <a:pt x="594" y="3789"/>
                  </a:cubicBezTo>
                  <a:cubicBezTo>
                    <a:pt x="594" y="3722"/>
                    <a:pt x="580" y="3705"/>
                    <a:pt x="521" y="3632"/>
                  </a:cubicBezTo>
                  <a:cubicBezTo>
                    <a:pt x="439" y="3529"/>
                    <a:pt x="314" y="3372"/>
                    <a:pt x="314" y="3089"/>
                  </a:cubicBezTo>
                  <a:cubicBezTo>
                    <a:pt x="314" y="2807"/>
                    <a:pt x="439" y="2651"/>
                    <a:pt x="521" y="2548"/>
                  </a:cubicBezTo>
                  <a:cubicBezTo>
                    <a:pt x="580" y="2475"/>
                    <a:pt x="594" y="2458"/>
                    <a:pt x="594" y="2391"/>
                  </a:cubicBezTo>
                  <a:cubicBezTo>
                    <a:pt x="594" y="2323"/>
                    <a:pt x="580" y="2307"/>
                    <a:pt x="521" y="2234"/>
                  </a:cubicBezTo>
                  <a:cubicBezTo>
                    <a:pt x="439" y="2130"/>
                    <a:pt x="314" y="1975"/>
                    <a:pt x="314" y="1691"/>
                  </a:cubicBezTo>
                  <a:cubicBezTo>
                    <a:pt x="314" y="1408"/>
                    <a:pt x="439" y="1251"/>
                    <a:pt x="521" y="1148"/>
                  </a:cubicBezTo>
                  <a:cubicBezTo>
                    <a:pt x="580" y="1076"/>
                    <a:pt x="594" y="1058"/>
                    <a:pt x="594" y="992"/>
                  </a:cubicBezTo>
                  <a:cubicBezTo>
                    <a:pt x="594" y="925"/>
                    <a:pt x="580" y="908"/>
                    <a:pt x="521" y="835"/>
                  </a:cubicBezTo>
                  <a:cubicBezTo>
                    <a:pt x="439" y="732"/>
                    <a:pt x="314" y="575"/>
                    <a:pt x="314" y="294"/>
                  </a:cubicBezTo>
                  <a:cubicBezTo>
                    <a:pt x="312" y="192"/>
                    <a:pt x="331" y="93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3;p14">
              <a:extLst>
                <a:ext uri="{FF2B5EF4-FFF2-40B4-BE49-F238E27FC236}">
                  <a16:creationId xmlns:a16="http://schemas.microsoft.com/office/drawing/2014/main" id="{A675B70C-4BEB-45CD-80A0-B2BB456F809D}"/>
                </a:ext>
              </a:extLst>
            </p:cNvPr>
            <p:cNvSpPr/>
            <p:nvPr/>
          </p:nvSpPr>
          <p:spPr>
            <a:xfrm>
              <a:off x="8016041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2" y="1"/>
                  </a:moveTo>
                  <a:cubicBezTo>
                    <a:pt x="142" y="48"/>
                    <a:pt x="109" y="94"/>
                    <a:pt x="74" y="137"/>
                  </a:cubicBezTo>
                  <a:cubicBezTo>
                    <a:pt x="14" y="210"/>
                    <a:pt x="1" y="227"/>
                    <a:pt x="1" y="294"/>
                  </a:cubicBezTo>
                  <a:cubicBezTo>
                    <a:pt x="1" y="360"/>
                    <a:pt x="15" y="378"/>
                    <a:pt x="74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4" y="1535"/>
                  </a:cubicBezTo>
                  <a:cubicBezTo>
                    <a:pt x="14" y="1609"/>
                    <a:pt x="1" y="1625"/>
                    <a:pt x="1" y="1691"/>
                  </a:cubicBezTo>
                  <a:cubicBezTo>
                    <a:pt x="1" y="1758"/>
                    <a:pt x="15" y="1775"/>
                    <a:pt x="74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4" y="2934"/>
                  </a:cubicBezTo>
                  <a:cubicBezTo>
                    <a:pt x="14" y="3007"/>
                    <a:pt x="1" y="3024"/>
                    <a:pt x="1" y="3091"/>
                  </a:cubicBezTo>
                  <a:cubicBezTo>
                    <a:pt x="1" y="3157"/>
                    <a:pt x="15" y="3175"/>
                    <a:pt x="74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4" y="4333"/>
                  </a:cubicBezTo>
                  <a:cubicBezTo>
                    <a:pt x="14" y="4406"/>
                    <a:pt x="1" y="4423"/>
                    <a:pt x="1" y="4490"/>
                  </a:cubicBezTo>
                  <a:cubicBezTo>
                    <a:pt x="1" y="4556"/>
                    <a:pt x="15" y="4574"/>
                    <a:pt x="74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4" y="5733"/>
                  </a:cubicBezTo>
                  <a:cubicBezTo>
                    <a:pt x="14" y="5805"/>
                    <a:pt x="1" y="5823"/>
                    <a:pt x="1" y="5891"/>
                  </a:cubicBezTo>
                  <a:cubicBezTo>
                    <a:pt x="1" y="5957"/>
                    <a:pt x="15" y="5975"/>
                    <a:pt x="74" y="6049"/>
                  </a:cubicBezTo>
                  <a:cubicBezTo>
                    <a:pt x="110" y="6092"/>
                    <a:pt x="142" y="6138"/>
                    <a:pt x="172" y="6185"/>
                  </a:cubicBezTo>
                  <a:lnTo>
                    <a:pt x="568" y="6185"/>
                  </a:lnTo>
                  <a:cubicBezTo>
                    <a:pt x="517" y="6095"/>
                    <a:pt x="492" y="5994"/>
                    <a:pt x="495" y="5891"/>
                  </a:cubicBezTo>
                  <a:cubicBezTo>
                    <a:pt x="495" y="5671"/>
                    <a:pt x="588" y="5555"/>
                    <a:pt x="661" y="5462"/>
                  </a:cubicBezTo>
                  <a:cubicBezTo>
                    <a:pt x="727" y="5380"/>
                    <a:pt x="775" y="5321"/>
                    <a:pt x="775" y="5190"/>
                  </a:cubicBezTo>
                  <a:cubicBezTo>
                    <a:pt x="775" y="5057"/>
                    <a:pt x="727" y="4998"/>
                    <a:pt x="663" y="4916"/>
                  </a:cubicBezTo>
                  <a:cubicBezTo>
                    <a:pt x="588" y="4824"/>
                    <a:pt x="495" y="4707"/>
                    <a:pt x="495" y="4490"/>
                  </a:cubicBezTo>
                  <a:cubicBezTo>
                    <a:pt x="495" y="4272"/>
                    <a:pt x="588" y="4156"/>
                    <a:pt x="663" y="4063"/>
                  </a:cubicBezTo>
                  <a:cubicBezTo>
                    <a:pt x="727" y="3980"/>
                    <a:pt x="775" y="3922"/>
                    <a:pt x="775" y="3790"/>
                  </a:cubicBezTo>
                  <a:cubicBezTo>
                    <a:pt x="775" y="3659"/>
                    <a:pt x="727" y="3599"/>
                    <a:pt x="663" y="3518"/>
                  </a:cubicBezTo>
                  <a:cubicBezTo>
                    <a:pt x="588" y="3425"/>
                    <a:pt x="495" y="3309"/>
                    <a:pt x="495" y="3091"/>
                  </a:cubicBezTo>
                  <a:cubicBezTo>
                    <a:pt x="495" y="2872"/>
                    <a:pt x="588" y="2757"/>
                    <a:pt x="663" y="2663"/>
                  </a:cubicBezTo>
                  <a:cubicBezTo>
                    <a:pt x="727" y="2583"/>
                    <a:pt x="775" y="2522"/>
                    <a:pt x="775" y="2391"/>
                  </a:cubicBezTo>
                  <a:cubicBezTo>
                    <a:pt x="775" y="2260"/>
                    <a:pt x="727" y="2201"/>
                    <a:pt x="663" y="2119"/>
                  </a:cubicBezTo>
                  <a:cubicBezTo>
                    <a:pt x="588" y="2025"/>
                    <a:pt x="495" y="1910"/>
                    <a:pt x="495" y="1691"/>
                  </a:cubicBezTo>
                  <a:cubicBezTo>
                    <a:pt x="495" y="1475"/>
                    <a:pt x="588" y="1359"/>
                    <a:pt x="663" y="1266"/>
                  </a:cubicBezTo>
                  <a:cubicBezTo>
                    <a:pt x="727" y="1183"/>
                    <a:pt x="775" y="1125"/>
                    <a:pt x="775" y="993"/>
                  </a:cubicBezTo>
                  <a:cubicBezTo>
                    <a:pt x="775" y="862"/>
                    <a:pt x="727" y="802"/>
                    <a:pt x="663" y="721"/>
                  </a:cubicBezTo>
                  <a:cubicBezTo>
                    <a:pt x="588" y="628"/>
                    <a:pt x="495" y="512"/>
                    <a:pt x="495" y="294"/>
                  </a:cubicBezTo>
                  <a:cubicBezTo>
                    <a:pt x="493" y="191"/>
                    <a:pt x="519" y="9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4;p14">
              <a:extLst>
                <a:ext uri="{FF2B5EF4-FFF2-40B4-BE49-F238E27FC236}">
                  <a16:creationId xmlns:a16="http://schemas.microsoft.com/office/drawing/2014/main" id="{5494613E-C21C-4051-A473-B714F553A11A}"/>
                </a:ext>
              </a:extLst>
            </p:cNvPr>
            <p:cNvSpPr/>
            <p:nvPr/>
          </p:nvSpPr>
          <p:spPr>
            <a:xfrm>
              <a:off x="7968491" y="838325"/>
              <a:ext cx="30455" cy="316492"/>
            </a:xfrm>
            <a:custGeom>
              <a:avLst/>
              <a:gdLst/>
              <a:ahLst/>
              <a:cxnLst/>
              <a:rect l="l" t="t" r="r" b="b"/>
              <a:pathLst>
                <a:path w="595" h="6183" extrusionOk="0">
                  <a:moveTo>
                    <a:pt x="131" y="1"/>
                  </a:moveTo>
                  <a:lnTo>
                    <a:pt x="115" y="20"/>
                  </a:ln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5" y="564"/>
                  </a:cubicBezTo>
                  <a:cubicBezTo>
                    <a:pt x="189" y="658"/>
                    <a:pt x="281" y="773"/>
                    <a:pt x="281" y="992"/>
                  </a:cubicBezTo>
                  <a:cubicBezTo>
                    <a:pt x="281" y="1209"/>
                    <a:pt x="189" y="1326"/>
                    <a:pt x="115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5" y="1964"/>
                  </a:cubicBezTo>
                  <a:cubicBezTo>
                    <a:pt x="189" y="2055"/>
                    <a:pt x="281" y="2171"/>
                    <a:pt x="281" y="2389"/>
                  </a:cubicBezTo>
                  <a:cubicBezTo>
                    <a:pt x="281" y="2608"/>
                    <a:pt x="189" y="2723"/>
                    <a:pt x="115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5" y="3361"/>
                  </a:cubicBezTo>
                  <a:cubicBezTo>
                    <a:pt x="189" y="3455"/>
                    <a:pt x="281" y="3570"/>
                    <a:pt x="281" y="3789"/>
                  </a:cubicBezTo>
                  <a:cubicBezTo>
                    <a:pt x="281" y="4007"/>
                    <a:pt x="189" y="4123"/>
                    <a:pt x="115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5" y="4761"/>
                  </a:cubicBezTo>
                  <a:cubicBezTo>
                    <a:pt x="189" y="4854"/>
                    <a:pt x="281" y="4970"/>
                    <a:pt x="281" y="5188"/>
                  </a:cubicBezTo>
                  <a:cubicBezTo>
                    <a:pt x="281" y="5405"/>
                    <a:pt x="189" y="5522"/>
                    <a:pt x="115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5" y="6160"/>
                  </a:cubicBezTo>
                  <a:cubicBezTo>
                    <a:pt x="119" y="6168"/>
                    <a:pt x="126" y="6174"/>
                    <a:pt x="131" y="6182"/>
                  </a:cubicBezTo>
                  <a:lnTo>
                    <a:pt x="368" y="6182"/>
                  </a:lnTo>
                  <a:cubicBezTo>
                    <a:pt x="330" y="6089"/>
                    <a:pt x="313" y="5987"/>
                    <a:pt x="313" y="5888"/>
                  </a:cubicBezTo>
                  <a:cubicBezTo>
                    <a:pt x="314" y="5606"/>
                    <a:pt x="439" y="5449"/>
                    <a:pt x="522" y="5346"/>
                  </a:cubicBezTo>
                  <a:cubicBezTo>
                    <a:pt x="580" y="5273"/>
                    <a:pt x="594" y="5256"/>
                    <a:pt x="594" y="5188"/>
                  </a:cubicBezTo>
                  <a:cubicBezTo>
                    <a:pt x="594" y="5120"/>
                    <a:pt x="580" y="5104"/>
                    <a:pt x="522" y="5031"/>
                  </a:cubicBezTo>
                  <a:cubicBezTo>
                    <a:pt x="439" y="4928"/>
                    <a:pt x="314" y="4772"/>
                    <a:pt x="314" y="4488"/>
                  </a:cubicBezTo>
                  <a:cubicBezTo>
                    <a:pt x="314" y="4205"/>
                    <a:pt x="439" y="4050"/>
                    <a:pt x="522" y="3945"/>
                  </a:cubicBezTo>
                  <a:cubicBezTo>
                    <a:pt x="582" y="3873"/>
                    <a:pt x="594" y="3855"/>
                    <a:pt x="594" y="3789"/>
                  </a:cubicBezTo>
                  <a:cubicBezTo>
                    <a:pt x="594" y="3722"/>
                    <a:pt x="580" y="3705"/>
                    <a:pt x="522" y="3632"/>
                  </a:cubicBezTo>
                  <a:cubicBezTo>
                    <a:pt x="439" y="3529"/>
                    <a:pt x="314" y="3372"/>
                    <a:pt x="314" y="3089"/>
                  </a:cubicBezTo>
                  <a:cubicBezTo>
                    <a:pt x="314" y="2807"/>
                    <a:pt x="439" y="2651"/>
                    <a:pt x="522" y="2548"/>
                  </a:cubicBezTo>
                  <a:cubicBezTo>
                    <a:pt x="582" y="2475"/>
                    <a:pt x="594" y="2458"/>
                    <a:pt x="594" y="2391"/>
                  </a:cubicBezTo>
                  <a:cubicBezTo>
                    <a:pt x="594" y="2323"/>
                    <a:pt x="580" y="2307"/>
                    <a:pt x="522" y="2234"/>
                  </a:cubicBezTo>
                  <a:cubicBezTo>
                    <a:pt x="439" y="2130"/>
                    <a:pt x="314" y="1975"/>
                    <a:pt x="314" y="1691"/>
                  </a:cubicBezTo>
                  <a:cubicBezTo>
                    <a:pt x="314" y="1408"/>
                    <a:pt x="439" y="1251"/>
                    <a:pt x="522" y="1148"/>
                  </a:cubicBezTo>
                  <a:cubicBezTo>
                    <a:pt x="582" y="1076"/>
                    <a:pt x="594" y="1058"/>
                    <a:pt x="594" y="992"/>
                  </a:cubicBezTo>
                  <a:cubicBezTo>
                    <a:pt x="594" y="925"/>
                    <a:pt x="580" y="908"/>
                    <a:pt x="522" y="835"/>
                  </a:cubicBezTo>
                  <a:cubicBezTo>
                    <a:pt x="439" y="732"/>
                    <a:pt x="314" y="575"/>
                    <a:pt x="314" y="294"/>
                  </a:cubicBezTo>
                  <a:cubicBezTo>
                    <a:pt x="313" y="192"/>
                    <a:pt x="332" y="93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5;p14">
              <a:extLst>
                <a:ext uri="{FF2B5EF4-FFF2-40B4-BE49-F238E27FC236}">
                  <a16:creationId xmlns:a16="http://schemas.microsoft.com/office/drawing/2014/main" id="{C6F2E2AF-2907-4035-98FD-9DFA1E407F82}"/>
                </a:ext>
              </a:extLst>
            </p:cNvPr>
            <p:cNvSpPr/>
            <p:nvPr/>
          </p:nvSpPr>
          <p:spPr>
            <a:xfrm>
              <a:off x="8053969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29" y="1"/>
                  </a:moveTo>
                  <a:lnTo>
                    <a:pt x="113" y="20"/>
                  </a:lnTo>
                  <a:cubicBezTo>
                    <a:pt x="47" y="102"/>
                    <a:pt x="1" y="161"/>
                    <a:pt x="1" y="292"/>
                  </a:cubicBezTo>
                  <a:cubicBezTo>
                    <a:pt x="1" y="424"/>
                    <a:pt x="47" y="482"/>
                    <a:pt x="113" y="564"/>
                  </a:cubicBezTo>
                  <a:cubicBezTo>
                    <a:pt x="187" y="658"/>
                    <a:pt x="279" y="773"/>
                    <a:pt x="279" y="992"/>
                  </a:cubicBezTo>
                  <a:cubicBezTo>
                    <a:pt x="279" y="1209"/>
                    <a:pt x="187" y="1326"/>
                    <a:pt x="113" y="1418"/>
                  </a:cubicBezTo>
                  <a:cubicBezTo>
                    <a:pt x="47" y="1500"/>
                    <a:pt x="1" y="1558"/>
                    <a:pt x="1" y="1690"/>
                  </a:cubicBezTo>
                  <a:cubicBezTo>
                    <a:pt x="1" y="1821"/>
                    <a:pt x="47" y="1881"/>
                    <a:pt x="113" y="1964"/>
                  </a:cubicBezTo>
                  <a:cubicBezTo>
                    <a:pt x="187" y="2055"/>
                    <a:pt x="279" y="2171"/>
                    <a:pt x="279" y="2389"/>
                  </a:cubicBezTo>
                  <a:cubicBezTo>
                    <a:pt x="279" y="2608"/>
                    <a:pt x="187" y="2723"/>
                    <a:pt x="113" y="2817"/>
                  </a:cubicBezTo>
                  <a:cubicBezTo>
                    <a:pt x="47" y="2898"/>
                    <a:pt x="1" y="2958"/>
                    <a:pt x="1" y="3089"/>
                  </a:cubicBezTo>
                  <a:cubicBezTo>
                    <a:pt x="1" y="3220"/>
                    <a:pt x="47" y="3279"/>
                    <a:pt x="113" y="3361"/>
                  </a:cubicBezTo>
                  <a:cubicBezTo>
                    <a:pt x="187" y="3455"/>
                    <a:pt x="279" y="3570"/>
                    <a:pt x="279" y="3789"/>
                  </a:cubicBezTo>
                  <a:cubicBezTo>
                    <a:pt x="279" y="4007"/>
                    <a:pt x="187" y="4123"/>
                    <a:pt x="113" y="4215"/>
                  </a:cubicBezTo>
                  <a:cubicBezTo>
                    <a:pt x="47" y="4297"/>
                    <a:pt x="1" y="4355"/>
                    <a:pt x="1" y="4488"/>
                  </a:cubicBezTo>
                  <a:cubicBezTo>
                    <a:pt x="1" y="4620"/>
                    <a:pt x="47" y="4678"/>
                    <a:pt x="113" y="4761"/>
                  </a:cubicBezTo>
                  <a:cubicBezTo>
                    <a:pt x="187" y="4854"/>
                    <a:pt x="279" y="4970"/>
                    <a:pt x="279" y="5188"/>
                  </a:cubicBezTo>
                  <a:cubicBezTo>
                    <a:pt x="279" y="5405"/>
                    <a:pt x="187" y="5522"/>
                    <a:pt x="113" y="5614"/>
                  </a:cubicBezTo>
                  <a:cubicBezTo>
                    <a:pt x="47" y="5696"/>
                    <a:pt x="1" y="5756"/>
                    <a:pt x="1" y="5888"/>
                  </a:cubicBezTo>
                  <a:cubicBezTo>
                    <a:pt x="1" y="6019"/>
                    <a:pt x="47" y="6079"/>
                    <a:pt x="113" y="6160"/>
                  </a:cubicBezTo>
                  <a:cubicBezTo>
                    <a:pt x="118" y="6168"/>
                    <a:pt x="124" y="6174"/>
                    <a:pt x="129" y="6182"/>
                  </a:cubicBezTo>
                  <a:lnTo>
                    <a:pt x="366" y="6182"/>
                  </a:lnTo>
                  <a:cubicBezTo>
                    <a:pt x="330" y="6089"/>
                    <a:pt x="311" y="5987"/>
                    <a:pt x="313" y="5888"/>
                  </a:cubicBezTo>
                  <a:cubicBezTo>
                    <a:pt x="313" y="5606"/>
                    <a:pt x="438" y="5449"/>
                    <a:pt x="520" y="5346"/>
                  </a:cubicBezTo>
                  <a:cubicBezTo>
                    <a:pt x="580" y="5273"/>
                    <a:pt x="593" y="5256"/>
                    <a:pt x="593" y="5188"/>
                  </a:cubicBezTo>
                  <a:cubicBezTo>
                    <a:pt x="593" y="5120"/>
                    <a:pt x="578" y="5104"/>
                    <a:pt x="520" y="5031"/>
                  </a:cubicBezTo>
                  <a:cubicBezTo>
                    <a:pt x="438" y="4928"/>
                    <a:pt x="313" y="4772"/>
                    <a:pt x="313" y="4488"/>
                  </a:cubicBezTo>
                  <a:cubicBezTo>
                    <a:pt x="313" y="4205"/>
                    <a:pt x="438" y="4050"/>
                    <a:pt x="520" y="3945"/>
                  </a:cubicBezTo>
                  <a:cubicBezTo>
                    <a:pt x="578" y="3873"/>
                    <a:pt x="593" y="3855"/>
                    <a:pt x="593" y="3789"/>
                  </a:cubicBezTo>
                  <a:cubicBezTo>
                    <a:pt x="593" y="3722"/>
                    <a:pt x="578" y="3705"/>
                    <a:pt x="520" y="3632"/>
                  </a:cubicBezTo>
                  <a:cubicBezTo>
                    <a:pt x="438" y="3529"/>
                    <a:pt x="313" y="3372"/>
                    <a:pt x="313" y="3089"/>
                  </a:cubicBezTo>
                  <a:cubicBezTo>
                    <a:pt x="313" y="2807"/>
                    <a:pt x="438" y="2651"/>
                    <a:pt x="520" y="2548"/>
                  </a:cubicBezTo>
                  <a:cubicBezTo>
                    <a:pt x="578" y="2475"/>
                    <a:pt x="593" y="2458"/>
                    <a:pt x="593" y="2391"/>
                  </a:cubicBezTo>
                  <a:cubicBezTo>
                    <a:pt x="593" y="2323"/>
                    <a:pt x="578" y="2307"/>
                    <a:pt x="520" y="2234"/>
                  </a:cubicBezTo>
                  <a:cubicBezTo>
                    <a:pt x="438" y="2130"/>
                    <a:pt x="313" y="1975"/>
                    <a:pt x="313" y="1691"/>
                  </a:cubicBezTo>
                  <a:cubicBezTo>
                    <a:pt x="313" y="1408"/>
                    <a:pt x="438" y="1251"/>
                    <a:pt x="520" y="1148"/>
                  </a:cubicBezTo>
                  <a:cubicBezTo>
                    <a:pt x="578" y="1076"/>
                    <a:pt x="593" y="1058"/>
                    <a:pt x="593" y="992"/>
                  </a:cubicBezTo>
                  <a:cubicBezTo>
                    <a:pt x="593" y="925"/>
                    <a:pt x="578" y="908"/>
                    <a:pt x="520" y="835"/>
                  </a:cubicBezTo>
                  <a:cubicBezTo>
                    <a:pt x="438" y="732"/>
                    <a:pt x="313" y="575"/>
                    <a:pt x="313" y="294"/>
                  </a:cubicBezTo>
                  <a:cubicBezTo>
                    <a:pt x="311" y="192"/>
                    <a:pt x="330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6;p14">
              <a:extLst>
                <a:ext uri="{FF2B5EF4-FFF2-40B4-BE49-F238E27FC236}">
                  <a16:creationId xmlns:a16="http://schemas.microsoft.com/office/drawing/2014/main" id="{BA3BE38D-EAF3-40A7-9977-08CDFEEBE045}"/>
                </a:ext>
              </a:extLst>
            </p:cNvPr>
            <p:cNvSpPr/>
            <p:nvPr/>
          </p:nvSpPr>
          <p:spPr>
            <a:xfrm>
              <a:off x="7333550" y="838325"/>
              <a:ext cx="38952" cy="316543"/>
            </a:xfrm>
            <a:custGeom>
              <a:avLst/>
              <a:gdLst/>
              <a:ahLst/>
              <a:cxnLst/>
              <a:rect l="l" t="t" r="r" b="b"/>
              <a:pathLst>
                <a:path w="761" h="6184" extrusionOk="0">
                  <a:moveTo>
                    <a:pt x="7" y="1"/>
                  </a:moveTo>
                  <a:cubicBezTo>
                    <a:pt x="244" y="199"/>
                    <a:pt x="325" y="514"/>
                    <a:pt x="32" y="865"/>
                  </a:cubicBezTo>
                  <a:cubicBezTo>
                    <a:pt x="156" y="984"/>
                    <a:pt x="248" y="1150"/>
                    <a:pt x="233" y="1337"/>
                  </a:cubicBezTo>
                  <a:cubicBezTo>
                    <a:pt x="225" y="1452"/>
                    <a:pt x="181" y="1562"/>
                    <a:pt x="164" y="1674"/>
                  </a:cubicBezTo>
                  <a:cubicBezTo>
                    <a:pt x="113" y="1968"/>
                    <a:pt x="230" y="2263"/>
                    <a:pt x="278" y="2557"/>
                  </a:cubicBezTo>
                  <a:cubicBezTo>
                    <a:pt x="325" y="2853"/>
                    <a:pt x="259" y="3225"/>
                    <a:pt x="1" y="3327"/>
                  </a:cubicBezTo>
                  <a:cubicBezTo>
                    <a:pt x="45" y="3580"/>
                    <a:pt x="328" y="3738"/>
                    <a:pt x="333" y="3996"/>
                  </a:cubicBezTo>
                  <a:cubicBezTo>
                    <a:pt x="335" y="4154"/>
                    <a:pt x="229" y="4287"/>
                    <a:pt x="168" y="4431"/>
                  </a:cubicBezTo>
                  <a:cubicBezTo>
                    <a:pt x="45" y="4723"/>
                    <a:pt x="105" y="5061"/>
                    <a:pt x="145" y="5380"/>
                  </a:cubicBezTo>
                  <a:cubicBezTo>
                    <a:pt x="179" y="5657"/>
                    <a:pt x="168" y="5989"/>
                    <a:pt x="10" y="6184"/>
                  </a:cubicBezTo>
                  <a:lnTo>
                    <a:pt x="553" y="6184"/>
                  </a:lnTo>
                  <a:cubicBezTo>
                    <a:pt x="502" y="6095"/>
                    <a:pt x="477" y="5992"/>
                    <a:pt x="480" y="5891"/>
                  </a:cubicBezTo>
                  <a:cubicBezTo>
                    <a:pt x="480" y="5671"/>
                    <a:pt x="572" y="5555"/>
                    <a:pt x="646" y="5462"/>
                  </a:cubicBezTo>
                  <a:cubicBezTo>
                    <a:pt x="713" y="5380"/>
                    <a:pt x="760" y="5321"/>
                    <a:pt x="760" y="5190"/>
                  </a:cubicBezTo>
                  <a:cubicBezTo>
                    <a:pt x="760" y="5057"/>
                    <a:pt x="713" y="4998"/>
                    <a:pt x="646" y="4916"/>
                  </a:cubicBezTo>
                  <a:cubicBezTo>
                    <a:pt x="572" y="4824"/>
                    <a:pt x="480" y="4707"/>
                    <a:pt x="480" y="4490"/>
                  </a:cubicBezTo>
                  <a:cubicBezTo>
                    <a:pt x="480" y="4272"/>
                    <a:pt x="572" y="4156"/>
                    <a:pt x="646" y="4063"/>
                  </a:cubicBezTo>
                  <a:cubicBezTo>
                    <a:pt x="713" y="3980"/>
                    <a:pt x="760" y="3922"/>
                    <a:pt x="760" y="3790"/>
                  </a:cubicBezTo>
                  <a:cubicBezTo>
                    <a:pt x="760" y="3659"/>
                    <a:pt x="713" y="3599"/>
                    <a:pt x="646" y="3518"/>
                  </a:cubicBezTo>
                  <a:cubicBezTo>
                    <a:pt x="572" y="3425"/>
                    <a:pt x="480" y="3309"/>
                    <a:pt x="480" y="3091"/>
                  </a:cubicBezTo>
                  <a:cubicBezTo>
                    <a:pt x="480" y="2872"/>
                    <a:pt x="572" y="2757"/>
                    <a:pt x="646" y="2663"/>
                  </a:cubicBezTo>
                  <a:cubicBezTo>
                    <a:pt x="713" y="2583"/>
                    <a:pt x="760" y="2522"/>
                    <a:pt x="760" y="2391"/>
                  </a:cubicBezTo>
                  <a:cubicBezTo>
                    <a:pt x="760" y="2260"/>
                    <a:pt x="713" y="2201"/>
                    <a:pt x="646" y="2119"/>
                  </a:cubicBezTo>
                  <a:cubicBezTo>
                    <a:pt x="572" y="2025"/>
                    <a:pt x="480" y="1910"/>
                    <a:pt x="480" y="1691"/>
                  </a:cubicBezTo>
                  <a:cubicBezTo>
                    <a:pt x="480" y="1475"/>
                    <a:pt x="572" y="1359"/>
                    <a:pt x="646" y="1266"/>
                  </a:cubicBezTo>
                  <a:cubicBezTo>
                    <a:pt x="713" y="1183"/>
                    <a:pt x="760" y="1125"/>
                    <a:pt x="760" y="993"/>
                  </a:cubicBezTo>
                  <a:cubicBezTo>
                    <a:pt x="760" y="862"/>
                    <a:pt x="713" y="802"/>
                    <a:pt x="646" y="721"/>
                  </a:cubicBezTo>
                  <a:cubicBezTo>
                    <a:pt x="572" y="628"/>
                    <a:pt x="480" y="512"/>
                    <a:pt x="480" y="294"/>
                  </a:cubicBezTo>
                  <a:cubicBezTo>
                    <a:pt x="479" y="191"/>
                    <a:pt x="504" y="9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77;p14">
              <a:extLst>
                <a:ext uri="{FF2B5EF4-FFF2-40B4-BE49-F238E27FC236}">
                  <a16:creationId xmlns:a16="http://schemas.microsoft.com/office/drawing/2014/main" id="{E1667E75-B7E8-4C77-8588-265E9D2E7C7A}"/>
                </a:ext>
              </a:extLst>
            </p:cNvPr>
            <p:cNvSpPr/>
            <p:nvPr/>
          </p:nvSpPr>
          <p:spPr>
            <a:xfrm>
              <a:off x="8139396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28" y="1"/>
                  </a:moveTo>
                  <a:lnTo>
                    <a:pt x="112" y="20"/>
                  </a:lnTo>
                  <a:cubicBezTo>
                    <a:pt x="46" y="102"/>
                    <a:pt x="0" y="161"/>
                    <a:pt x="0" y="292"/>
                  </a:cubicBezTo>
                  <a:cubicBezTo>
                    <a:pt x="0" y="424"/>
                    <a:pt x="46" y="482"/>
                    <a:pt x="112" y="564"/>
                  </a:cubicBezTo>
                  <a:cubicBezTo>
                    <a:pt x="187" y="658"/>
                    <a:pt x="279" y="773"/>
                    <a:pt x="279" y="992"/>
                  </a:cubicBezTo>
                  <a:cubicBezTo>
                    <a:pt x="279" y="1209"/>
                    <a:pt x="187" y="1326"/>
                    <a:pt x="112" y="1418"/>
                  </a:cubicBezTo>
                  <a:cubicBezTo>
                    <a:pt x="46" y="1500"/>
                    <a:pt x="0" y="1558"/>
                    <a:pt x="0" y="1690"/>
                  </a:cubicBezTo>
                  <a:cubicBezTo>
                    <a:pt x="0" y="1821"/>
                    <a:pt x="46" y="1881"/>
                    <a:pt x="112" y="1964"/>
                  </a:cubicBezTo>
                  <a:cubicBezTo>
                    <a:pt x="187" y="2055"/>
                    <a:pt x="279" y="2171"/>
                    <a:pt x="279" y="2389"/>
                  </a:cubicBezTo>
                  <a:cubicBezTo>
                    <a:pt x="279" y="2608"/>
                    <a:pt x="187" y="2723"/>
                    <a:pt x="112" y="2817"/>
                  </a:cubicBezTo>
                  <a:cubicBezTo>
                    <a:pt x="46" y="2898"/>
                    <a:pt x="0" y="2958"/>
                    <a:pt x="0" y="3089"/>
                  </a:cubicBezTo>
                  <a:cubicBezTo>
                    <a:pt x="0" y="3220"/>
                    <a:pt x="46" y="3279"/>
                    <a:pt x="112" y="3361"/>
                  </a:cubicBezTo>
                  <a:cubicBezTo>
                    <a:pt x="187" y="3455"/>
                    <a:pt x="279" y="3570"/>
                    <a:pt x="279" y="3789"/>
                  </a:cubicBezTo>
                  <a:cubicBezTo>
                    <a:pt x="279" y="4007"/>
                    <a:pt x="187" y="4123"/>
                    <a:pt x="112" y="4215"/>
                  </a:cubicBezTo>
                  <a:cubicBezTo>
                    <a:pt x="46" y="4297"/>
                    <a:pt x="0" y="4355"/>
                    <a:pt x="0" y="4488"/>
                  </a:cubicBezTo>
                  <a:cubicBezTo>
                    <a:pt x="0" y="4620"/>
                    <a:pt x="46" y="4678"/>
                    <a:pt x="112" y="4761"/>
                  </a:cubicBezTo>
                  <a:cubicBezTo>
                    <a:pt x="187" y="4854"/>
                    <a:pt x="279" y="4970"/>
                    <a:pt x="279" y="5188"/>
                  </a:cubicBezTo>
                  <a:cubicBezTo>
                    <a:pt x="279" y="5405"/>
                    <a:pt x="187" y="5522"/>
                    <a:pt x="112" y="5614"/>
                  </a:cubicBezTo>
                  <a:cubicBezTo>
                    <a:pt x="46" y="5696"/>
                    <a:pt x="0" y="5756"/>
                    <a:pt x="0" y="5888"/>
                  </a:cubicBezTo>
                  <a:cubicBezTo>
                    <a:pt x="0" y="6019"/>
                    <a:pt x="46" y="6079"/>
                    <a:pt x="112" y="6160"/>
                  </a:cubicBezTo>
                  <a:cubicBezTo>
                    <a:pt x="117" y="6168"/>
                    <a:pt x="124" y="6174"/>
                    <a:pt x="128" y="6182"/>
                  </a:cubicBezTo>
                  <a:lnTo>
                    <a:pt x="366" y="6182"/>
                  </a:lnTo>
                  <a:cubicBezTo>
                    <a:pt x="329" y="6089"/>
                    <a:pt x="312" y="5987"/>
                    <a:pt x="312" y="5888"/>
                  </a:cubicBezTo>
                  <a:cubicBezTo>
                    <a:pt x="312" y="5606"/>
                    <a:pt x="437" y="5449"/>
                    <a:pt x="519" y="5346"/>
                  </a:cubicBezTo>
                  <a:cubicBezTo>
                    <a:pt x="579" y="5273"/>
                    <a:pt x="592" y="5256"/>
                    <a:pt x="592" y="5188"/>
                  </a:cubicBezTo>
                  <a:cubicBezTo>
                    <a:pt x="592" y="5120"/>
                    <a:pt x="578" y="5104"/>
                    <a:pt x="519" y="5031"/>
                  </a:cubicBezTo>
                  <a:cubicBezTo>
                    <a:pt x="437" y="4928"/>
                    <a:pt x="312" y="4772"/>
                    <a:pt x="312" y="4488"/>
                  </a:cubicBezTo>
                  <a:cubicBezTo>
                    <a:pt x="312" y="4205"/>
                    <a:pt x="437" y="4050"/>
                    <a:pt x="519" y="3945"/>
                  </a:cubicBezTo>
                  <a:cubicBezTo>
                    <a:pt x="578" y="3873"/>
                    <a:pt x="592" y="3855"/>
                    <a:pt x="592" y="3789"/>
                  </a:cubicBezTo>
                  <a:cubicBezTo>
                    <a:pt x="592" y="3722"/>
                    <a:pt x="578" y="3705"/>
                    <a:pt x="519" y="3632"/>
                  </a:cubicBezTo>
                  <a:cubicBezTo>
                    <a:pt x="437" y="3529"/>
                    <a:pt x="312" y="3372"/>
                    <a:pt x="312" y="3089"/>
                  </a:cubicBezTo>
                  <a:cubicBezTo>
                    <a:pt x="312" y="2807"/>
                    <a:pt x="437" y="2651"/>
                    <a:pt x="519" y="2548"/>
                  </a:cubicBezTo>
                  <a:cubicBezTo>
                    <a:pt x="578" y="2475"/>
                    <a:pt x="592" y="2458"/>
                    <a:pt x="592" y="2391"/>
                  </a:cubicBezTo>
                  <a:cubicBezTo>
                    <a:pt x="592" y="2323"/>
                    <a:pt x="578" y="2307"/>
                    <a:pt x="519" y="2234"/>
                  </a:cubicBezTo>
                  <a:cubicBezTo>
                    <a:pt x="437" y="2130"/>
                    <a:pt x="312" y="1975"/>
                    <a:pt x="312" y="1691"/>
                  </a:cubicBezTo>
                  <a:cubicBezTo>
                    <a:pt x="312" y="1408"/>
                    <a:pt x="437" y="1251"/>
                    <a:pt x="519" y="1148"/>
                  </a:cubicBezTo>
                  <a:cubicBezTo>
                    <a:pt x="578" y="1076"/>
                    <a:pt x="592" y="1058"/>
                    <a:pt x="592" y="992"/>
                  </a:cubicBezTo>
                  <a:cubicBezTo>
                    <a:pt x="592" y="925"/>
                    <a:pt x="578" y="908"/>
                    <a:pt x="519" y="835"/>
                  </a:cubicBezTo>
                  <a:cubicBezTo>
                    <a:pt x="437" y="732"/>
                    <a:pt x="312" y="575"/>
                    <a:pt x="312" y="294"/>
                  </a:cubicBezTo>
                  <a:cubicBezTo>
                    <a:pt x="310" y="192"/>
                    <a:pt x="329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78;p14">
              <a:extLst>
                <a:ext uri="{FF2B5EF4-FFF2-40B4-BE49-F238E27FC236}">
                  <a16:creationId xmlns:a16="http://schemas.microsoft.com/office/drawing/2014/main" id="{BAF5E4C1-8942-4A1B-8B26-CA9748CD8FE7}"/>
                </a:ext>
              </a:extLst>
            </p:cNvPr>
            <p:cNvSpPr/>
            <p:nvPr/>
          </p:nvSpPr>
          <p:spPr>
            <a:xfrm>
              <a:off x="8101468" y="838325"/>
              <a:ext cx="39566" cy="316646"/>
            </a:xfrm>
            <a:custGeom>
              <a:avLst/>
              <a:gdLst/>
              <a:ahLst/>
              <a:cxnLst/>
              <a:rect l="l" t="t" r="r" b="b"/>
              <a:pathLst>
                <a:path w="773" h="6186" extrusionOk="0">
                  <a:moveTo>
                    <a:pt x="171" y="1"/>
                  </a:moveTo>
                  <a:cubicBezTo>
                    <a:pt x="141" y="48"/>
                    <a:pt x="108" y="94"/>
                    <a:pt x="71" y="137"/>
                  </a:cubicBezTo>
                  <a:cubicBezTo>
                    <a:pt x="13" y="210"/>
                    <a:pt x="0" y="227"/>
                    <a:pt x="0" y="294"/>
                  </a:cubicBezTo>
                  <a:cubicBezTo>
                    <a:pt x="0" y="360"/>
                    <a:pt x="15" y="378"/>
                    <a:pt x="71" y="450"/>
                  </a:cubicBezTo>
                  <a:cubicBezTo>
                    <a:pt x="155" y="553"/>
                    <a:pt x="280" y="710"/>
                    <a:pt x="280" y="993"/>
                  </a:cubicBezTo>
                  <a:cubicBezTo>
                    <a:pt x="280" y="1277"/>
                    <a:pt x="155" y="1432"/>
                    <a:pt x="71" y="1535"/>
                  </a:cubicBezTo>
                  <a:cubicBezTo>
                    <a:pt x="13" y="1609"/>
                    <a:pt x="0" y="1625"/>
                    <a:pt x="0" y="1691"/>
                  </a:cubicBezTo>
                  <a:cubicBezTo>
                    <a:pt x="0" y="1758"/>
                    <a:pt x="15" y="1775"/>
                    <a:pt x="71" y="1850"/>
                  </a:cubicBezTo>
                  <a:cubicBezTo>
                    <a:pt x="155" y="1953"/>
                    <a:pt x="280" y="2108"/>
                    <a:pt x="280" y="2391"/>
                  </a:cubicBezTo>
                  <a:cubicBezTo>
                    <a:pt x="280" y="2674"/>
                    <a:pt x="155" y="2831"/>
                    <a:pt x="71" y="2934"/>
                  </a:cubicBezTo>
                  <a:cubicBezTo>
                    <a:pt x="13" y="3007"/>
                    <a:pt x="0" y="3024"/>
                    <a:pt x="0" y="3091"/>
                  </a:cubicBezTo>
                  <a:cubicBezTo>
                    <a:pt x="0" y="3157"/>
                    <a:pt x="15" y="3175"/>
                    <a:pt x="71" y="3247"/>
                  </a:cubicBezTo>
                  <a:cubicBezTo>
                    <a:pt x="155" y="3350"/>
                    <a:pt x="280" y="3507"/>
                    <a:pt x="280" y="3790"/>
                  </a:cubicBezTo>
                  <a:cubicBezTo>
                    <a:pt x="280" y="4074"/>
                    <a:pt x="155" y="4229"/>
                    <a:pt x="71" y="4333"/>
                  </a:cubicBezTo>
                  <a:cubicBezTo>
                    <a:pt x="13" y="4406"/>
                    <a:pt x="0" y="4423"/>
                    <a:pt x="0" y="4490"/>
                  </a:cubicBezTo>
                  <a:cubicBezTo>
                    <a:pt x="0" y="4556"/>
                    <a:pt x="15" y="4574"/>
                    <a:pt x="73" y="4647"/>
                  </a:cubicBezTo>
                  <a:cubicBezTo>
                    <a:pt x="155" y="4750"/>
                    <a:pt x="280" y="4906"/>
                    <a:pt x="280" y="5190"/>
                  </a:cubicBezTo>
                  <a:cubicBezTo>
                    <a:pt x="280" y="5473"/>
                    <a:pt x="155" y="5628"/>
                    <a:pt x="73" y="5733"/>
                  </a:cubicBezTo>
                  <a:cubicBezTo>
                    <a:pt x="13" y="5805"/>
                    <a:pt x="0" y="5823"/>
                    <a:pt x="0" y="5891"/>
                  </a:cubicBezTo>
                  <a:cubicBezTo>
                    <a:pt x="0" y="5957"/>
                    <a:pt x="15" y="5975"/>
                    <a:pt x="73" y="6049"/>
                  </a:cubicBezTo>
                  <a:cubicBezTo>
                    <a:pt x="108" y="6092"/>
                    <a:pt x="141" y="6138"/>
                    <a:pt x="171" y="6185"/>
                  </a:cubicBezTo>
                  <a:lnTo>
                    <a:pt x="567" y="6185"/>
                  </a:lnTo>
                  <a:cubicBezTo>
                    <a:pt x="516" y="6095"/>
                    <a:pt x="491" y="5994"/>
                    <a:pt x="493" y="5891"/>
                  </a:cubicBezTo>
                  <a:cubicBezTo>
                    <a:pt x="494" y="5671"/>
                    <a:pt x="588" y="5555"/>
                    <a:pt x="660" y="5462"/>
                  </a:cubicBezTo>
                  <a:cubicBezTo>
                    <a:pt x="727" y="5380"/>
                    <a:pt x="773" y="5321"/>
                    <a:pt x="773" y="5190"/>
                  </a:cubicBezTo>
                  <a:cubicBezTo>
                    <a:pt x="773" y="5057"/>
                    <a:pt x="727" y="4998"/>
                    <a:pt x="660" y="4916"/>
                  </a:cubicBezTo>
                  <a:cubicBezTo>
                    <a:pt x="586" y="4824"/>
                    <a:pt x="494" y="4707"/>
                    <a:pt x="494" y="4490"/>
                  </a:cubicBezTo>
                  <a:cubicBezTo>
                    <a:pt x="494" y="4272"/>
                    <a:pt x="586" y="4156"/>
                    <a:pt x="660" y="4063"/>
                  </a:cubicBezTo>
                  <a:cubicBezTo>
                    <a:pt x="727" y="3980"/>
                    <a:pt x="773" y="3922"/>
                    <a:pt x="773" y="3790"/>
                  </a:cubicBezTo>
                  <a:cubicBezTo>
                    <a:pt x="773" y="3659"/>
                    <a:pt x="727" y="3599"/>
                    <a:pt x="660" y="3518"/>
                  </a:cubicBezTo>
                  <a:cubicBezTo>
                    <a:pt x="586" y="3425"/>
                    <a:pt x="494" y="3309"/>
                    <a:pt x="494" y="3091"/>
                  </a:cubicBezTo>
                  <a:cubicBezTo>
                    <a:pt x="494" y="2872"/>
                    <a:pt x="586" y="2757"/>
                    <a:pt x="660" y="2663"/>
                  </a:cubicBezTo>
                  <a:cubicBezTo>
                    <a:pt x="727" y="2583"/>
                    <a:pt x="773" y="2522"/>
                    <a:pt x="773" y="2391"/>
                  </a:cubicBezTo>
                  <a:cubicBezTo>
                    <a:pt x="773" y="2260"/>
                    <a:pt x="727" y="2201"/>
                    <a:pt x="660" y="2119"/>
                  </a:cubicBezTo>
                  <a:cubicBezTo>
                    <a:pt x="586" y="2025"/>
                    <a:pt x="494" y="1910"/>
                    <a:pt x="494" y="1691"/>
                  </a:cubicBezTo>
                  <a:cubicBezTo>
                    <a:pt x="494" y="1475"/>
                    <a:pt x="586" y="1359"/>
                    <a:pt x="660" y="1266"/>
                  </a:cubicBezTo>
                  <a:cubicBezTo>
                    <a:pt x="727" y="1183"/>
                    <a:pt x="773" y="1125"/>
                    <a:pt x="773" y="993"/>
                  </a:cubicBezTo>
                  <a:cubicBezTo>
                    <a:pt x="773" y="862"/>
                    <a:pt x="727" y="802"/>
                    <a:pt x="660" y="721"/>
                  </a:cubicBezTo>
                  <a:cubicBezTo>
                    <a:pt x="586" y="628"/>
                    <a:pt x="494" y="512"/>
                    <a:pt x="494" y="294"/>
                  </a:cubicBezTo>
                  <a:cubicBezTo>
                    <a:pt x="491" y="191"/>
                    <a:pt x="516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79;p14">
              <a:extLst>
                <a:ext uri="{FF2B5EF4-FFF2-40B4-BE49-F238E27FC236}">
                  <a16:creationId xmlns:a16="http://schemas.microsoft.com/office/drawing/2014/main" id="{05E6A00C-3550-43CA-8945-2DEDA74F00B3}"/>
                </a:ext>
              </a:extLst>
            </p:cNvPr>
            <p:cNvSpPr/>
            <p:nvPr/>
          </p:nvSpPr>
          <p:spPr>
            <a:xfrm>
              <a:off x="7456034" y="838325"/>
              <a:ext cx="30455" cy="316492"/>
            </a:xfrm>
            <a:custGeom>
              <a:avLst/>
              <a:gdLst/>
              <a:ahLst/>
              <a:cxnLst/>
              <a:rect l="l" t="t" r="r" b="b"/>
              <a:pathLst>
                <a:path w="595" h="6183" extrusionOk="0">
                  <a:moveTo>
                    <a:pt x="131" y="1"/>
                  </a:moveTo>
                  <a:cubicBezTo>
                    <a:pt x="124" y="7"/>
                    <a:pt x="120" y="14"/>
                    <a:pt x="115" y="20"/>
                  </a:cubicBez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5" y="564"/>
                  </a:cubicBezTo>
                  <a:cubicBezTo>
                    <a:pt x="189" y="658"/>
                    <a:pt x="281" y="773"/>
                    <a:pt x="281" y="992"/>
                  </a:cubicBezTo>
                  <a:cubicBezTo>
                    <a:pt x="281" y="1209"/>
                    <a:pt x="189" y="1326"/>
                    <a:pt x="115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5" y="1964"/>
                  </a:cubicBezTo>
                  <a:cubicBezTo>
                    <a:pt x="189" y="2055"/>
                    <a:pt x="281" y="2171"/>
                    <a:pt x="281" y="2389"/>
                  </a:cubicBezTo>
                  <a:cubicBezTo>
                    <a:pt x="281" y="2608"/>
                    <a:pt x="189" y="2723"/>
                    <a:pt x="115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5" y="3361"/>
                  </a:cubicBezTo>
                  <a:cubicBezTo>
                    <a:pt x="189" y="3455"/>
                    <a:pt x="281" y="3570"/>
                    <a:pt x="281" y="3789"/>
                  </a:cubicBezTo>
                  <a:cubicBezTo>
                    <a:pt x="281" y="4007"/>
                    <a:pt x="189" y="4123"/>
                    <a:pt x="115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5" y="4761"/>
                  </a:cubicBezTo>
                  <a:cubicBezTo>
                    <a:pt x="189" y="4854"/>
                    <a:pt x="281" y="4970"/>
                    <a:pt x="281" y="5188"/>
                  </a:cubicBezTo>
                  <a:cubicBezTo>
                    <a:pt x="281" y="5405"/>
                    <a:pt x="189" y="5522"/>
                    <a:pt x="115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5" y="6160"/>
                  </a:cubicBezTo>
                  <a:lnTo>
                    <a:pt x="131" y="6182"/>
                  </a:lnTo>
                  <a:lnTo>
                    <a:pt x="370" y="6182"/>
                  </a:lnTo>
                  <a:cubicBezTo>
                    <a:pt x="333" y="6089"/>
                    <a:pt x="314" y="5987"/>
                    <a:pt x="316" y="5888"/>
                  </a:cubicBezTo>
                  <a:cubicBezTo>
                    <a:pt x="314" y="5606"/>
                    <a:pt x="439" y="5449"/>
                    <a:pt x="522" y="5346"/>
                  </a:cubicBezTo>
                  <a:cubicBezTo>
                    <a:pt x="582" y="5273"/>
                    <a:pt x="595" y="5256"/>
                    <a:pt x="595" y="5188"/>
                  </a:cubicBezTo>
                  <a:cubicBezTo>
                    <a:pt x="595" y="5120"/>
                    <a:pt x="580" y="5104"/>
                    <a:pt x="522" y="5031"/>
                  </a:cubicBezTo>
                  <a:cubicBezTo>
                    <a:pt x="439" y="4928"/>
                    <a:pt x="314" y="4772"/>
                    <a:pt x="314" y="4488"/>
                  </a:cubicBezTo>
                  <a:cubicBezTo>
                    <a:pt x="314" y="4205"/>
                    <a:pt x="439" y="4050"/>
                    <a:pt x="522" y="3945"/>
                  </a:cubicBezTo>
                  <a:cubicBezTo>
                    <a:pt x="580" y="3873"/>
                    <a:pt x="595" y="3855"/>
                    <a:pt x="595" y="3789"/>
                  </a:cubicBezTo>
                  <a:cubicBezTo>
                    <a:pt x="595" y="3722"/>
                    <a:pt x="580" y="3705"/>
                    <a:pt x="522" y="3632"/>
                  </a:cubicBezTo>
                  <a:cubicBezTo>
                    <a:pt x="439" y="3529"/>
                    <a:pt x="314" y="3372"/>
                    <a:pt x="314" y="3089"/>
                  </a:cubicBezTo>
                  <a:cubicBezTo>
                    <a:pt x="314" y="2807"/>
                    <a:pt x="439" y="2651"/>
                    <a:pt x="522" y="2548"/>
                  </a:cubicBezTo>
                  <a:cubicBezTo>
                    <a:pt x="580" y="2475"/>
                    <a:pt x="595" y="2458"/>
                    <a:pt x="595" y="2391"/>
                  </a:cubicBezTo>
                  <a:cubicBezTo>
                    <a:pt x="595" y="2323"/>
                    <a:pt x="580" y="2307"/>
                    <a:pt x="522" y="2234"/>
                  </a:cubicBezTo>
                  <a:cubicBezTo>
                    <a:pt x="439" y="2130"/>
                    <a:pt x="314" y="1975"/>
                    <a:pt x="314" y="1691"/>
                  </a:cubicBezTo>
                  <a:cubicBezTo>
                    <a:pt x="314" y="1408"/>
                    <a:pt x="439" y="1251"/>
                    <a:pt x="522" y="1148"/>
                  </a:cubicBezTo>
                  <a:cubicBezTo>
                    <a:pt x="580" y="1076"/>
                    <a:pt x="595" y="1058"/>
                    <a:pt x="595" y="992"/>
                  </a:cubicBezTo>
                  <a:cubicBezTo>
                    <a:pt x="595" y="925"/>
                    <a:pt x="580" y="908"/>
                    <a:pt x="522" y="835"/>
                  </a:cubicBezTo>
                  <a:cubicBezTo>
                    <a:pt x="439" y="732"/>
                    <a:pt x="314" y="575"/>
                    <a:pt x="314" y="294"/>
                  </a:cubicBezTo>
                  <a:cubicBezTo>
                    <a:pt x="313" y="192"/>
                    <a:pt x="332" y="93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80;p14">
              <a:extLst>
                <a:ext uri="{FF2B5EF4-FFF2-40B4-BE49-F238E27FC236}">
                  <a16:creationId xmlns:a16="http://schemas.microsoft.com/office/drawing/2014/main" id="{BBFA0114-786F-4E9A-80B3-10170D69FCC4}"/>
                </a:ext>
              </a:extLst>
            </p:cNvPr>
            <p:cNvSpPr/>
            <p:nvPr/>
          </p:nvSpPr>
          <p:spPr>
            <a:xfrm>
              <a:off x="7541512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31" y="1"/>
                  </a:moveTo>
                  <a:cubicBezTo>
                    <a:pt x="124" y="7"/>
                    <a:pt x="120" y="14"/>
                    <a:pt x="115" y="20"/>
                  </a:cubicBez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5" y="564"/>
                  </a:cubicBezTo>
                  <a:cubicBezTo>
                    <a:pt x="189" y="658"/>
                    <a:pt x="281" y="773"/>
                    <a:pt x="281" y="992"/>
                  </a:cubicBezTo>
                  <a:cubicBezTo>
                    <a:pt x="281" y="1209"/>
                    <a:pt x="189" y="1326"/>
                    <a:pt x="115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5" y="1964"/>
                  </a:cubicBezTo>
                  <a:cubicBezTo>
                    <a:pt x="189" y="2055"/>
                    <a:pt x="281" y="2171"/>
                    <a:pt x="281" y="2389"/>
                  </a:cubicBezTo>
                  <a:cubicBezTo>
                    <a:pt x="281" y="2608"/>
                    <a:pt x="189" y="2723"/>
                    <a:pt x="115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5" y="3361"/>
                  </a:cubicBezTo>
                  <a:cubicBezTo>
                    <a:pt x="189" y="3455"/>
                    <a:pt x="281" y="3570"/>
                    <a:pt x="281" y="3789"/>
                  </a:cubicBezTo>
                  <a:cubicBezTo>
                    <a:pt x="281" y="4007"/>
                    <a:pt x="189" y="4123"/>
                    <a:pt x="115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5" y="4761"/>
                  </a:cubicBezTo>
                  <a:cubicBezTo>
                    <a:pt x="189" y="4854"/>
                    <a:pt x="281" y="4970"/>
                    <a:pt x="281" y="5188"/>
                  </a:cubicBezTo>
                  <a:cubicBezTo>
                    <a:pt x="281" y="5405"/>
                    <a:pt x="189" y="5522"/>
                    <a:pt x="115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5" y="6160"/>
                  </a:cubicBezTo>
                  <a:lnTo>
                    <a:pt x="131" y="6182"/>
                  </a:lnTo>
                  <a:lnTo>
                    <a:pt x="368" y="6182"/>
                  </a:lnTo>
                  <a:cubicBezTo>
                    <a:pt x="332" y="6089"/>
                    <a:pt x="313" y="5987"/>
                    <a:pt x="314" y="5888"/>
                  </a:cubicBezTo>
                  <a:cubicBezTo>
                    <a:pt x="313" y="5606"/>
                    <a:pt x="438" y="5449"/>
                    <a:pt x="520" y="5346"/>
                  </a:cubicBezTo>
                  <a:cubicBezTo>
                    <a:pt x="580" y="5273"/>
                    <a:pt x="593" y="5256"/>
                    <a:pt x="593" y="5188"/>
                  </a:cubicBezTo>
                  <a:cubicBezTo>
                    <a:pt x="593" y="5120"/>
                    <a:pt x="579" y="5104"/>
                    <a:pt x="520" y="5031"/>
                  </a:cubicBezTo>
                  <a:cubicBezTo>
                    <a:pt x="438" y="4928"/>
                    <a:pt x="313" y="4772"/>
                    <a:pt x="313" y="4488"/>
                  </a:cubicBezTo>
                  <a:cubicBezTo>
                    <a:pt x="313" y="4205"/>
                    <a:pt x="438" y="4050"/>
                    <a:pt x="520" y="3945"/>
                  </a:cubicBezTo>
                  <a:cubicBezTo>
                    <a:pt x="579" y="3873"/>
                    <a:pt x="593" y="3855"/>
                    <a:pt x="593" y="3789"/>
                  </a:cubicBezTo>
                  <a:cubicBezTo>
                    <a:pt x="593" y="3722"/>
                    <a:pt x="579" y="3705"/>
                    <a:pt x="520" y="3632"/>
                  </a:cubicBezTo>
                  <a:cubicBezTo>
                    <a:pt x="438" y="3529"/>
                    <a:pt x="313" y="3372"/>
                    <a:pt x="313" y="3089"/>
                  </a:cubicBezTo>
                  <a:cubicBezTo>
                    <a:pt x="313" y="2807"/>
                    <a:pt x="438" y="2651"/>
                    <a:pt x="520" y="2548"/>
                  </a:cubicBezTo>
                  <a:cubicBezTo>
                    <a:pt x="579" y="2475"/>
                    <a:pt x="593" y="2458"/>
                    <a:pt x="593" y="2391"/>
                  </a:cubicBezTo>
                  <a:cubicBezTo>
                    <a:pt x="593" y="2323"/>
                    <a:pt x="579" y="2307"/>
                    <a:pt x="520" y="2234"/>
                  </a:cubicBezTo>
                  <a:cubicBezTo>
                    <a:pt x="438" y="2130"/>
                    <a:pt x="313" y="1975"/>
                    <a:pt x="313" y="1691"/>
                  </a:cubicBezTo>
                  <a:cubicBezTo>
                    <a:pt x="313" y="1408"/>
                    <a:pt x="438" y="1251"/>
                    <a:pt x="520" y="1148"/>
                  </a:cubicBezTo>
                  <a:cubicBezTo>
                    <a:pt x="579" y="1076"/>
                    <a:pt x="593" y="1058"/>
                    <a:pt x="593" y="992"/>
                  </a:cubicBezTo>
                  <a:cubicBezTo>
                    <a:pt x="593" y="925"/>
                    <a:pt x="579" y="908"/>
                    <a:pt x="520" y="835"/>
                  </a:cubicBezTo>
                  <a:cubicBezTo>
                    <a:pt x="438" y="732"/>
                    <a:pt x="313" y="575"/>
                    <a:pt x="313" y="294"/>
                  </a:cubicBezTo>
                  <a:cubicBezTo>
                    <a:pt x="311" y="192"/>
                    <a:pt x="330" y="93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1;p14">
              <a:extLst>
                <a:ext uri="{FF2B5EF4-FFF2-40B4-BE49-F238E27FC236}">
                  <a16:creationId xmlns:a16="http://schemas.microsoft.com/office/drawing/2014/main" id="{3F153F49-2976-4869-A128-55D5B510F698}"/>
                </a:ext>
              </a:extLst>
            </p:cNvPr>
            <p:cNvSpPr/>
            <p:nvPr/>
          </p:nvSpPr>
          <p:spPr>
            <a:xfrm>
              <a:off x="7712314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29" y="1"/>
                  </a:moveTo>
                  <a:lnTo>
                    <a:pt x="113" y="20"/>
                  </a:ln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3" y="564"/>
                  </a:cubicBezTo>
                  <a:cubicBezTo>
                    <a:pt x="187" y="658"/>
                    <a:pt x="281" y="773"/>
                    <a:pt x="281" y="992"/>
                  </a:cubicBezTo>
                  <a:cubicBezTo>
                    <a:pt x="281" y="1209"/>
                    <a:pt x="187" y="1326"/>
                    <a:pt x="113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3" y="1964"/>
                  </a:cubicBezTo>
                  <a:cubicBezTo>
                    <a:pt x="187" y="2055"/>
                    <a:pt x="281" y="2171"/>
                    <a:pt x="281" y="2389"/>
                  </a:cubicBezTo>
                  <a:cubicBezTo>
                    <a:pt x="281" y="2608"/>
                    <a:pt x="187" y="2723"/>
                    <a:pt x="113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3" y="3361"/>
                  </a:cubicBezTo>
                  <a:cubicBezTo>
                    <a:pt x="187" y="3455"/>
                    <a:pt x="281" y="3570"/>
                    <a:pt x="281" y="3789"/>
                  </a:cubicBezTo>
                  <a:cubicBezTo>
                    <a:pt x="281" y="4007"/>
                    <a:pt x="187" y="4123"/>
                    <a:pt x="113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3" y="4761"/>
                  </a:cubicBezTo>
                  <a:cubicBezTo>
                    <a:pt x="187" y="4854"/>
                    <a:pt x="281" y="4970"/>
                    <a:pt x="281" y="5188"/>
                  </a:cubicBezTo>
                  <a:cubicBezTo>
                    <a:pt x="281" y="5405"/>
                    <a:pt x="187" y="5522"/>
                    <a:pt x="113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3" y="6160"/>
                  </a:cubicBezTo>
                  <a:lnTo>
                    <a:pt x="130" y="6182"/>
                  </a:lnTo>
                  <a:lnTo>
                    <a:pt x="368" y="6182"/>
                  </a:lnTo>
                  <a:cubicBezTo>
                    <a:pt x="331" y="6089"/>
                    <a:pt x="312" y="5987"/>
                    <a:pt x="314" y="5888"/>
                  </a:cubicBezTo>
                  <a:cubicBezTo>
                    <a:pt x="314" y="5606"/>
                    <a:pt x="438" y="5449"/>
                    <a:pt x="521" y="5346"/>
                  </a:cubicBezTo>
                  <a:cubicBezTo>
                    <a:pt x="580" y="5273"/>
                    <a:pt x="593" y="5256"/>
                    <a:pt x="593" y="5188"/>
                  </a:cubicBezTo>
                  <a:cubicBezTo>
                    <a:pt x="593" y="5120"/>
                    <a:pt x="580" y="5104"/>
                    <a:pt x="521" y="5031"/>
                  </a:cubicBezTo>
                  <a:cubicBezTo>
                    <a:pt x="438" y="4928"/>
                    <a:pt x="314" y="4772"/>
                    <a:pt x="314" y="4488"/>
                  </a:cubicBezTo>
                  <a:cubicBezTo>
                    <a:pt x="314" y="4205"/>
                    <a:pt x="438" y="4050"/>
                    <a:pt x="521" y="3945"/>
                  </a:cubicBezTo>
                  <a:cubicBezTo>
                    <a:pt x="578" y="3873"/>
                    <a:pt x="593" y="3855"/>
                    <a:pt x="593" y="3789"/>
                  </a:cubicBezTo>
                  <a:cubicBezTo>
                    <a:pt x="593" y="3722"/>
                    <a:pt x="580" y="3705"/>
                    <a:pt x="521" y="3632"/>
                  </a:cubicBezTo>
                  <a:cubicBezTo>
                    <a:pt x="438" y="3529"/>
                    <a:pt x="314" y="3372"/>
                    <a:pt x="314" y="3089"/>
                  </a:cubicBezTo>
                  <a:cubicBezTo>
                    <a:pt x="314" y="2807"/>
                    <a:pt x="438" y="2651"/>
                    <a:pt x="521" y="2548"/>
                  </a:cubicBezTo>
                  <a:cubicBezTo>
                    <a:pt x="578" y="2475"/>
                    <a:pt x="593" y="2458"/>
                    <a:pt x="593" y="2391"/>
                  </a:cubicBezTo>
                  <a:cubicBezTo>
                    <a:pt x="593" y="2323"/>
                    <a:pt x="580" y="2307"/>
                    <a:pt x="521" y="2234"/>
                  </a:cubicBezTo>
                  <a:cubicBezTo>
                    <a:pt x="438" y="2130"/>
                    <a:pt x="314" y="1975"/>
                    <a:pt x="314" y="1691"/>
                  </a:cubicBezTo>
                  <a:cubicBezTo>
                    <a:pt x="314" y="1408"/>
                    <a:pt x="438" y="1251"/>
                    <a:pt x="521" y="1148"/>
                  </a:cubicBezTo>
                  <a:cubicBezTo>
                    <a:pt x="578" y="1076"/>
                    <a:pt x="593" y="1058"/>
                    <a:pt x="593" y="992"/>
                  </a:cubicBezTo>
                  <a:cubicBezTo>
                    <a:pt x="593" y="925"/>
                    <a:pt x="580" y="908"/>
                    <a:pt x="521" y="835"/>
                  </a:cubicBezTo>
                  <a:cubicBezTo>
                    <a:pt x="438" y="732"/>
                    <a:pt x="314" y="575"/>
                    <a:pt x="314" y="294"/>
                  </a:cubicBezTo>
                  <a:cubicBezTo>
                    <a:pt x="312" y="192"/>
                    <a:pt x="330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82;p14">
              <a:extLst>
                <a:ext uri="{FF2B5EF4-FFF2-40B4-BE49-F238E27FC236}">
                  <a16:creationId xmlns:a16="http://schemas.microsoft.com/office/drawing/2014/main" id="{7A8C3024-9C8F-48F0-842C-AE665BA3C86F}"/>
                </a:ext>
              </a:extLst>
            </p:cNvPr>
            <p:cNvSpPr/>
            <p:nvPr/>
          </p:nvSpPr>
          <p:spPr>
            <a:xfrm>
              <a:off x="7674489" y="838325"/>
              <a:ext cx="39566" cy="316646"/>
            </a:xfrm>
            <a:custGeom>
              <a:avLst/>
              <a:gdLst/>
              <a:ahLst/>
              <a:cxnLst/>
              <a:rect l="l" t="t" r="r" b="b"/>
              <a:pathLst>
                <a:path w="773" h="6186" extrusionOk="0">
                  <a:moveTo>
                    <a:pt x="171" y="1"/>
                  </a:moveTo>
                  <a:cubicBezTo>
                    <a:pt x="141" y="48"/>
                    <a:pt x="108" y="94"/>
                    <a:pt x="72" y="137"/>
                  </a:cubicBezTo>
                  <a:cubicBezTo>
                    <a:pt x="13" y="210"/>
                    <a:pt x="0" y="227"/>
                    <a:pt x="0" y="294"/>
                  </a:cubicBezTo>
                  <a:cubicBezTo>
                    <a:pt x="0" y="360"/>
                    <a:pt x="13" y="378"/>
                    <a:pt x="72" y="450"/>
                  </a:cubicBezTo>
                  <a:cubicBezTo>
                    <a:pt x="154" y="553"/>
                    <a:pt x="279" y="710"/>
                    <a:pt x="279" y="993"/>
                  </a:cubicBezTo>
                  <a:cubicBezTo>
                    <a:pt x="279" y="1277"/>
                    <a:pt x="154" y="1432"/>
                    <a:pt x="72" y="1535"/>
                  </a:cubicBezTo>
                  <a:cubicBezTo>
                    <a:pt x="13" y="1609"/>
                    <a:pt x="0" y="1625"/>
                    <a:pt x="0" y="1691"/>
                  </a:cubicBezTo>
                  <a:cubicBezTo>
                    <a:pt x="0" y="1758"/>
                    <a:pt x="13" y="1775"/>
                    <a:pt x="72" y="1850"/>
                  </a:cubicBezTo>
                  <a:cubicBezTo>
                    <a:pt x="154" y="1953"/>
                    <a:pt x="279" y="2108"/>
                    <a:pt x="279" y="2391"/>
                  </a:cubicBezTo>
                  <a:cubicBezTo>
                    <a:pt x="279" y="2674"/>
                    <a:pt x="154" y="2831"/>
                    <a:pt x="72" y="2934"/>
                  </a:cubicBezTo>
                  <a:cubicBezTo>
                    <a:pt x="13" y="3007"/>
                    <a:pt x="0" y="3024"/>
                    <a:pt x="0" y="3091"/>
                  </a:cubicBezTo>
                  <a:cubicBezTo>
                    <a:pt x="0" y="3157"/>
                    <a:pt x="13" y="3175"/>
                    <a:pt x="72" y="3247"/>
                  </a:cubicBezTo>
                  <a:cubicBezTo>
                    <a:pt x="154" y="3350"/>
                    <a:pt x="279" y="3507"/>
                    <a:pt x="279" y="3790"/>
                  </a:cubicBezTo>
                  <a:cubicBezTo>
                    <a:pt x="279" y="4074"/>
                    <a:pt x="154" y="4229"/>
                    <a:pt x="72" y="4333"/>
                  </a:cubicBezTo>
                  <a:cubicBezTo>
                    <a:pt x="13" y="4406"/>
                    <a:pt x="0" y="4423"/>
                    <a:pt x="0" y="4490"/>
                  </a:cubicBezTo>
                  <a:cubicBezTo>
                    <a:pt x="0" y="4556"/>
                    <a:pt x="13" y="4574"/>
                    <a:pt x="72" y="4647"/>
                  </a:cubicBezTo>
                  <a:cubicBezTo>
                    <a:pt x="154" y="4750"/>
                    <a:pt x="279" y="4906"/>
                    <a:pt x="279" y="5190"/>
                  </a:cubicBezTo>
                  <a:cubicBezTo>
                    <a:pt x="279" y="5473"/>
                    <a:pt x="154" y="5628"/>
                    <a:pt x="72" y="5733"/>
                  </a:cubicBezTo>
                  <a:cubicBezTo>
                    <a:pt x="13" y="5805"/>
                    <a:pt x="0" y="5823"/>
                    <a:pt x="0" y="5891"/>
                  </a:cubicBezTo>
                  <a:cubicBezTo>
                    <a:pt x="0" y="5957"/>
                    <a:pt x="13" y="5975"/>
                    <a:pt x="72" y="6049"/>
                  </a:cubicBezTo>
                  <a:cubicBezTo>
                    <a:pt x="108" y="6092"/>
                    <a:pt x="141" y="6138"/>
                    <a:pt x="171" y="6185"/>
                  </a:cubicBezTo>
                  <a:lnTo>
                    <a:pt x="567" y="6185"/>
                  </a:lnTo>
                  <a:cubicBezTo>
                    <a:pt x="516" y="6095"/>
                    <a:pt x="491" y="5994"/>
                    <a:pt x="493" y="5891"/>
                  </a:cubicBezTo>
                  <a:cubicBezTo>
                    <a:pt x="494" y="5671"/>
                    <a:pt x="586" y="5555"/>
                    <a:pt x="660" y="5462"/>
                  </a:cubicBezTo>
                  <a:cubicBezTo>
                    <a:pt x="725" y="5380"/>
                    <a:pt x="773" y="5321"/>
                    <a:pt x="773" y="5190"/>
                  </a:cubicBezTo>
                  <a:cubicBezTo>
                    <a:pt x="773" y="5057"/>
                    <a:pt x="725" y="4998"/>
                    <a:pt x="660" y="4916"/>
                  </a:cubicBezTo>
                  <a:cubicBezTo>
                    <a:pt x="586" y="4824"/>
                    <a:pt x="494" y="4707"/>
                    <a:pt x="494" y="4490"/>
                  </a:cubicBezTo>
                  <a:cubicBezTo>
                    <a:pt x="494" y="4272"/>
                    <a:pt x="586" y="4156"/>
                    <a:pt x="660" y="4063"/>
                  </a:cubicBezTo>
                  <a:cubicBezTo>
                    <a:pt x="725" y="3980"/>
                    <a:pt x="773" y="3922"/>
                    <a:pt x="773" y="3790"/>
                  </a:cubicBezTo>
                  <a:cubicBezTo>
                    <a:pt x="773" y="3659"/>
                    <a:pt x="725" y="3599"/>
                    <a:pt x="660" y="3518"/>
                  </a:cubicBezTo>
                  <a:cubicBezTo>
                    <a:pt x="586" y="3425"/>
                    <a:pt x="494" y="3309"/>
                    <a:pt x="494" y="3091"/>
                  </a:cubicBezTo>
                  <a:cubicBezTo>
                    <a:pt x="494" y="2872"/>
                    <a:pt x="586" y="2757"/>
                    <a:pt x="660" y="2663"/>
                  </a:cubicBezTo>
                  <a:cubicBezTo>
                    <a:pt x="725" y="2583"/>
                    <a:pt x="773" y="2522"/>
                    <a:pt x="773" y="2391"/>
                  </a:cubicBezTo>
                  <a:cubicBezTo>
                    <a:pt x="773" y="2260"/>
                    <a:pt x="725" y="2201"/>
                    <a:pt x="660" y="2119"/>
                  </a:cubicBezTo>
                  <a:cubicBezTo>
                    <a:pt x="586" y="2025"/>
                    <a:pt x="494" y="1910"/>
                    <a:pt x="494" y="1691"/>
                  </a:cubicBezTo>
                  <a:cubicBezTo>
                    <a:pt x="494" y="1475"/>
                    <a:pt x="586" y="1359"/>
                    <a:pt x="660" y="1266"/>
                  </a:cubicBezTo>
                  <a:cubicBezTo>
                    <a:pt x="725" y="1183"/>
                    <a:pt x="773" y="1125"/>
                    <a:pt x="773" y="993"/>
                  </a:cubicBezTo>
                  <a:cubicBezTo>
                    <a:pt x="773" y="862"/>
                    <a:pt x="725" y="802"/>
                    <a:pt x="660" y="721"/>
                  </a:cubicBezTo>
                  <a:cubicBezTo>
                    <a:pt x="586" y="628"/>
                    <a:pt x="494" y="512"/>
                    <a:pt x="494" y="294"/>
                  </a:cubicBezTo>
                  <a:cubicBezTo>
                    <a:pt x="491" y="191"/>
                    <a:pt x="516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83;p14">
              <a:extLst>
                <a:ext uri="{FF2B5EF4-FFF2-40B4-BE49-F238E27FC236}">
                  <a16:creationId xmlns:a16="http://schemas.microsoft.com/office/drawing/2014/main" id="{39DC32D4-5576-46DC-8F26-C858E123F3BF}"/>
                </a:ext>
              </a:extLst>
            </p:cNvPr>
            <p:cNvSpPr/>
            <p:nvPr/>
          </p:nvSpPr>
          <p:spPr>
            <a:xfrm>
              <a:off x="8186843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3" y="1"/>
                  </a:moveTo>
                  <a:cubicBezTo>
                    <a:pt x="143" y="48"/>
                    <a:pt x="110" y="94"/>
                    <a:pt x="73" y="137"/>
                  </a:cubicBezTo>
                  <a:cubicBezTo>
                    <a:pt x="15" y="210"/>
                    <a:pt x="1" y="227"/>
                    <a:pt x="1" y="294"/>
                  </a:cubicBezTo>
                  <a:cubicBezTo>
                    <a:pt x="1" y="360"/>
                    <a:pt x="15" y="378"/>
                    <a:pt x="73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3" y="1535"/>
                  </a:cubicBezTo>
                  <a:cubicBezTo>
                    <a:pt x="15" y="1609"/>
                    <a:pt x="1" y="1625"/>
                    <a:pt x="1" y="1691"/>
                  </a:cubicBezTo>
                  <a:cubicBezTo>
                    <a:pt x="1" y="1758"/>
                    <a:pt x="15" y="1775"/>
                    <a:pt x="73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3" y="2934"/>
                  </a:cubicBezTo>
                  <a:cubicBezTo>
                    <a:pt x="15" y="3007"/>
                    <a:pt x="1" y="3024"/>
                    <a:pt x="1" y="3091"/>
                  </a:cubicBezTo>
                  <a:cubicBezTo>
                    <a:pt x="1" y="3157"/>
                    <a:pt x="15" y="3175"/>
                    <a:pt x="73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3" y="4333"/>
                  </a:cubicBezTo>
                  <a:cubicBezTo>
                    <a:pt x="15" y="4406"/>
                    <a:pt x="1" y="4423"/>
                    <a:pt x="1" y="4490"/>
                  </a:cubicBezTo>
                  <a:cubicBezTo>
                    <a:pt x="1" y="4556"/>
                    <a:pt x="15" y="4574"/>
                    <a:pt x="73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3" y="5733"/>
                  </a:cubicBezTo>
                  <a:cubicBezTo>
                    <a:pt x="15" y="5805"/>
                    <a:pt x="1" y="5823"/>
                    <a:pt x="1" y="5891"/>
                  </a:cubicBezTo>
                  <a:cubicBezTo>
                    <a:pt x="1" y="5957"/>
                    <a:pt x="15" y="5975"/>
                    <a:pt x="73" y="6049"/>
                  </a:cubicBezTo>
                  <a:cubicBezTo>
                    <a:pt x="110" y="6092"/>
                    <a:pt x="143" y="6138"/>
                    <a:pt x="173" y="6185"/>
                  </a:cubicBezTo>
                  <a:lnTo>
                    <a:pt x="569" y="6185"/>
                  </a:lnTo>
                  <a:cubicBezTo>
                    <a:pt x="518" y="6095"/>
                    <a:pt x="493" y="5994"/>
                    <a:pt x="494" y="5891"/>
                  </a:cubicBezTo>
                  <a:cubicBezTo>
                    <a:pt x="494" y="5671"/>
                    <a:pt x="588" y="5555"/>
                    <a:pt x="662" y="5462"/>
                  </a:cubicBezTo>
                  <a:cubicBezTo>
                    <a:pt x="727" y="5380"/>
                    <a:pt x="775" y="5321"/>
                    <a:pt x="775" y="5190"/>
                  </a:cubicBezTo>
                  <a:cubicBezTo>
                    <a:pt x="775" y="5057"/>
                    <a:pt x="727" y="4998"/>
                    <a:pt x="662" y="4916"/>
                  </a:cubicBezTo>
                  <a:cubicBezTo>
                    <a:pt x="588" y="4824"/>
                    <a:pt x="494" y="4707"/>
                    <a:pt x="494" y="4490"/>
                  </a:cubicBezTo>
                  <a:cubicBezTo>
                    <a:pt x="494" y="4272"/>
                    <a:pt x="588" y="4156"/>
                    <a:pt x="662" y="4063"/>
                  </a:cubicBezTo>
                  <a:cubicBezTo>
                    <a:pt x="727" y="3980"/>
                    <a:pt x="775" y="3922"/>
                    <a:pt x="775" y="3790"/>
                  </a:cubicBezTo>
                  <a:cubicBezTo>
                    <a:pt x="775" y="3659"/>
                    <a:pt x="727" y="3599"/>
                    <a:pt x="662" y="3518"/>
                  </a:cubicBezTo>
                  <a:cubicBezTo>
                    <a:pt x="588" y="3425"/>
                    <a:pt x="494" y="3309"/>
                    <a:pt x="494" y="3091"/>
                  </a:cubicBezTo>
                  <a:cubicBezTo>
                    <a:pt x="494" y="2872"/>
                    <a:pt x="588" y="2757"/>
                    <a:pt x="662" y="2663"/>
                  </a:cubicBezTo>
                  <a:cubicBezTo>
                    <a:pt x="727" y="2583"/>
                    <a:pt x="775" y="2522"/>
                    <a:pt x="775" y="2391"/>
                  </a:cubicBezTo>
                  <a:cubicBezTo>
                    <a:pt x="775" y="2260"/>
                    <a:pt x="727" y="2201"/>
                    <a:pt x="662" y="2119"/>
                  </a:cubicBezTo>
                  <a:cubicBezTo>
                    <a:pt x="588" y="2025"/>
                    <a:pt x="494" y="1910"/>
                    <a:pt x="494" y="1691"/>
                  </a:cubicBezTo>
                  <a:cubicBezTo>
                    <a:pt x="494" y="1475"/>
                    <a:pt x="588" y="1359"/>
                    <a:pt x="662" y="1266"/>
                  </a:cubicBezTo>
                  <a:cubicBezTo>
                    <a:pt x="727" y="1183"/>
                    <a:pt x="775" y="1125"/>
                    <a:pt x="775" y="993"/>
                  </a:cubicBezTo>
                  <a:cubicBezTo>
                    <a:pt x="775" y="862"/>
                    <a:pt x="727" y="802"/>
                    <a:pt x="662" y="721"/>
                  </a:cubicBezTo>
                  <a:cubicBezTo>
                    <a:pt x="588" y="628"/>
                    <a:pt x="494" y="512"/>
                    <a:pt x="494" y="294"/>
                  </a:cubicBezTo>
                  <a:cubicBezTo>
                    <a:pt x="493" y="191"/>
                    <a:pt x="518" y="91"/>
                    <a:pt x="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84;p14">
              <a:extLst>
                <a:ext uri="{FF2B5EF4-FFF2-40B4-BE49-F238E27FC236}">
                  <a16:creationId xmlns:a16="http://schemas.microsoft.com/office/drawing/2014/main" id="{A48F6AF2-223C-47FE-BB35-45CADCF1A370}"/>
                </a:ext>
              </a:extLst>
            </p:cNvPr>
            <p:cNvSpPr/>
            <p:nvPr/>
          </p:nvSpPr>
          <p:spPr>
            <a:xfrm>
              <a:off x="7883116" y="838325"/>
              <a:ext cx="30404" cy="316492"/>
            </a:xfrm>
            <a:custGeom>
              <a:avLst/>
              <a:gdLst/>
              <a:ahLst/>
              <a:cxnLst/>
              <a:rect l="l" t="t" r="r" b="b"/>
              <a:pathLst>
                <a:path w="594" h="6183" extrusionOk="0">
                  <a:moveTo>
                    <a:pt x="130" y="1"/>
                  </a:moveTo>
                  <a:lnTo>
                    <a:pt x="114" y="20"/>
                  </a:lnTo>
                  <a:cubicBezTo>
                    <a:pt x="48" y="102"/>
                    <a:pt x="0" y="161"/>
                    <a:pt x="0" y="292"/>
                  </a:cubicBezTo>
                  <a:cubicBezTo>
                    <a:pt x="0" y="424"/>
                    <a:pt x="48" y="482"/>
                    <a:pt x="114" y="564"/>
                  </a:cubicBezTo>
                  <a:cubicBezTo>
                    <a:pt x="189" y="658"/>
                    <a:pt x="281" y="773"/>
                    <a:pt x="281" y="992"/>
                  </a:cubicBezTo>
                  <a:cubicBezTo>
                    <a:pt x="281" y="1209"/>
                    <a:pt x="189" y="1326"/>
                    <a:pt x="114" y="1418"/>
                  </a:cubicBezTo>
                  <a:cubicBezTo>
                    <a:pt x="48" y="1500"/>
                    <a:pt x="0" y="1558"/>
                    <a:pt x="0" y="1690"/>
                  </a:cubicBezTo>
                  <a:cubicBezTo>
                    <a:pt x="0" y="1821"/>
                    <a:pt x="48" y="1881"/>
                    <a:pt x="114" y="1964"/>
                  </a:cubicBezTo>
                  <a:cubicBezTo>
                    <a:pt x="189" y="2055"/>
                    <a:pt x="281" y="2171"/>
                    <a:pt x="281" y="2389"/>
                  </a:cubicBezTo>
                  <a:cubicBezTo>
                    <a:pt x="281" y="2608"/>
                    <a:pt x="189" y="2723"/>
                    <a:pt x="114" y="2817"/>
                  </a:cubicBezTo>
                  <a:cubicBezTo>
                    <a:pt x="48" y="2898"/>
                    <a:pt x="0" y="2958"/>
                    <a:pt x="0" y="3089"/>
                  </a:cubicBezTo>
                  <a:cubicBezTo>
                    <a:pt x="0" y="3220"/>
                    <a:pt x="48" y="3279"/>
                    <a:pt x="114" y="3361"/>
                  </a:cubicBezTo>
                  <a:cubicBezTo>
                    <a:pt x="189" y="3455"/>
                    <a:pt x="281" y="3570"/>
                    <a:pt x="281" y="3789"/>
                  </a:cubicBezTo>
                  <a:cubicBezTo>
                    <a:pt x="281" y="4007"/>
                    <a:pt x="189" y="4123"/>
                    <a:pt x="114" y="4215"/>
                  </a:cubicBezTo>
                  <a:cubicBezTo>
                    <a:pt x="48" y="4297"/>
                    <a:pt x="0" y="4355"/>
                    <a:pt x="0" y="4488"/>
                  </a:cubicBezTo>
                  <a:cubicBezTo>
                    <a:pt x="0" y="4620"/>
                    <a:pt x="48" y="4678"/>
                    <a:pt x="114" y="4761"/>
                  </a:cubicBezTo>
                  <a:cubicBezTo>
                    <a:pt x="189" y="4854"/>
                    <a:pt x="281" y="4970"/>
                    <a:pt x="281" y="5188"/>
                  </a:cubicBezTo>
                  <a:cubicBezTo>
                    <a:pt x="281" y="5405"/>
                    <a:pt x="189" y="5522"/>
                    <a:pt x="114" y="5614"/>
                  </a:cubicBezTo>
                  <a:cubicBezTo>
                    <a:pt x="48" y="5696"/>
                    <a:pt x="0" y="5756"/>
                    <a:pt x="0" y="5888"/>
                  </a:cubicBezTo>
                  <a:cubicBezTo>
                    <a:pt x="0" y="6019"/>
                    <a:pt x="48" y="6079"/>
                    <a:pt x="114" y="6160"/>
                  </a:cubicBezTo>
                  <a:cubicBezTo>
                    <a:pt x="119" y="6168"/>
                    <a:pt x="125" y="6174"/>
                    <a:pt x="130" y="6182"/>
                  </a:cubicBezTo>
                  <a:lnTo>
                    <a:pt x="366" y="6182"/>
                  </a:lnTo>
                  <a:cubicBezTo>
                    <a:pt x="330" y="6089"/>
                    <a:pt x="312" y="5987"/>
                    <a:pt x="312" y="5888"/>
                  </a:cubicBezTo>
                  <a:cubicBezTo>
                    <a:pt x="314" y="5606"/>
                    <a:pt x="439" y="5449"/>
                    <a:pt x="521" y="5346"/>
                  </a:cubicBezTo>
                  <a:cubicBezTo>
                    <a:pt x="580" y="5273"/>
                    <a:pt x="594" y="5256"/>
                    <a:pt x="594" y="5188"/>
                  </a:cubicBezTo>
                  <a:cubicBezTo>
                    <a:pt x="594" y="5120"/>
                    <a:pt x="580" y="5104"/>
                    <a:pt x="521" y="5031"/>
                  </a:cubicBezTo>
                  <a:cubicBezTo>
                    <a:pt x="439" y="4928"/>
                    <a:pt x="314" y="4772"/>
                    <a:pt x="314" y="4488"/>
                  </a:cubicBezTo>
                  <a:cubicBezTo>
                    <a:pt x="314" y="4205"/>
                    <a:pt x="439" y="4050"/>
                    <a:pt x="521" y="3945"/>
                  </a:cubicBezTo>
                  <a:cubicBezTo>
                    <a:pt x="580" y="3873"/>
                    <a:pt x="594" y="3855"/>
                    <a:pt x="594" y="3789"/>
                  </a:cubicBezTo>
                  <a:cubicBezTo>
                    <a:pt x="594" y="3722"/>
                    <a:pt x="580" y="3705"/>
                    <a:pt x="521" y="3632"/>
                  </a:cubicBezTo>
                  <a:cubicBezTo>
                    <a:pt x="439" y="3529"/>
                    <a:pt x="314" y="3372"/>
                    <a:pt x="314" y="3089"/>
                  </a:cubicBezTo>
                  <a:cubicBezTo>
                    <a:pt x="314" y="2807"/>
                    <a:pt x="439" y="2651"/>
                    <a:pt x="521" y="2548"/>
                  </a:cubicBezTo>
                  <a:cubicBezTo>
                    <a:pt x="580" y="2475"/>
                    <a:pt x="594" y="2458"/>
                    <a:pt x="594" y="2391"/>
                  </a:cubicBezTo>
                  <a:cubicBezTo>
                    <a:pt x="594" y="2323"/>
                    <a:pt x="580" y="2307"/>
                    <a:pt x="521" y="2234"/>
                  </a:cubicBezTo>
                  <a:cubicBezTo>
                    <a:pt x="439" y="2130"/>
                    <a:pt x="314" y="1975"/>
                    <a:pt x="314" y="1691"/>
                  </a:cubicBezTo>
                  <a:cubicBezTo>
                    <a:pt x="314" y="1408"/>
                    <a:pt x="439" y="1251"/>
                    <a:pt x="521" y="1148"/>
                  </a:cubicBezTo>
                  <a:cubicBezTo>
                    <a:pt x="580" y="1076"/>
                    <a:pt x="594" y="1058"/>
                    <a:pt x="594" y="992"/>
                  </a:cubicBezTo>
                  <a:cubicBezTo>
                    <a:pt x="594" y="925"/>
                    <a:pt x="580" y="908"/>
                    <a:pt x="521" y="835"/>
                  </a:cubicBezTo>
                  <a:cubicBezTo>
                    <a:pt x="439" y="732"/>
                    <a:pt x="314" y="575"/>
                    <a:pt x="314" y="294"/>
                  </a:cubicBezTo>
                  <a:cubicBezTo>
                    <a:pt x="312" y="192"/>
                    <a:pt x="331" y="93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5;p14">
              <a:extLst>
                <a:ext uri="{FF2B5EF4-FFF2-40B4-BE49-F238E27FC236}">
                  <a16:creationId xmlns:a16="http://schemas.microsoft.com/office/drawing/2014/main" id="{8721EF3E-E111-46EF-9E42-DB888C0A1529}"/>
                </a:ext>
              </a:extLst>
            </p:cNvPr>
            <p:cNvSpPr/>
            <p:nvPr/>
          </p:nvSpPr>
          <p:spPr>
            <a:xfrm>
              <a:off x="7589011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3" y="1"/>
                  </a:moveTo>
                  <a:cubicBezTo>
                    <a:pt x="143" y="48"/>
                    <a:pt x="110" y="94"/>
                    <a:pt x="73" y="137"/>
                  </a:cubicBezTo>
                  <a:cubicBezTo>
                    <a:pt x="15" y="210"/>
                    <a:pt x="0" y="227"/>
                    <a:pt x="0" y="294"/>
                  </a:cubicBezTo>
                  <a:cubicBezTo>
                    <a:pt x="0" y="360"/>
                    <a:pt x="15" y="378"/>
                    <a:pt x="73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3" y="1535"/>
                  </a:cubicBezTo>
                  <a:cubicBezTo>
                    <a:pt x="15" y="1609"/>
                    <a:pt x="0" y="1625"/>
                    <a:pt x="0" y="1691"/>
                  </a:cubicBezTo>
                  <a:cubicBezTo>
                    <a:pt x="0" y="1758"/>
                    <a:pt x="15" y="1775"/>
                    <a:pt x="73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3" y="2934"/>
                  </a:cubicBezTo>
                  <a:cubicBezTo>
                    <a:pt x="15" y="3007"/>
                    <a:pt x="0" y="3024"/>
                    <a:pt x="0" y="3091"/>
                  </a:cubicBezTo>
                  <a:cubicBezTo>
                    <a:pt x="0" y="3157"/>
                    <a:pt x="15" y="3175"/>
                    <a:pt x="73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3" y="4333"/>
                  </a:cubicBezTo>
                  <a:cubicBezTo>
                    <a:pt x="15" y="4406"/>
                    <a:pt x="0" y="4423"/>
                    <a:pt x="0" y="4490"/>
                  </a:cubicBezTo>
                  <a:cubicBezTo>
                    <a:pt x="0" y="4556"/>
                    <a:pt x="15" y="4574"/>
                    <a:pt x="73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3" y="5733"/>
                  </a:cubicBezTo>
                  <a:cubicBezTo>
                    <a:pt x="15" y="5805"/>
                    <a:pt x="0" y="5823"/>
                    <a:pt x="0" y="5891"/>
                  </a:cubicBezTo>
                  <a:cubicBezTo>
                    <a:pt x="0" y="5957"/>
                    <a:pt x="15" y="5975"/>
                    <a:pt x="73" y="6049"/>
                  </a:cubicBezTo>
                  <a:cubicBezTo>
                    <a:pt x="110" y="6092"/>
                    <a:pt x="143" y="6138"/>
                    <a:pt x="173" y="6185"/>
                  </a:cubicBezTo>
                  <a:lnTo>
                    <a:pt x="569" y="6185"/>
                  </a:lnTo>
                  <a:cubicBezTo>
                    <a:pt x="518" y="6095"/>
                    <a:pt x="493" y="5994"/>
                    <a:pt x="494" y="5891"/>
                  </a:cubicBezTo>
                  <a:cubicBezTo>
                    <a:pt x="494" y="5671"/>
                    <a:pt x="588" y="5555"/>
                    <a:pt x="662" y="5462"/>
                  </a:cubicBezTo>
                  <a:cubicBezTo>
                    <a:pt x="727" y="5380"/>
                    <a:pt x="775" y="5321"/>
                    <a:pt x="775" y="5190"/>
                  </a:cubicBezTo>
                  <a:cubicBezTo>
                    <a:pt x="775" y="5057"/>
                    <a:pt x="727" y="4998"/>
                    <a:pt x="662" y="4916"/>
                  </a:cubicBezTo>
                  <a:cubicBezTo>
                    <a:pt x="588" y="4824"/>
                    <a:pt x="494" y="4707"/>
                    <a:pt x="494" y="4490"/>
                  </a:cubicBezTo>
                  <a:cubicBezTo>
                    <a:pt x="494" y="4272"/>
                    <a:pt x="588" y="4156"/>
                    <a:pt x="662" y="4063"/>
                  </a:cubicBezTo>
                  <a:cubicBezTo>
                    <a:pt x="727" y="3980"/>
                    <a:pt x="775" y="3922"/>
                    <a:pt x="775" y="3790"/>
                  </a:cubicBezTo>
                  <a:cubicBezTo>
                    <a:pt x="775" y="3659"/>
                    <a:pt x="727" y="3599"/>
                    <a:pt x="662" y="3518"/>
                  </a:cubicBezTo>
                  <a:cubicBezTo>
                    <a:pt x="588" y="3425"/>
                    <a:pt x="494" y="3309"/>
                    <a:pt x="494" y="3091"/>
                  </a:cubicBezTo>
                  <a:cubicBezTo>
                    <a:pt x="494" y="2872"/>
                    <a:pt x="588" y="2757"/>
                    <a:pt x="662" y="2663"/>
                  </a:cubicBezTo>
                  <a:cubicBezTo>
                    <a:pt x="727" y="2583"/>
                    <a:pt x="775" y="2522"/>
                    <a:pt x="775" y="2391"/>
                  </a:cubicBezTo>
                  <a:cubicBezTo>
                    <a:pt x="775" y="2260"/>
                    <a:pt x="727" y="2201"/>
                    <a:pt x="662" y="2119"/>
                  </a:cubicBezTo>
                  <a:cubicBezTo>
                    <a:pt x="588" y="2025"/>
                    <a:pt x="494" y="1910"/>
                    <a:pt x="494" y="1691"/>
                  </a:cubicBezTo>
                  <a:cubicBezTo>
                    <a:pt x="494" y="1475"/>
                    <a:pt x="588" y="1359"/>
                    <a:pt x="662" y="1266"/>
                  </a:cubicBezTo>
                  <a:cubicBezTo>
                    <a:pt x="727" y="1183"/>
                    <a:pt x="775" y="1125"/>
                    <a:pt x="775" y="993"/>
                  </a:cubicBezTo>
                  <a:cubicBezTo>
                    <a:pt x="775" y="862"/>
                    <a:pt x="727" y="802"/>
                    <a:pt x="662" y="721"/>
                  </a:cubicBezTo>
                  <a:cubicBezTo>
                    <a:pt x="588" y="628"/>
                    <a:pt x="494" y="512"/>
                    <a:pt x="494" y="294"/>
                  </a:cubicBezTo>
                  <a:cubicBezTo>
                    <a:pt x="493" y="191"/>
                    <a:pt x="518" y="91"/>
                    <a:pt x="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86;p14">
              <a:extLst>
                <a:ext uri="{FF2B5EF4-FFF2-40B4-BE49-F238E27FC236}">
                  <a16:creationId xmlns:a16="http://schemas.microsoft.com/office/drawing/2014/main" id="{4AA9439D-7CF2-45E9-A1FB-95CD6EE40BC5}"/>
                </a:ext>
              </a:extLst>
            </p:cNvPr>
            <p:cNvSpPr/>
            <p:nvPr/>
          </p:nvSpPr>
          <p:spPr>
            <a:xfrm>
              <a:off x="7626939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28" y="1"/>
                  </a:moveTo>
                  <a:cubicBezTo>
                    <a:pt x="124" y="7"/>
                    <a:pt x="117" y="14"/>
                    <a:pt x="113" y="20"/>
                  </a:cubicBezTo>
                  <a:cubicBezTo>
                    <a:pt x="48" y="102"/>
                    <a:pt x="0" y="161"/>
                    <a:pt x="0" y="292"/>
                  </a:cubicBezTo>
                  <a:cubicBezTo>
                    <a:pt x="0" y="424"/>
                    <a:pt x="48" y="482"/>
                    <a:pt x="113" y="564"/>
                  </a:cubicBezTo>
                  <a:cubicBezTo>
                    <a:pt x="187" y="658"/>
                    <a:pt x="280" y="773"/>
                    <a:pt x="280" y="992"/>
                  </a:cubicBezTo>
                  <a:cubicBezTo>
                    <a:pt x="280" y="1209"/>
                    <a:pt x="187" y="1326"/>
                    <a:pt x="113" y="1418"/>
                  </a:cubicBezTo>
                  <a:cubicBezTo>
                    <a:pt x="48" y="1500"/>
                    <a:pt x="0" y="1558"/>
                    <a:pt x="0" y="1690"/>
                  </a:cubicBezTo>
                  <a:cubicBezTo>
                    <a:pt x="0" y="1821"/>
                    <a:pt x="48" y="1881"/>
                    <a:pt x="113" y="1964"/>
                  </a:cubicBezTo>
                  <a:cubicBezTo>
                    <a:pt x="187" y="2055"/>
                    <a:pt x="280" y="2171"/>
                    <a:pt x="280" y="2389"/>
                  </a:cubicBezTo>
                  <a:cubicBezTo>
                    <a:pt x="280" y="2608"/>
                    <a:pt x="187" y="2723"/>
                    <a:pt x="113" y="2817"/>
                  </a:cubicBezTo>
                  <a:cubicBezTo>
                    <a:pt x="48" y="2898"/>
                    <a:pt x="0" y="2958"/>
                    <a:pt x="0" y="3089"/>
                  </a:cubicBezTo>
                  <a:cubicBezTo>
                    <a:pt x="0" y="3220"/>
                    <a:pt x="48" y="3279"/>
                    <a:pt x="113" y="3361"/>
                  </a:cubicBezTo>
                  <a:cubicBezTo>
                    <a:pt x="187" y="3455"/>
                    <a:pt x="280" y="3570"/>
                    <a:pt x="280" y="3789"/>
                  </a:cubicBezTo>
                  <a:cubicBezTo>
                    <a:pt x="280" y="4007"/>
                    <a:pt x="187" y="4123"/>
                    <a:pt x="113" y="4215"/>
                  </a:cubicBezTo>
                  <a:cubicBezTo>
                    <a:pt x="48" y="4297"/>
                    <a:pt x="0" y="4355"/>
                    <a:pt x="0" y="4488"/>
                  </a:cubicBezTo>
                  <a:cubicBezTo>
                    <a:pt x="0" y="4620"/>
                    <a:pt x="48" y="4678"/>
                    <a:pt x="113" y="4761"/>
                  </a:cubicBezTo>
                  <a:cubicBezTo>
                    <a:pt x="187" y="4854"/>
                    <a:pt x="280" y="4970"/>
                    <a:pt x="280" y="5188"/>
                  </a:cubicBezTo>
                  <a:cubicBezTo>
                    <a:pt x="280" y="5405"/>
                    <a:pt x="187" y="5522"/>
                    <a:pt x="113" y="5614"/>
                  </a:cubicBezTo>
                  <a:cubicBezTo>
                    <a:pt x="48" y="5696"/>
                    <a:pt x="0" y="5756"/>
                    <a:pt x="0" y="5888"/>
                  </a:cubicBezTo>
                  <a:cubicBezTo>
                    <a:pt x="0" y="6019"/>
                    <a:pt x="48" y="6079"/>
                    <a:pt x="113" y="6160"/>
                  </a:cubicBezTo>
                  <a:lnTo>
                    <a:pt x="130" y="6182"/>
                  </a:lnTo>
                  <a:lnTo>
                    <a:pt x="367" y="6182"/>
                  </a:lnTo>
                  <a:cubicBezTo>
                    <a:pt x="330" y="6089"/>
                    <a:pt x="312" y="5987"/>
                    <a:pt x="314" y="5888"/>
                  </a:cubicBezTo>
                  <a:cubicBezTo>
                    <a:pt x="312" y="5606"/>
                    <a:pt x="437" y="5449"/>
                    <a:pt x="519" y="5346"/>
                  </a:cubicBezTo>
                  <a:cubicBezTo>
                    <a:pt x="580" y="5273"/>
                    <a:pt x="592" y="5256"/>
                    <a:pt x="592" y="5188"/>
                  </a:cubicBezTo>
                  <a:cubicBezTo>
                    <a:pt x="592" y="5120"/>
                    <a:pt x="578" y="5104"/>
                    <a:pt x="519" y="5031"/>
                  </a:cubicBezTo>
                  <a:cubicBezTo>
                    <a:pt x="437" y="4928"/>
                    <a:pt x="312" y="4772"/>
                    <a:pt x="312" y="4488"/>
                  </a:cubicBezTo>
                  <a:cubicBezTo>
                    <a:pt x="312" y="4205"/>
                    <a:pt x="437" y="4050"/>
                    <a:pt x="521" y="3945"/>
                  </a:cubicBezTo>
                  <a:cubicBezTo>
                    <a:pt x="578" y="3873"/>
                    <a:pt x="592" y="3855"/>
                    <a:pt x="592" y="3789"/>
                  </a:cubicBezTo>
                  <a:cubicBezTo>
                    <a:pt x="592" y="3722"/>
                    <a:pt x="578" y="3705"/>
                    <a:pt x="521" y="3632"/>
                  </a:cubicBezTo>
                  <a:cubicBezTo>
                    <a:pt x="437" y="3529"/>
                    <a:pt x="312" y="3372"/>
                    <a:pt x="312" y="3089"/>
                  </a:cubicBezTo>
                  <a:cubicBezTo>
                    <a:pt x="312" y="2807"/>
                    <a:pt x="437" y="2651"/>
                    <a:pt x="521" y="2548"/>
                  </a:cubicBezTo>
                  <a:cubicBezTo>
                    <a:pt x="578" y="2475"/>
                    <a:pt x="592" y="2458"/>
                    <a:pt x="592" y="2391"/>
                  </a:cubicBezTo>
                  <a:cubicBezTo>
                    <a:pt x="592" y="2323"/>
                    <a:pt x="578" y="2307"/>
                    <a:pt x="521" y="2234"/>
                  </a:cubicBezTo>
                  <a:cubicBezTo>
                    <a:pt x="437" y="2130"/>
                    <a:pt x="312" y="1975"/>
                    <a:pt x="312" y="1691"/>
                  </a:cubicBezTo>
                  <a:cubicBezTo>
                    <a:pt x="312" y="1408"/>
                    <a:pt x="437" y="1251"/>
                    <a:pt x="521" y="1148"/>
                  </a:cubicBezTo>
                  <a:cubicBezTo>
                    <a:pt x="578" y="1076"/>
                    <a:pt x="592" y="1058"/>
                    <a:pt x="592" y="992"/>
                  </a:cubicBezTo>
                  <a:cubicBezTo>
                    <a:pt x="592" y="925"/>
                    <a:pt x="578" y="908"/>
                    <a:pt x="521" y="835"/>
                  </a:cubicBezTo>
                  <a:cubicBezTo>
                    <a:pt x="437" y="732"/>
                    <a:pt x="312" y="575"/>
                    <a:pt x="312" y="294"/>
                  </a:cubicBezTo>
                  <a:cubicBezTo>
                    <a:pt x="312" y="192"/>
                    <a:pt x="330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87;p14">
              <a:extLst>
                <a:ext uri="{FF2B5EF4-FFF2-40B4-BE49-F238E27FC236}">
                  <a16:creationId xmlns:a16="http://schemas.microsoft.com/office/drawing/2014/main" id="{9A98DD4C-CC03-4EFA-9E7D-C96DAAEF1CF6}"/>
                </a:ext>
              </a:extLst>
            </p:cNvPr>
            <p:cNvSpPr/>
            <p:nvPr/>
          </p:nvSpPr>
          <p:spPr>
            <a:xfrm>
              <a:off x="7845291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1" y="1"/>
                  </a:moveTo>
                  <a:cubicBezTo>
                    <a:pt x="141" y="48"/>
                    <a:pt x="108" y="94"/>
                    <a:pt x="71" y="137"/>
                  </a:cubicBezTo>
                  <a:cubicBezTo>
                    <a:pt x="14" y="210"/>
                    <a:pt x="0" y="227"/>
                    <a:pt x="0" y="294"/>
                  </a:cubicBezTo>
                  <a:cubicBezTo>
                    <a:pt x="0" y="360"/>
                    <a:pt x="14" y="378"/>
                    <a:pt x="71" y="450"/>
                  </a:cubicBezTo>
                  <a:cubicBezTo>
                    <a:pt x="155" y="553"/>
                    <a:pt x="280" y="710"/>
                    <a:pt x="280" y="993"/>
                  </a:cubicBezTo>
                  <a:cubicBezTo>
                    <a:pt x="280" y="1277"/>
                    <a:pt x="155" y="1432"/>
                    <a:pt x="71" y="1535"/>
                  </a:cubicBezTo>
                  <a:cubicBezTo>
                    <a:pt x="14" y="1609"/>
                    <a:pt x="0" y="1625"/>
                    <a:pt x="0" y="1691"/>
                  </a:cubicBezTo>
                  <a:cubicBezTo>
                    <a:pt x="0" y="1758"/>
                    <a:pt x="14" y="1775"/>
                    <a:pt x="71" y="1850"/>
                  </a:cubicBezTo>
                  <a:cubicBezTo>
                    <a:pt x="155" y="1953"/>
                    <a:pt x="280" y="2108"/>
                    <a:pt x="280" y="2391"/>
                  </a:cubicBezTo>
                  <a:cubicBezTo>
                    <a:pt x="280" y="2674"/>
                    <a:pt x="155" y="2831"/>
                    <a:pt x="71" y="2934"/>
                  </a:cubicBezTo>
                  <a:cubicBezTo>
                    <a:pt x="14" y="3007"/>
                    <a:pt x="0" y="3024"/>
                    <a:pt x="0" y="3091"/>
                  </a:cubicBezTo>
                  <a:cubicBezTo>
                    <a:pt x="0" y="3157"/>
                    <a:pt x="14" y="3175"/>
                    <a:pt x="71" y="3247"/>
                  </a:cubicBezTo>
                  <a:cubicBezTo>
                    <a:pt x="155" y="3350"/>
                    <a:pt x="280" y="3507"/>
                    <a:pt x="280" y="3790"/>
                  </a:cubicBezTo>
                  <a:cubicBezTo>
                    <a:pt x="280" y="4074"/>
                    <a:pt x="155" y="4229"/>
                    <a:pt x="71" y="4333"/>
                  </a:cubicBezTo>
                  <a:cubicBezTo>
                    <a:pt x="14" y="4406"/>
                    <a:pt x="0" y="4423"/>
                    <a:pt x="0" y="4490"/>
                  </a:cubicBezTo>
                  <a:cubicBezTo>
                    <a:pt x="0" y="4556"/>
                    <a:pt x="14" y="4574"/>
                    <a:pt x="71" y="4647"/>
                  </a:cubicBezTo>
                  <a:cubicBezTo>
                    <a:pt x="155" y="4750"/>
                    <a:pt x="280" y="4906"/>
                    <a:pt x="280" y="5190"/>
                  </a:cubicBezTo>
                  <a:cubicBezTo>
                    <a:pt x="280" y="5473"/>
                    <a:pt x="155" y="5628"/>
                    <a:pt x="71" y="5733"/>
                  </a:cubicBezTo>
                  <a:cubicBezTo>
                    <a:pt x="14" y="5805"/>
                    <a:pt x="0" y="5823"/>
                    <a:pt x="0" y="5891"/>
                  </a:cubicBezTo>
                  <a:cubicBezTo>
                    <a:pt x="0" y="5957"/>
                    <a:pt x="14" y="5975"/>
                    <a:pt x="71" y="6049"/>
                  </a:cubicBezTo>
                  <a:cubicBezTo>
                    <a:pt x="108" y="6092"/>
                    <a:pt x="141" y="6138"/>
                    <a:pt x="171" y="6185"/>
                  </a:cubicBezTo>
                  <a:lnTo>
                    <a:pt x="567" y="6185"/>
                  </a:lnTo>
                  <a:cubicBezTo>
                    <a:pt x="516" y="6095"/>
                    <a:pt x="491" y="5994"/>
                    <a:pt x="492" y="5891"/>
                  </a:cubicBezTo>
                  <a:cubicBezTo>
                    <a:pt x="494" y="5671"/>
                    <a:pt x="586" y="5555"/>
                    <a:pt x="660" y="5462"/>
                  </a:cubicBezTo>
                  <a:cubicBezTo>
                    <a:pt x="727" y="5380"/>
                    <a:pt x="774" y="5321"/>
                    <a:pt x="774" y="5190"/>
                  </a:cubicBezTo>
                  <a:cubicBezTo>
                    <a:pt x="774" y="5057"/>
                    <a:pt x="727" y="4998"/>
                    <a:pt x="660" y="4916"/>
                  </a:cubicBezTo>
                  <a:cubicBezTo>
                    <a:pt x="586" y="4824"/>
                    <a:pt x="494" y="4707"/>
                    <a:pt x="494" y="4490"/>
                  </a:cubicBezTo>
                  <a:cubicBezTo>
                    <a:pt x="494" y="4272"/>
                    <a:pt x="586" y="4156"/>
                    <a:pt x="660" y="4063"/>
                  </a:cubicBezTo>
                  <a:cubicBezTo>
                    <a:pt x="727" y="3980"/>
                    <a:pt x="774" y="3922"/>
                    <a:pt x="774" y="3790"/>
                  </a:cubicBezTo>
                  <a:cubicBezTo>
                    <a:pt x="774" y="3659"/>
                    <a:pt x="727" y="3599"/>
                    <a:pt x="660" y="3518"/>
                  </a:cubicBezTo>
                  <a:cubicBezTo>
                    <a:pt x="586" y="3425"/>
                    <a:pt x="494" y="3309"/>
                    <a:pt x="494" y="3091"/>
                  </a:cubicBezTo>
                  <a:cubicBezTo>
                    <a:pt x="494" y="2872"/>
                    <a:pt x="586" y="2757"/>
                    <a:pt x="660" y="2663"/>
                  </a:cubicBezTo>
                  <a:cubicBezTo>
                    <a:pt x="727" y="2583"/>
                    <a:pt x="774" y="2522"/>
                    <a:pt x="774" y="2391"/>
                  </a:cubicBezTo>
                  <a:cubicBezTo>
                    <a:pt x="774" y="2260"/>
                    <a:pt x="727" y="2201"/>
                    <a:pt x="660" y="2119"/>
                  </a:cubicBezTo>
                  <a:cubicBezTo>
                    <a:pt x="586" y="2025"/>
                    <a:pt x="494" y="1910"/>
                    <a:pt x="494" y="1691"/>
                  </a:cubicBezTo>
                  <a:cubicBezTo>
                    <a:pt x="494" y="1475"/>
                    <a:pt x="586" y="1359"/>
                    <a:pt x="660" y="1266"/>
                  </a:cubicBezTo>
                  <a:cubicBezTo>
                    <a:pt x="727" y="1183"/>
                    <a:pt x="774" y="1125"/>
                    <a:pt x="774" y="993"/>
                  </a:cubicBezTo>
                  <a:cubicBezTo>
                    <a:pt x="774" y="862"/>
                    <a:pt x="727" y="802"/>
                    <a:pt x="660" y="721"/>
                  </a:cubicBezTo>
                  <a:cubicBezTo>
                    <a:pt x="586" y="628"/>
                    <a:pt x="494" y="512"/>
                    <a:pt x="494" y="294"/>
                  </a:cubicBezTo>
                  <a:cubicBezTo>
                    <a:pt x="491" y="191"/>
                    <a:pt x="516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88;p14">
              <a:extLst>
                <a:ext uri="{FF2B5EF4-FFF2-40B4-BE49-F238E27FC236}">
                  <a16:creationId xmlns:a16="http://schemas.microsoft.com/office/drawing/2014/main" id="{A9BB709A-B0BB-4E75-8DF7-04F1874FE589}"/>
                </a:ext>
              </a:extLst>
            </p:cNvPr>
            <p:cNvSpPr/>
            <p:nvPr/>
          </p:nvSpPr>
          <p:spPr>
            <a:xfrm>
              <a:off x="7503636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1" y="1"/>
                  </a:moveTo>
                  <a:cubicBezTo>
                    <a:pt x="143" y="48"/>
                    <a:pt x="109" y="94"/>
                    <a:pt x="73" y="137"/>
                  </a:cubicBezTo>
                  <a:cubicBezTo>
                    <a:pt x="13" y="210"/>
                    <a:pt x="0" y="227"/>
                    <a:pt x="0" y="294"/>
                  </a:cubicBezTo>
                  <a:cubicBezTo>
                    <a:pt x="0" y="360"/>
                    <a:pt x="14" y="378"/>
                    <a:pt x="73" y="450"/>
                  </a:cubicBezTo>
                  <a:cubicBezTo>
                    <a:pt x="155" y="553"/>
                    <a:pt x="280" y="710"/>
                    <a:pt x="280" y="993"/>
                  </a:cubicBezTo>
                  <a:cubicBezTo>
                    <a:pt x="280" y="1277"/>
                    <a:pt x="155" y="1432"/>
                    <a:pt x="73" y="1535"/>
                  </a:cubicBezTo>
                  <a:cubicBezTo>
                    <a:pt x="13" y="1609"/>
                    <a:pt x="0" y="1625"/>
                    <a:pt x="0" y="1691"/>
                  </a:cubicBezTo>
                  <a:cubicBezTo>
                    <a:pt x="0" y="1758"/>
                    <a:pt x="14" y="1775"/>
                    <a:pt x="73" y="1850"/>
                  </a:cubicBezTo>
                  <a:cubicBezTo>
                    <a:pt x="155" y="1953"/>
                    <a:pt x="280" y="2108"/>
                    <a:pt x="280" y="2391"/>
                  </a:cubicBezTo>
                  <a:cubicBezTo>
                    <a:pt x="280" y="2674"/>
                    <a:pt x="155" y="2831"/>
                    <a:pt x="73" y="2934"/>
                  </a:cubicBezTo>
                  <a:cubicBezTo>
                    <a:pt x="13" y="3007"/>
                    <a:pt x="0" y="3024"/>
                    <a:pt x="0" y="3091"/>
                  </a:cubicBezTo>
                  <a:cubicBezTo>
                    <a:pt x="0" y="3157"/>
                    <a:pt x="14" y="3175"/>
                    <a:pt x="73" y="3247"/>
                  </a:cubicBezTo>
                  <a:cubicBezTo>
                    <a:pt x="155" y="3350"/>
                    <a:pt x="280" y="3507"/>
                    <a:pt x="280" y="3790"/>
                  </a:cubicBezTo>
                  <a:cubicBezTo>
                    <a:pt x="280" y="4074"/>
                    <a:pt x="155" y="4229"/>
                    <a:pt x="73" y="4333"/>
                  </a:cubicBezTo>
                  <a:cubicBezTo>
                    <a:pt x="13" y="4406"/>
                    <a:pt x="0" y="4423"/>
                    <a:pt x="0" y="4490"/>
                  </a:cubicBezTo>
                  <a:cubicBezTo>
                    <a:pt x="0" y="4556"/>
                    <a:pt x="14" y="4574"/>
                    <a:pt x="73" y="4647"/>
                  </a:cubicBezTo>
                  <a:cubicBezTo>
                    <a:pt x="155" y="4750"/>
                    <a:pt x="280" y="4906"/>
                    <a:pt x="280" y="5190"/>
                  </a:cubicBezTo>
                  <a:cubicBezTo>
                    <a:pt x="280" y="5473"/>
                    <a:pt x="155" y="5628"/>
                    <a:pt x="73" y="5733"/>
                  </a:cubicBezTo>
                  <a:cubicBezTo>
                    <a:pt x="13" y="5805"/>
                    <a:pt x="0" y="5823"/>
                    <a:pt x="0" y="5891"/>
                  </a:cubicBezTo>
                  <a:cubicBezTo>
                    <a:pt x="0" y="5957"/>
                    <a:pt x="14" y="5975"/>
                    <a:pt x="73" y="6049"/>
                  </a:cubicBezTo>
                  <a:cubicBezTo>
                    <a:pt x="109" y="6092"/>
                    <a:pt x="143" y="6138"/>
                    <a:pt x="171" y="6185"/>
                  </a:cubicBezTo>
                  <a:lnTo>
                    <a:pt x="567" y="6185"/>
                  </a:lnTo>
                  <a:cubicBezTo>
                    <a:pt x="518" y="6095"/>
                    <a:pt x="492" y="5994"/>
                    <a:pt x="494" y="5891"/>
                  </a:cubicBezTo>
                  <a:cubicBezTo>
                    <a:pt x="494" y="5671"/>
                    <a:pt x="587" y="5555"/>
                    <a:pt x="662" y="5462"/>
                  </a:cubicBezTo>
                  <a:cubicBezTo>
                    <a:pt x="727" y="5380"/>
                    <a:pt x="774" y="5321"/>
                    <a:pt x="774" y="5190"/>
                  </a:cubicBezTo>
                  <a:cubicBezTo>
                    <a:pt x="774" y="5057"/>
                    <a:pt x="727" y="4998"/>
                    <a:pt x="662" y="4916"/>
                  </a:cubicBezTo>
                  <a:cubicBezTo>
                    <a:pt x="587" y="4824"/>
                    <a:pt x="494" y="4707"/>
                    <a:pt x="494" y="4490"/>
                  </a:cubicBezTo>
                  <a:cubicBezTo>
                    <a:pt x="494" y="4272"/>
                    <a:pt x="587" y="4156"/>
                    <a:pt x="662" y="4063"/>
                  </a:cubicBezTo>
                  <a:cubicBezTo>
                    <a:pt x="727" y="3980"/>
                    <a:pt x="774" y="3922"/>
                    <a:pt x="774" y="3790"/>
                  </a:cubicBezTo>
                  <a:cubicBezTo>
                    <a:pt x="774" y="3659"/>
                    <a:pt x="727" y="3599"/>
                    <a:pt x="662" y="3518"/>
                  </a:cubicBezTo>
                  <a:cubicBezTo>
                    <a:pt x="587" y="3425"/>
                    <a:pt x="494" y="3309"/>
                    <a:pt x="494" y="3091"/>
                  </a:cubicBezTo>
                  <a:cubicBezTo>
                    <a:pt x="494" y="2872"/>
                    <a:pt x="587" y="2757"/>
                    <a:pt x="662" y="2663"/>
                  </a:cubicBezTo>
                  <a:cubicBezTo>
                    <a:pt x="727" y="2583"/>
                    <a:pt x="774" y="2522"/>
                    <a:pt x="774" y="2391"/>
                  </a:cubicBezTo>
                  <a:cubicBezTo>
                    <a:pt x="774" y="2260"/>
                    <a:pt x="727" y="2201"/>
                    <a:pt x="662" y="2119"/>
                  </a:cubicBezTo>
                  <a:cubicBezTo>
                    <a:pt x="587" y="2025"/>
                    <a:pt x="494" y="1910"/>
                    <a:pt x="494" y="1691"/>
                  </a:cubicBezTo>
                  <a:cubicBezTo>
                    <a:pt x="494" y="1475"/>
                    <a:pt x="587" y="1359"/>
                    <a:pt x="662" y="1266"/>
                  </a:cubicBezTo>
                  <a:cubicBezTo>
                    <a:pt x="727" y="1183"/>
                    <a:pt x="774" y="1125"/>
                    <a:pt x="774" y="993"/>
                  </a:cubicBezTo>
                  <a:cubicBezTo>
                    <a:pt x="774" y="862"/>
                    <a:pt x="727" y="802"/>
                    <a:pt x="662" y="721"/>
                  </a:cubicBezTo>
                  <a:cubicBezTo>
                    <a:pt x="587" y="628"/>
                    <a:pt x="494" y="512"/>
                    <a:pt x="494" y="294"/>
                  </a:cubicBezTo>
                  <a:cubicBezTo>
                    <a:pt x="492" y="191"/>
                    <a:pt x="518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9;p14">
              <a:extLst>
                <a:ext uri="{FF2B5EF4-FFF2-40B4-BE49-F238E27FC236}">
                  <a16:creationId xmlns:a16="http://schemas.microsoft.com/office/drawing/2014/main" id="{F92AE70F-CFD2-47EF-AE51-1843BB447FEA}"/>
                </a:ext>
              </a:extLst>
            </p:cNvPr>
            <p:cNvSpPr/>
            <p:nvPr/>
          </p:nvSpPr>
          <p:spPr>
            <a:xfrm>
              <a:off x="7759864" y="838325"/>
              <a:ext cx="39617" cy="316646"/>
            </a:xfrm>
            <a:custGeom>
              <a:avLst/>
              <a:gdLst/>
              <a:ahLst/>
              <a:cxnLst/>
              <a:rect l="l" t="t" r="r" b="b"/>
              <a:pathLst>
                <a:path w="774" h="6186" extrusionOk="0">
                  <a:moveTo>
                    <a:pt x="172" y="1"/>
                  </a:moveTo>
                  <a:cubicBezTo>
                    <a:pt x="142" y="48"/>
                    <a:pt x="108" y="94"/>
                    <a:pt x="72" y="137"/>
                  </a:cubicBezTo>
                  <a:cubicBezTo>
                    <a:pt x="13" y="210"/>
                    <a:pt x="1" y="227"/>
                    <a:pt x="1" y="294"/>
                  </a:cubicBezTo>
                  <a:cubicBezTo>
                    <a:pt x="1" y="360"/>
                    <a:pt x="13" y="378"/>
                    <a:pt x="72" y="450"/>
                  </a:cubicBezTo>
                  <a:cubicBezTo>
                    <a:pt x="156" y="553"/>
                    <a:pt x="279" y="710"/>
                    <a:pt x="279" y="993"/>
                  </a:cubicBezTo>
                  <a:cubicBezTo>
                    <a:pt x="279" y="1277"/>
                    <a:pt x="156" y="1432"/>
                    <a:pt x="72" y="1535"/>
                  </a:cubicBezTo>
                  <a:cubicBezTo>
                    <a:pt x="13" y="1609"/>
                    <a:pt x="1" y="1625"/>
                    <a:pt x="1" y="1691"/>
                  </a:cubicBezTo>
                  <a:cubicBezTo>
                    <a:pt x="1" y="1758"/>
                    <a:pt x="13" y="1775"/>
                    <a:pt x="72" y="1850"/>
                  </a:cubicBezTo>
                  <a:cubicBezTo>
                    <a:pt x="156" y="1953"/>
                    <a:pt x="279" y="2108"/>
                    <a:pt x="279" y="2391"/>
                  </a:cubicBezTo>
                  <a:cubicBezTo>
                    <a:pt x="279" y="2674"/>
                    <a:pt x="156" y="2831"/>
                    <a:pt x="72" y="2934"/>
                  </a:cubicBezTo>
                  <a:cubicBezTo>
                    <a:pt x="13" y="3007"/>
                    <a:pt x="1" y="3024"/>
                    <a:pt x="1" y="3091"/>
                  </a:cubicBezTo>
                  <a:cubicBezTo>
                    <a:pt x="1" y="3157"/>
                    <a:pt x="13" y="3175"/>
                    <a:pt x="72" y="3247"/>
                  </a:cubicBezTo>
                  <a:cubicBezTo>
                    <a:pt x="156" y="3350"/>
                    <a:pt x="279" y="3507"/>
                    <a:pt x="279" y="3790"/>
                  </a:cubicBezTo>
                  <a:cubicBezTo>
                    <a:pt x="279" y="4074"/>
                    <a:pt x="156" y="4229"/>
                    <a:pt x="72" y="4333"/>
                  </a:cubicBezTo>
                  <a:cubicBezTo>
                    <a:pt x="13" y="4406"/>
                    <a:pt x="1" y="4423"/>
                    <a:pt x="1" y="4490"/>
                  </a:cubicBezTo>
                  <a:cubicBezTo>
                    <a:pt x="1" y="4556"/>
                    <a:pt x="13" y="4574"/>
                    <a:pt x="72" y="4647"/>
                  </a:cubicBezTo>
                  <a:cubicBezTo>
                    <a:pt x="156" y="4750"/>
                    <a:pt x="279" y="4906"/>
                    <a:pt x="279" y="5190"/>
                  </a:cubicBezTo>
                  <a:cubicBezTo>
                    <a:pt x="279" y="5473"/>
                    <a:pt x="156" y="5628"/>
                    <a:pt x="72" y="5733"/>
                  </a:cubicBezTo>
                  <a:cubicBezTo>
                    <a:pt x="13" y="5805"/>
                    <a:pt x="1" y="5823"/>
                    <a:pt x="1" y="5891"/>
                  </a:cubicBezTo>
                  <a:cubicBezTo>
                    <a:pt x="1" y="5957"/>
                    <a:pt x="13" y="5975"/>
                    <a:pt x="72" y="6049"/>
                  </a:cubicBezTo>
                  <a:cubicBezTo>
                    <a:pt x="108" y="6092"/>
                    <a:pt x="142" y="6138"/>
                    <a:pt x="172" y="6185"/>
                  </a:cubicBezTo>
                  <a:lnTo>
                    <a:pt x="567" y="6185"/>
                  </a:lnTo>
                  <a:cubicBezTo>
                    <a:pt x="517" y="6095"/>
                    <a:pt x="491" y="5994"/>
                    <a:pt x="493" y="5891"/>
                  </a:cubicBezTo>
                  <a:cubicBezTo>
                    <a:pt x="495" y="5671"/>
                    <a:pt x="588" y="5555"/>
                    <a:pt x="661" y="5462"/>
                  </a:cubicBezTo>
                  <a:cubicBezTo>
                    <a:pt x="726" y="5380"/>
                    <a:pt x="773" y="5321"/>
                    <a:pt x="773" y="5190"/>
                  </a:cubicBezTo>
                  <a:cubicBezTo>
                    <a:pt x="773" y="5057"/>
                    <a:pt x="726" y="4998"/>
                    <a:pt x="661" y="4916"/>
                  </a:cubicBezTo>
                  <a:cubicBezTo>
                    <a:pt x="586" y="4824"/>
                    <a:pt x="495" y="4707"/>
                    <a:pt x="495" y="4490"/>
                  </a:cubicBezTo>
                  <a:cubicBezTo>
                    <a:pt x="495" y="4272"/>
                    <a:pt x="586" y="4156"/>
                    <a:pt x="661" y="4063"/>
                  </a:cubicBezTo>
                  <a:cubicBezTo>
                    <a:pt x="726" y="3980"/>
                    <a:pt x="773" y="3922"/>
                    <a:pt x="773" y="3790"/>
                  </a:cubicBezTo>
                  <a:cubicBezTo>
                    <a:pt x="773" y="3659"/>
                    <a:pt x="726" y="3599"/>
                    <a:pt x="661" y="3518"/>
                  </a:cubicBezTo>
                  <a:cubicBezTo>
                    <a:pt x="586" y="3425"/>
                    <a:pt x="495" y="3309"/>
                    <a:pt x="495" y="3091"/>
                  </a:cubicBezTo>
                  <a:cubicBezTo>
                    <a:pt x="495" y="2872"/>
                    <a:pt x="586" y="2757"/>
                    <a:pt x="661" y="2663"/>
                  </a:cubicBezTo>
                  <a:cubicBezTo>
                    <a:pt x="726" y="2583"/>
                    <a:pt x="773" y="2522"/>
                    <a:pt x="773" y="2391"/>
                  </a:cubicBezTo>
                  <a:cubicBezTo>
                    <a:pt x="773" y="2260"/>
                    <a:pt x="726" y="2201"/>
                    <a:pt x="661" y="2119"/>
                  </a:cubicBezTo>
                  <a:cubicBezTo>
                    <a:pt x="586" y="2025"/>
                    <a:pt x="495" y="1910"/>
                    <a:pt x="495" y="1691"/>
                  </a:cubicBezTo>
                  <a:cubicBezTo>
                    <a:pt x="495" y="1475"/>
                    <a:pt x="586" y="1359"/>
                    <a:pt x="661" y="1266"/>
                  </a:cubicBezTo>
                  <a:cubicBezTo>
                    <a:pt x="726" y="1183"/>
                    <a:pt x="773" y="1125"/>
                    <a:pt x="773" y="993"/>
                  </a:cubicBezTo>
                  <a:cubicBezTo>
                    <a:pt x="773" y="862"/>
                    <a:pt x="726" y="802"/>
                    <a:pt x="661" y="721"/>
                  </a:cubicBezTo>
                  <a:cubicBezTo>
                    <a:pt x="586" y="628"/>
                    <a:pt x="495" y="512"/>
                    <a:pt x="495" y="294"/>
                  </a:cubicBezTo>
                  <a:cubicBezTo>
                    <a:pt x="491" y="191"/>
                    <a:pt x="517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90;p14">
              <a:extLst>
                <a:ext uri="{FF2B5EF4-FFF2-40B4-BE49-F238E27FC236}">
                  <a16:creationId xmlns:a16="http://schemas.microsoft.com/office/drawing/2014/main" id="{52F5A100-D2E2-44DC-B733-DF55EE7D5A92}"/>
                </a:ext>
              </a:extLst>
            </p:cNvPr>
            <p:cNvSpPr/>
            <p:nvPr/>
          </p:nvSpPr>
          <p:spPr>
            <a:xfrm>
              <a:off x="7797740" y="838325"/>
              <a:ext cx="30302" cy="316492"/>
            </a:xfrm>
            <a:custGeom>
              <a:avLst/>
              <a:gdLst/>
              <a:ahLst/>
              <a:cxnLst/>
              <a:rect l="l" t="t" r="r" b="b"/>
              <a:pathLst>
                <a:path w="592" h="6183" extrusionOk="0">
                  <a:moveTo>
                    <a:pt x="130" y="1"/>
                  </a:moveTo>
                  <a:lnTo>
                    <a:pt x="112" y="20"/>
                  </a:lnTo>
                  <a:cubicBezTo>
                    <a:pt x="47" y="102"/>
                    <a:pt x="0" y="161"/>
                    <a:pt x="0" y="292"/>
                  </a:cubicBezTo>
                  <a:cubicBezTo>
                    <a:pt x="0" y="424"/>
                    <a:pt x="47" y="482"/>
                    <a:pt x="112" y="564"/>
                  </a:cubicBezTo>
                  <a:cubicBezTo>
                    <a:pt x="187" y="658"/>
                    <a:pt x="280" y="773"/>
                    <a:pt x="280" y="992"/>
                  </a:cubicBezTo>
                  <a:cubicBezTo>
                    <a:pt x="280" y="1209"/>
                    <a:pt x="187" y="1326"/>
                    <a:pt x="112" y="1418"/>
                  </a:cubicBezTo>
                  <a:cubicBezTo>
                    <a:pt x="47" y="1500"/>
                    <a:pt x="0" y="1558"/>
                    <a:pt x="0" y="1690"/>
                  </a:cubicBezTo>
                  <a:cubicBezTo>
                    <a:pt x="0" y="1821"/>
                    <a:pt x="47" y="1881"/>
                    <a:pt x="112" y="1964"/>
                  </a:cubicBezTo>
                  <a:cubicBezTo>
                    <a:pt x="187" y="2055"/>
                    <a:pt x="280" y="2171"/>
                    <a:pt x="280" y="2389"/>
                  </a:cubicBezTo>
                  <a:cubicBezTo>
                    <a:pt x="280" y="2608"/>
                    <a:pt x="187" y="2723"/>
                    <a:pt x="112" y="2817"/>
                  </a:cubicBezTo>
                  <a:cubicBezTo>
                    <a:pt x="47" y="2898"/>
                    <a:pt x="0" y="2958"/>
                    <a:pt x="0" y="3089"/>
                  </a:cubicBezTo>
                  <a:cubicBezTo>
                    <a:pt x="0" y="3220"/>
                    <a:pt x="47" y="3279"/>
                    <a:pt x="112" y="3361"/>
                  </a:cubicBezTo>
                  <a:cubicBezTo>
                    <a:pt x="187" y="3455"/>
                    <a:pt x="280" y="3570"/>
                    <a:pt x="280" y="3789"/>
                  </a:cubicBezTo>
                  <a:cubicBezTo>
                    <a:pt x="280" y="4007"/>
                    <a:pt x="187" y="4123"/>
                    <a:pt x="112" y="4215"/>
                  </a:cubicBezTo>
                  <a:cubicBezTo>
                    <a:pt x="47" y="4297"/>
                    <a:pt x="0" y="4355"/>
                    <a:pt x="0" y="4488"/>
                  </a:cubicBezTo>
                  <a:cubicBezTo>
                    <a:pt x="0" y="4620"/>
                    <a:pt x="47" y="4678"/>
                    <a:pt x="112" y="4761"/>
                  </a:cubicBezTo>
                  <a:cubicBezTo>
                    <a:pt x="187" y="4854"/>
                    <a:pt x="280" y="4970"/>
                    <a:pt x="280" y="5188"/>
                  </a:cubicBezTo>
                  <a:cubicBezTo>
                    <a:pt x="280" y="5405"/>
                    <a:pt x="187" y="5522"/>
                    <a:pt x="112" y="5614"/>
                  </a:cubicBezTo>
                  <a:cubicBezTo>
                    <a:pt x="47" y="5696"/>
                    <a:pt x="0" y="5756"/>
                    <a:pt x="0" y="5888"/>
                  </a:cubicBezTo>
                  <a:cubicBezTo>
                    <a:pt x="0" y="6019"/>
                    <a:pt x="47" y="6079"/>
                    <a:pt x="112" y="6160"/>
                  </a:cubicBezTo>
                  <a:cubicBezTo>
                    <a:pt x="119" y="6168"/>
                    <a:pt x="123" y="6174"/>
                    <a:pt x="130" y="6182"/>
                  </a:cubicBezTo>
                  <a:lnTo>
                    <a:pt x="366" y="6182"/>
                  </a:lnTo>
                  <a:cubicBezTo>
                    <a:pt x="329" y="6089"/>
                    <a:pt x="310" y="5987"/>
                    <a:pt x="312" y="5888"/>
                  </a:cubicBezTo>
                  <a:cubicBezTo>
                    <a:pt x="313" y="5606"/>
                    <a:pt x="437" y="5449"/>
                    <a:pt x="521" y="5346"/>
                  </a:cubicBezTo>
                  <a:cubicBezTo>
                    <a:pt x="579" y="5273"/>
                    <a:pt x="592" y="5256"/>
                    <a:pt x="592" y="5188"/>
                  </a:cubicBezTo>
                  <a:cubicBezTo>
                    <a:pt x="592" y="5120"/>
                    <a:pt x="579" y="5104"/>
                    <a:pt x="521" y="5031"/>
                  </a:cubicBezTo>
                  <a:cubicBezTo>
                    <a:pt x="437" y="4928"/>
                    <a:pt x="313" y="4772"/>
                    <a:pt x="313" y="4488"/>
                  </a:cubicBezTo>
                  <a:cubicBezTo>
                    <a:pt x="313" y="4205"/>
                    <a:pt x="437" y="4050"/>
                    <a:pt x="521" y="3945"/>
                  </a:cubicBezTo>
                  <a:cubicBezTo>
                    <a:pt x="578" y="3873"/>
                    <a:pt x="592" y="3855"/>
                    <a:pt x="592" y="3789"/>
                  </a:cubicBezTo>
                  <a:cubicBezTo>
                    <a:pt x="592" y="3722"/>
                    <a:pt x="579" y="3705"/>
                    <a:pt x="521" y="3632"/>
                  </a:cubicBezTo>
                  <a:cubicBezTo>
                    <a:pt x="437" y="3529"/>
                    <a:pt x="313" y="3372"/>
                    <a:pt x="313" y="3089"/>
                  </a:cubicBezTo>
                  <a:cubicBezTo>
                    <a:pt x="313" y="2807"/>
                    <a:pt x="437" y="2651"/>
                    <a:pt x="521" y="2548"/>
                  </a:cubicBezTo>
                  <a:cubicBezTo>
                    <a:pt x="578" y="2475"/>
                    <a:pt x="592" y="2458"/>
                    <a:pt x="592" y="2391"/>
                  </a:cubicBezTo>
                  <a:cubicBezTo>
                    <a:pt x="592" y="2323"/>
                    <a:pt x="579" y="2307"/>
                    <a:pt x="521" y="2234"/>
                  </a:cubicBezTo>
                  <a:cubicBezTo>
                    <a:pt x="437" y="2130"/>
                    <a:pt x="313" y="1975"/>
                    <a:pt x="313" y="1691"/>
                  </a:cubicBezTo>
                  <a:cubicBezTo>
                    <a:pt x="313" y="1408"/>
                    <a:pt x="437" y="1251"/>
                    <a:pt x="521" y="1148"/>
                  </a:cubicBezTo>
                  <a:cubicBezTo>
                    <a:pt x="578" y="1076"/>
                    <a:pt x="592" y="1058"/>
                    <a:pt x="592" y="992"/>
                  </a:cubicBezTo>
                  <a:cubicBezTo>
                    <a:pt x="592" y="925"/>
                    <a:pt x="579" y="908"/>
                    <a:pt x="521" y="835"/>
                  </a:cubicBezTo>
                  <a:cubicBezTo>
                    <a:pt x="437" y="732"/>
                    <a:pt x="313" y="575"/>
                    <a:pt x="313" y="294"/>
                  </a:cubicBezTo>
                  <a:cubicBezTo>
                    <a:pt x="312" y="192"/>
                    <a:pt x="329" y="93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91;p14">
              <a:extLst>
                <a:ext uri="{FF2B5EF4-FFF2-40B4-BE49-F238E27FC236}">
                  <a16:creationId xmlns:a16="http://schemas.microsoft.com/office/drawing/2014/main" id="{B2FC1221-EE73-4660-B007-CBA82A955613}"/>
                </a:ext>
              </a:extLst>
            </p:cNvPr>
            <p:cNvSpPr/>
            <p:nvPr/>
          </p:nvSpPr>
          <p:spPr>
            <a:xfrm>
              <a:off x="7418209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2" y="1"/>
                  </a:moveTo>
                  <a:cubicBezTo>
                    <a:pt x="142" y="48"/>
                    <a:pt x="108" y="94"/>
                    <a:pt x="74" y="137"/>
                  </a:cubicBezTo>
                  <a:cubicBezTo>
                    <a:pt x="15" y="210"/>
                    <a:pt x="1" y="227"/>
                    <a:pt x="1" y="294"/>
                  </a:cubicBezTo>
                  <a:cubicBezTo>
                    <a:pt x="1" y="360"/>
                    <a:pt x="15" y="378"/>
                    <a:pt x="74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4" y="1535"/>
                  </a:cubicBezTo>
                  <a:cubicBezTo>
                    <a:pt x="15" y="1609"/>
                    <a:pt x="1" y="1625"/>
                    <a:pt x="1" y="1691"/>
                  </a:cubicBezTo>
                  <a:cubicBezTo>
                    <a:pt x="1" y="1758"/>
                    <a:pt x="15" y="1775"/>
                    <a:pt x="74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4" y="2934"/>
                  </a:cubicBezTo>
                  <a:cubicBezTo>
                    <a:pt x="15" y="3007"/>
                    <a:pt x="1" y="3024"/>
                    <a:pt x="1" y="3091"/>
                  </a:cubicBezTo>
                  <a:cubicBezTo>
                    <a:pt x="1" y="3157"/>
                    <a:pt x="15" y="3175"/>
                    <a:pt x="74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4" y="4333"/>
                  </a:cubicBezTo>
                  <a:cubicBezTo>
                    <a:pt x="15" y="4406"/>
                    <a:pt x="1" y="4423"/>
                    <a:pt x="1" y="4490"/>
                  </a:cubicBezTo>
                  <a:cubicBezTo>
                    <a:pt x="1" y="4556"/>
                    <a:pt x="15" y="4574"/>
                    <a:pt x="74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4" y="5733"/>
                  </a:cubicBezTo>
                  <a:cubicBezTo>
                    <a:pt x="15" y="5805"/>
                    <a:pt x="1" y="5823"/>
                    <a:pt x="1" y="5891"/>
                  </a:cubicBezTo>
                  <a:cubicBezTo>
                    <a:pt x="1" y="5957"/>
                    <a:pt x="15" y="5975"/>
                    <a:pt x="74" y="6049"/>
                  </a:cubicBezTo>
                  <a:cubicBezTo>
                    <a:pt x="110" y="6092"/>
                    <a:pt x="142" y="6138"/>
                    <a:pt x="172" y="6185"/>
                  </a:cubicBezTo>
                  <a:lnTo>
                    <a:pt x="567" y="6185"/>
                  </a:lnTo>
                  <a:cubicBezTo>
                    <a:pt x="517" y="6095"/>
                    <a:pt x="491" y="5994"/>
                    <a:pt x="495" y="5891"/>
                  </a:cubicBezTo>
                  <a:cubicBezTo>
                    <a:pt x="496" y="5671"/>
                    <a:pt x="588" y="5555"/>
                    <a:pt x="662" y="5462"/>
                  </a:cubicBezTo>
                  <a:cubicBezTo>
                    <a:pt x="727" y="5380"/>
                    <a:pt x="775" y="5321"/>
                    <a:pt x="775" y="5190"/>
                  </a:cubicBezTo>
                  <a:cubicBezTo>
                    <a:pt x="775" y="5057"/>
                    <a:pt x="727" y="4998"/>
                    <a:pt x="662" y="4916"/>
                  </a:cubicBezTo>
                  <a:cubicBezTo>
                    <a:pt x="588" y="4824"/>
                    <a:pt x="495" y="4707"/>
                    <a:pt x="495" y="4490"/>
                  </a:cubicBezTo>
                  <a:cubicBezTo>
                    <a:pt x="495" y="4272"/>
                    <a:pt x="588" y="4156"/>
                    <a:pt x="662" y="4063"/>
                  </a:cubicBezTo>
                  <a:cubicBezTo>
                    <a:pt x="727" y="3980"/>
                    <a:pt x="775" y="3922"/>
                    <a:pt x="775" y="3790"/>
                  </a:cubicBezTo>
                  <a:cubicBezTo>
                    <a:pt x="775" y="3659"/>
                    <a:pt x="727" y="3599"/>
                    <a:pt x="662" y="3518"/>
                  </a:cubicBezTo>
                  <a:cubicBezTo>
                    <a:pt x="588" y="3425"/>
                    <a:pt x="495" y="3309"/>
                    <a:pt x="495" y="3091"/>
                  </a:cubicBezTo>
                  <a:cubicBezTo>
                    <a:pt x="495" y="2872"/>
                    <a:pt x="588" y="2757"/>
                    <a:pt x="662" y="2663"/>
                  </a:cubicBezTo>
                  <a:cubicBezTo>
                    <a:pt x="727" y="2583"/>
                    <a:pt x="775" y="2522"/>
                    <a:pt x="775" y="2391"/>
                  </a:cubicBezTo>
                  <a:cubicBezTo>
                    <a:pt x="775" y="2260"/>
                    <a:pt x="727" y="2201"/>
                    <a:pt x="662" y="2119"/>
                  </a:cubicBezTo>
                  <a:cubicBezTo>
                    <a:pt x="588" y="2025"/>
                    <a:pt x="495" y="1910"/>
                    <a:pt x="495" y="1691"/>
                  </a:cubicBezTo>
                  <a:cubicBezTo>
                    <a:pt x="495" y="1475"/>
                    <a:pt x="588" y="1359"/>
                    <a:pt x="662" y="1266"/>
                  </a:cubicBezTo>
                  <a:cubicBezTo>
                    <a:pt x="727" y="1183"/>
                    <a:pt x="775" y="1125"/>
                    <a:pt x="775" y="993"/>
                  </a:cubicBezTo>
                  <a:cubicBezTo>
                    <a:pt x="775" y="862"/>
                    <a:pt x="727" y="802"/>
                    <a:pt x="662" y="721"/>
                  </a:cubicBezTo>
                  <a:cubicBezTo>
                    <a:pt x="588" y="628"/>
                    <a:pt x="495" y="512"/>
                    <a:pt x="495" y="294"/>
                  </a:cubicBezTo>
                  <a:cubicBezTo>
                    <a:pt x="493" y="191"/>
                    <a:pt x="518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92;p14">
              <a:extLst>
                <a:ext uri="{FF2B5EF4-FFF2-40B4-BE49-F238E27FC236}">
                  <a16:creationId xmlns:a16="http://schemas.microsoft.com/office/drawing/2014/main" id="{FC622433-4F09-4F62-B5FA-08369522D172}"/>
                </a:ext>
              </a:extLst>
            </p:cNvPr>
            <p:cNvSpPr/>
            <p:nvPr/>
          </p:nvSpPr>
          <p:spPr>
            <a:xfrm>
              <a:off x="8357645" y="838325"/>
              <a:ext cx="39668" cy="316646"/>
            </a:xfrm>
            <a:custGeom>
              <a:avLst/>
              <a:gdLst/>
              <a:ahLst/>
              <a:cxnLst/>
              <a:rect l="l" t="t" r="r" b="b"/>
              <a:pathLst>
                <a:path w="775" h="6186" extrusionOk="0">
                  <a:moveTo>
                    <a:pt x="171" y="1"/>
                  </a:moveTo>
                  <a:cubicBezTo>
                    <a:pt x="143" y="48"/>
                    <a:pt x="110" y="94"/>
                    <a:pt x="73" y="137"/>
                  </a:cubicBezTo>
                  <a:cubicBezTo>
                    <a:pt x="15" y="210"/>
                    <a:pt x="0" y="227"/>
                    <a:pt x="0" y="294"/>
                  </a:cubicBezTo>
                  <a:cubicBezTo>
                    <a:pt x="0" y="360"/>
                    <a:pt x="15" y="378"/>
                    <a:pt x="73" y="450"/>
                  </a:cubicBezTo>
                  <a:cubicBezTo>
                    <a:pt x="155" y="553"/>
                    <a:pt x="281" y="710"/>
                    <a:pt x="281" y="993"/>
                  </a:cubicBezTo>
                  <a:cubicBezTo>
                    <a:pt x="281" y="1277"/>
                    <a:pt x="155" y="1432"/>
                    <a:pt x="73" y="1535"/>
                  </a:cubicBezTo>
                  <a:cubicBezTo>
                    <a:pt x="15" y="1609"/>
                    <a:pt x="0" y="1625"/>
                    <a:pt x="0" y="1691"/>
                  </a:cubicBezTo>
                  <a:cubicBezTo>
                    <a:pt x="0" y="1758"/>
                    <a:pt x="15" y="1775"/>
                    <a:pt x="73" y="1850"/>
                  </a:cubicBezTo>
                  <a:cubicBezTo>
                    <a:pt x="155" y="1953"/>
                    <a:pt x="281" y="2108"/>
                    <a:pt x="281" y="2391"/>
                  </a:cubicBezTo>
                  <a:cubicBezTo>
                    <a:pt x="281" y="2674"/>
                    <a:pt x="155" y="2831"/>
                    <a:pt x="73" y="2934"/>
                  </a:cubicBezTo>
                  <a:cubicBezTo>
                    <a:pt x="15" y="3007"/>
                    <a:pt x="0" y="3024"/>
                    <a:pt x="0" y="3091"/>
                  </a:cubicBezTo>
                  <a:cubicBezTo>
                    <a:pt x="0" y="3157"/>
                    <a:pt x="15" y="3175"/>
                    <a:pt x="73" y="3247"/>
                  </a:cubicBezTo>
                  <a:cubicBezTo>
                    <a:pt x="155" y="3350"/>
                    <a:pt x="281" y="3507"/>
                    <a:pt x="281" y="3790"/>
                  </a:cubicBezTo>
                  <a:cubicBezTo>
                    <a:pt x="281" y="4074"/>
                    <a:pt x="155" y="4229"/>
                    <a:pt x="73" y="4333"/>
                  </a:cubicBezTo>
                  <a:cubicBezTo>
                    <a:pt x="15" y="4406"/>
                    <a:pt x="0" y="4423"/>
                    <a:pt x="0" y="4490"/>
                  </a:cubicBezTo>
                  <a:cubicBezTo>
                    <a:pt x="0" y="4556"/>
                    <a:pt x="15" y="4574"/>
                    <a:pt x="73" y="4647"/>
                  </a:cubicBezTo>
                  <a:cubicBezTo>
                    <a:pt x="155" y="4750"/>
                    <a:pt x="281" y="4906"/>
                    <a:pt x="281" y="5190"/>
                  </a:cubicBezTo>
                  <a:cubicBezTo>
                    <a:pt x="281" y="5473"/>
                    <a:pt x="155" y="5628"/>
                    <a:pt x="73" y="5733"/>
                  </a:cubicBezTo>
                  <a:cubicBezTo>
                    <a:pt x="15" y="5805"/>
                    <a:pt x="0" y="5823"/>
                    <a:pt x="0" y="5891"/>
                  </a:cubicBezTo>
                  <a:cubicBezTo>
                    <a:pt x="0" y="5957"/>
                    <a:pt x="15" y="5975"/>
                    <a:pt x="73" y="6049"/>
                  </a:cubicBezTo>
                  <a:cubicBezTo>
                    <a:pt x="110" y="6092"/>
                    <a:pt x="143" y="6138"/>
                    <a:pt x="173" y="6185"/>
                  </a:cubicBezTo>
                  <a:lnTo>
                    <a:pt x="569" y="6185"/>
                  </a:lnTo>
                  <a:cubicBezTo>
                    <a:pt x="518" y="6095"/>
                    <a:pt x="493" y="5994"/>
                    <a:pt x="494" y="5891"/>
                  </a:cubicBezTo>
                  <a:cubicBezTo>
                    <a:pt x="496" y="5671"/>
                    <a:pt x="588" y="5555"/>
                    <a:pt x="662" y="5462"/>
                  </a:cubicBezTo>
                  <a:cubicBezTo>
                    <a:pt x="727" y="5380"/>
                    <a:pt x="774" y="5321"/>
                    <a:pt x="774" y="5190"/>
                  </a:cubicBezTo>
                  <a:cubicBezTo>
                    <a:pt x="774" y="5057"/>
                    <a:pt x="727" y="4998"/>
                    <a:pt x="662" y="4916"/>
                  </a:cubicBezTo>
                  <a:cubicBezTo>
                    <a:pt x="588" y="4824"/>
                    <a:pt x="494" y="4707"/>
                    <a:pt x="494" y="4490"/>
                  </a:cubicBezTo>
                  <a:cubicBezTo>
                    <a:pt x="494" y="4272"/>
                    <a:pt x="588" y="4156"/>
                    <a:pt x="662" y="4063"/>
                  </a:cubicBezTo>
                  <a:cubicBezTo>
                    <a:pt x="727" y="3980"/>
                    <a:pt x="774" y="3922"/>
                    <a:pt x="774" y="3790"/>
                  </a:cubicBezTo>
                  <a:cubicBezTo>
                    <a:pt x="774" y="3659"/>
                    <a:pt x="727" y="3599"/>
                    <a:pt x="662" y="3518"/>
                  </a:cubicBezTo>
                  <a:cubicBezTo>
                    <a:pt x="588" y="3425"/>
                    <a:pt x="494" y="3309"/>
                    <a:pt x="494" y="3091"/>
                  </a:cubicBezTo>
                  <a:cubicBezTo>
                    <a:pt x="494" y="2872"/>
                    <a:pt x="588" y="2757"/>
                    <a:pt x="662" y="2663"/>
                  </a:cubicBezTo>
                  <a:cubicBezTo>
                    <a:pt x="727" y="2583"/>
                    <a:pt x="774" y="2522"/>
                    <a:pt x="774" y="2391"/>
                  </a:cubicBezTo>
                  <a:cubicBezTo>
                    <a:pt x="774" y="2260"/>
                    <a:pt x="727" y="2201"/>
                    <a:pt x="662" y="2119"/>
                  </a:cubicBezTo>
                  <a:cubicBezTo>
                    <a:pt x="588" y="2025"/>
                    <a:pt x="494" y="1910"/>
                    <a:pt x="494" y="1691"/>
                  </a:cubicBezTo>
                  <a:cubicBezTo>
                    <a:pt x="494" y="1475"/>
                    <a:pt x="588" y="1359"/>
                    <a:pt x="662" y="1266"/>
                  </a:cubicBezTo>
                  <a:cubicBezTo>
                    <a:pt x="727" y="1183"/>
                    <a:pt x="774" y="1125"/>
                    <a:pt x="774" y="993"/>
                  </a:cubicBezTo>
                  <a:cubicBezTo>
                    <a:pt x="774" y="862"/>
                    <a:pt x="727" y="802"/>
                    <a:pt x="662" y="721"/>
                  </a:cubicBezTo>
                  <a:cubicBezTo>
                    <a:pt x="588" y="628"/>
                    <a:pt x="494" y="512"/>
                    <a:pt x="494" y="294"/>
                  </a:cubicBezTo>
                  <a:cubicBezTo>
                    <a:pt x="493" y="191"/>
                    <a:pt x="518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93;p14">
              <a:extLst>
                <a:ext uri="{FF2B5EF4-FFF2-40B4-BE49-F238E27FC236}">
                  <a16:creationId xmlns:a16="http://schemas.microsoft.com/office/drawing/2014/main" id="{D07E9472-9F0F-4044-91CD-348DA491D9FC}"/>
                </a:ext>
              </a:extLst>
            </p:cNvPr>
            <p:cNvSpPr/>
            <p:nvPr/>
          </p:nvSpPr>
          <p:spPr>
            <a:xfrm>
              <a:off x="8310146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31" y="1"/>
                  </a:moveTo>
                  <a:lnTo>
                    <a:pt x="113" y="20"/>
                  </a:lnTo>
                  <a:cubicBezTo>
                    <a:pt x="48" y="102"/>
                    <a:pt x="1" y="161"/>
                    <a:pt x="1" y="292"/>
                  </a:cubicBezTo>
                  <a:cubicBezTo>
                    <a:pt x="1" y="424"/>
                    <a:pt x="48" y="482"/>
                    <a:pt x="113" y="564"/>
                  </a:cubicBezTo>
                  <a:cubicBezTo>
                    <a:pt x="188" y="658"/>
                    <a:pt x="281" y="773"/>
                    <a:pt x="281" y="992"/>
                  </a:cubicBezTo>
                  <a:cubicBezTo>
                    <a:pt x="281" y="1209"/>
                    <a:pt x="188" y="1326"/>
                    <a:pt x="113" y="1418"/>
                  </a:cubicBezTo>
                  <a:cubicBezTo>
                    <a:pt x="48" y="1500"/>
                    <a:pt x="1" y="1558"/>
                    <a:pt x="1" y="1690"/>
                  </a:cubicBezTo>
                  <a:cubicBezTo>
                    <a:pt x="1" y="1821"/>
                    <a:pt x="48" y="1881"/>
                    <a:pt x="113" y="1964"/>
                  </a:cubicBezTo>
                  <a:cubicBezTo>
                    <a:pt x="188" y="2055"/>
                    <a:pt x="281" y="2171"/>
                    <a:pt x="281" y="2389"/>
                  </a:cubicBezTo>
                  <a:cubicBezTo>
                    <a:pt x="281" y="2608"/>
                    <a:pt x="188" y="2723"/>
                    <a:pt x="113" y="2817"/>
                  </a:cubicBezTo>
                  <a:cubicBezTo>
                    <a:pt x="48" y="2898"/>
                    <a:pt x="1" y="2958"/>
                    <a:pt x="1" y="3089"/>
                  </a:cubicBezTo>
                  <a:cubicBezTo>
                    <a:pt x="1" y="3220"/>
                    <a:pt x="48" y="3279"/>
                    <a:pt x="113" y="3361"/>
                  </a:cubicBezTo>
                  <a:cubicBezTo>
                    <a:pt x="188" y="3455"/>
                    <a:pt x="281" y="3570"/>
                    <a:pt x="281" y="3789"/>
                  </a:cubicBezTo>
                  <a:cubicBezTo>
                    <a:pt x="281" y="4007"/>
                    <a:pt x="188" y="4123"/>
                    <a:pt x="113" y="4215"/>
                  </a:cubicBezTo>
                  <a:cubicBezTo>
                    <a:pt x="48" y="4297"/>
                    <a:pt x="1" y="4355"/>
                    <a:pt x="1" y="4488"/>
                  </a:cubicBezTo>
                  <a:cubicBezTo>
                    <a:pt x="1" y="4620"/>
                    <a:pt x="48" y="4678"/>
                    <a:pt x="113" y="4761"/>
                  </a:cubicBezTo>
                  <a:cubicBezTo>
                    <a:pt x="188" y="4854"/>
                    <a:pt x="281" y="4970"/>
                    <a:pt x="281" y="5188"/>
                  </a:cubicBezTo>
                  <a:cubicBezTo>
                    <a:pt x="281" y="5405"/>
                    <a:pt x="188" y="5522"/>
                    <a:pt x="113" y="5614"/>
                  </a:cubicBezTo>
                  <a:cubicBezTo>
                    <a:pt x="48" y="5696"/>
                    <a:pt x="1" y="5756"/>
                    <a:pt x="1" y="5888"/>
                  </a:cubicBezTo>
                  <a:cubicBezTo>
                    <a:pt x="1" y="6019"/>
                    <a:pt x="48" y="6079"/>
                    <a:pt x="113" y="6160"/>
                  </a:cubicBezTo>
                  <a:cubicBezTo>
                    <a:pt x="120" y="6168"/>
                    <a:pt x="124" y="6174"/>
                    <a:pt x="131" y="6182"/>
                  </a:cubicBezTo>
                  <a:lnTo>
                    <a:pt x="368" y="6182"/>
                  </a:lnTo>
                  <a:cubicBezTo>
                    <a:pt x="332" y="6089"/>
                    <a:pt x="313" y="5987"/>
                    <a:pt x="313" y="5888"/>
                  </a:cubicBezTo>
                  <a:cubicBezTo>
                    <a:pt x="313" y="5606"/>
                    <a:pt x="438" y="5449"/>
                    <a:pt x="522" y="5346"/>
                  </a:cubicBezTo>
                  <a:cubicBezTo>
                    <a:pt x="580" y="5273"/>
                    <a:pt x="593" y="5256"/>
                    <a:pt x="593" y="5188"/>
                  </a:cubicBezTo>
                  <a:cubicBezTo>
                    <a:pt x="593" y="5120"/>
                    <a:pt x="580" y="5104"/>
                    <a:pt x="522" y="5031"/>
                  </a:cubicBezTo>
                  <a:cubicBezTo>
                    <a:pt x="438" y="4928"/>
                    <a:pt x="314" y="4772"/>
                    <a:pt x="314" y="4488"/>
                  </a:cubicBezTo>
                  <a:cubicBezTo>
                    <a:pt x="314" y="4205"/>
                    <a:pt x="438" y="4050"/>
                    <a:pt x="522" y="3945"/>
                  </a:cubicBezTo>
                  <a:cubicBezTo>
                    <a:pt x="579" y="3873"/>
                    <a:pt x="593" y="3855"/>
                    <a:pt x="593" y="3789"/>
                  </a:cubicBezTo>
                  <a:cubicBezTo>
                    <a:pt x="593" y="3722"/>
                    <a:pt x="580" y="3705"/>
                    <a:pt x="522" y="3632"/>
                  </a:cubicBezTo>
                  <a:cubicBezTo>
                    <a:pt x="438" y="3529"/>
                    <a:pt x="314" y="3372"/>
                    <a:pt x="314" y="3089"/>
                  </a:cubicBezTo>
                  <a:cubicBezTo>
                    <a:pt x="314" y="2807"/>
                    <a:pt x="438" y="2651"/>
                    <a:pt x="522" y="2548"/>
                  </a:cubicBezTo>
                  <a:cubicBezTo>
                    <a:pt x="579" y="2475"/>
                    <a:pt x="593" y="2458"/>
                    <a:pt x="593" y="2391"/>
                  </a:cubicBezTo>
                  <a:cubicBezTo>
                    <a:pt x="593" y="2323"/>
                    <a:pt x="580" y="2307"/>
                    <a:pt x="522" y="2234"/>
                  </a:cubicBezTo>
                  <a:cubicBezTo>
                    <a:pt x="438" y="2130"/>
                    <a:pt x="314" y="1975"/>
                    <a:pt x="314" y="1691"/>
                  </a:cubicBezTo>
                  <a:cubicBezTo>
                    <a:pt x="314" y="1408"/>
                    <a:pt x="438" y="1251"/>
                    <a:pt x="522" y="1148"/>
                  </a:cubicBezTo>
                  <a:cubicBezTo>
                    <a:pt x="579" y="1076"/>
                    <a:pt x="593" y="1058"/>
                    <a:pt x="593" y="992"/>
                  </a:cubicBezTo>
                  <a:cubicBezTo>
                    <a:pt x="593" y="925"/>
                    <a:pt x="580" y="908"/>
                    <a:pt x="522" y="835"/>
                  </a:cubicBezTo>
                  <a:cubicBezTo>
                    <a:pt x="438" y="732"/>
                    <a:pt x="314" y="575"/>
                    <a:pt x="314" y="294"/>
                  </a:cubicBezTo>
                  <a:cubicBezTo>
                    <a:pt x="313" y="192"/>
                    <a:pt x="330" y="93"/>
                    <a:pt x="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94;p14">
              <a:extLst>
                <a:ext uri="{FF2B5EF4-FFF2-40B4-BE49-F238E27FC236}">
                  <a16:creationId xmlns:a16="http://schemas.microsoft.com/office/drawing/2014/main" id="{BDB11652-2635-42A3-A785-8A43E89178A3}"/>
                </a:ext>
              </a:extLst>
            </p:cNvPr>
            <p:cNvSpPr/>
            <p:nvPr/>
          </p:nvSpPr>
          <p:spPr>
            <a:xfrm>
              <a:off x="8613976" y="1120218"/>
              <a:ext cx="38849" cy="34756"/>
            </a:xfrm>
            <a:custGeom>
              <a:avLst/>
              <a:gdLst/>
              <a:ahLst/>
              <a:cxnLst/>
              <a:rect l="l" t="t" r="r" b="b"/>
              <a:pathLst>
                <a:path w="759" h="679" extrusionOk="0">
                  <a:moveTo>
                    <a:pt x="214" y="1"/>
                  </a:moveTo>
                  <a:cubicBezTo>
                    <a:pt x="178" y="83"/>
                    <a:pt x="129" y="157"/>
                    <a:pt x="72" y="226"/>
                  </a:cubicBezTo>
                  <a:cubicBezTo>
                    <a:pt x="13" y="298"/>
                    <a:pt x="1" y="316"/>
                    <a:pt x="1" y="382"/>
                  </a:cubicBezTo>
                  <a:cubicBezTo>
                    <a:pt x="1" y="449"/>
                    <a:pt x="13" y="466"/>
                    <a:pt x="72" y="541"/>
                  </a:cubicBezTo>
                  <a:cubicBezTo>
                    <a:pt x="108" y="583"/>
                    <a:pt x="142" y="629"/>
                    <a:pt x="172" y="678"/>
                  </a:cubicBezTo>
                  <a:lnTo>
                    <a:pt x="759" y="678"/>
                  </a:lnTo>
                  <a:lnTo>
                    <a:pt x="759" y="675"/>
                  </a:lnTo>
                  <a:cubicBezTo>
                    <a:pt x="643" y="468"/>
                    <a:pt x="534" y="248"/>
                    <a:pt x="352" y="112"/>
                  </a:cubicBezTo>
                  <a:cubicBezTo>
                    <a:pt x="306" y="77"/>
                    <a:pt x="252" y="44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95;p14">
              <a:extLst>
                <a:ext uri="{FF2B5EF4-FFF2-40B4-BE49-F238E27FC236}">
                  <a16:creationId xmlns:a16="http://schemas.microsoft.com/office/drawing/2014/main" id="{256B1FE0-B3D5-4C19-9296-81EF2E6FE80D}"/>
                </a:ext>
              </a:extLst>
            </p:cNvPr>
            <p:cNvSpPr/>
            <p:nvPr/>
          </p:nvSpPr>
          <p:spPr>
            <a:xfrm>
              <a:off x="8566426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30" y="1"/>
                  </a:moveTo>
                  <a:lnTo>
                    <a:pt x="113" y="20"/>
                  </a:lnTo>
                  <a:cubicBezTo>
                    <a:pt x="48" y="102"/>
                    <a:pt x="0" y="161"/>
                    <a:pt x="0" y="292"/>
                  </a:cubicBezTo>
                  <a:cubicBezTo>
                    <a:pt x="0" y="424"/>
                    <a:pt x="48" y="482"/>
                    <a:pt x="113" y="564"/>
                  </a:cubicBezTo>
                  <a:cubicBezTo>
                    <a:pt x="187" y="658"/>
                    <a:pt x="281" y="773"/>
                    <a:pt x="281" y="992"/>
                  </a:cubicBezTo>
                  <a:cubicBezTo>
                    <a:pt x="281" y="1209"/>
                    <a:pt x="187" y="1326"/>
                    <a:pt x="113" y="1418"/>
                  </a:cubicBezTo>
                  <a:cubicBezTo>
                    <a:pt x="48" y="1500"/>
                    <a:pt x="0" y="1558"/>
                    <a:pt x="0" y="1690"/>
                  </a:cubicBezTo>
                  <a:cubicBezTo>
                    <a:pt x="0" y="1821"/>
                    <a:pt x="48" y="1881"/>
                    <a:pt x="113" y="1964"/>
                  </a:cubicBezTo>
                  <a:cubicBezTo>
                    <a:pt x="187" y="2055"/>
                    <a:pt x="281" y="2171"/>
                    <a:pt x="281" y="2389"/>
                  </a:cubicBezTo>
                  <a:cubicBezTo>
                    <a:pt x="281" y="2608"/>
                    <a:pt x="187" y="2723"/>
                    <a:pt x="113" y="2817"/>
                  </a:cubicBezTo>
                  <a:cubicBezTo>
                    <a:pt x="48" y="2898"/>
                    <a:pt x="0" y="2958"/>
                    <a:pt x="0" y="3089"/>
                  </a:cubicBezTo>
                  <a:cubicBezTo>
                    <a:pt x="0" y="3220"/>
                    <a:pt x="48" y="3279"/>
                    <a:pt x="113" y="3361"/>
                  </a:cubicBezTo>
                  <a:cubicBezTo>
                    <a:pt x="187" y="3455"/>
                    <a:pt x="281" y="3570"/>
                    <a:pt x="281" y="3789"/>
                  </a:cubicBezTo>
                  <a:cubicBezTo>
                    <a:pt x="281" y="4007"/>
                    <a:pt x="187" y="4123"/>
                    <a:pt x="113" y="4215"/>
                  </a:cubicBezTo>
                  <a:cubicBezTo>
                    <a:pt x="48" y="4297"/>
                    <a:pt x="0" y="4355"/>
                    <a:pt x="0" y="4488"/>
                  </a:cubicBezTo>
                  <a:cubicBezTo>
                    <a:pt x="0" y="4620"/>
                    <a:pt x="48" y="4678"/>
                    <a:pt x="113" y="4761"/>
                  </a:cubicBezTo>
                  <a:cubicBezTo>
                    <a:pt x="187" y="4854"/>
                    <a:pt x="281" y="4970"/>
                    <a:pt x="281" y="5188"/>
                  </a:cubicBezTo>
                  <a:cubicBezTo>
                    <a:pt x="281" y="5405"/>
                    <a:pt x="187" y="5522"/>
                    <a:pt x="113" y="5614"/>
                  </a:cubicBezTo>
                  <a:cubicBezTo>
                    <a:pt x="48" y="5696"/>
                    <a:pt x="0" y="5756"/>
                    <a:pt x="0" y="5888"/>
                  </a:cubicBezTo>
                  <a:cubicBezTo>
                    <a:pt x="0" y="6019"/>
                    <a:pt x="48" y="6079"/>
                    <a:pt x="113" y="6160"/>
                  </a:cubicBezTo>
                  <a:cubicBezTo>
                    <a:pt x="119" y="6168"/>
                    <a:pt x="124" y="6174"/>
                    <a:pt x="130" y="6182"/>
                  </a:cubicBezTo>
                  <a:lnTo>
                    <a:pt x="368" y="6182"/>
                  </a:lnTo>
                  <a:cubicBezTo>
                    <a:pt x="331" y="6089"/>
                    <a:pt x="312" y="5987"/>
                    <a:pt x="314" y="5888"/>
                  </a:cubicBezTo>
                  <a:cubicBezTo>
                    <a:pt x="312" y="5606"/>
                    <a:pt x="437" y="5449"/>
                    <a:pt x="520" y="5346"/>
                  </a:cubicBezTo>
                  <a:cubicBezTo>
                    <a:pt x="580" y="5273"/>
                    <a:pt x="592" y="5256"/>
                    <a:pt x="592" y="5188"/>
                  </a:cubicBezTo>
                  <a:cubicBezTo>
                    <a:pt x="592" y="5120"/>
                    <a:pt x="578" y="5104"/>
                    <a:pt x="520" y="5031"/>
                  </a:cubicBezTo>
                  <a:cubicBezTo>
                    <a:pt x="437" y="4928"/>
                    <a:pt x="312" y="4772"/>
                    <a:pt x="312" y="4488"/>
                  </a:cubicBezTo>
                  <a:cubicBezTo>
                    <a:pt x="312" y="4205"/>
                    <a:pt x="437" y="4050"/>
                    <a:pt x="520" y="3945"/>
                  </a:cubicBezTo>
                  <a:cubicBezTo>
                    <a:pt x="578" y="3873"/>
                    <a:pt x="592" y="3855"/>
                    <a:pt x="592" y="3789"/>
                  </a:cubicBezTo>
                  <a:cubicBezTo>
                    <a:pt x="592" y="3722"/>
                    <a:pt x="578" y="3705"/>
                    <a:pt x="520" y="3632"/>
                  </a:cubicBezTo>
                  <a:cubicBezTo>
                    <a:pt x="437" y="3529"/>
                    <a:pt x="312" y="3372"/>
                    <a:pt x="312" y="3089"/>
                  </a:cubicBezTo>
                  <a:cubicBezTo>
                    <a:pt x="312" y="2807"/>
                    <a:pt x="437" y="2651"/>
                    <a:pt x="520" y="2548"/>
                  </a:cubicBezTo>
                  <a:cubicBezTo>
                    <a:pt x="578" y="2475"/>
                    <a:pt x="592" y="2458"/>
                    <a:pt x="592" y="2391"/>
                  </a:cubicBezTo>
                  <a:cubicBezTo>
                    <a:pt x="592" y="2323"/>
                    <a:pt x="578" y="2307"/>
                    <a:pt x="520" y="2234"/>
                  </a:cubicBezTo>
                  <a:cubicBezTo>
                    <a:pt x="437" y="2130"/>
                    <a:pt x="312" y="1975"/>
                    <a:pt x="312" y="1691"/>
                  </a:cubicBezTo>
                  <a:cubicBezTo>
                    <a:pt x="312" y="1408"/>
                    <a:pt x="437" y="1251"/>
                    <a:pt x="520" y="1148"/>
                  </a:cubicBezTo>
                  <a:cubicBezTo>
                    <a:pt x="578" y="1076"/>
                    <a:pt x="592" y="1058"/>
                    <a:pt x="592" y="992"/>
                  </a:cubicBezTo>
                  <a:cubicBezTo>
                    <a:pt x="592" y="925"/>
                    <a:pt x="578" y="908"/>
                    <a:pt x="520" y="835"/>
                  </a:cubicBezTo>
                  <a:cubicBezTo>
                    <a:pt x="437" y="732"/>
                    <a:pt x="312" y="575"/>
                    <a:pt x="312" y="294"/>
                  </a:cubicBezTo>
                  <a:cubicBezTo>
                    <a:pt x="311" y="192"/>
                    <a:pt x="330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96;p14">
              <a:extLst>
                <a:ext uri="{FF2B5EF4-FFF2-40B4-BE49-F238E27FC236}">
                  <a16:creationId xmlns:a16="http://schemas.microsoft.com/office/drawing/2014/main" id="{C7275587-4A09-4499-AE66-889F7896AD71}"/>
                </a:ext>
              </a:extLst>
            </p:cNvPr>
            <p:cNvSpPr/>
            <p:nvPr/>
          </p:nvSpPr>
          <p:spPr>
            <a:xfrm>
              <a:off x="8528498" y="838325"/>
              <a:ext cx="39617" cy="316646"/>
            </a:xfrm>
            <a:custGeom>
              <a:avLst/>
              <a:gdLst/>
              <a:ahLst/>
              <a:cxnLst/>
              <a:rect l="l" t="t" r="r" b="b"/>
              <a:pathLst>
                <a:path w="774" h="6186" extrusionOk="0">
                  <a:moveTo>
                    <a:pt x="172" y="1"/>
                  </a:moveTo>
                  <a:cubicBezTo>
                    <a:pt x="142" y="48"/>
                    <a:pt x="108" y="94"/>
                    <a:pt x="74" y="137"/>
                  </a:cubicBezTo>
                  <a:cubicBezTo>
                    <a:pt x="15" y="210"/>
                    <a:pt x="1" y="227"/>
                    <a:pt x="1" y="294"/>
                  </a:cubicBezTo>
                  <a:cubicBezTo>
                    <a:pt x="1" y="360"/>
                    <a:pt x="15" y="378"/>
                    <a:pt x="74" y="450"/>
                  </a:cubicBezTo>
                  <a:cubicBezTo>
                    <a:pt x="156" y="553"/>
                    <a:pt x="281" y="710"/>
                    <a:pt x="281" y="993"/>
                  </a:cubicBezTo>
                  <a:cubicBezTo>
                    <a:pt x="281" y="1277"/>
                    <a:pt x="156" y="1432"/>
                    <a:pt x="74" y="1535"/>
                  </a:cubicBezTo>
                  <a:cubicBezTo>
                    <a:pt x="15" y="1609"/>
                    <a:pt x="1" y="1625"/>
                    <a:pt x="1" y="1691"/>
                  </a:cubicBezTo>
                  <a:cubicBezTo>
                    <a:pt x="1" y="1758"/>
                    <a:pt x="15" y="1775"/>
                    <a:pt x="74" y="1850"/>
                  </a:cubicBezTo>
                  <a:cubicBezTo>
                    <a:pt x="156" y="1953"/>
                    <a:pt x="281" y="2108"/>
                    <a:pt x="281" y="2391"/>
                  </a:cubicBezTo>
                  <a:cubicBezTo>
                    <a:pt x="281" y="2674"/>
                    <a:pt x="156" y="2831"/>
                    <a:pt x="74" y="2934"/>
                  </a:cubicBezTo>
                  <a:cubicBezTo>
                    <a:pt x="15" y="3007"/>
                    <a:pt x="1" y="3024"/>
                    <a:pt x="1" y="3091"/>
                  </a:cubicBezTo>
                  <a:cubicBezTo>
                    <a:pt x="1" y="3157"/>
                    <a:pt x="15" y="3175"/>
                    <a:pt x="74" y="3247"/>
                  </a:cubicBezTo>
                  <a:cubicBezTo>
                    <a:pt x="156" y="3350"/>
                    <a:pt x="281" y="3507"/>
                    <a:pt x="281" y="3790"/>
                  </a:cubicBezTo>
                  <a:cubicBezTo>
                    <a:pt x="281" y="4074"/>
                    <a:pt x="156" y="4229"/>
                    <a:pt x="74" y="4333"/>
                  </a:cubicBezTo>
                  <a:cubicBezTo>
                    <a:pt x="15" y="4406"/>
                    <a:pt x="1" y="4423"/>
                    <a:pt x="1" y="4490"/>
                  </a:cubicBezTo>
                  <a:cubicBezTo>
                    <a:pt x="1" y="4556"/>
                    <a:pt x="15" y="4574"/>
                    <a:pt x="74" y="4647"/>
                  </a:cubicBezTo>
                  <a:cubicBezTo>
                    <a:pt x="156" y="4750"/>
                    <a:pt x="281" y="4906"/>
                    <a:pt x="281" y="5190"/>
                  </a:cubicBezTo>
                  <a:cubicBezTo>
                    <a:pt x="281" y="5473"/>
                    <a:pt x="156" y="5628"/>
                    <a:pt x="74" y="5733"/>
                  </a:cubicBezTo>
                  <a:cubicBezTo>
                    <a:pt x="15" y="5805"/>
                    <a:pt x="1" y="5823"/>
                    <a:pt x="1" y="5891"/>
                  </a:cubicBezTo>
                  <a:cubicBezTo>
                    <a:pt x="1" y="5957"/>
                    <a:pt x="15" y="5975"/>
                    <a:pt x="74" y="6049"/>
                  </a:cubicBezTo>
                  <a:cubicBezTo>
                    <a:pt x="108" y="6092"/>
                    <a:pt x="142" y="6138"/>
                    <a:pt x="172" y="6185"/>
                  </a:cubicBezTo>
                  <a:lnTo>
                    <a:pt x="567" y="6185"/>
                  </a:lnTo>
                  <a:cubicBezTo>
                    <a:pt x="517" y="6095"/>
                    <a:pt x="491" y="5994"/>
                    <a:pt x="495" y="5891"/>
                  </a:cubicBezTo>
                  <a:cubicBezTo>
                    <a:pt x="495" y="5671"/>
                    <a:pt x="586" y="5555"/>
                    <a:pt x="661" y="5462"/>
                  </a:cubicBezTo>
                  <a:cubicBezTo>
                    <a:pt x="727" y="5380"/>
                    <a:pt x="773" y="5321"/>
                    <a:pt x="773" y="5190"/>
                  </a:cubicBezTo>
                  <a:cubicBezTo>
                    <a:pt x="773" y="5057"/>
                    <a:pt x="727" y="4998"/>
                    <a:pt x="661" y="4916"/>
                  </a:cubicBezTo>
                  <a:cubicBezTo>
                    <a:pt x="586" y="4824"/>
                    <a:pt x="495" y="4707"/>
                    <a:pt x="495" y="4490"/>
                  </a:cubicBezTo>
                  <a:cubicBezTo>
                    <a:pt x="495" y="4272"/>
                    <a:pt x="586" y="4156"/>
                    <a:pt x="661" y="4063"/>
                  </a:cubicBezTo>
                  <a:cubicBezTo>
                    <a:pt x="727" y="3980"/>
                    <a:pt x="773" y="3922"/>
                    <a:pt x="773" y="3790"/>
                  </a:cubicBezTo>
                  <a:cubicBezTo>
                    <a:pt x="773" y="3659"/>
                    <a:pt x="727" y="3599"/>
                    <a:pt x="661" y="3518"/>
                  </a:cubicBezTo>
                  <a:cubicBezTo>
                    <a:pt x="586" y="3425"/>
                    <a:pt x="495" y="3309"/>
                    <a:pt x="495" y="3091"/>
                  </a:cubicBezTo>
                  <a:cubicBezTo>
                    <a:pt x="495" y="2872"/>
                    <a:pt x="586" y="2757"/>
                    <a:pt x="661" y="2663"/>
                  </a:cubicBezTo>
                  <a:cubicBezTo>
                    <a:pt x="727" y="2583"/>
                    <a:pt x="773" y="2522"/>
                    <a:pt x="773" y="2391"/>
                  </a:cubicBezTo>
                  <a:cubicBezTo>
                    <a:pt x="773" y="2260"/>
                    <a:pt x="727" y="2201"/>
                    <a:pt x="661" y="2119"/>
                  </a:cubicBezTo>
                  <a:cubicBezTo>
                    <a:pt x="586" y="2025"/>
                    <a:pt x="495" y="1910"/>
                    <a:pt x="495" y="1691"/>
                  </a:cubicBezTo>
                  <a:cubicBezTo>
                    <a:pt x="495" y="1475"/>
                    <a:pt x="586" y="1359"/>
                    <a:pt x="661" y="1266"/>
                  </a:cubicBezTo>
                  <a:cubicBezTo>
                    <a:pt x="727" y="1183"/>
                    <a:pt x="773" y="1125"/>
                    <a:pt x="773" y="993"/>
                  </a:cubicBezTo>
                  <a:cubicBezTo>
                    <a:pt x="773" y="862"/>
                    <a:pt x="727" y="802"/>
                    <a:pt x="661" y="721"/>
                  </a:cubicBezTo>
                  <a:cubicBezTo>
                    <a:pt x="586" y="628"/>
                    <a:pt x="495" y="512"/>
                    <a:pt x="495" y="294"/>
                  </a:cubicBezTo>
                  <a:cubicBezTo>
                    <a:pt x="491" y="191"/>
                    <a:pt x="517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97;p14">
              <a:extLst>
                <a:ext uri="{FF2B5EF4-FFF2-40B4-BE49-F238E27FC236}">
                  <a16:creationId xmlns:a16="http://schemas.microsoft.com/office/drawing/2014/main" id="{B30F6C39-572C-4EC6-BA46-F3CD9C7C437C}"/>
                </a:ext>
              </a:extLst>
            </p:cNvPr>
            <p:cNvSpPr/>
            <p:nvPr/>
          </p:nvSpPr>
          <p:spPr>
            <a:xfrm>
              <a:off x="8395624" y="838325"/>
              <a:ext cx="30302" cy="316492"/>
            </a:xfrm>
            <a:custGeom>
              <a:avLst/>
              <a:gdLst/>
              <a:ahLst/>
              <a:cxnLst/>
              <a:rect l="l" t="t" r="r" b="b"/>
              <a:pathLst>
                <a:path w="592" h="6183" extrusionOk="0">
                  <a:moveTo>
                    <a:pt x="129" y="1"/>
                  </a:moveTo>
                  <a:lnTo>
                    <a:pt x="113" y="20"/>
                  </a:lnTo>
                  <a:cubicBezTo>
                    <a:pt x="47" y="102"/>
                    <a:pt x="1" y="161"/>
                    <a:pt x="1" y="292"/>
                  </a:cubicBezTo>
                  <a:cubicBezTo>
                    <a:pt x="1" y="424"/>
                    <a:pt x="47" y="482"/>
                    <a:pt x="113" y="564"/>
                  </a:cubicBezTo>
                  <a:cubicBezTo>
                    <a:pt x="188" y="658"/>
                    <a:pt x="279" y="773"/>
                    <a:pt x="279" y="992"/>
                  </a:cubicBezTo>
                  <a:cubicBezTo>
                    <a:pt x="279" y="1209"/>
                    <a:pt x="188" y="1326"/>
                    <a:pt x="113" y="1418"/>
                  </a:cubicBezTo>
                  <a:cubicBezTo>
                    <a:pt x="47" y="1500"/>
                    <a:pt x="1" y="1558"/>
                    <a:pt x="1" y="1690"/>
                  </a:cubicBezTo>
                  <a:cubicBezTo>
                    <a:pt x="1" y="1821"/>
                    <a:pt x="47" y="1881"/>
                    <a:pt x="113" y="1964"/>
                  </a:cubicBezTo>
                  <a:cubicBezTo>
                    <a:pt x="188" y="2055"/>
                    <a:pt x="279" y="2171"/>
                    <a:pt x="279" y="2389"/>
                  </a:cubicBezTo>
                  <a:cubicBezTo>
                    <a:pt x="279" y="2608"/>
                    <a:pt x="188" y="2723"/>
                    <a:pt x="113" y="2817"/>
                  </a:cubicBezTo>
                  <a:cubicBezTo>
                    <a:pt x="47" y="2898"/>
                    <a:pt x="1" y="2958"/>
                    <a:pt x="1" y="3089"/>
                  </a:cubicBezTo>
                  <a:cubicBezTo>
                    <a:pt x="1" y="3220"/>
                    <a:pt x="47" y="3279"/>
                    <a:pt x="113" y="3361"/>
                  </a:cubicBezTo>
                  <a:cubicBezTo>
                    <a:pt x="188" y="3455"/>
                    <a:pt x="279" y="3570"/>
                    <a:pt x="279" y="3789"/>
                  </a:cubicBezTo>
                  <a:cubicBezTo>
                    <a:pt x="279" y="4007"/>
                    <a:pt x="188" y="4123"/>
                    <a:pt x="113" y="4215"/>
                  </a:cubicBezTo>
                  <a:cubicBezTo>
                    <a:pt x="47" y="4297"/>
                    <a:pt x="1" y="4355"/>
                    <a:pt x="1" y="4488"/>
                  </a:cubicBezTo>
                  <a:cubicBezTo>
                    <a:pt x="1" y="4620"/>
                    <a:pt x="47" y="4678"/>
                    <a:pt x="113" y="4761"/>
                  </a:cubicBezTo>
                  <a:cubicBezTo>
                    <a:pt x="188" y="4854"/>
                    <a:pt x="279" y="4970"/>
                    <a:pt x="279" y="5188"/>
                  </a:cubicBezTo>
                  <a:cubicBezTo>
                    <a:pt x="279" y="5405"/>
                    <a:pt x="188" y="5522"/>
                    <a:pt x="113" y="5614"/>
                  </a:cubicBezTo>
                  <a:cubicBezTo>
                    <a:pt x="47" y="5696"/>
                    <a:pt x="1" y="5756"/>
                    <a:pt x="1" y="5888"/>
                  </a:cubicBezTo>
                  <a:cubicBezTo>
                    <a:pt x="1" y="6019"/>
                    <a:pt x="47" y="6079"/>
                    <a:pt x="113" y="6160"/>
                  </a:cubicBezTo>
                  <a:cubicBezTo>
                    <a:pt x="118" y="6168"/>
                    <a:pt x="124" y="6174"/>
                    <a:pt x="129" y="6182"/>
                  </a:cubicBezTo>
                  <a:lnTo>
                    <a:pt x="366" y="6182"/>
                  </a:lnTo>
                  <a:cubicBezTo>
                    <a:pt x="330" y="6089"/>
                    <a:pt x="311" y="5987"/>
                    <a:pt x="313" y="5888"/>
                  </a:cubicBezTo>
                  <a:cubicBezTo>
                    <a:pt x="313" y="5606"/>
                    <a:pt x="436" y="5449"/>
                    <a:pt x="520" y="5346"/>
                  </a:cubicBezTo>
                  <a:cubicBezTo>
                    <a:pt x="579" y="5273"/>
                    <a:pt x="591" y="5256"/>
                    <a:pt x="591" y="5188"/>
                  </a:cubicBezTo>
                  <a:cubicBezTo>
                    <a:pt x="591" y="5120"/>
                    <a:pt x="579" y="5104"/>
                    <a:pt x="520" y="5031"/>
                  </a:cubicBezTo>
                  <a:cubicBezTo>
                    <a:pt x="436" y="4928"/>
                    <a:pt x="313" y="4772"/>
                    <a:pt x="313" y="4488"/>
                  </a:cubicBezTo>
                  <a:cubicBezTo>
                    <a:pt x="313" y="4205"/>
                    <a:pt x="436" y="4050"/>
                    <a:pt x="520" y="3945"/>
                  </a:cubicBezTo>
                  <a:cubicBezTo>
                    <a:pt x="579" y="3873"/>
                    <a:pt x="591" y="3855"/>
                    <a:pt x="591" y="3789"/>
                  </a:cubicBezTo>
                  <a:cubicBezTo>
                    <a:pt x="591" y="3722"/>
                    <a:pt x="579" y="3705"/>
                    <a:pt x="520" y="3632"/>
                  </a:cubicBezTo>
                  <a:cubicBezTo>
                    <a:pt x="436" y="3529"/>
                    <a:pt x="313" y="3372"/>
                    <a:pt x="313" y="3089"/>
                  </a:cubicBezTo>
                  <a:cubicBezTo>
                    <a:pt x="313" y="2807"/>
                    <a:pt x="436" y="2651"/>
                    <a:pt x="520" y="2548"/>
                  </a:cubicBezTo>
                  <a:cubicBezTo>
                    <a:pt x="579" y="2475"/>
                    <a:pt x="591" y="2458"/>
                    <a:pt x="591" y="2391"/>
                  </a:cubicBezTo>
                  <a:cubicBezTo>
                    <a:pt x="591" y="2323"/>
                    <a:pt x="579" y="2307"/>
                    <a:pt x="520" y="2234"/>
                  </a:cubicBezTo>
                  <a:cubicBezTo>
                    <a:pt x="436" y="2130"/>
                    <a:pt x="313" y="1975"/>
                    <a:pt x="313" y="1691"/>
                  </a:cubicBezTo>
                  <a:cubicBezTo>
                    <a:pt x="313" y="1408"/>
                    <a:pt x="436" y="1251"/>
                    <a:pt x="520" y="1148"/>
                  </a:cubicBezTo>
                  <a:cubicBezTo>
                    <a:pt x="579" y="1076"/>
                    <a:pt x="591" y="1058"/>
                    <a:pt x="591" y="992"/>
                  </a:cubicBezTo>
                  <a:cubicBezTo>
                    <a:pt x="591" y="925"/>
                    <a:pt x="579" y="908"/>
                    <a:pt x="520" y="835"/>
                  </a:cubicBezTo>
                  <a:cubicBezTo>
                    <a:pt x="436" y="732"/>
                    <a:pt x="313" y="575"/>
                    <a:pt x="313" y="294"/>
                  </a:cubicBezTo>
                  <a:cubicBezTo>
                    <a:pt x="311" y="192"/>
                    <a:pt x="328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98;p14">
              <a:extLst>
                <a:ext uri="{FF2B5EF4-FFF2-40B4-BE49-F238E27FC236}">
                  <a16:creationId xmlns:a16="http://schemas.microsoft.com/office/drawing/2014/main" id="{42A15759-312D-4C99-A7EE-E5A21D0E43CC}"/>
                </a:ext>
              </a:extLst>
            </p:cNvPr>
            <p:cNvSpPr/>
            <p:nvPr/>
          </p:nvSpPr>
          <p:spPr>
            <a:xfrm>
              <a:off x="8613925" y="838325"/>
              <a:ext cx="38901" cy="263667"/>
            </a:xfrm>
            <a:custGeom>
              <a:avLst/>
              <a:gdLst/>
              <a:ahLst/>
              <a:cxnLst/>
              <a:rect l="l" t="t" r="r" b="b"/>
              <a:pathLst>
                <a:path w="760" h="5151" extrusionOk="0">
                  <a:moveTo>
                    <a:pt x="171" y="1"/>
                  </a:moveTo>
                  <a:cubicBezTo>
                    <a:pt x="141" y="48"/>
                    <a:pt x="109" y="94"/>
                    <a:pt x="73" y="137"/>
                  </a:cubicBezTo>
                  <a:cubicBezTo>
                    <a:pt x="14" y="210"/>
                    <a:pt x="0" y="227"/>
                    <a:pt x="0" y="294"/>
                  </a:cubicBezTo>
                  <a:cubicBezTo>
                    <a:pt x="0" y="360"/>
                    <a:pt x="14" y="378"/>
                    <a:pt x="73" y="450"/>
                  </a:cubicBezTo>
                  <a:cubicBezTo>
                    <a:pt x="155" y="553"/>
                    <a:pt x="280" y="710"/>
                    <a:pt x="280" y="993"/>
                  </a:cubicBezTo>
                  <a:cubicBezTo>
                    <a:pt x="280" y="1275"/>
                    <a:pt x="155" y="1432"/>
                    <a:pt x="73" y="1535"/>
                  </a:cubicBezTo>
                  <a:cubicBezTo>
                    <a:pt x="14" y="1608"/>
                    <a:pt x="0" y="1625"/>
                    <a:pt x="0" y="1691"/>
                  </a:cubicBezTo>
                  <a:cubicBezTo>
                    <a:pt x="0" y="1758"/>
                    <a:pt x="14" y="1775"/>
                    <a:pt x="73" y="1850"/>
                  </a:cubicBezTo>
                  <a:cubicBezTo>
                    <a:pt x="155" y="1953"/>
                    <a:pt x="280" y="2108"/>
                    <a:pt x="280" y="2391"/>
                  </a:cubicBezTo>
                  <a:cubicBezTo>
                    <a:pt x="280" y="2674"/>
                    <a:pt x="155" y="2831"/>
                    <a:pt x="73" y="2934"/>
                  </a:cubicBezTo>
                  <a:cubicBezTo>
                    <a:pt x="14" y="3007"/>
                    <a:pt x="0" y="3024"/>
                    <a:pt x="0" y="3091"/>
                  </a:cubicBezTo>
                  <a:cubicBezTo>
                    <a:pt x="0" y="3157"/>
                    <a:pt x="14" y="3175"/>
                    <a:pt x="73" y="3247"/>
                  </a:cubicBezTo>
                  <a:cubicBezTo>
                    <a:pt x="155" y="3350"/>
                    <a:pt x="280" y="3507"/>
                    <a:pt x="280" y="3790"/>
                  </a:cubicBezTo>
                  <a:cubicBezTo>
                    <a:pt x="280" y="4074"/>
                    <a:pt x="155" y="4229"/>
                    <a:pt x="73" y="4333"/>
                  </a:cubicBezTo>
                  <a:cubicBezTo>
                    <a:pt x="14" y="4406"/>
                    <a:pt x="0" y="4423"/>
                    <a:pt x="0" y="4490"/>
                  </a:cubicBezTo>
                  <a:cubicBezTo>
                    <a:pt x="0" y="4556"/>
                    <a:pt x="14" y="4574"/>
                    <a:pt x="73" y="4647"/>
                  </a:cubicBezTo>
                  <a:cubicBezTo>
                    <a:pt x="152" y="4745"/>
                    <a:pt x="268" y="4892"/>
                    <a:pt x="279" y="5150"/>
                  </a:cubicBezTo>
                  <a:cubicBezTo>
                    <a:pt x="347" y="5079"/>
                    <a:pt x="426" y="5020"/>
                    <a:pt x="496" y="4951"/>
                  </a:cubicBezTo>
                  <a:cubicBezTo>
                    <a:pt x="589" y="4859"/>
                    <a:pt x="665" y="4727"/>
                    <a:pt x="641" y="4594"/>
                  </a:cubicBezTo>
                  <a:cubicBezTo>
                    <a:pt x="632" y="4547"/>
                    <a:pt x="611" y="4501"/>
                    <a:pt x="598" y="4454"/>
                  </a:cubicBezTo>
                  <a:cubicBezTo>
                    <a:pt x="556" y="4275"/>
                    <a:pt x="647" y="4066"/>
                    <a:pt x="556" y="3911"/>
                  </a:cubicBezTo>
                  <a:cubicBezTo>
                    <a:pt x="511" y="3835"/>
                    <a:pt x="431" y="3787"/>
                    <a:pt x="397" y="3705"/>
                  </a:cubicBezTo>
                  <a:cubicBezTo>
                    <a:pt x="348" y="3578"/>
                    <a:pt x="435" y="3442"/>
                    <a:pt x="514" y="3334"/>
                  </a:cubicBezTo>
                  <a:cubicBezTo>
                    <a:pt x="595" y="3228"/>
                    <a:pt x="678" y="3088"/>
                    <a:pt x="621" y="2964"/>
                  </a:cubicBezTo>
                  <a:cubicBezTo>
                    <a:pt x="605" y="2932"/>
                    <a:pt x="581" y="2906"/>
                    <a:pt x="571" y="2871"/>
                  </a:cubicBezTo>
                  <a:cubicBezTo>
                    <a:pt x="554" y="2806"/>
                    <a:pt x="592" y="2738"/>
                    <a:pt x="603" y="2673"/>
                  </a:cubicBezTo>
                  <a:cubicBezTo>
                    <a:pt x="622" y="2556"/>
                    <a:pt x="549" y="2429"/>
                    <a:pt x="445" y="2396"/>
                  </a:cubicBezTo>
                  <a:cubicBezTo>
                    <a:pt x="649" y="2146"/>
                    <a:pt x="690" y="1753"/>
                    <a:pt x="540" y="1460"/>
                  </a:cubicBezTo>
                  <a:cubicBezTo>
                    <a:pt x="484" y="1350"/>
                    <a:pt x="401" y="1229"/>
                    <a:pt x="443" y="1111"/>
                  </a:cubicBezTo>
                  <a:cubicBezTo>
                    <a:pt x="473" y="1025"/>
                    <a:pt x="557" y="979"/>
                    <a:pt x="609" y="906"/>
                  </a:cubicBezTo>
                  <a:cubicBezTo>
                    <a:pt x="700" y="780"/>
                    <a:pt x="673" y="599"/>
                    <a:pt x="654" y="439"/>
                  </a:cubicBezTo>
                  <a:cubicBezTo>
                    <a:pt x="636" y="284"/>
                    <a:pt x="646" y="97"/>
                    <a:pt x="760" y="7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99;p14">
              <a:extLst>
                <a:ext uri="{FF2B5EF4-FFF2-40B4-BE49-F238E27FC236}">
                  <a16:creationId xmlns:a16="http://schemas.microsoft.com/office/drawing/2014/main" id="{8D6638BF-57F5-43CD-9863-49BA84A7C811}"/>
                </a:ext>
              </a:extLst>
            </p:cNvPr>
            <p:cNvSpPr/>
            <p:nvPr/>
          </p:nvSpPr>
          <p:spPr>
            <a:xfrm>
              <a:off x="8481051" y="838325"/>
              <a:ext cx="30250" cy="316492"/>
            </a:xfrm>
            <a:custGeom>
              <a:avLst/>
              <a:gdLst/>
              <a:ahLst/>
              <a:cxnLst/>
              <a:rect l="l" t="t" r="r" b="b"/>
              <a:pathLst>
                <a:path w="591" h="6183" extrusionOk="0">
                  <a:moveTo>
                    <a:pt x="128" y="1"/>
                  </a:moveTo>
                  <a:lnTo>
                    <a:pt x="113" y="20"/>
                  </a:lnTo>
                  <a:cubicBezTo>
                    <a:pt x="48" y="102"/>
                    <a:pt x="0" y="161"/>
                    <a:pt x="0" y="292"/>
                  </a:cubicBezTo>
                  <a:cubicBezTo>
                    <a:pt x="0" y="424"/>
                    <a:pt x="48" y="482"/>
                    <a:pt x="113" y="564"/>
                  </a:cubicBezTo>
                  <a:cubicBezTo>
                    <a:pt x="187" y="658"/>
                    <a:pt x="279" y="773"/>
                    <a:pt x="279" y="992"/>
                  </a:cubicBezTo>
                  <a:cubicBezTo>
                    <a:pt x="279" y="1209"/>
                    <a:pt x="187" y="1326"/>
                    <a:pt x="113" y="1418"/>
                  </a:cubicBezTo>
                  <a:cubicBezTo>
                    <a:pt x="48" y="1500"/>
                    <a:pt x="0" y="1558"/>
                    <a:pt x="0" y="1690"/>
                  </a:cubicBezTo>
                  <a:cubicBezTo>
                    <a:pt x="0" y="1821"/>
                    <a:pt x="48" y="1881"/>
                    <a:pt x="113" y="1964"/>
                  </a:cubicBezTo>
                  <a:cubicBezTo>
                    <a:pt x="187" y="2055"/>
                    <a:pt x="279" y="2171"/>
                    <a:pt x="279" y="2389"/>
                  </a:cubicBezTo>
                  <a:cubicBezTo>
                    <a:pt x="279" y="2608"/>
                    <a:pt x="187" y="2723"/>
                    <a:pt x="113" y="2817"/>
                  </a:cubicBezTo>
                  <a:cubicBezTo>
                    <a:pt x="48" y="2898"/>
                    <a:pt x="0" y="2958"/>
                    <a:pt x="0" y="3089"/>
                  </a:cubicBezTo>
                  <a:cubicBezTo>
                    <a:pt x="0" y="3220"/>
                    <a:pt x="48" y="3279"/>
                    <a:pt x="113" y="3361"/>
                  </a:cubicBezTo>
                  <a:cubicBezTo>
                    <a:pt x="187" y="3455"/>
                    <a:pt x="279" y="3570"/>
                    <a:pt x="279" y="3789"/>
                  </a:cubicBezTo>
                  <a:cubicBezTo>
                    <a:pt x="279" y="4007"/>
                    <a:pt x="187" y="4123"/>
                    <a:pt x="113" y="4215"/>
                  </a:cubicBezTo>
                  <a:cubicBezTo>
                    <a:pt x="48" y="4297"/>
                    <a:pt x="0" y="4355"/>
                    <a:pt x="0" y="4488"/>
                  </a:cubicBezTo>
                  <a:cubicBezTo>
                    <a:pt x="0" y="4620"/>
                    <a:pt x="48" y="4678"/>
                    <a:pt x="113" y="4761"/>
                  </a:cubicBezTo>
                  <a:cubicBezTo>
                    <a:pt x="187" y="4854"/>
                    <a:pt x="279" y="4970"/>
                    <a:pt x="279" y="5188"/>
                  </a:cubicBezTo>
                  <a:cubicBezTo>
                    <a:pt x="279" y="5405"/>
                    <a:pt x="187" y="5522"/>
                    <a:pt x="113" y="5614"/>
                  </a:cubicBezTo>
                  <a:cubicBezTo>
                    <a:pt x="48" y="5696"/>
                    <a:pt x="0" y="5756"/>
                    <a:pt x="0" y="5888"/>
                  </a:cubicBezTo>
                  <a:cubicBezTo>
                    <a:pt x="0" y="6019"/>
                    <a:pt x="48" y="6079"/>
                    <a:pt x="113" y="6160"/>
                  </a:cubicBezTo>
                  <a:cubicBezTo>
                    <a:pt x="117" y="6168"/>
                    <a:pt x="124" y="6174"/>
                    <a:pt x="130" y="6182"/>
                  </a:cubicBezTo>
                  <a:lnTo>
                    <a:pt x="367" y="6182"/>
                  </a:lnTo>
                  <a:cubicBezTo>
                    <a:pt x="329" y="6089"/>
                    <a:pt x="310" y="5987"/>
                    <a:pt x="312" y="5888"/>
                  </a:cubicBezTo>
                  <a:cubicBezTo>
                    <a:pt x="312" y="5606"/>
                    <a:pt x="437" y="5449"/>
                    <a:pt x="519" y="5346"/>
                  </a:cubicBezTo>
                  <a:cubicBezTo>
                    <a:pt x="578" y="5273"/>
                    <a:pt x="591" y="5256"/>
                    <a:pt x="591" y="5188"/>
                  </a:cubicBezTo>
                  <a:cubicBezTo>
                    <a:pt x="591" y="5120"/>
                    <a:pt x="578" y="5104"/>
                    <a:pt x="519" y="5031"/>
                  </a:cubicBezTo>
                  <a:cubicBezTo>
                    <a:pt x="437" y="4928"/>
                    <a:pt x="312" y="4772"/>
                    <a:pt x="312" y="4488"/>
                  </a:cubicBezTo>
                  <a:cubicBezTo>
                    <a:pt x="312" y="4205"/>
                    <a:pt x="437" y="4050"/>
                    <a:pt x="519" y="3945"/>
                  </a:cubicBezTo>
                  <a:cubicBezTo>
                    <a:pt x="578" y="3873"/>
                    <a:pt x="591" y="3855"/>
                    <a:pt x="591" y="3789"/>
                  </a:cubicBezTo>
                  <a:cubicBezTo>
                    <a:pt x="591" y="3722"/>
                    <a:pt x="578" y="3705"/>
                    <a:pt x="519" y="3632"/>
                  </a:cubicBezTo>
                  <a:cubicBezTo>
                    <a:pt x="437" y="3529"/>
                    <a:pt x="312" y="3372"/>
                    <a:pt x="312" y="3089"/>
                  </a:cubicBezTo>
                  <a:cubicBezTo>
                    <a:pt x="312" y="2807"/>
                    <a:pt x="437" y="2651"/>
                    <a:pt x="519" y="2548"/>
                  </a:cubicBezTo>
                  <a:cubicBezTo>
                    <a:pt x="578" y="2475"/>
                    <a:pt x="591" y="2458"/>
                    <a:pt x="591" y="2391"/>
                  </a:cubicBezTo>
                  <a:cubicBezTo>
                    <a:pt x="591" y="2323"/>
                    <a:pt x="578" y="2307"/>
                    <a:pt x="519" y="2234"/>
                  </a:cubicBezTo>
                  <a:cubicBezTo>
                    <a:pt x="437" y="2130"/>
                    <a:pt x="312" y="1975"/>
                    <a:pt x="312" y="1691"/>
                  </a:cubicBezTo>
                  <a:cubicBezTo>
                    <a:pt x="312" y="1408"/>
                    <a:pt x="437" y="1251"/>
                    <a:pt x="519" y="1148"/>
                  </a:cubicBezTo>
                  <a:cubicBezTo>
                    <a:pt x="578" y="1076"/>
                    <a:pt x="591" y="1058"/>
                    <a:pt x="591" y="992"/>
                  </a:cubicBezTo>
                  <a:cubicBezTo>
                    <a:pt x="591" y="925"/>
                    <a:pt x="578" y="908"/>
                    <a:pt x="519" y="835"/>
                  </a:cubicBezTo>
                  <a:cubicBezTo>
                    <a:pt x="437" y="732"/>
                    <a:pt x="312" y="575"/>
                    <a:pt x="312" y="294"/>
                  </a:cubicBezTo>
                  <a:cubicBezTo>
                    <a:pt x="310" y="192"/>
                    <a:pt x="329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00;p14">
              <a:extLst>
                <a:ext uri="{FF2B5EF4-FFF2-40B4-BE49-F238E27FC236}">
                  <a16:creationId xmlns:a16="http://schemas.microsoft.com/office/drawing/2014/main" id="{51755D02-50FB-4A36-845D-5B30474438ED}"/>
                </a:ext>
              </a:extLst>
            </p:cNvPr>
            <p:cNvSpPr/>
            <p:nvPr/>
          </p:nvSpPr>
          <p:spPr>
            <a:xfrm>
              <a:off x="8224771" y="838325"/>
              <a:ext cx="30353" cy="316492"/>
            </a:xfrm>
            <a:custGeom>
              <a:avLst/>
              <a:gdLst/>
              <a:ahLst/>
              <a:cxnLst/>
              <a:rect l="l" t="t" r="r" b="b"/>
              <a:pathLst>
                <a:path w="593" h="6183" extrusionOk="0">
                  <a:moveTo>
                    <a:pt x="129" y="1"/>
                  </a:moveTo>
                  <a:lnTo>
                    <a:pt x="113" y="20"/>
                  </a:lnTo>
                  <a:cubicBezTo>
                    <a:pt x="48" y="102"/>
                    <a:pt x="0" y="161"/>
                    <a:pt x="0" y="292"/>
                  </a:cubicBezTo>
                  <a:cubicBezTo>
                    <a:pt x="0" y="424"/>
                    <a:pt x="48" y="482"/>
                    <a:pt x="113" y="564"/>
                  </a:cubicBezTo>
                  <a:cubicBezTo>
                    <a:pt x="187" y="658"/>
                    <a:pt x="279" y="773"/>
                    <a:pt x="279" y="992"/>
                  </a:cubicBezTo>
                  <a:cubicBezTo>
                    <a:pt x="279" y="1209"/>
                    <a:pt x="187" y="1326"/>
                    <a:pt x="113" y="1418"/>
                  </a:cubicBezTo>
                  <a:cubicBezTo>
                    <a:pt x="48" y="1500"/>
                    <a:pt x="0" y="1558"/>
                    <a:pt x="0" y="1690"/>
                  </a:cubicBezTo>
                  <a:cubicBezTo>
                    <a:pt x="0" y="1821"/>
                    <a:pt x="48" y="1881"/>
                    <a:pt x="113" y="1964"/>
                  </a:cubicBezTo>
                  <a:cubicBezTo>
                    <a:pt x="187" y="2055"/>
                    <a:pt x="279" y="2171"/>
                    <a:pt x="279" y="2389"/>
                  </a:cubicBezTo>
                  <a:cubicBezTo>
                    <a:pt x="279" y="2608"/>
                    <a:pt x="187" y="2723"/>
                    <a:pt x="113" y="2817"/>
                  </a:cubicBezTo>
                  <a:cubicBezTo>
                    <a:pt x="48" y="2898"/>
                    <a:pt x="0" y="2958"/>
                    <a:pt x="0" y="3089"/>
                  </a:cubicBezTo>
                  <a:cubicBezTo>
                    <a:pt x="0" y="3220"/>
                    <a:pt x="48" y="3279"/>
                    <a:pt x="113" y="3361"/>
                  </a:cubicBezTo>
                  <a:cubicBezTo>
                    <a:pt x="187" y="3455"/>
                    <a:pt x="279" y="3570"/>
                    <a:pt x="279" y="3789"/>
                  </a:cubicBezTo>
                  <a:cubicBezTo>
                    <a:pt x="279" y="4007"/>
                    <a:pt x="187" y="4123"/>
                    <a:pt x="113" y="4215"/>
                  </a:cubicBezTo>
                  <a:cubicBezTo>
                    <a:pt x="48" y="4297"/>
                    <a:pt x="0" y="4355"/>
                    <a:pt x="0" y="4488"/>
                  </a:cubicBezTo>
                  <a:cubicBezTo>
                    <a:pt x="0" y="4620"/>
                    <a:pt x="48" y="4678"/>
                    <a:pt x="113" y="4761"/>
                  </a:cubicBezTo>
                  <a:cubicBezTo>
                    <a:pt x="187" y="4854"/>
                    <a:pt x="279" y="4970"/>
                    <a:pt x="279" y="5188"/>
                  </a:cubicBezTo>
                  <a:cubicBezTo>
                    <a:pt x="279" y="5405"/>
                    <a:pt x="187" y="5522"/>
                    <a:pt x="113" y="5614"/>
                  </a:cubicBezTo>
                  <a:cubicBezTo>
                    <a:pt x="48" y="5696"/>
                    <a:pt x="0" y="5756"/>
                    <a:pt x="0" y="5888"/>
                  </a:cubicBezTo>
                  <a:cubicBezTo>
                    <a:pt x="0" y="6019"/>
                    <a:pt x="48" y="6079"/>
                    <a:pt x="113" y="6160"/>
                  </a:cubicBezTo>
                  <a:cubicBezTo>
                    <a:pt x="118" y="6168"/>
                    <a:pt x="124" y="6174"/>
                    <a:pt x="130" y="6182"/>
                  </a:cubicBezTo>
                  <a:lnTo>
                    <a:pt x="368" y="6182"/>
                  </a:lnTo>
                  <a:cubicBezTo>
                    <a:pt x="330" y="6089"/>
                    <a:pt x="312" y="5987"/>
                    <a:pt x="312" y="5888"/>
                  </a:cubicBezTo>
                  <a:cubicBezTo>
                    <a:pt x="312" y="5606"/>
                    <a:pt x="437" y="5449"/>
                    <a:pt x="520" y="5346"/>
                  </a:cubicBezTo>
                  <a:cubicBezTo>
                    <a:pt x="580" y="5273"/>
                    <a:pt x="592" y="5256"/>
                    <a:pt x="592" y="5188"/>
                  </a:cubicBezTo>
                  <a:cubicBezTo>
                    <a:pt x="592" y="5120"/>
                    <a:pt x="578" y="5104"/>
                    <a:pt x="520" y="5031"/>
                  </a:cubicBezTo>
                  <a:cubicBezTo>
                    <a:pt x="437" y="4928"/>
                    <a:pt x="312" y="4772"/>
                    <a:pt x="312" y="4488"/>
                  </a:cubicBezTo>
                  <a:cubicBezTo>
                    <a:pt x="312" y="4205"/>
                    <a:pt x="437" y="4050"/>
                    <a:pt x="520" y="3945"/>
                  </a:cubicBezTo>
                  <a:cubicBezTo>
                    <a:pt x="578" y="3873"/>
                    <a:pt x="592" y="3855"/>
                    <a:pt x="592" y="3789"/>
                  </a:cubicBezTo>
                  <a:cubicBezTo>
                    <a:pt x="592" y="3722"/>
                    <a:pt x="578" y="3705"/>
                    <a:pt x="520" y="3632"/>
                  </a:cubicBezTo>
                  <a:cubicBezTo>
                    <a:pt x="437" y="3529"/>
                    <a:pt x="312" y="3372"/>
                    <a:pt x="312" y="3089"/>
                  </a:cubicBezTo>
                  <a:cubicBezTo>
                    <a:pt x="312" y="2807"/>
                    <a:pt x="437" y="2651"/>
                    <a:pt x="520" y="2548"/>
                  </a:cubicBezTo>
                  <a:cubicBezTo>
                    <a:pt x="578" y="2475"/>
                    <a:pt x="592" y="2458"/>
                    <a:pt x="592" y="2391"/>
                  </a:cubicBezTo>
                  <a:cubicBezTo>
                    <a:pt x="592" y="2323"/>
                    <a:pt x="578" y="2307"/>
                    <a:pt x="520" y="2234"/>
                  </a:cubicBezTo>
                  <a:cubicBezTo>
                    <a:pt x="437" y="2130"/>
                    <a:pt x="312" y="1975"/>
                    <a:pt x="312" y="1691"/>
                  </a:cubicBezTo>
                  <a:cubicBezTo>
                    <a:pt x="312" y="1408"/>
                    <a:pt x="437" y="1251"/>
                    <a:pt x="520" y="1148"/>
                  </a:cubicBezTo>
                  <a:cubicBezTo>
                    <a:pt x="578" y="1076"/>
                    <a:pt x="592" y="1058"/>
                    <a:pt x="592" y="992"/>
                  </a:cubicBezTo>
                  <a:cubicBezTo>
                    <a:pt x="592" y="925"/>
                    <a:pt x="578" y="908"/>
                    <a:pt x="520" y="835"/>
                  </a:cubicBezTo>
                  <a:cubicBezTo>
                    <a:pt x="437" y="732"/>
                    <a:pt x="312" y="575"/>
                    <a:pt x="312" y="294"/>
                  </a:cubicBezTo>
                  <a:cubicBezTo>
                    <a:pt x="312" y="192"/>
                    <a:pt x="330" y="93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01;p14">
              <a:extLst>
                <a:ext uri="{FF2B5EF4-FFF2-40B4-BE49-F238E27FC236}">
                  <a16:creationId xmlns:a16="http://schemas.microsoft.com/office/drawing/2014/main" id="{924B9132-D3CB-4A3E-A10A-262DC30C54AF}"/>
                </a:ext>
              </a:extLst>
            </p:cNvPr>
            <p:cNvSpPr/>
            <p:nvPr/>
          </p:nvSpPr>
          <p:spPr>
            <a:xfrm>
              <a:off x="8443123" y="838325"/>
              <a:ext cx="39566" cy="316646"/>
            </a:xfrm>
            <a:custGeom>
              <a:avLst/>
              <a:gdLst/>
              <a:ahLst/>
              <a:cxnLst/>
              <a:rect l="l" t="t" r="r" b="b"/>
              <a:pathLst>
                <a:path w="773" h="6186" extrusionOk="0">
                  <a:moveTo>
                    <a:pt x="171" y="1"/>
                  </a:moveTo>
                  <a:cubicBezTo>
                    <a:pt x="141" y="48"/>
                    <a:pt x="108" y="94"/>
                    <a:pt x="72" y="137"/>
                  </a:cubicBezTo>
                  <a:cubicBezTo>
                    <a:pt x="15" y="210"/>
                    <a:pt x="0" y="227"/>
                    <a:pt x="0" y="294"/>
                  </a:cubicBezTo>
                  <a:cubicBezTo>
                    <a:pt x="0" y="360"/>
                    <a:pt x="15" y="378"/>
                    <a:pt x="72" y="450"/>
                  </a:cubicBezTo>
                  <a:cubicBezTo>
                    <a:pt x="155" y="553"/>
                    <a:pt x="280" y="710"/>
                    <a:pt x="280" y="993"/>
                  </a:cubicBezTo>
                  <a:cubicBezTo>
                    <a:pt x="280" y="1277"/>
                    <a:pt x="155" y="1432"/>
                    <a:pt x="72" y="1535"/>
                  </a:cubicBezTo>
                  <a:cubicBezTo>
                    <a:pt x="15" y="1609"/>
                    <a:pt x="0" y="1625"/>
                    <a:pt x="0" y="1691"/>
                  </a:cubicBezTo>
                  <a:cubicBezTo>
                    <a:pt x="0" y="1758"/>
                    <a:pt x="15" y="1775"/>
                    <a:pt x="72" y="1850"/>
                  </a:cubicBezTo>
                  <a:cubicBezTo>
                    <a:pt x="155" y="1953"/>
                    <a:pt x="280" y="2108"/>
                    <a:pt x="280" y="2391"/>
                  </a:cubicBezTo>
                  <a:cubicBezTo>
                    <a:pt x="280" y="2674"/>
                    <a:pt x="155" y="2831"/>
                    <a:pt x="72" y="2934"/>
                  </a:cubicBezTo>
                  <a:cubicBezTo>
                    <a:pt x="15" y="3007"/>
                    <a:pt x="0" y="3024"/>
                    <a:pt x="0" y="3091"/>
                  </a:cubicBezTo>
                  <a:cubicBezTo>
                    <a:pt x="0" y="3157"/>
                    <a:pt x="15" y="3175"/>
                    <a:pt x="72" y="3247"/>
                  </a:cubicBezTo>
                  <a:cubicBezTo>
                    <a:pt x="155" y="3350"/>
                    <a:pt x="280" y="3507"/>
                    <a:pt x="280" y="3790"/>
                  </a:cubicBezTo>
                  <a:cubicBezTo>
                    <a:pt x="280" y="4074"/>
                    <a:pt x="155" y="4229"/>
                    <a:pt x="72" y="4333"/>
                  </a:cubicBezTo>
                  <a:cubicBezTo>
                    <a:pt x="15" y="4406"/>
                    <a:pt x="0" y="4423"/>
                    <a:pt x="0" y="4490"/>
                  </a:cubicBezTo>
                  <a:cubicBezTo>
                    <a:pt x="0" y="4556"/>
                    <a:pt x="15" y="4574"/>
                    <a:pt x="73" y="4647"/>
                  </a:cubicBezTo>
                  <a:cubicBezTo>
                    <a:pt x="155" y="4750"/>
                    <a:pt x="280" y="4906"/>
                    <a:pt x="280" y="5190"/>
                  </a:cubicBezTo>
                  <a:cubicBezTo>
                    <a:pt x="280" y="5473"/>
                    <a:pt x="155" y="5628"/>
                    <a:pt x="73" y="5733"/>
                  </a:cubicBezTo>
                  <a:cubicBezTo>
                    <a:pt x="13" y="5805"/>
                    <a:pt x="0" y="5823"/>
                    <a:pt x="0" y="5891"/>
                  </a:cubicBezTo>
                  <a:cubicBezTo>
                    <a:pt x="0" y="5957"/>
                    <a:pt x="15" y="5975"/>
                    <a:pt x="73" y="6049"/>
                  </a:cubicBezTo>
                  <a:cubicBezTo>
                    <a:pt x="108" y="6092"/>
                    <a:pt x="141" y="6138"/>
                    <a:pt x="171" y="6185"/>
                  </a:cubicBezTo>
                  <a:lnTo>
                    <a:pt x="567" y="6185"/>
                  </a:lnTo>
                  <a:cubicBezTo>
                    <a:pt x="516" y="6095"/>
                    <a:pt x="491" y="5994"/>
                    <a:pt x="493" y="5891"/>
                  </a:cubicBezTo>
                  <a:cubicBezTo>
                    <a:pt x="494" y="5671"/>
                    <a:pt x="586" y="5555"/>
                    <a:pt x="660" y="5462"/>
                  </a:cubicBezTo>
                  <a:cubicBezTo>
                    <a:pt x="727" y="5380"/>
                    <a:pt x="773" y="5321"/>
                    <a:pt x="773" y="5190"/>
                  </a:cubicBezTo>
                  <a:cubicBezTo>
                    <a:pt x="773" y="5057"/>
                    <a:pt x="727" y="4998"/>
                    <a:pt x="660" y="4916"/>
                  </a:cubicBezTo>
                  <a:cubicBezTo>
                    <a:pt x="586" y="4824"/>
                    <a:pt x="494" y="4707"/>
                    <a:pt x="494" y="4490"/>
                  </a:cubicBezTo>
                  <a:cubicBezTo>
                    <a:pt x="494" y="4272"/>
                    <a:pt x="586" y="4156"/>
                    <a:pt x="660" y="4063"/>
                  </a:cubicBezTo>
                  <a:cubicBezTo>
                    <a:pt x="727" y="3980"/>
                    <a:pt x="773" y="3922"/>
                    <a:pt x="773" y="3790"/>
                  </a:cubicBezTo>
                  <a:cubicBezTo>
                    <a:pt x="773" y="3659"/>
                    <a:pt x="727" y="3599"/>
                    <a:pt x="660" y="3518"/>
                  </a:cubicBezTo>
                  <a:cubicBezTo>
                    <a:pt x="586" y="3425"/>
                    <a:pt x="494" y="3309"/>
                    <a:pt x="494" y="3091"/>
                  </a:cubicBezTo>
                  <a:cubicBezTo>
                    <a:pt x="494" y="2872"/>
                    <a:pt x="586" y="2757"/>
                    <a:pt x="660" y="2663"/>
                  </a:cubicBezTo>
                  <a:cubicBezTo>
                    <a:pt x="727" y="2583"/>
                    <a:pt x="773" y="2522"/>
                    <a:pt x="773" y="2391"/>
                  </a:cubicBezTo>
                  <a:cubicBezTo>
                    <a:pt x="773" y="2260"/>
                    <a:pt x="727" y="2201"/>
                    <a:pt x="660" y="2119"/>
                  </a:cubicBezTo>
                  <a:cubicBezTo>
                    <a:pt x="586" y="2025"/>
                    <a:pt x="494" y="1910"/>
                    <a:pt x="494" y="1691"/>
                  </a:cubicBezTo>
                  <a:cubicBezTo>
                    <a:pt x="494" y="1475"/>
                    <a:pt x="586" y="1359"/>
                    <a:pt x="660" y="1266"/>
                  </a:cubicBezTo>
                  <a:cubicBezTo>
                    <a:pt x="727" y="1183"/>
                    <a:pt x="773" y="1125"/>
                    <a:pt x="773" y="993"/>
                  </a:cubicBezTo>
                  <a:cubicBezTo>
                    <a:pt x="773" y="862"/>
                    <a:pt x="727" y="802"/>
                    <a:pt x="660" y="721"/>
                  </a:cubicBezTo>
                  <a:cubicBezTo>
                    <a:pt x="586" y="628"/>
                    <a:pt x="494" y="512"/>
                    <a:pt x="494" y="294"/>
                  </a:cubicBezTo>
                  <a:cubicBezTo>
                    <a:pt x="491" y="191"/>
                    <a:pt x="516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02;p14">
              <a:extLst>
                <a:ext uri="{FF2B5EF4-FFF2-40B4-BE49-F238E27FC236}">
                  <a16:creationId xmlns:a16="http://schemas.microsoft.com/office/drawing/2014/main" id="{BFEE59AE-7580-4044-8A34-A2F6534C8DF4}"/>
                </a:ext>
              </a:extLst>
            </p:cNvPr>
            <p:cNvSpPr/>
            <p:nvPr/>
          </p:nvSpPr>
          <p:spPr>
            <a:xfrm>
              <a:off x="8272321" y="838325"/>
              <a:ext cx="39617" cy="316646"/>
            </a:xfrm>
            <a:custGeom>
              <a:avLst/>
              <a:gdLst/>
              <a:ahLst/>
              <a:cxnLst/>
              <a:rect l="l" t="t" r="r" b="b"/>
              <a:pathLst>
                <a:path w="774" h="6186" extrusionOk="0">
                  <a:moveTo>
                    <a:pt x="172" y="1"/>
                  </a:moveTo>
                  <a:cubicBezTo>
                    <a:pt x="141" y="48"/>
                    <a:pt x="108" y="94"/>
                    <a:pt x="72" y="137"/>
                  </a:cubicBezTo>
                  <a:cubicBezTo>
                    <a:pt x="13" y="210"/>
                    <a:pt x="1" y="227"/>
                    <a:pt x="1" y="294"/>
                  </a:cubicBezTo>
                  <a:cubicBezTo>
                    <a:pt x="1" y="360"/>
                    <a:pt x="13" y="378"/>
                    <a:pt x="72" y="450"/>
                  </a:cubicBezTo>
                  <a:cubicBezTo>
                    <a:pt x="154" y="553"/>
                    <a:pt x="279" y="710"/>
                    <a:pt x="279" y="993"/>
                  </a:cubicBezTo>
                  <a:cubicBezTo>
                    <a:pt x="279" y="1277"/>
                    <a:pt x="154" y="1432"/>
                    <a:pt x="72" y="1535"/>
                  </a:cubicBezTo>
                  <a:cubicBezTo>
                    <a:pt x="13" y="1609"/>
                    <a:pt x="1" y="1625"/>
                    <a:pt x="1" y="1691"/>
                  </a:cubicBezTo>
                  <a:cubicBezTo>
                    <a:pt x="1" y="1758"/>
                    <a:pt x="13" y="1775"/>
                    <a:pt x="72" y="1850"/>
                  </a:cubicBezTo>
                  <a:cubicBezTo>
                    <a:pt x="154" y="1953"/>
                    <a:pt x="279" y="2108"/>
                    <a:pt x="279" y="2391"/>
                  </a:cubicBezTo>
                  <a:cubicBezTo>
                    <a:pt x="279" y="2674"/>
                    <a:pt x="154" y="2831"/>
                    <a:pt x="72" y="2934"/>
                  </a:cubicBezTo>
                  <a:cubicBezTo>
                    <a:pt x="13" y="3007"/>
                    <a:pt x="1" y="3024"/>
                    <a:pt x="1" y="3091"/>
                  </a:cubicBezTo>
                  <a:cubicBezTo>
                    <a:pt x="1" y="3157"/>
                    <a:pt x="13" y="3175"/>
                    <a:pt x="72" y="3247"/>
                  </a:cubicBezTo>
                  <a:cubicBezTo>
                    <a:pt x="154" y="3350"/>
                    <a:pt x="279" y="3507"/>
                    <a:pt x="279" y="3790"/>
                  </a:cubicBezTo>
                  <a:cubicBezTo>
                    <a:pt x="279" y="4074"/>
                    <a:pt x="154" y="4229"/>
                    <a:pt x="72" y="4333"/>
                  </a:cubicBezTo>
                  <a:cubicBezTo>
                    <a:pt x="13" y="4406"/>
                    <a:pt x="1" y="4423"/>
                    <a:pt x="1" y="4490"/>
                  </a:cubicBezTo>
                  <a:cubicBezTo>
                    <a:pt x="1" y="4556"/>
                    <a:pt x="13" y="4574"/>
                    <a:pt x="72" y="4647"/>
                  </a:cubicBezTo>
                  <a:cubicBezTo>
                    <a:pt x="154" y="4750"/>
                    <a:pt x="279" y="4906"/>
                    <a:pt x="279" y="5190"/>
                  </a:cubicBezTo>
                  <a:cubicBezTo>
                    <a:pt x="279" y="5473"/>
                    <a:pt x="154" y="5628"/>
                    <a:pt x="72" y="5733"/>
                  </a:cubicBezTo>
                  <a:cubicBezTo>
                    <a:pt x="13" y="5805"/>
                    <a:pt x="1" y="5823"/>
                    <a:pt x="1" y="5891"/>
                  </a:cubicBezTo>
                  <a:cubicBezTo>
                    <a:pt x="1" y="5957"/>
                    <a:pt x="13" y="5975"/>
                    <a:pt x="72" y="6049"/>
                  </a:cubicBezTo>
                  <a:cubicBezTo>
                    <a:pt x="108" y="6092"/>
                    <a:pt x="141" y="6138"/>
                    <a:pt x="172" y="6185"/>
                  </a:cubicBezTo>
                  <a:lnTo>
                    <a:pt x="567" y="6185"/>
                  </a:lnTo>
                  <a:cubicBezTo>
                    <a:pt x="517" y="6095"/>
                    <a:pt x="491" y="5994"/>
                    <a:pt x="493" y="5891"/>
                  </a:cubicBezTo>
                  <a:cubicBezTo>
                    <a:pt x="493" y="5671"/>
                    <a:pt x="588" y="5555"/>
                    <a:pt x="661" y="5462"/>
                  </a:cubicBezTo>
                  <a:cubicBezTo>
                    <a:pt x="726" y="5380"/>
                    <a:pt x="773" y="5321"/>
                    <a:pt x="773" y="5190"/>
                  </a:cubicBezTo>
                  <a:cubicBezTo>
                    <a:pt x="773" y="5057"/>
                    <a:pt x="726" y="4998"/>
                    <a:pt x="661" y="4916"/>
                  </a:cubicBezTo>
                  <a:cubicBezTo>
                    <a:pt x="586" y="4824"/>
                    <a:pt x="493" y="4707"/>
                    <a:pt x="493" y="4490"/>
                  </a:cubicBezTo>
                  <a:cubicBezTo>
                    <a:pt x="493" y="4272"/>
                    <a:pt x="586" y="4156"/>
                    <a:pt x="661" y="4063"/>
                  </a:cubicBezTo>
                  <a:cubicBezTo>
                    <a:pt x="726" y="3980"/>
                    <a:pt x="773" y="3922"/>
                    <a:pt x="773" y="3790"/>
                  </a:cubicBezTo>
                  <a:cubicBezTo>
                    <a:pt x="773" y="3659"/>
                    <a:pt x="726" y="3599"/>
                    <a:pt x="661" y="3518"/>
                  </a:cubicBezTo>
                  <a:cubicBezTo>
                    <a:pt x="586" y="3425"/>
                    <a:pt x="493" y="3309"/>
                    <a:pt x="493" y="3091"/>
                  </a:cubicBezTo>
                  <a:cubicBezTo>
                    <a:pt x="493" y="2872"/>
                    <a:pt x="586" y="2757"/>
                    <a:pt x="661" y="2663"/>
                  </a:cubicBezTo>
                  <a:cubicBezTo>
                    <a:pt x="726" y="2583"/>
                    <a:pt x="773" y="2522"/>
                    <a:pt x="773" y="2391"/>
                  </a:cubicBezTo>
                  <a:cubicBezTo>
                    <a:pt x="773" y="2260"/>
                    <a:pt x="726" y="2201"/>
                    <a:pt x="661" y="2119"/>
                  </a:cubicBezTo>
                  <a:cubicBezTo>
                    <a:pt x="586" y="2025"/>
                    <a:pt x="493" y="1910"/>
                    <a:pt x="493" y="1691"/>
                  </a:cubicBezTo>
                  <a:cubicBezTo>
                    <a:pt x="493" y="1475"/>
                    <a:pt x="586" y="1359"/>
                    <a:pt x="661" y="1266"/>
                  </a:cubicBezTo>
                  <a:cubicBezTo>
                    <a:pt x="726" y="1183"/>
                    <a:pt x="773" y="1125"/>
                    <a:pt x="773" y="993"/>
                  </a:cubicBezTo>
                  <a:cubicBezTo>
                    <a:pt x="773" y="862"/>
                    <a:pt x="726" y="802"/>
                    <a:pt x="661" y="721"/>
                  </a:cubicBezTo>
                  <a:cubicBezTo>
                    <a:pt x="586" y="628"/>
                    <a:pt x="493" y="512"/>
                    <a:pt x="493" y="294"/>
                  </a:cubicBezTo>
                  <a:cubicBezTo>
                    <a:pt x="491" y="191"/>
                    <a:pt x="517" y="9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03;p14">
              <a:extLst>
                <a:ext uri="{FF2B5EF4-FFF2-40B4-BE49-F238E27FC236}">
                  <a16:creationId xmlns:a16="http://schemas.microsoft.com/office/drawing/2014/main" id="{C7692BA3-854E-474F-BA2B-322E6EB4E7FF}"/>
                </a:ext>
              </a:extLst>
            </p:cNvPr>
            <p:cNvSpPr/>
            <p:nvPr/>
          </p:nvSpPr>
          <p:spPr>
            <a:xfrm>
              <a:off x="7358016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5" y="0"/>
                  </a:moveTo>
                  <a:cubicBezTo>
                    <a:pt x="26" y="89"/>
                    <a:pt x="1" y="190"/>
                    <a:pt x="2" y="293"/>
                  </a:cubicBezTo>
                  <a:cubicBezTo>
                    <a:pt x="2" y="510"/>
                    <a:pt x="94" y="626"/>
                    <a:pt x="168" y="719"/>
                  </a:cubicBezTo>
                  <a:cubicBezTo>
                    <a:pt x="235" y="801"/>
                    <a:pt x="282" y="860"/>
                    <a:pt x="282" y="991"/>
                  </a:cubicBezTo>
                  <a:cubicBezTo>
                    <a:pt x="282" y="1123"/>
                    <a:pt x="235" y="1183"/>
                    <a:pt x="168" y="1264"/>
                  </a:cubicBezTo>
                  <a:cubicBezTo>
                    <a:pt x="94" y="1357"/>
                    <a:pt x="2" y="1473"/>
                    <a:pt x="2" y="1691"/>
                  </a:cubicBezTo>
                  <a:cubicBezTo>
                    <a:pt x="2" y="1909"/>
                    <a:pt x="94" y="2025"/>
                    <a:pt x="168" y="2117"/>
                  </a:cubicBezTo>
                  <a:cubicBezTo>
                    <a:pt x="235" y="2199"/>
                    <a:pt x="282" y="2259"/>
                    <a:pt x="282" y="2391"/>
                  </a:cubicBezTo>
                  <a:cubicBezTo>
                    <a:pt x="282" y="2522"/>
                    <a:pt x="235" y="2581"/>
                    <a:pt x="168" y="2663"/>
                  </a:cubicBezTo>
                  <a:cubicBezTo>
                    <a:pt x="94" y="2756"/>
                    <a:pt x="2" y="2872"/>
                    <a:pt x="2" y="3089"/>
                  </a:cubicBezTo>
                  <a:cubicBezTo>
                    <a:pt x="2" y="3307"/>
                    <a:pt x="94" y="3423"/>
                    <a:pt x="168" y="3516"/>
                  </a:cubicBezTo>
                  <a:cubicBezTo>
                    <a:pt x="235" y="3598"/>
                    <a:pt x="282" y="3657"/>
                    <a:pt x="282" y="3788"/>
                  </a:cubicBezTo>
                  <a:cubicBezTo>
                    <a:pt x="282" y="3920"/>
                    <a:pt x="235" y="3980"/>
                    <a:pt x="168" y="4061"/>
                  </a:cubicBezTo>
                  <a:cubicBezTo>
                    <a:pt x="94" y="4154"/>
                    <a:pt x="2" y="4270"/>
                    <a:pt x="2" y="4488"/>
                  </a:cubicBezTo>
                  <a:cubicBezTo>
                    <a:pt x="2" y="4706"/>
                    <a:pt x="94" y="4822"/>
                    <a:pt x="168" y="4915"/>
                  </a:cubicBezTo>
                  <a:cubicBezTo>
                    <a:pt x="235" y="4996"/>
                    <a:pt x="282" y="5056"/>
                    <a:pt x="282" y="5188"/>
                  </a:cubicBezTo>
                  <a:cubicBezTo>
                    <a:pt x="282" y="5319"/>
                    <a:pt x="235" y="5379"/>
                    <a:pt x="168" y="5461"/>
                  </a:cubicBezTo>
                  <a:cubicBezTo>
                    <a:pt x="94" y="5553"/>
                    <a:pt x="2" y="5669"/>
                    <a:pt x="2" y="5887"/>
                  </a:cubicBezTo>
                  <a:cubicBezTo>
                    <a:pt x="1" y="5990"/>
                    <a:pt x="26" y="6093"/>
                    <a:pt x="75" y="6182"/>
                  </a:cubicBezTo>
                  <a:lnTo>
                    <a:pt x="379" y="6182"/>
                  </a:lnTo>
                  <a:cubicBezTo>
                    <a:pt x="373" y="6175"/>
                    <a:pt x="368" y="6167"/>
                    <a:pt x="362" y="6161"/>
                  </a:cubicBez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2" y="5615"/>
                  </a:cubicBezTo>
                  <a:cubicBezTo>
                    <a:pt x="436" y="5522"/>
                    <a:pt x="529" y="5404"/>
                    <a:pt x="529" y="5188"/>
                  </a:cubicBezTo>
                  <a:cubicBezTo>
                    <a:pt x="529" y="4969"/>
                    <a:pt x="436" y="4854"/>
                    <a:pt x="362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2" y="4214"/>
                  </a:cubicBezTo>
                  <a:cubicBezTo>
                    <a:pt x="436" y="4122"/>
                    <a:pt x="529" y="4007"/>
                    <a:pt x="529" y="3788"/>
                  </a:cubicBezTo>
                  <a:cubicBezTo>
                    <a:pt x="529" y="3570"/>
                    <a:pt x="436" y="3454"/>
                    <a:pt x="362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2" y="2816"/>
                  </a:cubicBezTo>
                  <a:cubicBezTo>
                    <a:pt x="436" y="2723"/>
                    <a:pt x="529" y="2608"/>
                    <a:pt x="529" y="2389"/>
                  </a:cubicBezTo>
                  <a:cubicBezTo>
                    <a:pt x="529" y="2171"/>
                    <a:pt x="436" y="2055"/>
                    <a:pt x="362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2" y="1417"/>
                  </a:cubicBezTo>
                  <a:cubicBezTo>
                    <a:pt x="436" y="1325"/>
                    <a:pt x="529" y="1208"/>
                    <a:pt x="529" y="991"/>
                  </a:cubicBezTo>
                  <a:cubicBezTo>
                    <a:pt x="529" y="773"/>
                    <a:pt x="436" y="657"/>
                    <a:pt x="362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2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04;p14">
              <a:extLst>
                <a:ext uri="{FF2B5EF4-FFF2-40B4-BE49-F238E27FC236}">
                  <a16:creationId xmlns:a16="http://schemas.microsoft.com/office/drawing/2014/main" id="{176F4A51-655B-46DE-B8DD-D0F9177DE567}"/>
                </a:ext>
              </a:extLst>
            </p:cNvPr>
            <p:cNvSpPr/>
            <p:nvPr/>
          </p:nvSpPr>
          <p:spPr>
            <a:xfrm>
              <a:off x="7443443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4" y="0"/>
                  </a:moveTo>
                  <a:cubicBezTo>
                    <a:pt x="25" y="89"/>
                    <a:pt x="0" y="190"/>
                    <a:pt x="2" y="293"/>
                  </a:cubicBezTo>
                  <a:cubicBezTo>
                    <a:pt x="2" y="510"/>
                    <a:pt x="95" y="626"/>
                    <a:pt x="169" y="719"/>
                  </a:cubicBezTo>
                  <a:cubicBezTo>
                    <a:pt x="234" y="801"/>
                    <a:pt x="282" y="860"/>
                    <a:pt x="282" y="991"/>
                  </a:cubicBezTo>
                  <a:cubicBezTo>
                    <a:pt x="282" y="1123"/>
                    <a:pt x="234" y="1183"/>
                    <a:pt x="169" y="1264"/>
                  </a:cubicBezTo>
                  <a:cubicBezTo>
                    <a:pt x="95" y="1357"/>
                    <a:pt x="2" y="1473"/>
                    <a:pt x="2" y="1691"/>
                  </a:cubicBezTo>
                  <a:cubicBezTo>
                    <a:pt x="2" y="1909"/>
                    <a:pt x="95" y="2025"/>
                    <a:pt x="169" y="2117"/>
                  </a:cubicBezTo>
                  <a:cubicBezTo>
                    <a:pt x="234" y="2199"/>
                    <a:pt x="282" y="2259"/>
                    <a:pt x="282" y="2391"/>
                  </a:cubicBezTo>
                  <a:cubicBezTo>
                    <a:pt x="282" y="2522"/>
                    <a:pt x="234" y="2581"/>
                    <a:pt x="169" y="2663"/>
                  </a:cubicBezTo>
                  <a:cubicBezTo>
                    <a:pt x="95" y="2756"/>
                    <a:pt x="2" y="2872"/>
                    <a:pt x="2" y="3089"/>
                  </a:cubicBezTo>
                  <a:cubicBezTo>
                    <a:pt x="2" y="3307"/>
                    <a:pt x="95" y="3423"/>
                    <a:pt x="169" y="3516"/>
                  </a:cubicBezTo>
                  <a:cubicBezTo>
                    <a:pt x="234" y="3598"/>
                    <a:pt x="282" y="3657"/>
                    <a:pt x="282" y="3788"/>
                  </a:cubicBezTo>
                  <a:cubicBezTo>
                    <a:pt x="282" y="3920"/>
                    <a:pt x="234" y="3980"/>
                    <a:pt x="169" y="4061"/>
                  </a:cubicBezTo>
                  <a:cubicBezTo>
                    <a:pt x="95" y="4154"/>
                    <a:pt x="2" y="4270"/>
                    <a:pt x="2" y="4488"/>
                  </a:cubicBezTo>
                  <a:cubicBezTo>
                    <a:pt x="2" y="4706"/>
                    <a:pt x="95" y="4822"/>
                    <a:pt x="169" y="4915"/>
                  </a:cubicBezTo>
                  <a:cubicBezTo>
                    <a:pt x="234" y="4996"/>
                    <a:pt x="282" y="5056"/>
                    <a:pt x="282" y="5188"/>
                  </a:cubicBezTo>
                  <a:cubicBezTo>
                    <a:pt x="282" y="5319"/>
                    <a:pt x="234" y="5379"/>
                    <a:pt x="169" y="5461"/>
                  </a:cubicBezTo>
                  <a:cubicBezTo>
                    <a:pt x="95" y="5553"/>
                    <a:pt x="2" y="5669"/>
                    <a:pt x="2" y="5887"/>
                  </a:cubicBezTo>
                  <a:cubicBezTo>
                    <a:pt x="0" y="5990"/>
                    <a:pt x="25" y="6093"/>
                    <a:pt x="76" y="6182"/>
                  </a:cubicBezTo>
                  <a:lnTo>
                    <a:pt x="378" y="6182"/>
                  </a:lnTo>
                  <a:lnTo>
                    <a:pt x="361" y="6161"/>
                  </a:ln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1" y="5615"/>
                  </a:cubicBezTo>
                  <a:cubicBezTo>
                    <a:pt x="435" y="5522"/>
                    <a:pt x="529" y="5404"/>
                    <a:pt x="529" y="5188"/>
                  </a:cubicBezTo>
                  <a:cubicBezTo>
                    <a:pt x="529" y="4969"/>
                    <a:pt x="435" y="4854"/>
                    <a:pt x="361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1" y="4214"/>
                  </a:cubicBezTo>
                  <a:cubicBezTo>
                    <a:pt x="435" y="4122"/>
                    <a:pt x="529" y="4007"/>
                    <a:pt x="529" y="3788"/>
                  </a:cubicBezTo>
                  <a:cubicBezTo>
                    <a:pt x="529" y="3570"/>
                    <a:pt x="435" y="3454"/>
                    <a:pt x="361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1" y="2816"/>
                  </a:cubicBezTo>
                  <a:cubicBezTo>
                    <a:pt x="435" y="2723"/>
                    <a:pt x="529" y="2608"/>
                    <a:pt x="529" y="2389"/>
                  </a:cubicBezTo>
                  <a:cubicBezTo>
                    <a:pt x="529" y="2171"/>
                    <a:pt x="435" y="2055"/>
                    <a:pt x="361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1" y="1417"/>
                  </a:cubicBezTo>
                  <a:cubicBezTo>
                    <a:pt x="435" y="1325"/>
                    <a:pt x="529" y="1208"/>
                    <a:pt x="529" y="991"/>
                  </a:cubicBezTo>
                  <a:cubicBezTo>
                    <a:pt x="529" y="773"/>
                    <a:pt x="435" y="657"/>
                    <a:pt x="361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1" y="19"/>
                  </a:cubicBezTo>
                  <a:cubicBezTo>
                    <a:pt x="367" y="13"/>
                    <a:pt x="372" y="5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05;p14">
              <a:extLst>
                <a:ext uri="{FF2B5EF4-FFF2-40B4-BE49-F238E27FC236}">
                  <a16:creationId xmlns:a16="http://schemas.microsoft.com/office/drawing/2014/main" id="{8C51BA9C-8B6C-4575-8513-EC77C0484640}"/>
                </a:ext>
              </a:extLst>
            </p:cNvPr>
            <p:cNvSpPr/>
            <p:nvPr/>
          </p:nvSpPr>
          <p:spPr>
            <a:xfrm>
              <a:off x="7528818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6" y="0"/>
                  </a:moveTo>
                  <a:cubicBezTo>
                    <a:pt x="26" y="89"/>
                    <a:pt x="0" y="190"/>
                    <a:pt x="2" y="293"/>
                  </a:cubicBezTo>
                  <a:cubicBezTo>
                    <a:pt x="2" y="510"/>
                    <a:pt x="95" y="626"/>
                    <a:pt x="170" y="719"/>
                  </a:cubicBezTo>
                  <a:cubicBezTo>
                    <a:pt x="235" y="801"/>
                    <a:pt x="282" y="860"/>
                    <a:pt x="282" y="991"/>
                  </a:cubicBezTo>
                  <a:cubicBezTo>
                    <a:pt x="282" y="1123"/>
                    <a:pt x="235" y="1183"/>
                    <a:pt x="170" y="1264"/>
                  </a:cubicBezTo>
                  <a:cubicBezTo>
                    <a:pt x="95" y="1357"/>
                    <a:pt x="2" y="1473"/>
                    <a:pt x="2" y="1691"/>
                  </a:cubicBezTo>
                  <a:cubicBezTo>
                    <a:pt x="2" y="1909"/>
                    <a:pt x="95" y="2025"/>
                    <a:pt x="170" y="2117"/>
                  </a:cubicBezTo>
                  <a:cubicBezTo>
                    <a:pt x="235" y="2199"/>
                    <a:pt x="282" y="2259"/>
                    <a:pt x="282" y="2391"/>
                  </a:cubicBezTo>
                  <a:cubicBezTo>
                    <a:pt x="282" y="2522"/>
                    <a:pt x="235" y="2581"/>
                    <a:pt x="170" y="2663"/>
                  </a:cubicBezTo>
                  <a:cubicBezTo>
                    <a:pt x="95" y="2756"/>
                    <a:pt x="2" y="2872"/>
                    <a:pt x="2" y="3089"/>
                  </a:cubicBezTo>
                  <a:cubicBezTo>
                    <a:pt x="2" y="3307"/>
                    <a:pt x="95" y="3423"/>
                    <a:pt x="170" y="3516"/>
                  </a:cubicBezTo>
                  <a:cubicBezTo>
                    <a:pt x="235" y="3598"/>
                    <a:pt x="282" y="3657"/>
                    <a:pt x="282" y="3788"/>
                  </a:cubicBezTo>
                  <a:cubicBezTo>
                    <a:pt x="282" y="3920"/>
                    <a:pt x="235" y="3980"/>
                    <a:pt x="170" y="4061"/>
                  </a:cubicBezTo>
                  <a:cubicBezTo>
                    <a:pt x="95" y="4154"/>
                    <a:pt x="2" y="4270"/>
                    <a:pt x="2" y="4488"/>
                  </a:cubicBezTo>
                  <a:cubicBezTo>
                    <a:pt x="2" y="4706"/>
                    <a:pt x="95" y="4822"/>
                    <a:pt x="170" y="4915"/>
                  </a:cubicBezTo>
                  <a:cubicBezTo>
                    <a:pt x="235" y="4996"/>
                    <a:pt x="282" y="5056"/>
                    <a:pt x="282" y="5188"/>
                  </a:cubicBezTo>
                  <a:cubicBezTo>
                    <a:pt x="282" y="5319"/>
                    <a:pt x="235" y="5379"/>
                    <a:pt x="170" y="5461"/>
                  </a:cubicBezTo>
                  <a:cubicBezTo>
                    <a:pt x="95" y="5553"/>
                    <a:pt x="2" y="5669"/>
                    <a:pt x="2" y="5887"/>
                  </a:cubicBezTo>
                  <a:cubicBezTo>
                    <a:pt x="0" y="5990"/>
                    <a:pt x="26" y="6093"/>
                    <a:pt x="76" y="6182"/>
                  </a:cubicBezTo>
                  <a:lnTo>
                    <a:pt x="379" y="6182"/>
                  </a:lnTo>
                  <a:lnTo>
                    <a:pt x="363" y="6161"/>
                  </a:ln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3" y="5615"/>
                  </a:cubicBezTo>
                  <a:cubicBezTo>
                    <a:pt x="437" y="5522"/>
                    <a:pt x="529" y="5404"/>
                    <a:pt x="529" y="5188"/>
                  </a:cubicBezTo>
                  <a:cubicBezTo>
                    <a:pt x="529" y="4969"/>
                    <a:pt x="437" y="4854"/>
                    <a:pt x="363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3" y="4214"/>
                  </a:cubicBezTo>
                  <a:cubicBezTo>
                    <a:pt x="437" y="4122"/>
                    <a:pt x="529" y="4007"/>
                    <a:pt x="529" y="3788"/>
                  </a:cubicBezTo>
                  <a:cubicBezTo>
                    <a:pt x="529" y="3570"/>
                    <a:pt x="437" y="3454"/>
                    <a:pt x="363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3" y="2816"/>
                  </a:cubicBezTo>
                  <a:cubicBezTo>
                    <a:pt x="437" y="2723"/>
                    <a:pt x="529" y="2608"/>
                    <a:pt x="529" y="2389"/>
                  </a:cubicBezTo>
                  <a:cubicBezTo>
                    <a:pt x="529" y="2171"/>
                    <a:pt x="437" y="2055"/>
                    <a:pt x="363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3" y="1417"/>
                  </a:cubicBezTo>
                  <a:cubicBezTo>
                    <a:pt x="437" y="1325"/>
                    <a:pt x="529" y="1208"/>
                    <a:pt x="529" y="991"/>
                  </a:cubicBezTo>
                  <a:cubicBezTo>
                    <a:pt x="529" y="773"/>
                    <a:pt x="437" y="657"/>
                    <a:pt x="363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3" y="19"/>
                  </a:cubicBezTo>
                  <a:cubicBezTo>
                    <a:pt x="368" y="13"/>
                    <a:pt x="372" y="5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06;p14">
              <a:extLst>
                <a:ext uri="{FF2B5EF4-FFF2-40B4-BE49-F238E27FC236}">
                  <a16:creationId xmlns:a16="http://schemas.microsoft.com/office/drawing/2014/main" id="{EB5312BD-5BBE-40EF-9BBF-D2302A8A3572}"/>
                </a:ext>
              </a:extLst>
            </p:cNvPr>
            <p:cNvSpPr/>
            <p:nvPr/>
          </p:nvSpPr>
          <p:spPr>
            <a:xfrm>
              <a:off x="7614194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7" y="0"/>
                  </a:moveTo>
                  <a:cubicBezTo>
                    <a:pt x="26" y="89"/>
                    <a:pt x="1" y="190"/>
                    <a:pt x="2" y="293"/>
                  </a:cubicBezTo>
                  <a:cubicBezTo>
                    <a:pt x="2" y="510"/>
                    <a:pt x="96" y="626"/>
                    <a:pt x="170" y="719"/>
                  </a:cubicBezTo>
                  <a:cubicBezTo>
                    <a:pt x="235" y="801"/>
                    <a:pt x="283" y="860"/>
                    <a:pt x="283" y="991"/>
                  </a:cubicBezTo>
                  <a:cubicBezTo>
                    <a:pt x="283" y="1123"/>
                    <a:pt x="235" y="1183"/>
                    <a:pt x="170" y="1264"/>
                  </a:cubicBezTo>
                  <a:cubicBezTo>
                    <a:pt x="96" y="1357"/>
                    <a:pt x="2" y="1473"/>
                    <a:pt x="2" y="1691"/>
                  </a:cubicBezTo>
                  <a:cubicBezTo>
                    <a:pt x="2" y="1909"/>
                    <a:pt x="96" y="2025"/>
                    <a:pt x="170" y="2117"/>
                  </a:cubicBezTo>
                  <a:cubicBezTo>
                    <a:pt x="235" y="2199"/>
                    <a:pt x="283" y="2259"/>
                    <a:pt x="283" y="2391"/>
                  </a:cubicBezTo>
                  <a:cubicBezTo>
                    <a:pt x="283" y="2522"/>
                    <a:pt x="235" y="2581"/>
                    <a:pt x="170" y="2663"/>
                  </a:cubicBezTo>
                  <a:cubicBezTo>
                    <a:pt x="96" y="2756"/>
                    <a:pt x="2" y="2872"/>
                    <a:pt x="2" y="3089"/>
                  </a:cubicBezTo>
                  <a:cubicBezTo>
                    <a:pt x="2" y="3307"/>
                    <a:pt x="96" y="3423"/>
                    <a:pt x="170" y="3516"/>
                  </a:cubicBezTo>
                  <a:cubicBezTo>
                    <a:pt x="235" y="3598"/>
                    <a:pt x="283" y="3657"/>
                    <a:pt x="283" y="3788"/>
                  </a:cubicBezTo>
                  <a:cubicBezTo>
                    <a:pt x="283" y="3920"/>
                    <a:pt x="235" y="3980"/>
                    <a:pt x="170" y="4061"/>
                  </a:cubicBezTo>
                  <a:cubicBezTo>
                    <a:pt x="96" y="4154"/>
                    <a:pt x="2" y="4270"/>
                    <a:pt x="2" y="4488"/>
                  </a:cubicBezTo>
                  <a:cubicBezTo>
                    <a:pt x="2" y="4706"/>
                    <a:pt x="96" y="4822"/>
                    <a:pt x="170" y="4915"/>
                  </a:cubicBezTo>
                  <a:cubicBezTo>
                    <a:pt x="235" y="4996"/>
                    <a:pt x="283" y="5056"/>
                    <a:pt x="283" y="5188"/>
                  </a:cubicBezTo>
                  <a:cubicBezTo>
                    <a:pt x="283" y="5319"/>
                    <a:pt x="235" y="5379"/>
                    <a:pt x="170" y="5461"/>
                  </a:cubicBezTo>
                  <a:cubicBezTo>
                    <a:pt x="96" y="5553"/>
                    <a:pt x="2" y="5669"/>
                    <a:pt x="2" y="5887"/>
                  </a:cubicBezTo>
                  <a:cubicBezTo>
                    <a:pt x="1" y="5990"/>
                    <a:pt x="26" y="6093"/>
                    <a:pt x="77" y="6182"/>
                  </a:cubicBezTo>
                  <a:lnTo>
                    <a:pt x="379" y="6182"/>
                  </a:lnTo>
                  <a:lnTo>
                    <a:pt x="363" y="6161"/>
                  </a:ln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3" y="5615"/>
                  </a:cubicBezTo>
                  <a:cubicBezTo>
                    <a:pt x="438" y="5522"/>
                    <a:pt x="529" y="5404"/>
                    <a:pt x="529" y="5188"/>
                  </a:cubicBezTo>
                  <a:cubicBezTo>
                    <a:pt x="529" y="4969"/>
                    <a:pt x="438" y="4854"/>
                    <a:pt x="363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3" y="4214"/>
                  </a:cubicBezTo>
                  <a:cubicBezTo>
                    <a:pt x="438" y="4122"/>
                    <a:pt x="529" y="4007"/>
                    <a:pt x="529" y="3788"/>
                  </a:cubicBezTo>
                  <a:cubicBezTo>
                    <a:pt x="529" y="3570"/>
                    <a:pt x="438" y="3454"/>
                    <a:pt x="363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3" y="2816"/>
                  </a:cubicBezTo>
                  <a:cubicBezTo>
                    <a:pt x="438" y="2723"/>
                    <a:pt x="529" y="2608"/>
                    <a:pt x="529" y="2389"/>
                  </a:cubicBezTo>
                  <a:cubicBezTo>
                    <a:pt x="529" y="2171"/>
                    <a:pt x="438" y="2055"/>
                    <a:pt x="363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3" y="1417"/>
                  </a:cubicBezTo>
                  <a:cubicBezTo>
                    <a:pt x="438" y="1325"/>
                    <a:pt x="529" y="1208"/>
                    <a:pt x="529" y="991"/>
                  </a:cubicBezTo>
                  <a:cubicBezTo>
                    <a:pt x="529" y="773"/>
                    <a:pt x="438" y="657"/>
                    <a:pt x="363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3" y="19"/>
                  </a:cubicBezTo>
                  <a:cubicBezTo>
                    <a:pt x="368" y="13"/>
                    <a:pt x="373" y="5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07;p14">
              <a:extLst>
                <a:ext uri="{FF2B5EF4-FFF2-40B4-BE49-F238E27FC236}">
                  <a16:creationId xmlns:a16="http://schemas.microsoft.com/office/drawing/2014/main" id="{B911B054-509C-4F82-A411-AE7E3B5B7E16}"/>
                </a:ext>
              </a:extLst>
            </p:cNvPr>
            <p:cNvSpPr/>
            <p:nvPr/>
          </p:nvSpPr>
          <p:spPr>
            <a:xfrm>
              <a:off x="7699620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6" y="0"/>
                  </a:moveTo>
                  <a:cubicBezTo>
                    <a:pt x="25" y="89"/>
                    <a:pt x="0" y="190"/>
                    <a:pt x="3" y="293"/>
                  </a:cubicBezTo>
                  <a:cubicBezTo>
                    <a:pt x="3" y="510"/>
                    <a:pt x="95" y="626"/>
                    <a:pt x="169" y="719"/>
                  </a:cubicBezTo>
                  <a:cubicBezTo>
                    <a:pt x="234" y="801"/>
                    <a:pt x="282" y="860"/>
                    <a:pt x="282" y="991"/>
                  </a:cubicBezTo>
                  <a:cubicBezTo>
                    <a:pt x="282" y="1123"/>
                    <a:pt x="234" y="1183"/>
                    <a:pt x="169" y="1264"/>
                  </a:cubicBezTo>
                  <a:cubicBezTo>
                    <a:pt x="95" y="1357"/>
                    <a:pt x="3" y="1473"/>
                    <a:pt x="3" y="1691"/>
                  </a:cubicBezTo>
                  <a:cubicBezTo>
                    <a:pt x="3" y="1909"/>
                    <a:pt x="95" y="2025"/>
                    <a:pt x="169" y="2117"/>
                  </a:cubicBezTo>
                  <a:cubicBezTo>
                    <a:pt x="234" y="2199"/>
                    <a:pt x="282" y="2259"/>
                    <a:pt x="282" y="2391"/>
                  </a:cubicBezTo>
                  <a:cubicBezTo>
                    <a:pt x="282" y="2522"/>
                    <a:pt x="234" y="2581"/>
                    <a:pt x="169" y="2663"/>
                  </a:cubicBezTo>
                  <a:cubicBezTo>
                    <a:pt x="95" y="2756"/>
                    <a:pt x="3" y="2872"/>
                    <a:pt x="3" y="3089"/>
                  </a:cubicBezTo>
                  <a:cubicBezTo>
                    <a:pt x="3" y="3307"/>
                    <a:pt x="95" y="3423"/>
                    <a:pt x="169" y="3516"/>
                  </a:cubicBezTo>
                  <a:cubicBezTo>
                    <a:pt x="234" y="3598"/>
                    <a:pt x="282" y="3657"/>
                    <a:pt x="282" y="3788"/>
                  </a:cubicBezTo>
                  <a:cubicBezTo>
                    <a:pt x="282" y="3920"/>
                    <a:pt x="234" y="3980"/>
                    <a:pt x="169" y="4061"/>
                  </a:cubicBezTo>
                  <a:cubicBezTo>
                    <a:pt x="95" y="4154"/>
                    <a:pt x="3" y="4270"/>
                    <a:pt x="3" y="4488"/>
                  </a:cubicBezTo>
                  <a:cubicBezTo>
                    <a:pt x="3" y="4706"/>
                    <a:pt x="95" y="4822"/>
                    <a:pt x="169" y="4915"/>
                  </a:cubicBezTo>
                  <a:cubicBezTo>
                    <a:pt x="234" y="4996"/>
                    <a:pt x="282" y="5056"/>
                    <a:pt x="282" y="5188"/>
                  </a:cubicBezTo>
                  <a:cubicBezTo>
                    <a:pt x="282" y="5319"/>
                    <a:pt x="234" y="5379"/>
                    <a:pt x="169" y="5461"/>
                  </a:cubicBezTo>
                  <a:cubicBezTo>
                    <a:pt x="95" y="5553"/>
                    <a:pt x="3" y="5669"/>
                    <a:pt x="3" y="5887"/>
                  </a:cubicBezTo>
                  <a:cubicBezTo>
                    <a:pt x="0" y="5990"/>
                    <a:pt x="25" y="6093"/>
                    <a:pt x="76" y="6182"/>
                  </a:cubicBezTo>
                  <a:lnTo>
                    <a:pt x="380" y="6182"/>
                  </a:lnTo>
                  <a:lnTo>
                    <a:pt x="363" y="6161"/>
                  </a:ln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3" y="5615"/>
                  </a:cubicBezTo>
                  <a:cubicBezTo>
                    <a:pt x="437" y="5522"/>
                    <a:pt x="529" y="5404"/>
                    <a:pt x="529" y="5188"/>
                  </a:cubicBezTo>
                  <a:cubicBezTo>
                    <a:pt x="529" y="4969"/>
                    <a:pt x="437" y="4854"/>
                    <a:pt x="363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3" y="4214"/>
                  </a:cubicBezTo>
                  <a:cubicBezTo>
                    <a:pt x="437" y="4122"/>
                    <a:pt x="529" y="4007"/>
                    <a:pt x="529" y="3788"/>
                  </a:cubicBezTo>
                  <a:cubicBezTo>
                    <a:pt x="529" y="3570"/>
                    <a:pt x="437" y="3454"/>
                    <a:pt x="363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3" y="2816"/>
                  </a:cubicBezTo>
                  <a:cubicBezTo>
                    <a:pt x="437" y="2723"/>
                    <a:pt x="529" y="2608"/>
                    <a:pt x="529" y="2389"/>
                  </a:cubicBezTo>
                  <a:cubicBezTo>
                    <a:pt x="529" y="2171"/>
                    <a:pt x="437" y="2055"/>
                    <a:pt x="363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3" y="1417"/>
                  </a:cubicBezTo>
                  <a:cubicBezTo>
                    <a:pt x="437" y="1325"/>
                    <a:pt x="529" y="1208"/>
                    <a:pt x="529" y="991"/>
                  </a:cubicBezTo>
                  <a:cubicBezTo>
                    <a:pt x="529" y="773"/>
                    <a:pt x="437" y="657"/>
                    <a:pt x="363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3" y="19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08;p14">
              <a:extLst>
                <a:ext uri="{FF2B5EF4-FFF2-40B4-BE49-F238E27FC236}">
                  <a16:creationId xmlns:a16="http://schemas.microsoft.com/office/drawing/2014/main" id="{F0DB3CFF-5AE9-40E8-B105-6D05B1ECE1EE}"/>
                </a:ext>
              </a:extLst>
            </p:cNvPr>
            <p:cNvSpPr/>
            <p:nvPr/>
          </p:nvSpPr>
          <p:spPr>
            <a:xfrm>
              <a:off x="7785098" y="838428"/>
              <a:ext cx="27026" cy="316441"/>
            </a:xfrm>
            <a:custGeom>
              <a:avLst/>
              <a:gdLst/>
              <a:ahLst/>
              <a:cxnLst/>
              <a:rect l="l" t="t" r="r" b="b"/>
              <a:pathLst>
                <a:path w="528" h="6182" extrusionOk="0">
                  <a:moveTo>
                    <a:pt x="74" y="0"/>
                  </a:moveTo>
                  <a:cubicBezTo>
                    <a:pt x="24" y="89"/>
                    <a:pt x="0" y="190"/>
                    <a:pt x="2" y="293"/>
                  </a:cubicBezTo>
                  <a:cubicBezTo>
                    <a:pt x="2" y="510"/>
                    <a:pt x="93" y="626"/>
                    <a:pt x="168" y="719"/>
                  </a:cubicBezTo>
                  <a:cubicBezTo>
                    <a:pt x="234" y="801"/>
                    <a:pt x="282" y="860"/>
                    <a:pt x="282" y="991"/>
                  </a:cubicBezTo>
                  <a:cubicBezTo>
                    <a:pt x="282" y="1123"/>
                    <a:pt x="234" y="1183"/>
                    <a:pt x="168" y="1264"/>
                  </a:cubicBezTo>
                  <a:cubicBezTo>
                    <a:pt x="93" y="1357"/>
                    <a:pt x="2" y="1473"/>
                    <a:pt x="2" y="1691"/>
                  </a:cubicBezTo>
                  <a:cubicBezTo>
                    <a:pt x="2" y="1909"/>
                    <a:pt x="93" y="2025"/>
                    <a:pt x="168" y="2117"/>
                  </a:cubicBezTo>
                  <a:cubicBezTo>
                    <a:pt x="234" y="2199"/>
                    <a:pt x="282" y="2259"/>
                    <a:pt x="282" y="2391"/>
                  </a:cubicBezTo>
                  <a:cubicBezTo>
                    <a:pt x="282" y="2522"/>
                    <a:pt x="234" y="2581"/>
                    <a:pt x="168" y="2663"/>
                  </a:cubicBezTo>
                  <a:cubicBezTo>
                    <a:pt x="93" y="2756"/>
                    <a:pt x="2" y="2872"/>
                    <a:pt x="2" y="3089"/>
                  </a:cubicBezTo>
                  <a:cubicBezTo>
                    <a:pt x="2" y="3307"/>
                    <a:pt x="93" y="3423"/>
                    <a:pt x="168" y="3516"/>
                  </a:cubicBezTo>
                  <a:cubicBezTo>
                    <a:pt x="234" y="3598"/>
                    <a:pt x="282" y="3657"/>
                    <a:pt x="282" y="3788"/>
                  </a:cubicBezTo>
                  <a:cubicBezTo>
                    <a:pt x="282" y="3920"/>
                    <a:pt x="234" y="3980"/>
                    <a:pt x="168" y="4061"/>
                  </a:cubicBezTo>
                  <a:cubicBezTo>
                    <a:pt x="93" y="4154"/>
                    <a:pt x="2" y="4270"/>
                    <a:pt x="2" y="4488"/>
                  </a:cubicBezTo>
                  <a:cubicBezTo>
                    <a:pt x="2" y="4706"/>
                    <a:pt x="93" y="4822"/>
                    <a:pt x="168" y="4915"/>
                  </a:cubicBezTo>
                  <a:cubicBezTo>
                    <a:pt x="234" y="4996"/>
                    <a:pt x="282" y="5056"/>
                    <a:pt x="282" y="5188"/>
                  </a:cubicBezTo>
                  <a:cubicBezTo>
                    <a:pt x="282" y="5319"/>
                    <a:pt x="234" y="5379"/>
                    <a:pt x="168" y="5461"/>
                  </a:cubicBezTo>
                  <a:cubicBezTo>
                    <a:pt x="93" y="5553"/>
                    <a:pt x="2" y="5669"/>
                    <a:pt x="2" y="5887"/>
                  </a:cubicBezTo>
                  <a:cubicBezTo>
                    <a:pt x="0" y="5990"/>
                    <a:pt x="25" y="6093"/>
                    <a:pt x="74" y="6182"/>
                  </a:cubicBezTo>
                  <a:lnTo>
                    <a:pt x="378" y="6182"/>
                  </a:lnTo>
                  <a:cubicBezTo>
                    <a:pt x="372" y="6175"/>
                    <a:pt x="367" y="6167"/>
                    <a:pt x="361" y="6161"/>
                  </a:cubicBez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1" y="5615"/>
                  </a:cubicBezTo>
                  <a:cubicBezTo>
                    <a:pt x="435" y="5522"/>
                    <a:pt x="527" y="5404"/>
                    <a:pt x="527" y="5188"/>
                  </a:cubicBezTo>
                  <a:cubicBezTo>
                    <a:pt x="527" y="4969"/>
                    <a:pt x="435" y="4854"/>
                    <a:pt x="361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1" y="4214"/>
                  </a:cubicBezTo>
                  <a:cubicBezTo>
                    <a:pt x="435" y="4122"/>
                    <a:pt x="527" y="4007"/>
                    <a:pt x="527" y="3788"/>
                  </a:cubicBezTo>
                  <a:cubicBezTo>
                    <a:pt x="527" y="3570"/>
                    <a:pt x="435" y="3454"/>
                    <a:pt x="361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1" y="2816"/>
                  </a:cubicBezTo>
                  <a:cubicBezTo>
                    <a:pt x="435" y="2723"/>
                    <a:pt x="527" y="2608"/>
                    <a:pt x="527" y="2389"/>
                  </a:cubicBezTo>
                  <a:cubicBezTo>
                    <a:pt x="527" y="2171"/>
                    <a:pt x="435" y="2055"/>
                    <a:pt x="361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1" y="1417"/>
                  </a:cubicBezTo>
                  <a:cubicBezTo>
                    <a:pt x="435" y="1325"/>
                    <a:pt x="527" y="1208"/>
                    <a:pt x="527" y="991"/>
                  </a:cubicBezTo>
                  <a:cubicBezTo>
                    <a:pt x="527" y="773"/>
                    <a:pt x="435" y="657"/>
                    <a:pt x="361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1" y="19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09;p14">
              <a:extLst>
                <a:ext uri="{FF2B5EF4-FFF2-40B4-BE49-F238E27FC236}">
                  <a16:creationId xmlns:a16="http://schemas.microsoft.com/office/drawing/2014/main" id="{9056538D-A343-42E9-AD42-80F23A3BD882}"/>
                </a:ext>
              </a:extLst>
            </p:cNvPr>
            <p:cNvSpPr/>
            <p:nvPr/>
          </p:nvSpPr>
          <p:spPr>
            <a:xfrm>
              <a:off x="7870371" y="838428"/>
              <a:ext cx="27230" cy="316441"/>
            </a:xfrm>
            <a:custGeom>
              <a:avLst/>
              <a:gdLst/>
              <a:ahLst/>
              <a:cxnLst/>
              <a:rect l="l" t="t" r="r" b="b"/>
              <a:pathLst>
                <a:path w="532" h="6182" extrusionOk="0">
                  <a:moveTo>
                    <a:pt x="77" y="0"/>
                  </a:moveTo>
                  <a:cubicBezTo>
                    <a:pt x="26" y="89"/>
                    <a:pt x="1" y="190"/>
                    <a:pt x="4" y="293"/>
                  </a:cubicBezTo>
                  <a:cubicBezTo>
                    <a:pt x="4" y="510"/>
                    <a:pt x="96" y="626"/>
                    <a:pt x="170" y="719"/>
                  </a:cubicBezTo>
                  <a:cubicBezTo>
                    <a:pt x="237" y="801"/>
                    <a:pt x="284" y="860"/>
                    <a:pt x="284" y="991"/>
                  </a:cubicBezTo>
                  <a:cubicBezTo>
                    <a:pt x="284" y="1123"/>
                    <a:pt x="235" y="1183"/>
                    <a:pt x="170" y="1264"/>
                  </a:cubicBezTo>
                  <a:cubicBezTo>
                    <a:pt x="96" y="1357"/>
                    <a:pt x="4" y="1473"/>
                    <a:pt x="4" y="1691"/>
                  </a:cubicBezTo>
                  <a:cubicBezTo>
                    <a:pt x="4" y="1909"/>
                    <a:pt x="96" y="2025"/>
                    <a:pt x="170" y="2117"/>
                  </a:cubicBezTo>
                  <a:cubicBezTo>
                    <a:pt x="237" y="2199"/>
                    <a:pt x="284" y="2259"/>
                    <a:pt x="284" y="2391"/>
                  </a:cubicBezTo>
                  <a:cubicBezTo>
                    <a:pt x="284" y="2522"/>
                    <a:pt x="235" y="2581"/>
                    <a:pt x="170" y="2663"/>
                  </a:cubicBezTo>
                  <a:cubicBezTo>
                    <a:pt x="96" y="2756"/>
                    <a:pt x="4" y="2872"/>
                    <a:pt x="4" y="3089"/>
                  </a:cubicBezTo>
                  <a:cubicBezTo>
                    <a:pt x="4" y="3307"/>
                    <a:pt x="96" y="3423"/>
                    <a:pt x="170" y="3516"/>
                  </a:cubicBezTo>
                  <a:cubicBezTo>
                    <a:pt x="237" y="3598"/>
                    <a:pt x="284" y="3657"/>
                    <a:pt x="284" y="3788"/>
                  </a:cubicBezTo>
                  <a:cubicBezTo>
                    <a:pt x="284" y="3920"/>
                    <a:pt x="235" y="3980"/>
                    <a:pt x="170" y="4061"/>
                  </a:cubicBezTo>
                  <a:cubicBezTo>
                    <a:pt x="96" y="4154"/>
                    <a:pt x="4" y="4270"/>
                    <a:pt x="4" y="4488"/>
                  </a:cubicBezTo>
                  <a:cubicBezTo>
                    <a:pt x="4" y="4706"/>
                    <a:pt x="96" y="4822"/>
                    <a:pt x="170" y="4915"/>
                  </a:cubicBezTo>
                  <a:cubicBezTo>
                    <a:pt x="237" y="4996"/>
                    <a:pt x="284" y="5056"/>
                    <a:pt x="284" y="5188"/>
                  </a:cubicBezTo>
                  <a:cubicBezTo>
                    <a:pt x="284" y="5319"/>
                    <a:pt x="235" y="5379"/>
                    <a:pt x="170" y="5461"/>
                  </a:cubicBezTo>
                  <a:cubicBezTo>
                    <a:pt x="96" y="5553"/>
                    <a:pt x="4" y="5669"/>
                    <a:pt x="4" y="5887"/>
                  </a:cubicBezTo>
                  <a:cubicBezTo>
                    <a:pt x="1" y="5992"/>
                    <a:pt x="28" y="6093"/>
                    <a:pt x="77" y="6182"/>
                  </a:cubicBezTo>
                  <a:lnTo>
                    <a:pt x="381" y="6182"/>
                  </a:lnTo>
                  <a:cubicBezTo>
                    <a:pt x="374" y="6175"/>
                    <a:pt x="370" y="6167"/>
                    <a:pt x="363" y="6161"/>
                  </a:cubicBezTo>
                  <a:cubicBezTo>
                    <a:pt x="298" y="6079"/>
                    <a:pt x="251" y="6019"/>
                    <a:pt x="251" y="5887"/>
                  </a:cubicBezTo>
                  <a:cubicBezTo>
                    <a:pt x="251" y="5756"/>
                    <a:pt x="298" y="5696"/>
                    <a:pt x="363" y="5615"/>
                  </a:cubicBezTo>
                  <a:cubicBezTo>
                    <a:pt x="438" y="5522"/>
                    <a:pt x="531" y="5404"/>
                    <a:pt x="531" y="5188"/>
                  </a:cubicBezTo>
                  <a:cubicBezTo>
                    <a:pt x="531" y="4969"/>
                    <a:pt x="438" y="4854"/>
                    <a:pt x="363" y="4760"/>
                  </a:cubicBezTo>
                  <a:cubicBezTo>
                    <a:pt x="298" y="4678"/>
                    <a:pt x="251" y="4619"/>
                    <a:pt x="251" y="4488"/>
                  </a:cubicBezTo>
                  <a:cubicBezTo>
                    <a:pt x="251" y="4357"/>
                    <a:pt x="298" y="4296"/>
                    <a:pt x="363" y="4214"/>
                  </a:cubicBezTo>
                  <a:cubicBezTo>
                    <a:pt x="438" y="4122"/>
                    <a:pt x="531" y="4007"/>
                    <a:pt x="531" y="3788"/>
                  </a:cubicBezTo>
                  <a:cubicBezTo>
                    <a:pt x="531" y="3570"/>
                    <a:pt x="438" y="3454"/>
                    <a:pt x="363" y="3361"/>
                  </a:cubicBezTo>
                  <a:cubicBezTo>
                    <a:pt x="298" y="3280"/>
                    <a:pt x="251" y="3220"/>
                    <a:pt x="251" y="3089"/>
                  </a:cubicBezTo>
                  <a:cubicBezTo>
                    <a:pt x="251" y="2957"/>
                    <a:pt x="298" y="2899"/>
                    <a:pt x="363" y="2816"/>
                  </a:cubicBezTo>
                  <a:cubicBezTo>
                    <a:pt x="438" y="2723"/>
                    <a:pt x="531" y="2608"/>
                    <a:pt x="531" y="2389"/>
                  </a:cubicBezTo>
                  <a:cubicBezTo>
                    <a:pt x="531" y="2171"/>
                    <a:pt x="438" y="2055"/>
                    <a:pt x="363" y="1963"/>
                  </a:cubicBezTo>
                  <a:cubicBezTo>
                    <a:pt x="298" y="1881"/>
                    <a:pt x="251" y="1821"/>
                    <a:pt x="251" y="1689"/>
                  </a:cubicBezTo>
                  <a:cubicBezTo>
                    <a:pt x="251" y="1558"/>
                    <a:pt x="298" y="1499"/>
                    <a:pt x="363" y="1417"/>
                  </a:cubicBezTo>
                  <a:cubicBezTo>
                    <a:pt x="438" y="1325"/>
                    <a:pt x="531" y="1208"/>
                    <a:pt x="531" y="991"/>
                  </a:cubicBezTo>
                  <a:cubicBezTo>
                    <a:pt x="531" y="773"/>
                    <a:pt x="438" y="657"/>
                    <a:pt x="363" y="564"/>
                  </a:cubicBezTo>
                  <a:cubicBezTo>
                    <a:pt x="298" y="482"/>
                    <a:pt x="251" y="423"/>
                    <a:pt x="251" y="292"/>
                  </a:cubicBezTo>
                  <a:cubicBezTo>
                    <a:pt x="251" y="160"/>
                    <a:pt x="298" y="102"/>
                    <a:pt x="363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10;p14">
              <a:extLst>
                <a:ext uri="{FF2B5EF4-FFF2-40B4-BE49-F238E27FC236}">
                  <a16:creationId xmlns:a16="http://schemas.microsoft.com/office/drawing/2014/main" id="{871FBAEE-A6E6-4981-8338-FE165457FE0D}"/>
                </a:ext>
              </a:extLst>
            </p:cNvPr>
            <p:cNvSpPr/>
            <p:nvPr/>
          </p:nvSpPr>
          <p:spPr>
            <a:xfrm>
              <a:off x="7955849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5" y="0"/>
                  </a:moveTo>
                  <a:cubicBezTo>
                    <a:pt x="25" y="89"/>
                    <a:pt x="1" y="190"/>
                    <a:pt x="2" y="293"/>
                  </a:cubicBezTo>
                  <a:cubicBezTo>
                    <a:pt x="2" y="510"/>
                    <a:pt x="94" y="626"/>
                    <a:pt x="169" y="719"/>
                  </a:cubicBezTo>
                  <a:cubicBezTo>
                    <a:pt x="235" y="801"/>
                    <a:pt x="283" y="860"/>
                    <a:pt x="283" y="991"/>
                  </a:cubicBezTo>
                  <a:cubicBezTo>
                    <a:pt x="283" y="1123"/>
                    <a:pt x="235" y="1183"/>
                    <a:pt x="169" y="1264"/>
                  </a:cubicBezTo>
                  <a:cubicBezTo>
                    <a:pt x="94" y="1357"/>
                    <a:pt x="2" y="1473"/>
                    <a:pt x="2" y="1691"/>
                  </a:cubicBezTo>
                  <a:cubicBezTo>
                    <a:pt x="2" y="1909"/>
                    <a:pt x="94" y="2025"/>
                    <a:pt x="169" y="2117"/>
                  </a:cubicBezTo>
                  <a:cubicBezTo>
                    <a:pt x="235" y="2199"/>
                    <a:pt x="283" y="2259"/>
                    <a:pt x="283" y="2391"/>
                  </a:cubicBezTo>
                  <a:cubicBezTo>
                    <a:pt x="283" y="2522"/>
                    <a:pt x="235" y="2581"/>
                    <a:pt x="169" y="2663"/>
                  </a:cubicBezTo>
                  <a:cubicBezTo>
                    <a:pt x="94" y="2756"/>
                    <a:pt x="2" y="2872"/>
                    <a:pt x="2" y="3089"/>
                  </a:cubicBezTo>
                  <a:cubicBezTo>
                    <a:pt x="2" y="3307"/>
                    <a:pt x="94" y="3423"/>
                    <a:pt x="169" y="3516"/>
                  </a:cubicBezTo>
                  <a:cubicBezTo>
                    <a:pt x="235" y="3598"/>
                    <a:pt x="283" y="3657"/>
                    <a:pt x="283" y="3788"/>
                  </a:cubicBezTo>
                  <a:cubicBezTo>
                    <a:pt x="283" y="3920"/>
                    <a:pt x="235" y="3980"/>
                    <a:pt x="169" y="4061"/>
                  </a:cubicBezTo>
                  <a:cubicBezTo>
                    <a:pt x="94" y="4154"/>
                    <a:pt x="2" y="4270"/>
                    <a:pt x="2" y="4488"/>
                  </a:cubicBezTo>
                  <a:cubicBezTo>
                    <a:pt x="2" y="4706"/>
                    <a:pt x="94" y="4822"/>
                    <a:pt x="169" y="4915"/>
                  </a:cubicBezTo>
                  <a:cubicBezTo>
                    <a:pt x="235" y="4996"/>
                    <a:pt x="283" y="5056"/>
                    <a:pt x="283" y="5188"/>
                  </a:cubicBezTo>
                  <a:cubicBezTo>
                    <a:pt x="283" y="5319"/>
                    <a:pt x="235" y="5379"/>
                    <a:pt x="169" y="5461"/>
                  </a:cubicBezTo>
                  <a:cubicBezTo>
                    <a:pt x="94" y="5553"/>
                    <a:pt x="2" y="5669"/>
                    <a:pt x="2" y="5887"/>
                  </a:cubicBezTo>
                  <a:cubicBezTo>
                    <a:pt x="1" y="5992"/>
                    <a:pt x="26" y="6093"/>
                    <a:pt x="77" y="6182"/>
                  </a:cubicBezTo>
                  <a:lnTo>
                    <a:pt x="379" y="6182"/>
                  </a:lnTo>
                  <a:cubicBezTo>
                    <a:pt x="373" y="6175"/>
                    <a:pt x="368" y="6167"/>
                    <a:pt x="362" y="6161"/>
                  </a:cubicBez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2" y="5615"/>
                  </a:cubicBezTo>
                  <a:cubicBezTo>
                    <a:pt x="436" y="5522"/>
                    <a:pt x="529" y="5404"/>
                    <a:pt x="529" y="5188"/>
                  </a:cubicBezTo>
                  <a:cubicBezTo>
                    <a:pt x="529" y="4969"/>
                    <a:pt x="436" y="4854"/>
                    <a:pt x="362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2" y="4214"/>
                  </a:cubicBezTo>
                  <a:cubicBezTo>
                    <a:pt x="436" y="4122"/>
                    <a:pt x="529" y="4007"/>
                    <a:pt x="529" y="3788"/>
                  </a:cubicBezTo>
                  <a:cubicBezTo>
                    <a:pt x="529" y="3570"/>
                    <a:pt x="436" y="3454"/>
                    <a:pt x="362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2" y="2816"/>
                  </a:cubicBezTo>
                  <a:cubicBezTo>
                    <a:pt x="436" y="2723"/>
                    <a:pt x="529" y="2608"/>
                    <a:pt x="529" y="2389"/>
                  </a:cubicBezTo>
                  <a:cubicBezTo>
                    <a:pt x="529" y="2171"/>
                    <a:pt x="436" y="2055"/>
                    <a:pt x="362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2" y="1417"/>
                  </a:cubicBezTo>
                  <a:cubicBezTo>
                    <a:pt x="436" y="1325"/>
                    <a:pt x="529" y="1208"/>
                    <a:pt x="529" y="991"/>
                  </a:cubicBezTo>
                  <a:cubicBezTo>
                    <a:pt x="529" y="773"/>
                    <a:pt x="436" y="657"/>
                    <a:pt x="362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2" y="19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11;p14">
              <a:extLst>
                <a:ext uri="{FF2B5EF4-FFF2-40B4-BE49-F238E27FC236}">
                  <a16:creationId xmlns:a16="http://schemas.microsoft.com/office/drawing/2014/main" id="{EE227B98-EBA7-447E-9BFA-533895F76EA6}"/>
                </a:ext>
              </a:extLst>
            </p:cNvPr>
            <p:cNvSpPr/>
            <p:nvPr/>
          </p:nvSpPr>
          <p:spPr>
            <a:xfrm>
              <a:off x="8041275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6" y="0"/>
                  </a:moveTo>
                  <a:cubicBezTo>
                    <a:pt x="26" y="89"/>
                    <a:pt x="0" y="190"/>
                    <a:pt x="2" y="293"/>
                  </a:cubicBezTo>
                  <a:cubicBezTo>
                    <a:pt x="2" y="510"/>
                    <a:pt x="95" y="626"/>
                    <a:pt x="170" y="719"/>
                  </a:cubicBezTo>
                  <a:cubicBezTo>
                    <a:pt x="234" y="801"/>
                    <a:pt x="282" y="860"/>
                    <a:pt x="282" y="991"/>
                  </a:cubicBezTo>
                  <a:cubicBezTo>
                    <a:pt x="282" y="1123"/>
                    <a:pt x="234" y="1183"/>
                    <a:pt x="170" y="1264"/>
                  </a:cubicBezTo>
                  <a:cubicBezTo>
                    <a:pt x="95" y="1357"/>
                    <a:pt x="2" y="1473"/>
                    <a:pt x="2" y="1691"/>
                  </a:cubicBezTo>
                  <a:cubicBezTo>
                    <a:pt x="2" y="1909"/>
                    <a:pt x="95" y="2025"/>
                    <a:pt x="170" y="2117"/>
                  </a:cubicBezTo>
                  <a:cubicBezTo>
                    <a:pt x="234" y="2199"/>
                    <a:pt x="282" y="2259"/>
                    <a:pt x="282" y="2391"/>
                  </a:cubicBezTo>
                  <a:cubicBezTo>
                    <a:pt x="282" y="2522"/>
                    <a:pt x="234" y="2581"/>
                    <a:pt x="170" y="2663"/>
                  </a:cubicBezTo>
                  <a:cubicBezTo>
                    <a:pt x="95" y="2756"/>
                    <a:pt x="2" y="2872"/>
                    <a:pt x="2" y="3089"/>
                  </a:cubicBezTo>
                  <a:cubicBezTo>
                    <a:pt x="2" y="3307"/>
                    <a:pt x="95" y="3423"/>
                    <a:pt x="170" y="3516"/>
                  </a:cubicBezTo>
                  <a:cubicBezTo>
                    <a:pt x="234" y="3598"/>
                    <a:pt x="282" y="3657"/>
                    <a:pt x="282" y="3788"/>
                  </a:cubicBezTo>
                  <a:cubicBezTo>
                    <a:pt x="282" y="3920"/>
                    <a:pt x="234" y="3980"/>
                    <a:pt x="170" y="4061"/>
                  </a:cubicBezTo>
                  <a:cubicBezTo>
                    <a:pt x="95" y="4154"/>
                    <a:pt x="2" y="4270"/>
                    <a:pt x="2" y="4488"/>
                  </a:cubicBezTo>
                  <a:cubicBezTo>
                    <a:pt x="2" y="4706"/>
                    <a:pt x="95" y="4822"/>
                    <a:pt x="170" y="4915"/>
                  </a:cubicBezTo>
                  <a:cubicBezTo>
                    <a:pt x="234" y="4996"/>
                    <a:pt x="282" y="5056"/>
                    <a:pt x="282" y="5188"/>
                  </a:cubicBezTo>
                  <a:cubicBezTo>
                    <a:pt x="282" y="5319"/>
                    <a:pt x="234" y="5379"/>
                    <a:pt x="170" y="5461"/>
                  </a:cubicBezTo>
                  <a:cubicBezTo>
                    <a:pt x="95" y="5553"/>
                    <a:pt x="2" y="5669"/>
                    <a:pt x="2" y="5887"/>
                  </a:cubicBezTo>
                  <a:cubicBezTo>
                    <a:pt x="0" y="5992"/>
                    <a:pt x="26" y="6093"/>
                    <a:pt x="76" y="6182"/>
                  </a:cubicBezTo>
                  <a:lnTo>
                    <a:pt x="378" y="6182"/>
                  </a:lnTo>
                  <a:cubicBezTo>
                    <a:pt x="374" y="6175"/>
                    <a:pt x="367" y="6167"/>
                    <a:pt x="363" y="6161"/>
                  </a:cubicBez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1" y="5615"/>
                  </a:cubicBezTo>
                  <a:cubicBezTo>
                    <a:pt x="435" y="5522"/>
                    <a:pt x="529" y="5404"/>
                    <a:pt x="529" y="5188"/>
                  </a:cubicBezTo>
                  <a:cubicBezTo>
                    <a:pt x="529" y="4969"/>
                    <a:pt x="435" y="4854"/>
                    <a:pt x="361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1" y="4214"/>
                  </a:cubicBezTo>
                  <a:cubicBezTo>
                    <a:pt x="435" y="4122"/>
                    <a:pt x="529" y="4007"/>
                    <a:pt x="529" y="3788"/>
                  </a:cubicBezTo>
                  <a:cubicBezTo>
                    <a:pt x="529" y="3570"/>
                    <a:pt x="435" y="3454"/>
                    <a:pt x="361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1" y="2816"/>
                  </a:cubicBezTo>
                  <a:cubicBezTo>
                    <a:pt x="435" y="2723"/>
                    <a:pt x="529" y="2608"/>
                    <a:pt x="529" y="2389"/>
                  </a:cubicBezTo>
                  <a:cubicBezTo>
                    <a:pt x="529" y="2171"/>
                    <a:pt x="435" y="2055"/>
                    <a:pt x="361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1" y="1417"/>
                  </a:cubicBezTo>
                  <a:cubicBezTo>
                    <a:pt x="435" y="1325"/>
                    <a:pt x="529" y="1208"/>
                    <a:pt x="529" y="991"/>
                  </a:cubicBezTo>
                  <a:cubicBezTo>
                    <a:pt x="529" y="773"/>
                    <a:pt x="435" y="657"/>
                    <a:pt x="361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1" y="19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12;p14">
              <a:extLst>
                <a:ext uri="{FF2B5EF4-FFF2-40B4-BE49-F238E27FC236}">
                  <a16:creationId xmlns:a16="http://schemas.microsoft.com/office/drawing/2014/main" id="{74EF5F46-C2BA-4CED-B94E-3D6120789153}"/>
                </a:ext>
              </a:extLst>
            </p:cNvPr>
            <p:cNvSpPr/>
            <p:nvPr/>
          </p:nvSpPr>
          <p:spPr>
            <a:xfrm>
              <a:off x="8126651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5" y="0"/>
                  </a:moveTo>
                  <a:cubicBezTo>
                    <a:pt x="26" y="89"/>
                    <a:pt x="1" y="190"/>
                    <a:pt x="2" y="293"/>
                  </a:cubicBezTo>
                  <a:cubicBezTo>
                    <a:pt x="2" y="510"/>
                    <a:pt x="96" y="626"/>
                    <a:pt x="170" y="719"/>
                  </a:cubicBezTo>
                  <a:cubicBezTo>
                    <a:pt x="235" y="801"/>
                    <a:pt x="282" y="860"/>
                    <a:pt x="282" y="991"/>
                  </a:cubicBezTo>
                  <a:cubicBezTo>
                    <a:pt x="282" y="1123"/>
                    <a:pt x="235" y="1183"/>
                    <a:pt x="170" y="1264"/>
                  </a:cubicBezTo>
                  <a:cubicBezTo>
                    <a:pt x="96" y="1357"/>
                    <a:pt x="2" y="1473"/>
                    <a:pt x="2" y="1691"/>
                  </a:cubicBezTo>
                  <a:cubicBezTo>
                    <a:pt x="2" y="1909"/>
                    <a:pt x="96" y="2025"/>
                    <a:pt x="170" y="2117"/>
                  </a:cubicBezTo>
                  <a:cubicBezTo>
                    <a:pt x="235" y="2199"/>
                    <a:pt x="282" y="2259"/>
                    <a:pt x="282" y="2391"/>
                  </a:cubicBezTo>
                  <a:cubicBezTo>
                    <a:pt x="282" y="2522"/>
                    <a:pt x="235" y="2581"/>
                    <a:pt x="170" y="2663"/>
                  </a:cubicBezTo>
                  <a:cubicBezTo>
                    <a:pt x="96" y="2756"/>
                    <a:pt x="2" y="2872"/>
                    <a:pt x="2" y="3089"/>
                  </a:cubicBezTo>
                  <a:cubicBezTo>
                    <a:pt x="2" y="3307"/>
                    <a:pt x="96" y="3423"/>
                    <a:pt x="170" y="3516"/>
                  </a:cubicBezTo>
                  <a:cubicBezTo>
                    <a:pt x="235" y="3598"/>
                    <a:pt x="282" y="3657"/>
                    <a:pt x="282" y="3788"/>
                  </a:cubicBezTo>
                  <a:cubicBezTo>
                    <a:pt x="282" y="3920"/>
                    <a:pt x="235" y="3980"/>
                    <a:pt x="170" y="4061"/>
                  </a:cubicBezTo>
                  <a:cubicBezTo>
                    <a:pt x="96" y="4154"/>
                    <a:pt x="2" y="4270"/>
                    <a:pt x="2" y="4488"/>
                  </a:cubicBezTo>
                  <a:cubicBezTo>
                    <a:pt x="2" y="4706"/>
                    <a:pt x="96" y="4822"/>
                    <a:pt x="170" y="4915"/>
                  </a:cubicBezTo>
                  <a:cubicBezTo>
                    <a:pt x="235" y="4996"/>
                    <a:pt x="282" y="5056"/>
                    <a:pt x="282" y="5188"/>
                  </a:cubicBezTo>
                  <a:cubicBezTo>
                    <a:pt x="282" y="5319"/>
                    <a:pt x="235" y="5379"/>
                    <a:pt x="170" y="5461"/>
                  </a:cubicBezTo>
                  <a:cubicBezTo>
                    <a:pt x="96" y="5553"/>
                    <a:pt x="2" y="5669"/>
                    <a:pt x="2" y="5887"/>
                  </a:cubicBezTo>
                  <a:cubicBezTo>
                    <a:pt x="1" y="5992"/>
                    <a:pt x="26" y="6093"/>
                    <a:pt x="77" y="6182"/>
                  </a:cubicBezTo>
                  <a:lnTo>
                    <a:pt x="379" y="6182"/>
                  </a:lnTo>
                  <a:cubicBezTo>
                    <a:pt x="374" y="6175"/>
                    <a:pt x="368" y="6167"/>
                    <a:pt x="361" y="6161"/>
                  </a:cubicBez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1" y="5615"/>
                  </a:cubicBezTo>
                  <a:cubicBezTo>
                    <a:pt x="436" y="5522"/>
                    <a:pt x="529" y="5404"/>
                    <a:pt x="529" y="5188"/>
                  </a:cubicBezTo>
                  <a:cubicBezTo>
                    <a:pt x="529" y="4969"/>
                    <a:pt x="436" y="4854"/>
                    <a:pt x="361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1" y="4214"/>
                  </a:cubicBezTo>
                  <a:cubicBezTo>
                    <a:pt x="436" y="4122"/>
                    <a:pt x="529" y="4007"/>
                    <a:pt x="529" y="3788"/>
                  </a:cubicBezTo>
                  <a:cubicBezTo>
                    <a:pt x="529" y="3570"/>
                    <a:pt x="436" y="3454"/>
                    <a:pt x="361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1" y="2816"/>
                  </a:cubicBezTo>
                  <a:cubicBezTo>
                    <a:pt x="436" y="2723"/>
                    <a:pt x="529" y="2608"/>
                    <a:pt x="529" y="2389"/>
                  </a:cubicBezTo>
                  <a:cubicBezTo>
                    <a:pt x="529" y="2171"/>
                    <a:pt x="436" y="2055"/>
                    <a:pt x="361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1" y="1417"/>
                  </a:cubicBezTo>
                  <a:cubicBezTo>
                    <a:pt x="436" y="1325"/>
                    <a:pt x="529" y="1208"/>
                    <a:pt x="529" y="991"/>
                  </a:cubicBezTo>
                  <a:cubicBezTo>
                    <a:pt x="529" y="773"/>
                    <a:pt x="436" y="657"/>
                    <a:pt x="361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1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13;p14">
              <a:extLst>
                <a:ext uri="{FF2B5EF4-FFF2-40B4-BE49-F238E27FC236}">
                  <a16:creationId xmlns:a16="http://schemas.microsoft.com/office/drawing/2014/main" id="{1D1B7605-DD29-4AC0-BAB0-68AF023956F2}"/>
                </a:ext>
              </a:extLst>
            </p:cNvPr>
            <p:cNvSpPr/>
            <p:nvPr/>
          </p:nvSpPr>
          <p:spPr>
            <a:xfrm>
              <a:off x="8212026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7" y="0"/>
                  </a:moveTo>
                  <a:cubicBezTo>
                    <a:pt x="26" y="89"/>
                    <a:pt x="1" y="190"/>
                    <a:pt x="2" y="293"/>
                  </a:cubicBezTo>
                  <a:cubicBezTo>
                    <a:pt x="2" y="510"/>
                    <a:pt x="96" y="626"/>
                    <a:pt x="170" y="719"/>
                  </a:cubicBezTo>
                  <a:cubicBezTo>
                    <a:pt x="235" y="801"/>
                    <a:pt x="283" y="860"/>
                    <a:pt x="283" y="991"/>
                  </a:cubicBezTo>
                  <a:cubicBezTo>
                    <a:pt x="283" y="1123"/>
                    <a:pt x="235" y="1183"/>
                    <a:pt x="170" y="1264"/>
                  </a:cubicBezTo>
                  <a:cubicBezTo>
                    <a:pt x="96" y="1357"/>
                    <a:pt x="2" y="1473"/>
                    <a:pt x="2" y="1691"/>
                  </a:cubicBezTo>
                  <a:cubicBezTo>
                    <a:pt x="2" y="1909"/>
                    <a:pt x="96" y="2025"/>
                    <a:pt x="170" y="2117"/>
                  </a:cubicBezTo>
                  <a:cubicBezTo>
                    <a:pt x="235" y="2199"/>
                    <a:pt x="283" y="2259"/>
                    <a:pt x="283" y="2391"/>
                  </a:cubicBezTo>
                  <a:cubicBezTo>
                    <a:pt x="283" y="2522"/>
                    <a:pt x="235" y="2581"/>
                    <a:pt x="170" y="2663"/>
                  </a:cubicBezTo>
                  <a:cubicBezTo>
                    <a:pt x="96" y="2756"/>
                    <a:pt x="2" y="2872"/>
                    <a:pt x="2" y="3089"/>
                  </a:cubicBezTo>
                  <a:cubicBezTo>
                    <a:pt x="2" y="3307"/>
                    <a:pt x="96" y="3423"/>
                    <a:pt x="170" y="3516"/>
                  </a:cubicBezTo>
                  <a:cubicBezTo>
                    <a:pt x="235" y="3598"/>
                    <a:pt x="283" y="3657"/>
                    <a:pt x="283" y="3788"/>
                  </a:cubicBezTo>
                  <a:cubicBezTo>
                    <a:pt x="283" y="3920"/>
                    <a:pt x="235" y="3980"/>
                    <a:pt x="170" y="4061"/>
                  </a:cubicBezTo>
                  <a:cubicBezTo>
                    <a:pt x="96" y="4154"/>
                    <a:pt x="2" y="4270"/>
                    <a:pt x="2" y="4488"/>
                  </a:cubicBezTo>
                  <a:cubicBezTo>
                    <a:pt x="2" y="4706"/>
                    <a:pt x="96" y="4822"/>
                    <a:pt x="170" y="4915"/>
                  </a:cubicBezTo>
                  <a:cubicBezTo>
                    <a:pt x="235" y="4996"/>
                    <a:pt x="283" y="5056"/>
                    <a:pt x="283" y="5188"/>
                  </a:cubicBezTo>
                  <a:cubicBezTo>
                    <a:pt x="283" y="5319"/>
                    <a:pt x="235" y="5379"/>
                    <a:pt x="170" y="5461"/>
                  </a:cubicBezTo>
                  <a:cubicBezTo>
                    <a:pt x="96" y="5553"/>
                    <a:pt x="2" y="5669"/>
                    <a:pt x="2" y="5887"/>
                  </a:cubicBezTo>
                  <a:cubicBezTo>
                    <a:pt x="1" y="5992"/>
                    <a:pt x="26" y="6093"/>
                    <a:pt x="77" y="6182"/>
                  </a:cubicBezTo>
                  <a:lnTo>
                    <a:pt x="381" y="6182"/>
                  </a:lnTo>
                  <a:cubicBezTo>
                    <a:pt x="374" y="6175"/>
                    <a:pt x="368" y="6167"/>
                    <a:pt x="363" y="6161"/>
                  </a:cubicBez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3" y="5615"/>
                  </a:cubicBezTo>
                  <a:cubicBezTo>
                    <a:pt x="438" y="5522"/>
                    <a:pt x="530" y="5404"/>
                    <a:pt x="530" y="5188"/>
                  </a:cubicBezTo>
                  <a:cubicBezTo>
                    <a:pt x="530" y="4969"/>
                    <a:pt x="438" y="4854"/>
                    <a:pt x="363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3" y="4214"/>
                  </a:cubicBezTo>
                  <a:cubicBezTo>
                    <a:pt x="438" y="4122"/>
                    <a:pt x="530" y="4007"/>
                    <a:pt x="530" y="3788"/>
                  </a:cubicBezTo>
                  <a:cubicBezTo>
                    <a:pt x="530" y="3570"/>
                    <a:pt x="438" y="3454"/>
                    <a:pt x="363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3" y="2816"/>
                  </a:cubicBezTo>
                  <a:cubicBezTo>
                    <a:pt x="438" y="2723"/>
                    <a:pt x="530" y="2608"/>
                    <a:pt x="530" y="2389"/>
                  </a:cubicBezTo>
                  <a:cubicBezTo>
                    <a:pt x="530" y="2171"/>
                    <a:pt x="438" y="2055"/>
                    <a:pt x="363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3" y="1417"/>
                  </a:cubicBezTo>
                  <a:cubicBezTo>
                    <a:pt x="438" y="1325"/>
                    <a:pt x="530" y="1208"/>
                    <a:pt x="530" y="991"/>
                  </a:cubicBezTo>
                  <a:cubicBezTo>
                    <a:pt x="530" y="773"/>
                    <a:pt x="438" y="657"/>
                    <a:pt x="363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3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14;p14">
              <a:extLst>
                <a:ext uri="{FF2B5EF4-FFF2-40B4-BE49-F238E27FC236}">
                  <a16:creationId xmlns:a16="http://schemas.microsoft.com/office/drawing/2014/main" id="{71882652-5B8B-4D89-B502-CB12984D5B32}"/>
                </a:ext>
              </a:extLst>
            </p:cNvPr>
            <p:cNvSpPr/>
            <p:nvPr/>
          </p:nvSpPr>
          <p:spPr>
            <a:xfrm>
              <a:off x="8297453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6" y="0"/>
                  </a:moveTo>
                  <a:cubicBezTo>
                    <a:pt x="26" y="89"/>
                    <a:pt x="0" y="190"/>
                    <a:pt x="3" y="293"/>
                  </a:cubicBezTo>
                  <a:cubicBezTo>
                    <a:pt x="3" y="510"/>
                    <a:pt x="95" y="626"/>
                    <a:pt x="170" y="719"/>
                  </a:cubicBezTo>
                  <a:cubicBezTo>
                    <a:pt x="236" y="801"/>
                    <a:pt x="284" y="860"/>
                    <a:pt x="284" y="991"/>
                  </a:cubicBezTo>
                  <a:cubicBezTo>
                    <a:pt x="284" y="1123"/>
                    <a:pt x="236" y="1183"/>
                    <a:pt x="170" y="1264"/>
                  </a:cubicBezTo>
                  <a:cubicBezTo>
                    <a:pt x="95" y="1357"/>
                    <a:pt x="3" y="1473"/>
                    <a:pt x="3" y="1691"/>
                  </a:cubicBezTo>
                  <a:cubicBezTo>
                    <a:pt x="3" y="1909"/>
                    <a:pt x="95" y="2025"/>
                    <a:pt x="170" y="2117"/>
                  </a:cubicBezTo>
                  <a:cubicBezTo>
                    <a:pt x="236" y="2199"/>
                    <a:pt x="284" y="2259"/>
                    <a:pt x="284" y="2391"/>
                  </a:cubicBezTo>
                  <a:cubicBezTo>
                    <a:pt x="284" y="2522"/>
                    <a:pt x="236" y="2581"/>
                    <a:pt x="170" y="2663"/>
                  </a:cubicBezTo>
                  <a:cubicBezTo>
                    <a:pt x="95" y="2756"/>
                    <a:pt x="3" y="2872"/>
                    <a:pt x="3" y="3089"/>
                  </a:cubicBezTo>
                  <a:cubicBezTo>
                    <a:pt x="3" y="3307"/>
                    <a:pt x="95" y="3423"/>
                    <a:pt x="170" y="3516"/>
                  </a:cubicBezTo>
                  <a:cubicBezTo>
                    <a:pt x="236" y="3598"/>
                    <a:pt x="284" y="3657"/>
                    <a:pt x="284" y="3788"/>
                  </a:cubicBezTo>
                  <a:cubicBezTo>
                    <a:pt x="284" y="3920"/>
                    <a:pt x="236" y="3980"/>
                    <a:pt x="170" y="4061"/>
                  </a:cubicBezTo>
                  <a:cubicBezTo>
                    <a:pt x="95" y="4154"/>
                    <a:pt x="3" y="4270"/>
                    <a:pt x="3" y="4488"/>
                  </a:cubicBezTo>
                  <a:cubicBezTo>
                    <a:pt x="3" y="4706"/>
                    <a:pt x="95" y="4822"/>
                    <a:pt x="170" y="4915"/>
                  </a:cubicBezTo>
                  <a:cubicBezTo>
                    <a:pt x="236" y="4996"/>
                    <a:pt x="284" y="5056"/>
                    <a:pt x="284" y="5188"/>
                  </a:cubicBezTo>
                  <a:cubicBezTo>
                    <a:pt x="284" y="5319"/>
                    <a:pt x="236" y="5379"/>
                    <a:pt x="170" y="5461"/>
                  </a:cubicBezTo>
                  <a:cubicBezTo>
                    <a:pt x="95" y="5553"/>
                    <a:pt x="3" y="5669"/>
                    <a:pt x="3" y="5887"/>
                  </a:cubicBezTo>
                  <a:cubicBezTo>
                    <a:pt x="0" y="5992"/>
                    <a:pt x="27" y="6093"/>
                    <a:pt x="76" y="6182"/>
                  </a:cubicBezTo>
                  <a:lnTo>
                    <a:pt x="380" y="6182"/>
                  </a:lnTo>
                  <a:cubicBezTo>
                    <a:pt x="374" y="6175"/>
                    <a:pt x="369" y="6167"/>
                    <a:pt x="363" y="6161"/>
                  </a:cubicBezTo>
                  <a:cubicBezTo>
                    <a:pt x="296" y="6079"/>
                    <a:pt x="249" y="6019"/>
                    <a:pt x="249" y="5887"/>
                  </a:cubicBezTo>
                  <a:cubicBezTo>
                    <a:pt x="249" y="5756"/>
                    <a:pt x="296" y="5696"/>
                    <a:pt x="363" y="5615"/>
                  </a:cubicBezTo>
                  <a:cubicBezTo>
                    <a:pt x="437" y="5522"/>
                    <a:pt x="529" y="5404"/>
                    <a:pt x="529" y="5188"/>
                  </a:cubicBezTo>
                  <a:cubicBezTo>
                    <a:pt x="529" y="4969"/>
                    <a:pt x="437" y="4854"/>
                    <a:pt x="363" y="4760"/>
                  </a:cubicBezTo>
                  <a:cubicBezTo>
                    <a:pt x="296" y="4678"/>
                    <a:pt x="249" y="4619"/>
                    <a:pt x="249" y="4488"/>
                  </a:cubicBezTo>
                  <a:cubicBezTo>
                    <a:pt x="249" y="4357"/>
                    <a:pt x="296" y="4296"/>
                    <a:pt x="363" y="4214"/>
                  </a:cubicBezTo>
                  <a:cubicBezTo>
                    <a:pt x="437" y="4122"/>
                    <a:pt x="529" y="4007"/>
                    <a:pt x="529" y="3788"/>
                  </a:cubicBezTo>
                  <a:cubicBezTo>
                    <a:pt x="529" y="3570"/>
                    <a:pt x="437" y="3454"/>
                    <a:pt x="363" y="3361"/>
                  </a:cubicBezTo>
                  <a:cubicBezTo>
                    <a:pt x="296" y="3280"/>
                    <a:pt x="249" y="3220"/>
                    <a:pt x="249" y="3089"/>
                  </a:cubicBezTo>
                  <a:cubicBezTo>
                    <a:pt x="249" y="2957"/>
                    <a:pt x="296" y="2899"/>
                    <a:pt x="363" y="2816"/>
                  </a:cubicBezTo>
                  <a:cubicBezTo>
                    <a:pt x="437" y="2723"/>
                    <a:pt x="529" y="2608"/>
                    <a:pt x="529" y="2389"/>
                  </a:cubicBezTo>
                  <a:cubicBezTo>
                    <a:pt x="529" y="2171"/>
                    <a:pt x="437" y="2055"/>
                    <a:pt x="363" y="1963"/>
                  </a:cubicBezTo>
                  <a:cubicBezTo>
                    <a:pt x="296" y="1881"/>
                    <a:pt x="249" y="1821"/>
                    <a:pt x="249" y="1689"/>
                  </a:cubicBezTo>
                  <a:cubicBezTo>
                    <a:pt x="249" y="1558"/>
                    <a:pt x="296" y="1499"/>
                    <a:pt x="363" y="1417"/>
                  </a:cubicBezTo>
                  <a:cubicBezTo>
                    <a:pt x="437" y="1325"/>
                    <a:pt x="529" y="1208"/>
                    <a:pt x="529" y="991"/>
                  </a:cubicBezTo>
                  <a:cubicBezTo>
                    <a:pt x="529" y="773"/>
                    <a:pt x="437" y="657"/>
                    <a:pt x="363" y="564"/>
                  </a:cubicBezTo>
                  <a:cubicBezTo>
                    <a:pt x="296" y="482"/>
                    <a:pt x="249" y="423"/>
                    <a:pt x="249" y="292"/>
                  </a:cubicBezTo>
                  <a:cubicBezTo>
                    <a:pt x="249" y="160"/>
                    <a:pt x="296" y="102"/>
                    <a:pt x="363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15;p14">
              <a:extLst>
                <a:ext uri="{FF2B5EF4-FFF2-40B4-BE49-F238E27FC236}">
                  <a16:creationId xmlns:a16="http://schemas.microsoft.com/office/drawing/2014/main" id="{16A5651B-D46E-4457-B54C-912EB1E37AB7}"/>
                </a:ext>
              </a:extLst>
            </p:cNvPr>
            <p:cNvSpPr/>
            <p:nvPr/>
          </p:nvSpPr>
          <p:spPr>
            <a:xfrm>
              <a:off x="8382828" y="838428"/>
              <a:ext cx="27128" cy="316441"/>
            </a:xfrm>
            <a:custGeom>
              <a:avLst/>
              <a:gdLst/>
              <a:ahLst/>
              <a:cxnLst/>
              <a:rect l="l" t="t" r="r" b="b"/>
              <a:pathLst>
                <a:path w="530" h="6182" extrusionOk="0">
                  <a:moveTo>
                    <a:pt x="77" y="0"/>
                  </a:moveTo>
                  <a:cubicBezTo>
                    <a:pt x="26" y="89"/>
                    <a:pt x="1" y="190"/>
                    <a:pt x="4" y="293"/>
                  </a:cubicBezTo>
                  <a:cubicBezTo>
                    <a:pt x="4" y="510"/>
                    <a:pt x="96" y="626"/>
                    <a:pt x="170" y="719"/>
                  </a:cubicBezTo>
                  <a:cubicBezTo>
                    <a:pt x="235" y="801"/>
                    <a:pt x="282" y="860"/>
                    <a:pt x="282" y="991"/>
                  </a:cubicBezTo>
                  <a:cubicBezTo>
                    <a:pt x="282" y="1123"/>
                    <a:pt x="235" y="1183"/>
                    <a:pt x="170" y="1264"/>
                  </a:cubicBezTo>
                  <a:cubicBezTo>
                    <a:pt x="96" y="1357"/>
                    <a:pt x="4" y="1473"/>
                    <a:pt x="4" y="1691"/>
                  </a:cubicBezTo>
                  <a:cubicBezTo>
                    <a:pt x="4" y="1909"/>
                    <a:pt x="96" y="2025"/>
                    <a:pt x="170" y="2117"/>
                  </a:cubicBezTo>
                  <a:cubicBezTo>
                    <a:pt x="235" y="2199"/>
                    <a:pt x="282" y="2259"/>
                    <a:pt x="282" y="2391"/>
                  </a:cubicBezTo>
                  <a:cubicBezTo>
                    <a:pt x="282" y="2522"/>
                    <a:pt x="235" y="2581"/>
                    <a:pt x="170" y="2663"/>
                  </a:cubicBezTo>
                  <a:cubicBezTo>
                    <a:pt x="96" y="2756"/>
                    <a:pt x="4" y="2872"/>
                    <a:pt x="4" y="3089"/>
                  </a:cubicBezTo>
                  <a:cubicBezTo>
                    <a:pt x="4" y="3307"/>
                    <a:pt x="96" y="3423"/>
                    <a:pt x="170" y="3516"/>
                  </a:cubicBezTo>
                  <a:cubicBezTo>
                    <a:pt x="235" y="3598"/>
                    <a:pt x="282" y="3657"/>
                    <a:pt x="282" y="3788"/>
                  </a:cubicBezTo>
                  <a:cubicBezTo>
                    <a:pt x="282" y="3920"/>
                    <a:pt x="235" y="3980"/>
                    <a:pt x="170" y="4061"/>
                  </a:cubicBezTo>
                  <a:cubicBezTo>
                    <a:pt x="96" y="4154"/>
                    <a:pt x="4" y="4270"/>
                    <a:pt x="4" y="4488"/>
                  </a:cubicBezTo>
                  <a:cubicBezTo>
                    <a:pt x="4" y="4706"/>
                    <a:pt x="96" y="4822"/>
                    <a:pt x="170" y="4915"/>
                  </a:cubicBezTo>
                  <a:cubicBezTo>
                    <a:pt x="235" y="4996"/>
                    <a:pt x="282" y="5056"/>
                    <a:pt x="282" y="5188"/>
                  </a:cubicBezTo>
                  <a:cubicBezTo>
                    <a:pt x="282" y="5319"/>
                    <a:pt x="235" y="5379"/>
                    <a:pt x="170" y="5461"/>
                  </a:cubicBezTo>
                  <a:cubicBezTo>
                    <a:pt x="96" y="5553"/>
                    <a:pt x="4" y="5669"/>
                    <a:pt x="4" y="5887"/>
                  </a:cubicBezTo>
                  <a:cubicBezTo>
                    <a:pt x="1" y="5992"/>
                    <a:pt x="26" y="6093"/>
                    <a:pt x="77" y="6182"/>
                  </a:cubicBezTo>
                  <a:lnTo>
                    <a:pt x="379" y="6182"/>
                  </a:lnTo>
                  <a:cubicBezTo>
                    <a:pt x="374" y="6175"/>
                    <a:pt x="368" y="6167"/>
                    <a:pt x="363" y="6161"/>
                  </a:cubicBezTo>
                  <a:cubicBezTo>
                    <a:pt x="297" y="6079"/>
                    <a:pt x="251" y="6019"/>
                    <a:pt x="251" y="5887"/>
                  </a:cubicBezTo>
                  <a:cubicBezTo>
                    <a:pt x="251" y="5756"/>
                    <a:pt x="297" y="5696"/>
                    <a:pt x="363" y="5615"/>
                  </a:cubicBezTo>
                  <a:cubicBezTo>
                    <a:pt x="438" y="5522"/>
                    <a:pt x="529" y="5404"/>
                    <a:pt x="529" y="5188"/>
                  </a:cubicBezTo>
                  <a:cubicBezTo>
                    <a:pt x="529" y="4969"/>
                    <a:pt x="438" y="4854"/>
                    <a:pt x="363" y="4760"/>
                  </a:cubicBezTo>
                  <a:cubicBezTo>
                    <a:pt x="297" y="4678"/>
                    <a:pt x="251" y="4619"/>
                    <a:pt x="251" y="4488"/>
                  </a:cubicBezTo>
                  <a:cubicBezTo>
                    <a:pt x="251" y="4357"/>
                    <a:pt x="297" y="4296"/>
                    <a:pt x="363" y="4214"/>
                  </a:cubicBezTo>
                  <a:cubicBezTo>
                    <a:pt x="438" y="4122"/>
                    <a:pt x="529" y="4007"/>
                    <a:pt x="529" y="3788"/>
                  </a:cubicBezTo>
                  <a:cubicBezTo>
                    <a:pt x="529" y="3570"/>
                    <a:pt x="438" y="3454"/>
                    <a:pt x="363" y="3361"/>
                  </a:cubicBezTo>
                  <a:cubicBezTo>
                    <a:pt x="297" y="3280"/>
                    <a:pt x="251" y="3220"/>
                    <a:pt x="251" y="3089"/>
                  </a:cubicBezTo>
                  <a:cubicBezTo>
                    <a:pt x="251" y="2957"/>
                    <a:pt x="297" y="2899"/>
                    <a:pt x="363" y="2816"/>
                  </a:cubicBezTo>
                  <a:cubicBezTo>
                    <a:pt x="438" y="2723"/>
                    <a:pt x="529" y="2608"/>
                    <a:pt x="529" y="2389"/>
                  </a:cubicBezTo>
                  <a:cubicBezTo>
                    <a:pt x="529" y="2171"/>
                    <a:pt x="438" y="2055"/>
                    <a:pt x="363" y="1963"/>
                  </a:cubicBezTo>
                  <a:cubicBezTo>
                    <a:pt x="297" y="1881"/>
                    <a:pt x="251" y="1821"/>
                    <a:pt x="251" y="1689"/>
                  </a:cubicBezTo>
                  <a:cubicBezTo>
                    <a:pt x="251" y="1558"/>
                    <a:pt x="297" y="1499"/>
                    <a:pt x="363" y="1417"/>
                  </a:cubicBezTo>
                  <a:cubicBezTo>
                    <a:pt x="438" y="1325"/>
                    <a:pt x="529" y="1208"/>
                    <a:pt x="529" y="991"/>
                  </a:cubicBezTo>
                  <a:cubicBezTo>
                    <a:pt x="529" y="773"/>
                    <a:pt x="438" y="657"/>
                    <a:pt x="363" y="564"/>
                  </a:cubicBezTo>
                  <a:cubicBezTo>
                    <a:pt x="297" y="482"/>
                    <a:pt x="251" y="423"/>
                    <a:pt x="251" y="292"/>
                  </a:cubicBezTo>
                  <a:cubicBezTo>
                    <a:pt x="251" y="160"/>
                    <a:pt x="297" y="102"/>
                    <a:pt x="363" y="19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16;p14">
              <a:extLst>
                <a:ext uri="{FF2B5EF4-FFF2-40B4-BE49-F238E27FC236}">
                  <a16:creationId xmlns:a16="http://schemas.microsoft.com/office/drawing/2014/main" id="{8D8D5184-DED3-4A8E-932E-19282ADF0CF2}"/>
                </a:ext>
              </a:extLst>
            </p:cNvPr>
            <p:cNvSpPr/>
            <p:nvPr/>
          </p:nvSpPr>
          <p:spPr>
            <a:xfrm>
              <a:off x="8468255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6" y="0"/>
                  </a:moveTo>
                  <a:cubicBezTo>
                    <a:pt x="25" y="89"/>
                    <a:pt x="0" y="190"/>
                    <a:pt x="3" y="293"/>
                  </a:cubicBezTo>
                  <a:cubicBezTo>
                    <a:pt x="3" y="510"/>
                    <a:pt x="95" y="626"/>
                    <a:pt x="169" y="719"/>
                  </a:cubicBezTo>
                  <a:cubicBezTo>
                    <a:pt x="236" y="801"/>
                    <a:pt x="282" y="860"/>
                    <a:pt x="282" y="991"/>
                  </a:cubicBezTo>
                  <a:cubicBezTo>
                    <a:pt x="282" y="1123"/>
                    <a:pt x="236" y="1183"/>
                    <a:pt x="169" y="1264"/>
                  </a:cubicBezTo>
                  <a:cubicBezTo>
                    <a:pt x="95" y="1357"/>
                    <a:pt x="3" y="1473"/>
                    <a:pt x="3" y="1691"/>
                  </a:cubicBezTo>
                  <a:cubicBezTo>
                    <a:pt x="3" y="1909"/>
                    <a:pt x="95" y="2025"/>
                    <a:pt x="169" y="2117"/>
                  </a:cubicBezTo>
                  <a:cubicBezTo>
                    <a:pt x="236" y="2199"/>
                    <a:pt x="282" y="2259"/>
                    <a:pt x="282" y="2391"/>
                  </a:cubicBezTo>
                  <a:cubicBezTo>
                    <a:pt x="282" y="2522"/>
                    <a:pt x="236" y="2581"/>
                    <a:pt x="169" y="2663"/>
                  </a:cubicBezTo>
                  <a:cubicBezTo>
                    <a:pt x="95" y="2756"/>
                    <a:pt x="3" y="2872"/>
                    <a:pt x="3" y="3089"/>
                  </a:cubicBezTo>
                  <a:cubicBezTo>
                    <a:pt x="3" y="3307"/>
                    <a:pt x="95" y="3423"/>
                    <a:pt x="169" y="3516"/>
                  </a:cubicBezTo>
                  <a:cubicBezTo>
                    <a:pt x="236" y="3598"/>
                    <a:pt x="282" y="3657"/>
                    <a:pt x="282" y="3788"/>
                  </a:cubicBezTo>
                  <a:cubicBezTo>
                    <a:pt x="282" y="3920"/>
                    <a:pt x="236" y="3980"/>
                    <a:pt x="169" y="4061"/>
                  </a:cubicBezTo>
                  <a:cubicBezTo>
                    <a:pt x="95" y="4154"/>
                    <a:pt x="3" y="4270"/>
                    <a:pt x="3" y="4488"/>
                  </a:cubicBezTo>
                  <a:cubicBezTo>
                    <a:pt x="3" y="4706"/>
                    <a:pt x="95" y="4822"/>
                    <a:pt x="169" y="4915"/>
                  </a:cubicBezTo>
                  <a:cubicBezTo>
                    <a:pt x="236" y="4996"/>
                    <a:pt x="282" y="5056"/>
                    <a:pt x="282" y="5188"/>
                  </a:cubicBezTo>
                  <a:cubicBezTo>
                    <a:pt x="282" y="5319"/>
                    <a:pt x="236" y="5379"/>
                    <a:pt x="169" y="5461"/>
                  </a:cubicBezTo>
                  <a:cubicBezTo>
                    <a:pt x="95" y="5553"/>
                    <a:pt x="3" y="5669"/>
                    <a:pt x="3" y="5887"/>
                  </a:cubicBezTo>
                  <a:cubicBezTo>
                    <a:pt x="0" y="5992"/>
                    <a:pt x="25" y="6093"/>
                    <a:pt x="76" y="6182"/>
                  </a:cubicBezTo>
                  <a:lnTo>
                    <a:pt x="380" y="6182"/>
                  </a:lnTo>
                  <a:cubicBezTo>
                    <a:pt x="375" y="6175"/>
                    <a:pt x="369" y="6167"/>
                    <a:pt x="363" y="6161"/>
                  </a:cubicBezTo>
                  <a:cubicBezTo>
                    <a:pt x="298" y="6079"/>
                    <a:pt x="250" y="6019"/>
                    <a:pt x="250" y="5887"/>
                  </a:cubicBezTo>
                  <a:cubicBezTo>
                    <a:pt x="250" y="5756"/>
                    <a:pt x="298" y="5696"/>
                    <a:pt x="363" y="5615"/>
                  </a:cubicBezTo>
                  <a:cubicBezTo>
                    <a:pt x="437" y="5522"/>
                    <a:pt x="529" y="5404"/>
                    <a:pt x="529" y="5188"/>
                  </a:cubicBezTo>
                  <a:cubicBezTo>
                    <a:pt x="529" y="4969"/>
                    <a:pt x="437" y="4854"/>
                    <a:pt x="363" y="4760"/>
                  </a:cubicBezTo>
                  <a:cubicBezTo>
                    <a:pt x="298" y="4678"/>
                    <a:pt x="250" y="4619"/>
                    <a:pt x="250" y="4488"/>
                  </a:cubicBezTo>
                  <a:cubicBezTo>
                    <a:pt x="250" y="4357"/>
                    <a:pt x="298" y="4296"/>
                    <a:pt x="363" y="4214"/>
                  </a:cubicBezTo>
                  <a:cubicBezTo>
                    <a:pt x="437" y="4122"/>
                    <a:pt x="529" y="4007"/>
                    <a:pt x="529" y="3788"/>
                  </a:cubicBezTo>
                  <a:cubicBezTo>
                    <a:pt x="529" y="3570"/>
                    <a:pt x="437" y="3454"/>
                    <a:pt x="363" y="3361"/>
                  </a:cubicBezTo>
                  <a:cubicBezTo>
                    <a:pt x="298" y="3280"/>
                    <a:pt x="250" y="3220"/>
                    <a:pt x="250" y="3089"/>
                  </a:cubicBezTo>
                  <a:cubicBezTo>
                    <a:pt x="250" y="2957"/>
                    <a:pt x="298" y="2899"/>
                    <a:pt x="363" y="2816"/>
                  </a:cubicBezTo>
                  <a:cubicBezTo>
                    <a:pt x="437" y="2723"/>
                    <a:pt x="529" y="2608"/>
                    <a:pt x="529" y="2389"/>
                  </a:cubicBezTo>
                  <a:cubicBezTo>
                    <a:pt x="529" y="2171"/>
                    <a:pt x="437" y="2055"/>
                    <a:pt x="363" y="1963"/>
                  </a:cubicBezTo>
                  <a:cubicBezTo>
                    <a:pt x="298" y="1881"/>
                    <a:pt x="250" y="1821"/>
                    <a:pt x="250" y="1689"/>
                  </a:cubicBezTo>
                  <a:cubicBezTo>
                    <a:pt x="250" y="1558"/>
                    <a:pt x="298" y="1499"/>
                    <a:pt x="363" y="1417"/>
                  </a:cubicBezTo>
                  <a:cubicBezTo>
                    <a:pt x="437" y="1325"/>
                    <a:pt x="529" y="1208"/>
                    <a:pt x="529" y="991"/>
                  </a:cubicBezTo>
                  <a:cubicBezTo>
                    <a:pt x="529" y="773"/>
                    <a:pt x="437" y="657"/>
                    <a:pt x="363" y="564"/>
                  </a:cubicBezTo>
                  <a:cubicBezTo>
                    <a:pt x="298" y="482"/>
                    <a:pt x="250" y="423"/>
                    <a:pt x="250" y="292"/>
                  </a:cubicBezTo>
                  <a:cubicBezTo>
                    <a:pt x="250" y="160"/>
                    <a:pt x="298" y="102"/>
                    <a:pt x="363" y="19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17;p14">
              <a:extLst>
                <a:ext uri="{FF2B5EF4-FFF2-40B4-BE49-F238E27FC236}">
                  <a16:creationId xmlns:a16="http://schemas.microsoft.com/office/drawing/2014/main" id="{917AA627-A172-4235-BA94-4565179F609E}"/>
                </a:ext>
              </a:extLst>
            </p:cNvPr>
            <p:cNvSpPr/>
            <p:nvPr/>
          </p:nvSpPr>
          <p:spPr>
            <a:xfrm>
              <a:off x="8553681" y="838428"/>
              <a:ext cx="27077" cy="316441"/>
            </a:xfrm>
            <a:custGeom>
              <a:avLst/>
              <a:gdLst/>
              <a:ahLst/>
              <a:cxnLst/>
              <a:rect l="l" t="t" r="r" b="b"/>
              <a:pathLst>
                <a:path w="529" h="6182" extrusionOk="0">
                  <a:moveTo>
                    <a:pt x="77" y="0"/>
                  </a:moveTo>
                  <a:cubicBezTo>
                    <a:pt x="26" y="89"/>
                    <a:pt x="1" y="190"/>
                    <a:pt x="3" y="293"/>
                  </a:cubicBezTo>
                  <a:cubicBezTo>
                    <a:pt x="3" y="510"/>
                    <a:pt x="96" y="626"/>
                    <a:pt x="170" y="719"/>
                  </a:cubicBezTo>
                  <a:cubicBezTo>
                    <a:pt x="235" y="801"/>
                    <a:pt x="283" y="860"/>
                    <a:pt x="283" y="991"/>
                  </a:cubicBezTo>
                  <a:cubicBezTo>
                    <a:pt x="283" y="1123"/>
                    <a:pt x="235" y="1183"/>
                    <a:pt x="170" y="1264"/>
                  </a:cubicBezTo>
                  <a:cubicBezTo>
                    <a:pt x="96" y="1357"/>
                    <a:pt x="3" y="1473"/>
                    <a:pt x="3" y="1691"/>
                  </a:cubicBezTo>
                  <a:cubicBezTo>
                    <a:pt x="3" y="1909"/>
                    <a:pt x="96" y="2025"/>
                    <a:pt x="170" y="2117"/>
                  </a:cubicBezTo>
                  <a:cubicBezTo>
                    <a:pt x="235" y="2199"/>
                    <a:pt x="283" y="2259"/>
                    <a:pt x="283" y="2391"/>
                  </a:cubicBezTo>
                  <a:cubicBezTo>
                    <a:pt x="283" y="2522"/>
                    <a:pt x="235" y="2581"/>
                    <a:pt x="170" y="2663"/>
                  </a:cubicBezTo>
                  <a:cubicBezTo>
                    <a:pt x="96" y="2756"/>
                    <a:pt x="3" y="2872"/>
                    <a:pt x="3" y="3089"/>
                  </a:cubicBezTo>
                  <a:cubicBezTo>
                    <a:pt x="3" y="3307"/>
                    <a:pt x="96" y="3423"/>
                    <a:pt x="170" y="3516"/>
                  </a:cubicBezTo>
                  <a:cubicBezTo>
                    <a:pt x="235" y="3598"/>
                    <a:pt x="283" y="3657"/>
                    <a:pt x="283" y="3788"/>
                  </a:cubicBezTo>
                  <a:cubicBezTo>
                    <a:pt x="283" y="3920"/>
                    <a:pt x="235" y="3980"/>
                    <a:pt x="170" y="4061"/>
                  </a:cubicBezTo>
                  <a:cubicBezTo>
                    <a:pt x="96" y="4154"/>
                    <a:pt x="3" y="4270"/>
                    <a:pt x="3" y="4488"/>
                  </a:cubicBezTo>
                  <a:cubicBezTo>
                    <a:pt x="3" y="4706"/>
                    <a:pt x="96" y="4822"/>
                    <a:pt x="170" y="4915"/>
                  </a:cubicBezTo>
                  <a:cubicBezTo>
                    <a:pt x="235" y="4996"/>
                    <a:pt x="283" y="5056"/>
                    <a:pt x="283" y="5188"/>
                  </a:cubicBezTo>
                  <a:cubicBezTo>
                    <a:pt x="283" y="5319"/>
                    <a:pt x="235" y="5379"/>
                    <a:pt x="170" y="5461"/>
                  </a:cubicBezTo>
                  <a:cubicBezTo>
                    <a:pt x="96" y="5553"/>
                    <a:pt x="3" y="5669"/>
                    <a:pt x="3" y="5887"/>
                  </a:cubicBezTo>
                  <a:cubicBezTo>
                    <a:pt x="1" y="5992"/>
                    <a:pt x="26" y="6093"/>
                    <a:pt x="77" y="6182"/>
                  </a:cubicBezTo>
                  <a:lnTo>
                    <a:pt x="379" y="6182"/>
                  </a:lnTo>
                  <a:cubicBezTo>
                    <a:pt x="375" y="6175"/>
                    <a:pt x="368" y="6167"/>
                    <a:pt x="362" y="6161"/>
                  </a:cubicBezTo>
                  <a:cubicBezTo>
                    <a:pt x="297" y="6079"/>
                    <a:pt x="249" y="6019"/>
                    <a:pt x="249" y="5887"/>
                  </a:cubicBezTo>
                  <a:cubicBezTo>
                    <a:pt x="249" y="5756"/>
                    <a:pt x="297" y="5696"/>
                    <a:pt x="362" y="5615"/>
                  </a:cubicBezTo>
                  <a:cubicBezTo>
                    <a:pt x="436" y="5522"/>
                    <a:pt x="528" y="5404"/>
                    <a:pt x="528" y="5188"/>
                  </a:cubicBezTo>
                  <a:cubicBezTo>
                    <a:pt x="528" y="4969"/>
                    <a:pt x="436" y="4854"/>
                    <a:pt x="362" y="4760"/>
                  </a:cubicBezTo>
                  <a:cubicBezTo>
                    <a:pt x="297" y="4678"/>
                    <a:pt x="249" y="4619"/>
                    <a:pt x="249" y="4488"/>
                  </a:cubicBezTo>
                  <a:cubicBezTo>
                    <a:pt x="249" y="4357"/>
                    <a:pt x="297" y="4296"/>
                    <a:pt x="362" y="4214"/>
                  </a:cubicBezTo>
                  <a:cubicBezTo>
                    <a:pt x="436" y="4122"/>
                    <a:pt x="528" y="4007"/>
                    <a:pt x="528" y="3788"/>
                  </a:cubicBezTo>
                  <a:cubicBezTo>
                    <a:pt x="528" y="3570"/>
                    <a:pt x="436" y="3454"/>
                    <a:pt x="362" y="3361"/>
                  </a:cubicBezTo>
                  <a:cubicBezTo>
                    <a:pt x="297" y="3280"/>
                    <a:pt x="249" y="3220"/>
                    <a:pt x="249" y="3089"/>
                  </a:cubicBezTo>
                  <a:cubicBezTo>
                    <a:pt x="249" y="2957"/>
                    <a:pt x="297" y="2899"/>
                    <a:pt x="362" y="2816"/>
                  </a:cubicBezTo>
                  <a:cubicBezTo>
                    <a:pt x="436" y="2723"/>
                    <a:pt x="528" y="2608"/>
                    <a:pt x="528" y="2389"/>
                  </a:cubicBezTo>
                  <a:cubicBezTo>
                    <a:pt x="528" y="2171"/>
                    <a:pt x="436" y="2055"/>
                    <a:pt x="362" y="1963"/>
                  </a:cubicBezTo>
                  <a:cubicBezTo>
                    <a:pt x="297" y="1881"/>
                    <a:pt x="249" y="1821"/>
                    <a:pt x="249" y="1689"/>
                  </a:cubicBezTo>
                  <a:cubicBezTo>
                    <a:pt x="249" y="1558"/>
                    <a:pt x="297" y="1499"/>
                    <a:pt x="362" y="1417"/>
                  </a:cubicBezTo>
                  <a:cubicBezTo>
                    <a:pt x="436" y="1325"/>
                    <a:pt x="528" y="1208"/>
                    <a:pt x="528" y="991"/>
                  </a:cubicBezTo>
                  <a:cubicBezTo>
                    <a:pt x="528" y="773"/>
                    <a:pt x="436" y="657"/>
                    <a:pt x="362" y="564"/>
                  </a:cubicBezTo>
                  <a:cubicBezTo>
                    <a:pt x="297" y="482"/>
                    <a:pt x="249" y="423"/>
                    <a:pt x="249" y="292"/>
                  </a:cubicBezTo>
                  <a:cubicBezTo>
                    <a:pt x="249" y="160"/>
                    <a:pt x="297" y="102"/>
                    <a:pt x="362" y="19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18;p14">
              <a:extLst>
                <a:ext uri="{FF2B5EF4-FFF2-40B4-BE49-F238E27FC236}">
                  <a16:creationId xmlns:a16="http://schemas.microsoft.com/office/drawing/2014/main" id="{5DB964A4-40E5-4DF5-BA5A-C0701C6F5B30}"/>
                </a:ext>
              </a:extLst>
            </p:cNvPr>
            <p:cNvSpPr/>
            <p:nvPr/>
          </p:nvSpPr>
          <p:spPr>
            <a:xfrm>
              <a:off x="8240740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4" y="1"/>
                  </a:moveTo>
                  <a:cubicBezTo>
                    <a:pt x="18" y="94"/>
                    <a:pt x="0" y="192"/>
                    <a:pt x="0" y="294"/>
                  </a:cubicBezTo>
                  <a:cubicBezTo>
                    <a:pt x="0" y="575"/>
                    <a:pt x="125" y="732"/>
                    <a:pt x="208" y="835"/>
                  </a:cubicBezTo>
                  <a:cubicBezTo>
                    <a:pt x="266" y="908"/>
                    <a:pt x="280" y="925"/>
                    <a:pt x="280" y="992"/>
                  </a:cubicBezTo>
                  <a:cubicBezTo>
                    <a:pt x="280" y="1058"/>
                    <a:pt x="266" y="1076"/>
                    <a:pt x="208" y="1148"/>
                  </a:cubicBezTo>
                  <a:cubicBezTo>
                    <a:pt x="125" y="1251"/>
                    <a:pt x="0" y="1408"/>
                    <a:pt x="0" y="1691"/>
                  </a:cubicBezTo>
                  <a:cubicBezTo>
                    <a:pt x="0" y="1975"/>
                    <a:pt x="125" y="2130"/>
                    <a:pt x="208" y="2234"/>
                  </a:cubicBezTo>
                  <a:cubicBezTo>
                    <a:pt x="266" y="2307"/>
                    <a:pt x="280" y="2325"/>
                    <a:pt x="280" y="2391"/>
                  </a:cubicBezTo>
                  <a:cubicBezTo>
                    <a:pt x="280" y="2458"/>
                    <a:pt x="266" y="2475"/>
                    <a:pt x="208" y="2548"/>
                  </a:cubicBezTo>
                  <a:cubicBezTo>
                    <a:pt x="125" y="2651"/>
                    <a:pt x="0" y="2807"/>
                    <a:pt x="0" y="3089"/>
                  </a:cubicBezTo>
                  <a:cubicBezTo>
                    <a:pt x="0" y="3372"/>
                    <a:pt x="125" y="3529"/>
                    <a:pt x="208" y="3632"/>
                  </a:cubicBezTo>
                  <a:cubicBezTo>
                    <a:pt x="266" y="3705"/>
                    <a:pt x="280" y="3722"/>
                    <a:pt x="280" y="3789"/>
                  </a:cubicBezTo>
                  <a:cubicBezTo>
                    <a:pt x="280" y="3855"/>
                    <a:pt x="266" y="3873"/>
                    <a:pt x="208" y="3945"/>
                  </a:cubicBezTo>
                  <a:cubicBezTo>
                    <a:pt x="125" y="4050"/>
                    <a:pt x="0" y="4205"/>
                    <a:pt x="0" y="4488"/>
                  </a:cubicBezTo>
                  <a:cubicBezTo>
                    <a:pt x="0" y="4772"/>
                    <a:pt x="125" y="4928"/>
                    <a:pt x="208" y="5031"/>
                  </a:cubicBezTo>
                  <a:cubicBezTo>
                    <a:pt x="268" y="5104"/>
                    <a:pt x="280" y="5122"/>
                    <a:pt x="280" y="5188"/>
                  </a:cubicBezTo>
                  <a:cubicBezTo>
                    <a:pt x="280" y="5255"/>
                    <a:pt x="266" y="5272"/>
                    <a:pt x="208" y="5346"/>
                  </a:cubicBezTo>
                  <a:cubicBezTo>
                    <a:pt x="125" y="5449"/>
                    <a:pt x="0" y="5606"/>
                    <a:pt x="0" y="5889"/>
                  </a:cubicBezTo>
                  <a:cubicBezTo>
                    <a:pt x="0" y="5991"/>
                    <a:pt x="18" y="6090"/>
                    <a:pt x="56" y="6184"/>
                  </a:cubicBezTo>
                  <a:lnTo>
                    <a:pt x="789" y="6184"/>
                  </a:lnTo>
                  <a:cubicBezTo>
                    <a:pt x="758" y="6136"/>
                    <a:pt x="725" y="6090"/>
                    <a:pt x="690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0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0" y="4645"/>
                  </a:cubicBezTo>
                  <a:cubicBezTo>
                    <a:pt x="630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0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0" y="3247"/>
                  </a:cubicBezTo>
                  <a:cubicBezTo>
                    <a:pt x="632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0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0" y="1848"/>
                  </a:cubicBezTo>
                  <a:cubicBezTo>
                    <a:pt x="632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0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0" y="449"/>
                  </a:cubicBezTo>
                  <a:cubicBezTo>
                    <a:pt x="632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0" y="137"/>
                  </a:cubicBezTo>
                  <a:cubicBezTo>
                    <a:pt x="727" y="94"/>
                    <a:pt x="758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19;p14">
              <a:extLst>
                <a:ext uri="{FF2B5EF4-FFF2-40B4-BE49-F238E27FC236}">
                  <a16:creationId xmlns:a16="http://schemas.microsoft.com/office/drawing/2014/main" id="{8C849ACB-32CF-4BDA-BDCE-DC72CE7A5894}"/>
                </a:ext>
              </a:extLst>
            </p:cNvPr>
            <p:cNvSpPr/>
            <p:nvPr/>
          </p:nvSpPr>
          <p:spPr>
            <a:xfrm>
              <a:off x="8155263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6" y="1"/>
                  </a:moveTo>
                  <a:cubicBezTo>
                    <a:pt x="19" y="94"/>
                    <a:pt x="0" y="192"/>
                    <a:pt x="2" y="294"/>
                  </a:cubicBezTo>
                  <a:cubicBezTo>
                    <a:pt x="2" y="575"/>
                    <a:pt x="127" y="732"/>
                    <a:pt x="209" y="835"/>
                  </a:cubicBezTo>
                  <a:cubicBezTo>
                    <a:pt x="268" y="908"/>
                    <a:pt x="282" y="925"/>
                    <a:pt x="282" y="992"/>
                  </a:cubicBezTo>
                  <a:cubicBezTo>
                    <a:pt x="282" y="1058"/>
                    <a:pt x="268" y="1076"/>
                    <a:pt x="209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09" y="2234"/>
                  </a:cubicBezTo>
                  <a:cubicBezTo>
                    <a:pt x="268" y="2307"/>
                    <a:pt x="282" y="2325"/>
                    <a:pt x="282" y="2391"/>
                  </a:cubicBezTo>
                  <a:cubicBezTo>
                    <a:pt x="282" y="2458"/>
                    <a:pt x="268" y="2475"/>
                    <a:pt x="209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09" y="3632"/>
                  </a:cubicBezTo>
                  <a:cubicBezTo>
                    <a:pt x="268" y="3705"/>
                    <a:pt x="282" y="3722"/>
                    <a:pt x="282" y="3789"/>
                  </a:cubicBezTo>
                  <a:cubicBezTo>
                    <a:pt x="282" y="3855"/>
                    <a:pt x="268" y="3873"/>
                    <a:pt x="209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09" y="5031"/>
                  </a:cubicBezTo>
                  <a:cubicBezTo>
                    <a:pt x="269" y="5104"/>
                    <a:pt x="282" y="5122"/>
                    <a:pt x="282" y="5188"/>
                  </a:cubicBezTo>
                  <a:cubicBezTo>
                    <a:pt x="282" y="5255"/>
                    <a:pt x="268" y="5272"/>
                    <a:pt x="209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0" y="5991"/>
                    <a:pt x="19" y="6090"/>
                    <a:pt x="56" y="6184"/>
                  </a:cubicBezTo>
                  <a:lnTo>
                    <a:pt x="790" y="6184"/>
                  </a:lnTo>
                  <a:cubicBezTo>
                    <a:pt x="760" y="6136"/>
                    <a:pt x="727" y="6090"/>
                    <a:pt x="690" y="6046"/>
                  </a:cubicBezTo>
                  <a:cubicBezTo>
                    <a:pt x="633" y="5973"/>
                    <a:pt x="619" y="5956"/>
                    <a:pt x="619" y="5889"/>
                  </a:cubicBezTo>
                  <a:cubicBezTo>
                    <a:pt x="619" y="5823"/>
                    <a:pt x="632" y="5805"/>
                    <a:pt x="690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0" y="4645"/>
                  </a:cubicBezTo>
                  <a:cubicBezTo>
                    <a:pt x="632" y="4572"/>
                    <a:pt x="619" y="4555"/>
                    <a:pt x="619" y="4488"/>
                  </a:cubicBezTo>
                  <a:cubicBezTo>
                    <a:pt x="619" y="4422"/>
                    <a:pt x="632" y="4404"/>
                    <a:pt x="690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0" y="3247"/>
                  </a:cubicBezTo>
                  <a:cubicBezTo>
                    <a:pt x="632" y="3173"/>
                    <a:pt x="619" y="3156"/>
                    <a:pt x="619" y="3089"/>
                  </a:cubicBezTo>
                  <a:cubicBezTo>
                    <a:pt x="619" y="3023"/>
                    <a:pt x="632" y="3005"/>
                    <a:pt x="690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0" y="1848"/>
                  </a:cubicBezTo>
                  <a:cubicBezTo>
                    <a:pt x="632" y="1775"/>
                    <a:pt x="619" y="1758"/>
                    <a:pt x="619" y="1691"/>
                  </a:cubicBezTo>
                  <a:cubicBezTo>
                    <a:pt x="619" y="1625"/>
                    <a:pt x="632" y="1608"/>
                    <a:pt x="690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0" y="449"/>
                  </a:cubicBezTo>
                  <a:cubicBezTo>
                    <a:pt x="632" y="376"/>
                    <a:pt x="619" y="359"/>
                    <a:pt x="619" y="294"/>
                  </a:cubicBezTo>
                  <a:cubicBezTo>
                    <a:pt x="619" y="227"/>
                    <a:pt x="632" y="210"/>
                    <a:pt x="690" y="137"/>
                  </a:cubicBezTo>
                  <a:cubicBezTo>
                    <a:pt x="727" y="94"/>
                    <a:pt x="760" y="48"/>
                    <a:pt x="7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20;p14">
              <a:extLst>
                <a:ext uri="{FF2B5EF4-FFF2-40B4-BE49-F238E27FC236}">
                  <a16:creationId xmlns:a16="http://schemas.microsoft.com/office/drawing/2014/main" id="{F6F4D0D3-1E97-4597-905A-F0EB866EBB35}"/>
                </a:ext>
              </a:extLst>
            </p:cNvPr>
            <p:cNvSpPr/>
            <p:nvPr/>
          </p:nvSpPr>
          <p:spPr>
            <a:xfrm>
              <a:off x="8582395" y="838325"/>
              <a:ext cx="45913" cy="316543"/>
            </a:xfrm>
            <a:custGeom>
              <a:avLst/>
              <a:gdLst/>
              <a:ahLst/>
              <a:cxnLst/>
              <a:rect l="l" t="t" r="r" b="b"/>
              <a:pathLst>
                <a:path w="897" h="6184" extrusionOk="0">
                  <a:moveTo>
                    <a:pt x="54" y="1"/>
                  </a:moveTo>
                  <a:cubicBezTo>
                    <a:pt x="18" y="94"/>
                    <a:pt x="0" y="194"/>
                    <a:pt x="0" y="294"/>
                  </a:cubicBezTo>
                  <a:cubicBezTo>
                    <a:pt x="0" y="577"/>
                    <a:pt x="125" y="732"/>
                    <a:pt x="208" y="837"/>
                  </a:cubicBezTo>
                  <a:cubicBezTo>
                    <a:pt x="266" y="909"/>
                    <a:pt x="280" y="927"/>
                    <a:pt x="280" y="993"/>
                  </a:cubicBezTo>
                  <a:cubicBezTo>
                    <a:pt x="280" y="1060"/>
                    <a:pt x="266" y="1077"/>
                    <a:pt x="208" y="1150"/>
                  </a:cubicBezTo>
                  <a:cubicBezTo>
                    <a:pt x="125" y="1253"/>
                    <a:pt x="0" y="1410"/>
                    <a:pt x="0" y="1691"/>
                  </a:cubicBezTo>
                  <a:cubicBezTo>
                    <a:pt x="0" y="1975"/>
                    <a:pt x="125" y="2131"/>
                    <a:pt x="208" y="2234"/>
                  </a:cubicBezTo>
                  <a:cubicBezTo>
                    <a:pt x="266" y="2307"/>
                    <a:pt x="280" y="2325"/>
                    <a:pt x="280" y="2391"/>
                  </a:cubicBezTo>
                  <a:cubicBezTo>
                    <a:pt x="280" y="2458"/>
                    <a:pt x="266" y="2475"/>
                    <a:pt x="208" y="2548"/>
                  </a:cubicBezTo>
                  <a:cubicBezTo>
                    <a:pt x="125" y="2652"/>
                    <a:pt x="0" y="2807"/>
                    <a:pt x="0" y="3091"/>
                  </a:cubicBezTo>
                  <a:cubicBezTo>
                    <a:pt x="0" y="3374"/>
                    <a:pt x="125" y="3529"/>
                    <a:pt x="208" y="3634"/>
                  </a:cubicBezTo>
                  <a:cubicBezTo>
                    <a:pt x="266" y="3706"/>
                    <a:pt x="280" y="3724"/>
                    <a:pt x="280" y="3790"/>
                  </a:cubicBezTo>
                  <a:cubicBezTo>
                    <a:pt x="280" y="3857"/>
                    <a:pt x="266" y="3874"/>
                    <a:pt x="208" y="3947"/>
                  </a:cubicBezTo>
                  <a:cubicBezTo>
                    <a:pt x="125" y="4050"/>
                    <a:pt x="0" y="4207"/>
                    <a:pt x="0" y="4490"/>
                  </a:cubicBezTo>
                  <a:cubicBezTo>
                    <a:pt x="0" y="4772"/>
                    <a:pt x="125" y="4928"/>
                    <a:pt x="208" y="5031"/>
                  </a:cubicBezTo>
                  <a:cubicBezTo>
                    <a:pt x="266" y="5104"/>
                    <a:pt x="280" y="5122"/>
                    <a:pt x="280" y="5190"/>
                  </a:cubicBezTo>
                  <a:cubicBezTo>
                    <a:pt x="280" y="5256"/>
                    <a:pt x="266" y="5273"/>
                    <a:pt x="208" y="5348"/>
                  </a:cubicBezTo>
                  <a:cubicBezTo>
                    <a:pt x="125" y="5451"/>
                    <a:pt x="0" y="5606"/>
                    <a:pt x="0" y="5889"/>
                  </a:cubicBezTo>
                  <a:cubicBezTo>
                    <a:pt x="0" y="5991"/>
                    <a:pt x="18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5" y="6090"/>
                    <a:pt x="689" y="6048"/>
                  </a:cubicBezTo>
                  <a:cubicBezTo>
                    <a:pt x="630" y="5975"/>
                    <a:pt x="618" y="5957"/>
                    <a:pt x="618" y="5889"/>
                  </a:cubicBezTo>
                  <a:cubicBezTo>
                    <a:pt x="618" y="5821"/>
                    <a:pt x="632" y="5805"/>
                    <a:pt x="689" y="5731"/>
                  </a:cubicBezTo>
                  <a:cubicBezTo>
                    <a:pt x="747" y="5663"/>
                    <a:pt x="795" y="5587"/>
                    <a:pt x="833" y="5506"/>
                  </a:cubicBezTo>
                  <a:cubicBezTo>
                    <a:pt x="804" y="5478"/>
                    <a:pt x="785" y="5441"/>
                    <a:pt x="779" y="5402"/>
                  </a:cubicBezTo>
                  <a:cubicBezTo>
                    <a:pt x="768" y="5338"/>
                    <a:pt x="798" y="5272"/>
                    <a:pt x="836" y="5220"/>
                  </a:cubicBezTo>
                  <a:cubicBezTo>
                    <a:pt x="853" y="5196"/>
                    <a:pt x="874" y="5172"/>
                    <a:pt x="895" y="5150"/>
                  </a:cubicBezTo>
                  <a:cubicBezTo>
                    <a:pt x="884" y="4892"/>
                    <a:pt x="768" y="4743"/>
                    <a:pt x="689" y="4645"/>
                  </a:cubicBezTo>
                  <a:cubicBezTo>
                    <a:pt x="630" y="4574"/>
                    <a:pt x="618" y="4556"/>
                    <a:pt x="618" y="4490"/>
                  </a:cubicBezTo>
                  <a:cubicBezTo>
                    <a:pt x="618" y="4423"/>
                    <a:pt x="630" y="4406"/>
                    <a:pt x="689" y="4333"/>
                  </a:cubicBezTo>
                  <a:cubicBezTo>
                    <a:pt x="771" y="4229"/>
                    <a:pt x="896" y="4074"/>
                    <a:pt x="896" y="3790"/>
                  </a:cubicBezTo>
                  <a:cubicBezTo>
                    <a:pt x="896" y="3507"/>
                    <a:pt x="771" y="3350"/>
                    <a:pt x="689" y="3247"/>
                  </a:cubicBezTo>
                  <a:cubicBezTo>
                    <a:pt x="630" y="3175"/>
                    <a:pt x="618" y="3157"/>
                    <a:pt x="618" y="3091"/>
                  </a:cubicBezTo>
                  <a:cubicBezTo>
                    <a:pt x="618" y="3024"/>
                    <a:pt x="630" y="3007"/>
                    <a:pt x="689" y="2934"/>
                  </a:cubicBezTo>
                  <a:cubicBezTo>
                    <a:pt x="771" y="2831"/>
                    <a:pt x="896" y="2674"/>
                    <a:pt x="896" y="2391"/>
                  </a:cubicBezTo>
                  <a:cubicBezTo>
                    <a:pt x="896" y="2108"/>
                    <a:pt x="771" y="1953"/>
                    <a:pt x="689" y="1848"/>
                  </a:cubicBezTo>
                  <a:cubicBezTo>
                    <a:pt x="630" y="1775"/>
                    <a:pt x="618" y="1758"/>
                    <a:pt x="618" y="1691"/>
                  </a:cubicBezTo>
                  <a:cubicBezTo>
                    <a:pt x="618" y="1625"/>
                    <a:pt x="630" y="1608"/>
                    <a:pt x="689" y="1535"/>
                  </a:cubicBezTo>
                  <a:cubicBezTo>
                    <a:pt x="771" y="1432"/>
                    <a:pt x="896" y="1275"/>
                    <a:pt x="896" y="993"/>
                  </a:cubicBezTo>
                  <a:cubicBezTo>
                    <a:pt x="896" y="710"/>
                    <a:pt x="771" y="553"/>
                    <a:pt x="689" y="450"/>
                  </a:cubicBezTo>
                  <a:cubicBezTo>
                    <a:pt x="630" y="378"/>
                    <a:pt x="618" y="360"/>
                    <a:pt x="618" y="294"/>
                  </a:cubicBezTo>
                  <a:cubicBezTo>
                    <a:pt x="618" y="227"/>
                    <a:pt x="630" y="210"/>
                    <a:pt x="689" y="137"/>
                  </a:cubicBezTo>
                  <a:cubicBezTo>
                    <a:pt x="725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21;p14">
              <a:extLst>
                <a:ext uri="{FF2B5EF4-FFF2-40B4-BE49-F238E27FC236}">
                  <a16:creationId xmlns:a16="http://schemas.microsoft.com/office/drawing/2014/main" id="{88769C1E-37DD-43E7-9A93-E66C155E1549}"/>
                </a:ext>
              </a:extLst>
            </p:cNvPr>
            <p:cNvSpPr/>
            <p:nvPr/>
          </p:nvSpPr>
          <p:spPr>
            <a:xfrm>
              <a:off x="8069938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6" y="1"/>
                  </a:moveTo>
                  <a:cubicBezTo>
                    <a:pt x="18" y="94"/>
                    <a:pt x="1" y="192"/>
                    <a:pt x="2" y="294"/>
                  </a:cubicBezTo>
                  <a:cubicBezTo>
                    <a:pt x="2" y="575"/>
                    <a:pt x="126" y="732"/>
                    <a:pt x="209" y="835"/>
                  </a:cubicBezTo>
                  <a:cubicBezTo>
                    <a:pt x="268" y="908"/>
                    <a:pt x="281" y="925"/>
                    <a:pt x="281" y="992"/>
                  </a:cubicBezTo>
                  <a:cubicBezTo>
                    <a:pt x="281" y="1058"/>
                    <a:pt x="268" y="1076"/>
                    <a:pt x="209" y="1148"/>
                  </a:cubicBezTo>
                  <a:cubicBezTo>
                    <a:pt x="126" y="1251"/>
                    <a:pt x="2" y="1408"/>
                    <a:pt x="2" y="1691"/>
                  </a:cubicBezTo>
                  <a:cubicBezTo>
                    <a:pt x="2" y="1975"/>
                    <a:pt x="126" y="2130"/>
                    <a:pt x="209" y="2234"/>
                  </a:cubicBezTo>
                  <a:cubicBezTo>
                    <a:pt x="268" y="2307"/>
                    <a:pt x="281" y="2325"/>
                    <a:pt x="281" y="2391"/>
                  </a:cubicBezTo>
                  <a:cubicBezTo>
                    <a:pt x="281" y="2458"/>
                    <a:pt x="268" y="2475"/>
                    <a:pt x="209" y="2548"/>
                  </a:cubicBezTo>
                  <a:cubicBezTo>
                    <a:pt x="126" y="2651"/>
                    <a:pt x="2" y="2807"/>
                    <a:pt x="2" y="3089"/>
                  </a:cubicBezTo>
                  <a:cubicBezTo>
                    <a:pt x="2" y="3372"/>
                    <a:pt x="126" y="3529"/>
                    <a:pt x="209" y="3632"/>
                  </a:cubicBezTo>
                  <a:cubicBezTo>
                    <a:pt x="268" y="3705"/>
                    <a:pt x="281" y="3722"/>
                    <a:pt x="281" y="3789"/>
                  </a:cubicBezTo>
                  <a:cubicBezTo>
                    <a:pt x="281" y="3855"/>
                    <a:pt x="268" y="3873"/>
                    <a:pt x="209" y="3945"/>
                  </a:cubicBezTo>
                  <a:cubicBezTo>
                    <a:pt x="126" y="4050"/>
                    <a:pt x="2" y="4205"/>
                    <a:pt x="2" y="4488"/>
                  </a:cubicBezTo>
                  <a:cubicBezTo>
                    <a:pt x="2" y="4772"/>
                    <a:pt x="126" y="4928"/>
                    <a:pt x="209" y="5031"/>
                  </a:cubicBezTo>
                  <a:cubicBezTo>
                    <a:pt x="268" y="5104"/>
                    <a:pt x="281" y="5122"/>
                    <a:pt x="281" y="5188"/>
                  </a:cubicBezTo>
                  <a:cubicBezTo>
                    <a:pt x="281" y="5255"/>
                    <a:pt x="268" y="5272"/>
                    <a:pt x="209" y="5346"/>
                  </a:cubicBezTo>
                  <a:cubicBezTo>
                    <a:pt x="126" y="5449"/>
                    <a:pt x="2" y="5606"/>
                    <a:pt x="2" y="5889"/>
                  </a:cubicBezTo>
                  <a:cubicBezTo>
                    <a:pt x="1" y="5991"/>
                    <a:pt x="18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7" y="6090"/>
                    <a:pt x="691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1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1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1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1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1" y="137"/>
                  </a:cubicBezTo>
                  <a:cubicBezTo>
                    <a:pt x="725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22;p14">
              <a:extLst>
                <a:ext uri="{FF2B5EF4-FFF2-40B4-BE49-F238E27FC236}">
                  <a16:creationId xmlns:a16="http://schemas.microsoft.com/office/drawing/2014/main" id="{D74D46DF-3C00-48D5-A1E9-1C07AA0B1707}"/>
                </a:ext>
              </a:extLst>
            </p:cNvPr>
            <p:cNvSpPr/>
            <p:nvPr/>
          </p:nvSpPr>
          <p:spPr>
            <a:xfrm>
              <a:off x="8411491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6" y="1"/>
                  </a:moveTo>
                  <a:cubicBezTo>
                    <a:pt x="20" y="94"/>
                    <a:pt x="1" y="192"/>
                    <a:pt x="3" y="294"/>
                  </a:cubicBezTo>
                  <a:cubicBezTo>
                    <a:pt x="3" y="575"/>
                    <a:pt x="128" y="732"/>
                    <a:pt x="210" y="835"/>
                  </a:cubicBezTo>
                  <a:cubicBezTo>
                    <a:pt x="269" y="908"/>
                    <a:pt x="281" y="925"/>
                    <a:pt x="281" y="992"/>
                  </a:cubicBezTo>
                  <a:cubicBezTo>
                    <a:pt x="281" y="1058"/>
                    <a:pt x="269" y="1076"/>
                    <a:pt x="210" y="1148"/>
                  </a:cubicBezTo>
                  <a:cubicBezTo>
                    <a:pt x="128" y="1251"/>
                    <a:pt x="3" y="1408"/>
                    <a:pt x="3" y="1691"/>
                  </a:cubicBezTo>
                  <a:cubicBezTo>
                    <a:pt x="3" y="1975"/>
                    <a:pt x="128" y="2130"/>
                    <a:pt x="210" y="2234"/>
                  </a:cubicBezTo>
                  <a:cubicBezTo>
                    <a:pt x="269" y="2307"/>
                    <a:pt x="281" y="2325"/>
                    <a:pt x="281" y="2391"/>
                  </a:cubicBezTo>
                  <a:cubicBezTo>
                    <a:pt x="281" y="2458"/>
                    <a:pt x="269" y="2475"/>
                    <a:pt x="210" y="2548"/>
                  </a:cubicBezTo>
                  <a:cubicBezTo>
                    <a:pt x="128" y="2651"/>
                    <a:pt x="3" y="2807"/>
                    <a:pt x="3" y="3089"/>
                  </a:cubicBezTo>
                  <a:cubicBezTo>
                    <a:pt x="3" y="3372"/>
                    <a:pt x="128" y="3529"/>
                    <a:pt x="210" y="3632"/>
                  </a:cubicBezTo>
                  <a:cubicBezTo>
                    <a:pt x="269" y="3705"/>
                    <a:pt x="281" y="3722"/>
                    <a:pt x="281" y="3789"/>
                  </a:cubicBezTo>
                  <a:cubicBezTo>
                    <a:pt x="281" y="3855"/>
                    <a:pt x="269" y="3873"/>
                    <a:pt x="210" y="3945"/>
                  </a:cubicBezTo>
                  <a:cubicBezTo>
                    <a:pt x="128" y="4050"/>
                    <a:pt x="3" y="4205"/>
                    <a:pt x="3" y="4488"/>
                  </a:cubicBezTo>
                  <a:cubicBezTo>
                    <a:pt x="3" y="4772"/>
                    <a:pt x="128" y="4928"/>
                    <a:pt x="210" y="5031"/>
                  </a:cubicBezTo>
                  <a:cubicBezTo>
                    <a:pt x="269" y="5104"/>
                    <a:pt x="281" y="5122"/>
                    <a:pt x="281" y="5188"/>
                  </a:cubicBezTo>
                  <a:cubicBezTo>
                    <a:pt x="281" y="5255"/>
                    <a:pt x="269" y="5272"/>
                    <a:pt x="210" y="5346"/>
                  </a:cubicBezTo>
                  <a:cubicBezTo>
                    <a:pt x="128" y="5449"/>
                    <a:pt x="3" y="5606"/>
                    <a:pt x="3" y="5889"/>
                  </a:cubicBezTo>
                  <a:cubicBezTo>
                    <a:pt x="1" y="5991"/>
                    <a:pt x="20" y="6090"/>
                    <a:pt x="56" y="6184"/>
                  </a:cubicBezTo>
                  <a:lnTo>
                    <a:pt x="789" y="6184"/>
                  </a:lnTo>
                  <a:cubicBezTo>
                    <a:pt x="761" y="6136"/>
                    <a:pt x="728" y="6090"/>
                    <a:pt x="691" y="6046"/>
                  </a:cubicBezTo>
                  <a:cubicBezTo>
                    <a:pt x="633" y="5973"/>
                    <a:pt x="618" y="5956"/>
                    <a:pt x="618" y="5889"/>
                  </a:cubicBezTo>
                  <a:cubicBezTo>
                    <a:pt x="618" y="5823"/>
                    <a:pt x="633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1" y="4572"/>
                    <a:pt x="618" y="4555"/>
                    <a:pt x="618" y="4488"/>
                  </a:cubicBezTo>
                  <a:cubicBezTo>
                    <a:pt x="618" y="4422"/>
                    <a:pt x="633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3" y="3173"/>
                    <a:pt x="618" y="3156"/>
                    <a:pt x="618" y="3089"/>
                  </a:cubicBezTo>
                  <a:cubicBezTo>
                    <a:pt x="618" y="3023"/>
                    <a:pt x="633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3" y="1775"/>
                    <a:pt x="618" y="1758"/>
                    <a:pt x="618" y="1691"/>
                  </a:cubicBezTo>
                  <a:cubicBezTo>
                    <a:pt x="618" y="1625"/>
                    <a:pt x="633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3" y="376"/>
                    <a:pt x="618" y="359"/>
                    <a:pt x="618" y="294"/>
                  </a:cubicBezTo>
                  <a:cubicBezTo>
                    <a:pt x="618" y="227"/>
                    <a:pt x="633" y="210"/>
                    <a:pt x="691" y="137"/>
                  </a:cubicBezTo>
                  <a:cubicBezTo>
                    <a:pt x="726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23;p14">
              <a:extLst>
                <a:ext uri="{FF2B5EF4-FFF2-40B4-BE49-F238E27FC236}">
                  <a16:creationId xmlns:a16="http://schemas.microsoft.com/office/drawing/2014/main" id="{9F070AEC-E141-4CA5-B9D3-D5814E7524E4}"/>
                </a:ext>
              </a:extLst>
            </p:cNvPr>
            <p:cNvSpPr/>
            <p:nvPr/>
          </p:nvSpPr>
          <p:spPr>
            <a:xfrm>
              <a:off x="8496918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6" y="1"/>
                  </a:moveTo>
                  <a:cubicBezTo>
                    <a:pt x="19" y="94"/>
                    <a:pt x="0" y="192"/>
                    <a:pt x="2" y="294"/>
                  </a:cubicBezTo>
                  <a:cubicBezTo>
                    <a:pt x="2" y="575"/>
                    <a:pt x="127" y="732"/>
                    <a:pt x="209" y="835"/>
                  </a:cubicBezTo>
                  <a:cubicBezTo>
                    <a:pt x="269" y="908"/>
                    <a:pt x="282" y="925"/>
                    <a:pt x="282" y="992"/>
                  </a:cubicBezTo>
                  <a:cubicBezTo>
                    <a:pt x="282" y="1058"/>
                    <a:pt x="268" y="1076"/>
                    <a:pt x="209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09" y="2234"/>
                  </a:cubicBezTo>
                  <a:cubicBezTo>
                    <a:pt x="269" y="2307"/>
                    <a:pt x="282" y="2325"/>
                    <a:pt x="282" y="2391"/>
                  </a:cubicBezTo>
                  <a:cubicBezTo>
                    <a:pt x="282" y="2458"/>
                    <a:pt x="268" y="2475"/>
                    <a:pt x="209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09" y="3632"/>
                  </a:cubicBezTo>
                  <a:cubicBezTo>
                    <a:pt x="269" y="3705"/>
                    <a:pt x="282" y="3722"/>
                    <a:pt x="282" y="3789"/>
                  </a:cubicBezTo>
                  <a:cubicBezTo>
                    <a:pt x="282" y="3855"/>
                    <a:pt x="268" y="3873"/>
                    <a:pt x="209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09" y="5031"/>
                  </a:cubicBezTo>
                  <a:cubicBezTo>
                    <a:pt x="269" y="5104"/>
                    <a:pt x="282" y="5122"/>
                    <a:pt x="282" y="5188"/>
                  </a:cubicBezTo>
                  <a:cubicBezTo>
                    <a:pt x="282" y="5255"/>
                    <a:pt x="268" y="5272"/>
                    <a:pt x="209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0" y="5991"/>
                    <a:pt x="19" y="6090"/>
                    <a:pt x="57" y="6184"/>
                  </a:cubicBezTo>
                  <a:lnTo>
                    <a:pt x="790" y="6184"/>
                  </a:lnTo>
                  <a:cubicBezTo>
                    <a:pt x="760" y="6136"/>
                    <a:pt x="727" y="6090"/>
                    <a:pt x="691" y="6046"/>
                  </a:cubicBezTo>
                  <a:cubicBezTo>
                    <a:pt x="632" y="5973"/>
                    <a:pt x="619" y="5956"/>
                    <a:pt x="619" y="5889"/>
                  </a:cubicBezTo>
                  <a:cubicBezTo>
                    <a:pt x="619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2" y="4572"/>
                    <a:pt x="619" y="4555"/>
                    <a:pt x="619" y="4488"/>
                  </a:cubicBezTo>
                  <a:cubicBezTo>
                    <a:pt x="619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2" y="3173"/>
                    <a:pt x="619" y="3156"/>
                    <a:pt x="619" y="3089"/>
                  </a:cubicBezTo>
                  <a:cubicBezTo>
                    <a:pt x="619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2" y="1775"/>
                    <a:pt x="619" y="1758"/>
                    <a:pt x="619" y="1691"/>
                  </a:cubicBezTo>
                  <a:cubicBezTo>
                    <a:pt x="619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2" y="376"/>
                    <a:pt x="619" y="359"/>
                    <a:pt x="619" y="294"/>
                  </a:cubicBezTo>
                  <a:cubicBezTo>
                    <a:pt x="619" y="227"/>
                    <a:pt x="632" y="210"/>
                    <a:pt x="691" y="137"/>
                  </a:cubicBezTo>
                  <a:cubicBezTo>
                    <a:pt x="727" y="94"/>
                    <a:pt x="760" y="48"/>
                    <a:pt x="7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24;p14">
              <a:extLst>
                <a:ext uri="{FF2B5EF4-FFF2-40B4-BE49-F238E27FC236}">
                  <a16:creationId xmlns:a16="http://schemas.microsoft.com/office/drawing/2014/main" id="{1B98EC5C-4EA3-463F-80B6-3451CA2C4FD6}"/>
                </a:ext>
              </a:extLst>
            </p:cNvPr>
            <p:cNvSpPr/>
            <p:nvPr/>
          </p:nvSpPr>
          <p:spPr>
            <a:xfrm>
              <a:off x="8326116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6" y="1"/>
                  </a:moveTo>
                  <a:cubicBezTo>
                    <a:pt x="20" y="94"/>
                    <a:pt x="1" y="192"/>
                    <a:pt x="2" y="294"/>
                  </a:cubicBezTo>
                  <a:cubicBezTo>
                    <a:pt x="2" y="575"/>
                    <a:pt x="127" y="732"/>
                    <a:pt x="210" y="835"/>
                  </a:cubicBezTo>
                  <a:cubicBezTo>
                    <a:pt x="268" y="908"/>
                    <a:pt x="282" y="925"/>
                    <a:pt x="282" y="992"/>
                  </a:cubicBezTo>
                  <a:cubicBezTo>
                    <a:pt x="282" y="1058"/>
                    <a:pt x="268" y="1076"/>
                    <a:pt x="210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10" y="2234"/>
                  </a:cubicBezTo>
                  <a:cubicBezTo>
                    <a:pt x="268" y="2307"/>
                    <a:pt x="282" y="2325"/>
                    <a:pt x="282" y="2391"/>
                  </a:cubicBezTo>
                  <a:cubicBezTo>
                    <a:pt x="282" y="2458"/>
                    <a:pt x="268" y="2475"/>
                    <a:pt x="210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10" y="3632"/>
                  </a:cubicBezTo>
                  <a:cubicBezTo>
                    <a:pt x="268" y="3705"/>
                    <a:pt x="282" y="3722"/>
                    <a:pt x="282" y="3789"/>
                  </a:cubicBezTo>
                  <a:cubicBezTo>
                    <a:pt x="282" y="3855"/>
                    <a:pt x="268" y="3873"/>
                    <a:pt x="210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10" y="5031"/>
                  </a:cubicBezTo>
                  <a:cubicBezTo>
                    <a:pt x="268" y="5104"/>
                    <a:pt x="282" y="5122"/>
                    <a:pt x="282" y="5188"/>
                  </a:cubicBezTo>
                  <a:cubicBezTo>
                    <a:pt x="282" y="5255"/>
                    <a:pt x="268" y="5272"/>
                    <a:pt x="210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1" y="5991"/>
                    <a:pt x="20" y="6090"/>
                    <a:pt x="56" y="6184"/>
                  </a:cubicBezTo>
                  <a:lnTo>
                    <a:pt x="790" y="6184"/>
                  </a:lnTo>
                  <a:cubicBezTo>
                    <a:pt x="760" y="6136"/>
                    <a:pt x="727" y="6090"/>
                    <a:pt x="691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1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2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2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2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1" y="137"/>
                  </a:cubicBezTo>
                  <a:cubicBezTo>
                    <a:pt x="727" y="94"/>
                    <a:pt x="760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25;p14">
              <a:extLst>
                <a:ext uri="{FF2B5EF4-FFF2-40B4-BE49-F238E27FC236}">
                  <a16:creationId xmlns:a16="http://schemas.microsoft.com/office/drawing/2014/main" id="{C341845C-66C0-4677-95EA-481694B6F9D0}"/>
                </a:ext>
              </a:extLst>
            </p:cNvPr>
            <p:cNvSpPr/>
            <p:nvPr/>
          </p:nvSpPr>
          <p:spPr>
            <a:xfrm>
              <a:off x="7472106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6" y="1"/>
                  </a:moveTo>
                  <a:cubicBezTo>
                    <a:pt x="18" y="94"/>
                    <a:pt x="0" y="192"/>
                    <a:pt x="2" y="294"/>
                  </a:cubicBezTo>
                  <a:cubicBezTo>
                    <a:pt x="2" y="575"/>
                    <a:pt x="127" y="732"/>
                    <a:pt x="209" y="835"/>
                  </a:cubicBezTo>
                  <a:cubicBezTo>
                    <a:pt x="268" y="908"/>
                    <a:pt x="281" y="925"/>
                    <a:pt x="281" y="992"/>
                  </a:cubicBezTo>
                  <a:cubicBezTo>
                    <a:pt x="281" y="1058"/>
                    <a:pt x="268" y="1076"/>
                    <a:pt x="209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09" y="2234"/>
                  </a:cubicBezTo>
                  <a:cubicBezTo>
                    <a:pt x="268" y="2307"/>
                    <a:pt x="281" y="2325"/>
                    <a:pt x="281" y="2391"/>
                  </a:cubicBezTo>
                  <a:cubicBezTo>
                    <a:pt x="281" y="2458"/>
                    <a:pt x="268" y="2475"/>
                    <a:pt x="209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09" y="3632"/>
                  </a:cubicBezTo>
                  <a:cubicBezTo>
                    <a:pt x="268" y="3705"/>
                    <a:pt x="281" y="3722"/>
                    <a:pt x="281" y="3789"/>
                  </a:cubicBezTo>
                  <a:cubicBezTo>
                    <a:pt x="281" y="3855"/>
                    <a:pt x="268" y="3873"/>
                    <a:pt x="209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09" y="5031"/>
                  </a:cubicBezTo>
                  <a:cubicBezTo>
                    <a:pt x="268" y="5104"/>
                    <a:pt x="281" y="5122"/>
                    <a:pt x="281" y="5188"/>
                  </a:cubicBezTo>
                  <a:cubicBezTo>
                    <a:pt x="281" y="5255"/>
                    <a:pt x="268" y="5272"/>
                    <a:pt x="209" y="5346"/>
                  </a:cubicBezTo>
                  <a:cubicBezTo>
                    <a:pt x="125" y="5449"/>
                    <a:pt x="2" y="5606"/>
                    <a:pt x="2" y="5889"/>
                  </a:cubicBezTo>
                  <a:cubicBezTo>
                    <a:pt x="0" y="5991"/>
                    <a:pt x="19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5" y="6090"/>
                    <a:pt x="689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0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0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0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0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1" y="137"/>
                  </a:cubicBezTo>
                  <a:cubicBezTo>
                    <a:pt x="725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26;p14">
              <a:extLst>
                <a:ext uri="{FF2B5EF4-FFF2-40B4-BE49-F238E27FC236}">
                  <a16:creationId xmlns:a16="http://schemas.microsoft.com/office/drawing/2014/main" id="{C6A13837-ADF4-48C0-994A-99D92B1EEF79}"/>
                </a:ext>
              </a:extLst>
            </p:cNvPr>
            <p:cNvSpPr/>
            <p:nvPr/>
          </p:nvSpPr>
          <p:spPr>
            <a:xfrm>
              <a:off x="7557481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6" y="1"/>
                  </a:moveTo>
                  <a:cubicBezTo>
                    <a:pt x="20" y="94"/>
                    <a:pt x="1" y="192"/>
                    <a:pt x="2" y="294"/>
                  </a:cubicBezTo>
                  <a:cubicBezTo>
                    <a:pt x="2" y="575"/>
                    <a:pt x="127" y="732"/>
                    <a:pt x="210" y="835"/>
                  </a:cubicBezTo>
                  <a:cubicBezTo>
                    <a:pt x="268" y="908"/>
                    <a:pt x="281" y="925"/>
                    <a:pt x="281" y="992"/>
                  </a:cubicBezTo>
                  <a:cubicBezTo>
                    <a:pt x="281" y="1058"/>
                    <a:pt x="268" y="1076"/>
                    <a:pt x="210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10" y="2234"/>
                  </a:cubicBezTo>
                  <a:cubicBezTo>
                    <a:pt x="268" y="2307"/>
                    <a:pt x="281" y="2325"/>
                    <a:pt x="281" y="2391"/>
                  </a:cubicBezTo>
                  <a:cubicBezTo>
                    <a:pt x="281" y="2458"/>
                    <a:pt x="268" y="2475"/>
                    <a:pt x="210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10" y="3632"/>
                  </a:cubicBezTo>
                  <a:cubicBezTo>
                    <a:pt x="268" y="3705"/>
                    <a:pt x="281" y="3722"/>
                    <a:pt x="281" y="3789"/>
                  </a:cubicBezTo>
                  <a:cubicBezTo>
                    <a:pt x="281" y="3855"/>
                    <a:pt x="268" y="3873"/>
                    <a:pt x="210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10" y="5031"/>
                  </a:cubicBezTo>
                  <a:cubicBezTo>
                    <a:pt x="268" y="5104"/>
                    <a:pt x="281" y="5122"/>
                    <a:pt x="281" y="5188"/>
                  </a:cubicBezTo>
                  <a:cubicBezTo>
                    <a:pt x="281" y="5255"/>
                    <a:pt x="268" y="5272"/>
                    <a:pt x="210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1" y="5991"/>
                    <a:pt x="20" y="6090"/>
                    <a:pt x="56" y="6184"/>
                  </a:cubicBezTo>
                  <a:lnTo>
                    <a:pt x="789" y="6184"/>
                  </a:lnTo>
                  <a:cubicBezTo>
                    <a:pt x="761" y="6136"/>
                    <a:pt x="727" y="6090"/>
                    <a:pt x="691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1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1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1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1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1" y="137"/>
                  </a:cubicBezTo>
                  <a:cubicBezTo>
                    <a:pt x="727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27;p14">
              <a:extLst>
                <a:ext uri="{FF2B5EF4-FFF2-40B4-BE49-F238E27FC236}">
                  <a16:creationId xmlns:a16="http://schemas.microsoft.com/office/drawing/2014/main" id="{A709CC89-A50A-41A9-A792-2367AF94E631}"/>
                </a:ext>
              </a:extLst>
            </p:cNvPr>
            <p:cNvSpPr/>
            <p:nvPr/>
          </p:nvSpPr>
          <p:spPr>
            <a:xfrm>
              <a:off x="7642908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5" y="1"/>
                  </a:moveTo>
                  <a:cubicBezTo>
                    <a:pt x="19" y="94"/>
                    <a:pt x="0" y="192"/>
                    <a:pt x="2" y="294"/>
                  </a:cubicBezTo>
                  <a:cubicBezTo>
                    <a:pt x="2" y="575"/>
                    <a:pt x="127" y="732"/>
                    <a:pt x="209" y="835"/>
                  </a:cubicBezTo>
                  <a:cubicBezTo>
                    <a:pt x="268" y="908"/>
                    <a:pt x="282" y="925"/>
                    <a:pt x="282" y="992"/>
                  </a:cubicBezTo>
                  <a:cubicBezTo>
                    <a:pt x="282" y="1058"/>
                    <a:pt x="268" y="1076"/>
                    <a:pt x="209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09" y="2234"/>
                  </a:cubicBezTo>
                  <a:cubicBezTo>
                    <a:pt x="268" y="2307"/>
                    <a:pt x="282" y="2325"/>
                    <a:pt x="282" y="2391"/>
                  </a:cubicBezTo>
                  <a:cubicBezTo>
                    <a:pt x="282" y="2458"/>
                    <a:pt x="268" y="2475"/>
                    <a:pt x="209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09" y="3632"/>
                  </a:cubicBezTo>
                  <a:cubicBezTo>
                    <a:pt x="268" y="3705"/>
                    <a:pt x="282" y="3722"/>
                    <a:pt x="282" y="3789"/>
                  </a:cubicBezTo>
                  <a:cubicBezTo>
                    <a:pt x="282" y="3855"/>
                    <a:pt x="268" y="3873"/>
                    <a:pt x="209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09" y="5031"/>
                  </a:cubicBezTo>
                  <a:cubicBezTo>
                    <a:pt x="268" y="5104"/>
                    <a:pt x="282" y="5122"/>
                    <a:pt x="282" y="5188"/>
                  </a:cubicBezTo>
                  <a:cubicBezTo>
                    <a:pt x="282" y="5255"/>
                    <a:pt x="268" y="5272"/>
                    <a:pt x="209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0" y="5991"/>
                    <a:pt x="19" y="6090"/>
                    <a:pt x="55" y="6184"/>
                  </a:cubicBezTo>
                  <a:lnTo>
                    <a:pt x="790" y="6184"/>
                  </a:lnTo>
                  <a:cubicBezTo>
                    <a:pt x="760" y="6136"/>
                    <a:pt x="727" y="6090"/>
                    <a:pt x="690" y="6046"/>
                  </a:cubicBezTo>
                  <a:cubicBezTo>
                    <a:pt x="632" y="5973"/>
                    <a:pt x="617" y="5956"/>
                    <a:pt x="617" y="5889"/>
                  </a:cubicBezTo>
                  <a:cubicBezTo>
                    <a:pt x="617" y="5823"/>
                    <a:pt x="632" y="5805"/>
                    <a:pt x="690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0" y="4645"/>
                  </a:cubicBezTo>
                  <a:cubicBezTo>
                    <a:pt x="632" y="4572"/>
                    <a:pt x="617" y="4555"/>
                    <a:pt x="617" y="4488"/>
                  </a:cubicBezTo>
                  <a:cubicBezTo>
                    <a:pt x="617" y="4422"/>
                    <a:pt x="632" y="4404"/>
                    <a:pt x="690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0" y="3247"/>
                  </a:cubicBezTo>
                  <a:cubicBezTo>
                    <a:pt x="632" y="3173"/>
                    <a:pt x="617" y="3156"/>
                    <a:pt x="617" y="3089"/>
                  </a:cubicBezTo>
                  <a:cubicBezTo>
                    <a:pt x="617" y="3023"/>
                    <a:pt x="632" y="3005"/>
                    <a:pt x="690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0" y="1848"/>
                  </a:cubicBezTo>
                  <a:cubicBezTo>
                    <a:pt x="632" y="1775"/>
                    <a:pt x="617" y="1758"/>
                    <a:pt x="617" y="1691"/>
                  </a:cubicBezTo>
                  <a:cubicBezTo>
                    <a:pt x="617" y="1625"/>
                    <a:pt x="632" y="1608"/>
                    <a:pt x="690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0" y="449"/>
                  </a:cubicBezTo>
                  <a:cubicBezTo>
                    <a:pt x="632" y="376"/>
                    <a:pt x="617" y="359"/>
                    <a:pt x="617" y="294"/>
                  </a:cubicBezTo>
                  <a:cubicBezTo>
                    <a:pt x="617" y="227"/>
                    <a:pt x="632" y="210"/>
                    <a:pt x="690" y="137"/>
                  </a:cubicBezTo>
                  <a:cubicBezTo>
                    <a:pt x="727" y="94"/>
                    <a:pt x="760" y="48"/>
                    <a:pt x="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28;p14">
              <a:extLst>
                <a:ext uri="{FF2B5EF4-FFF2-40B4-BE49-F238E27FC236}">
                  <a16:creationId xmlns:a16="http://schemas.microsoft.com/office/drawing/2014/main" id="{5C109510-DAAC-4047-A08A-91C9B583178A}"/>
                </a:ext>
              </a:extLst>
            </p:cNvPr>
            <p:cNvSpPr/>
            <p:nvPr/>
          </p:nvSpPr>
          <p:spPr>
            <a:xfrm>
              <a:off x="7984563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4" y="1"/>
                  </a:moveTo>
                  <a:cubicBezTo>
                    <a:pt x="18" y="94"/>
                    <a:pt x="0" y="192"/>
                    <a:pt x="0" y="294"/>
                  </a:cubicBezTo>
                  <a:cubicBezTo>
                    <a:pt x="0" y="575"/>
                    <a:pt x="125" y="732"/>
                    <a:pt x="209" y="835"/>
                  </a:cubicBezTo>
                  <a:cubicBezTo>
                    <a:pt x="268" y="908"/>
                    <a:pt x="280" y="925"/>
                    <a:pt x="280" y="992"/>
                  </a:cubicBezTo>
                  <a:cubicBezTo>
                    <a:pt x="280" y="1058"/>
                    <a:pt x="266" y="1076"/>
                    <a:pt x="209" y="1148"/>
                  </a:cubicBezTo>
                  <a:cubicBezTo>
                    <a:pt x="125" y="1251"/>
                    <a:pt x="0" y="1408"/>
                    <a:pt x="0" y="1691"/>
                  </a:cubicBezTo>
                  <a:cubicBezTo>
                    <a:pt x="0" y="1975"/>
                    <a:pt x="125" y="2130"/>
                    <a:pt x="209" y="2234"/>
                  </a:cubicBezTo>
                  <a:cubicBezTo>
                    <a:pt x="268" y="2307"/>
                    <a:pt x="280" y="2325"/>
                    <a:pt x="280" y="2391"/>
                  </a:cubicBezTo>
                  <a:cubicBezTo>
                    <a:pt x="280" y="2458"/>
                    <a:pt x="266" y="2475"/>
                    <a:pt x="209" y="2548"/>
                  </a:cubicBezTo>
                  <a:cubicBezTo>
                    <a:pt x="125" y="2651"/>
                    <a:pt x="0" y="2807"/>
                    <a:pt x="0" y="3089"/>
                  </a:cubicBezTo>
                  <a:cubicBezTo>
                    <a:pt x="0" y="3372"/>
                    <a:pt x="125" y="3529"/>
                    <a:pt x="209" y="3632"/>
                  </a:cubicBezTo>
                  <a:cubicBezTo>
                    <a:pt x="268" y="3705"/>
                    <a:pt x="280" y="3722"/>
                    <a:pt x="280" y="3789"/>
                  </a:cubicBezTo>
                  <a:cubicBezTo>
                    <a:pt x="280" y="3855"/>
                    <a:pt x="266" y="3873"/>
                    <a:pt x="209" y="3945"/>
                  </a:cubicBezTo>
                  <a:cubicBezTo>
                    <a:pt x="125" y="4050"/>
                    <a:pt x="0" y="4205"/>
                    <a:pt x="0" y="4488"/>
                  </a:cubicBezTo>
                  <a:cubicBezTo>
                    <a:pt x="0" y="4772"/>
                    <a:pt x="125" y="4928"/>
                    <a:pt x="208" y="5031"/>
                  </a:cubicBezTo>
                  <a:cubicBezTo>
                    <a:pt x="268" y="5104"/>
                    <a:pt x="280" y="5122"/>
                    <a:pt x="280" y="5188"/>
                  </a:cubicBezTo>
                  <a:cubicBezTo>
                    <a:pt x="280" y="5255"/>
                    <a:pt x="266" y="5272"/>
                    <a:pt x="208" y="5346"/>
                  </a:cubicBezTo>
                  <a:cubicBezTo>
                    <a:pt x="125" y="5449"/>
                    <a:pt x="0" y="5606"/>
                    <a:pt x="0" y="5889"/>
                  </a:cubicBezTo>
                  <a:cubicBezTo>
                    <a:pt x="0" y="5991"/>
                    <a:pt x="18" y="6090"/>
                    <a:pt x="56" y="6184"/>
                  </a:cubicBezTo>
                  <a:lnTo>
                    <a:pt x="788" y="6184"/>
                  </a:lnTo>
                  <a:cubicBezTo>
                    <a:pt x="758" y="6136"/>
                    <a:pt x="725" y="6090"/>
                    <a:pt x="689" y="6046"/>
                  </a:cubicBezTo>
                  <a:cubicBezTo>
                    <a:pt x="632" y="5973"/>
                    <a:pt x="617" y="5956"/>
                    <a:pt x="617" y="5889"/>
                  </a:cubicBezTo>
                  <a:cubicBezTo>
                    <a:pt x="617" y="5823"/>
                    <a:pt x="632" y="5805"/>
                    <a:pt x="690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0" y="4645"/>
                  </a:cubicBezTo>
                  <a:cubicBezTo>
                    <a:pt x="630" y="4572"/>
                    <a:pt x="617" y="4555"/>
                    <a:pt x="617" y="4488"/>
                  </a:cubicBezTo>
                  <a:cubicBezTo>
                    <a:pt x="617" y="4422"/>
                    <a:pt x="632" y="4404"/>
                    <a:pt x="689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89" y="3247"/>
                  </a:cubicBezTo>
                  <a:cubicBezTo>
                    <a:pt x="630" y="3173"/>
                    <a:pt x="617" y="3156"/>
                    <a:pt x="617" y="3089"/>
                  </a:cubicBezTo>
                  <a:cubicBezTo>
                    <a:pt x="617" y="3023"/>
                    <a:pt x="632" y="3005"/>
                    <a:pt x="689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89" y="1848"/>
                  </a:cubicBezTo>
                  <a:cubicBezTo>
                    <a:pt x="630" y="1775"/>
                    <a:pt x="617" y="1758"/>
                    <a:pt x="617" y="1691"/>
                  </a:cubicBezTo>
                  <a:cubicBezTo>
                    <a:pt x="617" y="1625"/>
                    <a:pt x="632" y="1608"/>
                    <a:pt x="689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89" y="449"/>
                  </a:cubicBezTo>
                  <a:cubicBezTo>
                    <a:pt x="630" y="376"/>
                    <a:pt x="617" y="359"/>
                    <a:pt x="617" y="294"/>
                  </a:cubicBezTo>
                  <a:cubicBezTo>
                    <a:pt x="617" y="227"/>
                    <a:pt x="632" y="210"/>
                    <a:pt x="689" y="137"/>
                  </a:cubicBezTo>
                  <a:cubicBezTo>
                    <a:pt x="725" y="94"/>
                    <a:pt x="758" y="48"/>
                    <a:pt x="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29;p14">
              <a:extLst>
                <a:ext uri="{FF2B5EF4-FFF2-40B4-BE49-F238E27FC236}">
                  <a16:creationId xmlns:a16="http://schemas.microsoft.com/office/drawing/2014/main" id="{346797B3-4E4C-4613-858E-41A813E1F7C7}"/>
                </a:ext>
              </a:extLst>
            </p:cNvPr>
            <p:cNvSpPr/>
            <p:nvPr/>
          </p:nvSpPr>
          <p:spPr>
            <a:xfrm>
              <a:off x="7386680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5" y="1"/>
                  </a:moveTo>
                  <a:cubicBezTo>
                    <a:pt x="18" y="94"/>
                    <a:pt x="1" y="192"/>
                    <a:pt x="1" y="294"/>
                  </a:cubicBezTo>
                  <a:cubicBezTo>
                    <a:pt x="1" y="575"/>
                    <a:pt x="126" y="732"/>
                    <a:pt x="210" y="835"/>
                  </a:cubicBezTo>
                  <a:cubicBezTo>
                    <a:pt x="267" y="908"/>
                    <a:pt x="281" y="925"/>
                    <a:pt x="281" y="992"/>
                  </a:cubicBezTo>
                  <a:cubicBezTo>
                    <a:pt x="281" y="1058"/>
                    <a:pt x="267" y="1076"/>
                    <a:pt x="210" y="1148"/>
                  </a:cubicBezTo>
                  <a:cubicBezTo>
                    <a:pt x="126" y="1251"/>
                    <a:pt x="1" y="1408"/>
                    <a:pt x="1" y="1691"/>
                  </a:cubicBezTo>
                  <a:cubicBezTo>
                    <a:pt x="1" y="1975"/>
                    <a:pt x="126" y="2130"/>
                    <a:pt x="210" y="2234"/>
                  </a:cubicBezTo>
                  <a:cubicBezTo>
                    <a:pt x="267" y="2307"/>
                    <a:pt x="281" y="2325"/>
                    <a:pt x="281" y="2391"/>
                  </a:cubicBezTo>
                  <a:cubicBezTo>
                    <a:pt x="281" y="2458"/>
                    <a:pt x="267" y="2475"/>
                    <a:pt x="210" y="2548"/>
                  </a:cubicBezTo>
                  <a:cubicBezTo>
                    <a:pt x="126" y="2651"/>
                    <a:pt x="1" y="2807"/>
                    <a:pt x="1" y="3089"/>
                  </a:cubicBezTo>
                  <a:cubicBezTo>
                    <a:pt x="1" y="3372"/>
                    <a:pt x="126" y="3529"/>
                    <a:pt x="210" y="3632"/>
                  </a:cubicBezTo>
                  <a:cubicBezTo>
                    <a:pt x="267" y="3705"/>
                    <a:pt x="281" y="3722"/>
                    <a:pt x="281" y="3789"/>
                  </a:cubicBezTo>
                  <a:cubicBezTo>
                    <a:pt x="281" y="3855"/>
                    <a:pt x="267" y="3873"/>
                    <a:pt x="210" y="3945"/>
                  </a:cubicBezTo>
                  <a:cubicBezTo>
                    <a:pt x="126" y="4050"/>
                    <a:pt x="1" y="4205"/>
                    <a:pt x="1" y="4488"/>
                  </a:cubicBezTo>
                  <a:cubicBezTo>
                    <a:pt x="1" y="4772"/>
                    <a:pt x="126" y="4928"/>
                    <a:pt x="210" y="5031"/>
                  </a:cubicBezTo>
                  <a:cubicBezTo>
                    <a:pt x="267" y="5104"/>
                    <a:pt x="281" y="5122"/>
                    <a:pt x="281" y="5188"/>
                  </a:cubicBezTo>
                  <a:cubicBezTo>
                    <a:pt x="281" y="5255"/>
                    <a:pt x="267" y="5272"/>
                    <a:pt x="208" y="5346"/>
                  </a:cubicBezTo>
                  <a:cubicBezTo>
                    <a:pt x="126" y="5449"/>
                    <a:pt x="1" y="5606"/>
                    <a:pt x="1" y="5889"/>
                  </a:cubicBezTo>
                  <a:cubicBezTo>
                    <a:pt x="1" y="5991"/>
                    <a:pt x="18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6" y="6090"/>
                    <a:pt x="691" y="6046"/>
                  </a:cubicBezTo>
                  <a:cubicBezTo>
                    <a:pt x="633" y="5973"/>
                    <a:pt x="618" y="5956"/>
                    <a:pt x="618" y="5889"/>
                  </a:cubicBezTo>
                  <a:cubicBezTo>
                    <a:pt x="618" y="5823"/>
                    <a:pt x="633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3" y="4572"/>
                    <a:pt x="618" y="4555"/>
                    <a:pt x="618" y="4488"/>
                  </a:cubicBezTo>
                  <a:cubicBezTo>
                    <a:pt x="618" y="4422"/>
                    <a:pt x="633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3" y="3173"/>
                    <a:pt x="618" y="3156"/>
                    <a:pt x="618" y="3089"/>
                  </a:cubicBezTo>
                  <a:cubicBezTo>
                    <a:pt x="618" y="3023"/>
                    <a:pt x="633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3" y="1775"/>
                    <a:pt x="618" y="1758"/>
                    <a:pt x="618" y="1691"/>
                  </a:cubicBezTo>
                  <a:cubicBezTo>
                    <a:pt x="618" y="1625"/>
                    <a:pt x="633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3" y="376"/>
                    <a:pt x="618" y="359"/>
                    <a:pt x="618" y="294"/>
                  </a:cubicBezTo>
                  <a:cubicBezTo>
                    <a:pt x="618" y="227"/>
                    <a:pt x="633" y="210"/>
                    <a:pt x="691" y="137"/>
                  </a:cubicBezTo>
                  <a:cubicBezTo>
                    <a:pt x="726" y="93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30;p14">
              <a:extLst>
                <a:ext uri="{FF2B5EF4-FFF2-40B4-BE49-F238E27FC236}">
                  <a16:creationId xmlns:a16="http://schemas.microsoft.com/office/drawing/2014/main" id="{D2E3DE67-55F7-4F74-AAFA-A02775519334}"/>
                </a:ext>
              </a:extLst>
            </p:cNvPr>
            <p:cNvSpPr/>
            <p:nvPr/>
          </p:nvSpPr>
          <p:spPr>
            <a:xfrm>
              <a:off x="7728283" y="838325"/>
              <a:ext cx="45964" cy="316543"/>
            </a:xfrm>
            <a:custGeom>
              <a:avLst/>
              <a:gdLst/>
              <a:ahLst/>
              <a:cxnLst/>
              <a:rect l="l" t="t" r="r" b="b"/>
              <a:pathLst>
                <a:path w="898" h="6184" extrusionOk="0">
                  <a:moveTo>
                    <a:pt x="56" y="1"/>
                  </a:moveTo>
                  <a:cubicBezTo>
                    <a:pt x="19" y="94"/>
                    <a:pt x="0" y="192"/>
                    <a:pt x="2" y="294"/>
                  </a:cubicBezTo>
                  <a:cubicBezTo>
                    <a:pt x="2" y="575"/>
                    <a:pt x="127" y="732"/>
                    <a:pt x="209" y="835"/>
                  </a:cubicBezTo>
                  <a:cubicBezTo>
                    <a:pt x="268" y="908"/>
                    <a:pt x="282" y="925"/>
                    <a:pt x="282" y="992"/>
                  </a:cubicBezTo>
                  <a:cubicBezTo>
                    <a:pt x="282" y="1058"/>
                    <a:pt x="268" y="1076"/>
                    <a:pt x="209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09" y="2234"/>
                  </a:cubicBezTo>
                  <a:cubicBezTo>
                    <a:pt x="268" y="2307"/>
                    <a:pt x="282" y="2325"/>
                    <a:pt x="282" y="2391"/>
                  </a:cubicBezTo>
                  <a:cubicBezTo>
                    <a:pt x="282" y="2458"/>
                    <a:pt x="268" y="2475"/>
                    <a:pt x="209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09" y="3632"/>
                  </a:cubicBezTo>
                  <a:cubicBezTo>
                    <a:pt x="268" y="3705"/>
                    <a:pt x="282" y="3722"/>
                    <a:pt x="282" y="3789"/>
                  </a:cubicBezTo>
                  <a:cubicBezTo>
                    <a:pt x="282" y="3855"/>
                    <a:pt x="268" y="3873"/>
                    <a:pt x="209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09" y="5031"/>
                  </a:cubicBezTo>
                  <a:cubicBezTo>
                    <a:pt x="270" y="5104"/>
                    <a:pt x="282" y="5122"/>
                    <a:pt x="282" y="5188"/>
                  </a:cubicBezTo>
                  <a:cubicBezTo>
                    <a:pt x="282" y="5255"/>
                    <a:pt x="268" y="5272"/>
                    <a:pt x="209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0" y="5991"/>
                    <a:pt x="19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5" y="6090"/>
                    <a:pt x="691" y="6046"/>
                  </a:cubicBezTo>
                  <a:cubicBezTo>
                    <a:pt x="632" y="5973"/>
                    <a:pt x="618" y="5956"/>
                    <a:pt x="618" y="5889"/>
                  </a:cubicBezTo>
                  <a:cubicBezTo>
                    <a:pt x="618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2" y="4572"/>
                    <a:pt x="618" y="4555"/>
                    <a:pt x="618" y="4488"/>
                  </a:cubicBezTo>
                  <a:cubicBezTo>
                    <a:pt x="618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2" y="3173"/>
                    <a:pt x="618" y="3156"/>
                    <a:pt x="618" y="3089"/>
                  </a:cubicBezTo>
                  <a:cubicBezTo>
                    <a:pt x="618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2" y="1775"/>
                    <a:pt x="618" y="1758"/>
                    <a:pt x="618" y="1691"/>
                  </a:cubicBezTo>
                  <a:cubicBezTo>
                    <a:pt x="618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2" y="376"/>
                    <a:pt x="618" y="359"/>
                    <a:pt x="618" y="294"/>
                  </a:cubicBezTo>
                  <a:cubicBezTo>
                    <a:pt x="618" y="227"/>
                    <a:pt x="632" y="210"/>
                    <a:pt x="691" y="137"/>
                  </a:cubicBezTo>
                  <a:cubicBezTo>
                    <a:pt x="727" y="94"/>
                    <a:pt x="760" y="48"/>
                    <a:pt x="7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31;p14">
              <a:extLst>
                <a:ext uri="{FF2B5EF4-FFF2-40B4-BE49-F238E27FC236}">
                  <a16:creationId xmlns:a16="http://schemas.microsoft.com/office/drawing/2014/main" id="{5078D947-BC40-4FD8-9EA4-99781FA36B8E}"/>
                </a:ext>
              </a:extLst>
            </p:cNvPr>
            <p:cNvSpPr/>
            <p:nvPr/>
          </p:nvSpPr>
          <p:spPr>
            <a:xfrm>
              <a:off x="7899137" y="838325"/>
              <a:ext cx="45913" cy="316543"/>
            </a:xfrm>
            <a:custGeom>
              <a:avLst/>
              <a:gdLst/>
              <a:ahLst/>
              <a:cxnLst/>
              <a:rect l="l" t="t" r="r" b="b"/>
              <a:pathLst>
                <a:path w="897" h="6184" extrusionOk="0">
                  <a:moveTo>
                    <a:pt x="55" y="1"/>
                  </a:moveTo>
                  <a:cubicBezTo>
                    <a:pt x="18" y="94"/>
                    <a:pt x="1" y="192"/>
                    <a:pt x="1" y="294"/>
                  </a:cubicBezTo>
                  <a:cubicBezTo>
                    <a:pt x="1" y="575"/>
                    <a:pt x="126" y="732"/>
                    <a:pt x="208" y="835"/>
                  </a:cubicBezTo>
                  <a:cubicBezTo>
                    <a:pt x="268" y="908"/>
                    <a:pt x="281" y="925"/>
                    <a:pt x="281" y="992"/>
                  </a:cubicBezTo>
                  <a:cubicBezTo>
                    <a:pt x="281" y="1058"/>
                    <a:pt x="267" y="1076"/>
                    <a:pt x="208" y="1148"/>
                  </a:cubicBezTo>
                  <a:cubicBezTo>
                    <a:pt x="126" y="1251"/>
                    <a:pt x="1" y="1408"/>
                    <a:pt x="1" y="1691"/>
                  </a:cubicBezTo>
                  <a:cubicBezTo>
                    <a:pt x="1" y="1975"/>
                    <a:pt x="126" y="2130"/>
                    <a:pt x="208" y="2234"/>
                  </a:cubicBezTo>
                  <a:cubicBezTo>
                    <a:pt x="268" y="2307"/>
                    <a:pt x="281" y="2325"/>
                    <a:pt x="281" y="2391"/>
                  </a:cubicBezTo>
                  <a:cubicBezTo>
                    <a:pt x="281" y="2458"/>
                    <a:pt x="267" y="2475"/>
                    <a:pt x="208" y="2548"/>
                  </a:cubicBezTo>
                  <a:cubicBezTo>
                    <a:pt x="126" y="2651"/>
                    <a:pt x="1" y="2807"/>
                    <a:pt x="1" y="3089"/>
                  </a:cubicBezTo>
                  <a:cubicBezTo>
                    <a:pt x="1" y="3372"/>
                    <a:pt x="126" y="3529"/>
                    <a:pt x="208" y="3632"/>
                  </a:cubicBezTo>
                  <a:cubicBezTo>
                    <a:pt x="268" y="3705"/>
                    <a:pt x="281" y="3722"/>
                    <a:pt x="281" y="3789"/>
                  </a:cubicBezTo>
                  <a:cubicBezTo>
                    <a:pt x="281" y="3855"/>
                    <a:pt x="267" y="3873"/>
                    <a:pt x="208" y="3945"/>
                  </a:cubicBezTo>
                  <a:cubicBezTo>
                    <a:pt x="126" y="4050"/>
                    <a:pt x="1" y="4205"/>
                    <a:pt x="1" y="4488"/>
                  </a:cubicBezTo>
                  <a:cubicBezTo>
                    <a:pt x="1" y="4772"/>
                    <a:pt x="126" y="4928"/>
                    <a:pt x="208" y="5031"/>
                  </a:cubicBezTo>
                  <a:cubicBezTo>
                    <a:pt x="268" y="5104"/>
                    <a:pt x="281" y="5122"/>
                    <a:pt x="281" y="5188"/>
                  </a:cubicBezTo>
                  <a:cubicBezTo>
                    <a:pt x="281" y="5255"/>
                    <a:pt x="267" y="5272"/>
                    <a:pt x="208" y="5346"/>
                  </a:cubicBezTo>
                  <a:cubicBezTo>
                    <a:pt x="126" y="5449"/>
                    <a:pt x="1" y="5606"/>
                    <a:pt x="1" y="5889"/>
                  </a:cubicBezTo>
                  <a:cubicBezTo>
                    <a:pt x="1" y="5991"/>
                    <a:pt x="18" y="6090"/>
                    <a:pt x="56" y="6184"/>
                  </a:cubicBezTo>
                  <a:lnTo>
                    <a:pt x="789" y="6184"/>
                  </a:lnTo>
                  <a:cubicBezTo>
                    <a:pt x="759" y="6136"/>
                    <a:pt x="726" y="6090"/>
                    <a:pt x="691" y="6046"/>
                  </a:cubicBezTo>
                  <a:cubicBezTo>
                    <a:pt x="631" y="5973"/>
                    <a:pt x="618" y="5956"/>
                    <a:pt x="618" y="5889"/>
                  </a:cubicBezTo>
                  <a:cubicBezTo>
                    <a:pt x="618" y="5823"/>
                    <a:pt x="631" y="5805"/>
                    <a:pt x="689" y="5731"/>
                  </a:cubicBezTo>
                  <a:cubicBezTo>
                    <a:pt x="773" y="5628"/>
                    <a:pt x="897" y="5471"/>
                    <a:pt x="897" y="5188"/>
                  </a:cubicBezTo>
                  <a:cubicBezTo>
                    <a:pt x="897" y="4905"/>
                    <a:pt x="773" y="4748"/>
                    <a:pt x="689" y="4645"/>
                  </a:cubicBezTo>
                  <a:cubicBezTo>
                    <a:pt x="631" y="4572"/>
                    <a:pt x="618" y="4555"/>
                    <a:pt x="618" y="4488"/>
                  </a:cubicBezTo>
                  <a:cubicBezTo>
                    <a:pt x="618" y="4422"/>
                    <a:pt x="631" y="4404"/>
                    <a:pt x="689" y="4332"/>
                  </a:cubicBezTo>
                  <a:cubicBezTo>
                    <a:pt x="773" y="4229"/>
                    <a:pt x="897" y="4072"/>
                    <a:pt x="897" y="3789"/>
                  </a:cubicBezTo>
                  <a:cubicBezTo>
                    <a:pt x="897" y="3507"/>
                    <a:pt x="773" y="3350"/>
                    <a:pt x="689" y="3247"/>
                  </a:cubicBezTo>
                  <a:cubicBezTo>
                    <a:pt x="631" y="3173"/>
                    <a:pt x="618" y="3156"/>
                    <a:pt x="618" y="3089"/>
                  </a:cubicBezTo>
                  <a:cubicBezTo>
                    <a:pt x="618" y="3023"/>
                    <a:pt x="631" y="3005"/>
                    <a:pt x="689" y="2932"/>
                  </a:cubicBezTo>
                  <a:cubicBezTo>
                    <a:pt x="773" y="2830"/>
                    <a:pt x="897" y="2673"/>
                    <a:pt x="897" y="2391"/>
                  </a:cubicBezTo>
                  <a:cubicBezTo>
                    <a:pt x="897" y="2108"/>
                    <a:pt x="773" y="1951"/>
                    <a:pt x="689" y="1848"/>
                  </a:cubicBezTo>
                  <a:cubicBezTo>
                    <a:pt x="631" y="1775"/>
                    <a:pt x="618" y="1758"/>
                    <a:pt x="618" y="1691"/>
                  </a:cubicBezTo>
                  <a:cubicBezTo>
                    <a:pt x="618" y="1625"/>
                    <a:pt x="631" y="1608"/>
                    <a:pt x="689" y="1535"/>
                  </a:cubicBezTo>
                  <a:cubicBezTo>
                    <a:pt x="773" y="1432"/>
                    <a:pt x="897" y="1275"/>
                    <a:pt x="897" y="992"/>
                  </a:cubicBezTo>
                  <a:cubicBezTo>
                    <a:pt x="897" y="708"/>
                    <a:pt x="773" y="553"/>
                    <a:pt x="689" y="449"/>
                  </a:cubicBezTo>
                  <a:cubicBezTo>
                    <a:pt x="631" y="376"/>
                    <a:pt x="618" y="359"/>
                    <a:pt x="618" y="294"/>
                  </a:cubicBezTo>
                  <a:cubicBezTo>
                    <a:pt x="618" y="227"/>
                    <a:pt x="631" y="210"/>
                    <a:pt x="689" y="137"/>
                  </a:cubicBezTo>
                  <a:cubicBezTo>
                    <a:pt x="726" y="94"/>
                    <a:pt x="759" y="48"/>
                    <a:pt x="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32;p14">
              <a:extLst>
                <a:ext uri="{FF2B5EF4-FFF2-40B4-BE49-F238E27FC236}">
                  <a16:creationId xmlns:a16="http://schemas.microsoft.com/office/drawing/2014/main" id="{F74E27A7-F221-42B9-863B-229BFD69E2B7}"/>
                </a:ext>
              </a:extLst>
            </p:cNvPr>
            <p:cNvSpPr/>
            <p:nvPr/>
          </p:nvSpPr>
          <p:spPr>
            <a:xfrm>
              <a:off x="7813659" y="838325"/>
              <a:ext cx="46015" cy="316543"/>
            </a:xfrm>
            <a:custGeom>
              <a:avLst/>
              <a:gdLst/>
              <a:ahLst/>
              <a:cxnLst/>
              <a:rect l="l" t="t" r="r" b="b"/>
              <a:pathLst>
                <a:path w="899" h="6184" extrusionOk="0">
                  <a:moveTo>
                    <a:pt x="56" y="1"/>
                  </a:moveTo>
                  <a:cubicBezTo>
                    <a:pt x="20" y="94"/>
                    <a:pt x="1" y="192"/>
                    <a:pt x="2" y="294"/>
                  </a:cubicBezTo>
                  <a:cubicBezTo>
                    <a:pt x="2" y="575"/>
                    <a:pt x="127" y="732"/>
                    <a:pt x="210" y="835"/>
                  </a:cubicBezTo>
                  <a:cubicBezTo>
                    <a:pt x="268" y="908"/>
                    <a:pt x="283" y="925"/>
                    <a:pt x="283" y="992"/>
                  </a:cubicBezTo>
                  <a:cubicBezTo>
                    <a:pt x="283" y="1058"/>
                    <a:pt x="268" y="1076"/>
                    <a:pt x="210" y="1148"/>
                  </a:cubicBezTo>
                  <a:cubicBezTo>
                    <a:pt x="127" y="1251"/>
                    <a:pt x="2" y="1408"/>
                    <a:pt x="2" y="1691"/>
                  </a:cubicBezTo>
                  <a:cubicBezTo>
                    <a:pt x="2" y="1975"/>
                    <a:pt x="127" y="2130"/>
                    <a:pt x="210" y="2234"/>
                  </a:cubicBezTo>
                  <a:cubicBezTo>
                    <a:pt x="268" y="2307"/>
                    <a:pt x="283" y="2325"/>
                    <a:pt x="283" y="2391"/>
                  </a:cubicBezTo>
                  <a:cubicBezTo>
                    <a:pt x="283" y="2458"/>
                    <a:pt x="268" y="2475"/>
                    <a:pt x="210" y="2548"/>
                  </a:cubicBezTo>
                  <a:cubicBezTo>
                    <a:pt x="127" y="2651"/>
                    <a:pt x="2" y="2807"/>
                    <a:pt x="2" y="3089"/>
                  </a:cubicBezTo>
                  <a:cubicBezTo>
                    <a:pt x="2" y="3372"/>
                    <a:pt x="127" y="3529"/>
                    <a:pt x="210" y="3632"/>
                  </a:cubicBezTo>
                  <a:cubicBezTo>
                    <a:pt x="268" y="3705"/>
                    <a:pt x="283" y="3722"/>
                    <a:pt x="283" y="3789"/>
                  </a:cubicBezTo>
                  <a:cubicBezTo>
                    <a:pt x="283" y="3855"/>
                    <a:pt x="268" y="3873"/>
                    <a:pt x="210" y="3945"/>
                  </a:cubicBezTo>
                  <a:cubicBezTo>
                    <a:pt x="127" y="4050"/>
                    <a:pt x="2" y="4205"/>
                    <a:pt x="2" y="4488"/>
                  </a:cubicBezTo>
                  <a:cubicBezTo>
                    <a:pt x="2" y="4772"/>
                    <a:pt x="127" y="4928"/>
                    <a:pt x="210" y="5031"/>
                  </a:cubicBezTo>
                  <a:cubicBezTo>
                    <a:pt x="270" y="5104"/>
                    <a:pt x="283" y="5122"/>
                    <a:pt x="283" y="5188"/>
                  </a:cubicBezTo>
                  <a:cubicBezTo>
                    <a:pt x="283" y="5255"/>
                    <a:pt x="268" y="5272"/>
                    <a:pt x="210" y="5346"/>
                  </a:cubicBezTo>
                  <a:cubicBezTo>
                    <a:pt x="127" y="5449"/>
                    <a:pt x="2" y="5606"/>
                    <a:pt x="2" y="5889"/>
                  </a:cubicBezTo>
                  <a:cubicBezTo>
                    <a:pt x="1" y="5991"/>
                    <a:pt x="20" y="6090"/>
                    <a:pt x="56" y="6184"/>
                  </a:cubicBezTo>
                  <a:lnTo>
                    <a:pt x="791" y="6184"/>
                  </a:lnTo>
                  <a:cubicBezTo>
                    <a:pt x="761" y="6136"/>
                    <a:pt x="727" y="6090"/>
                    <a:pt x="691" y="6046"/>
                  </a:cubicBezTo>
                  <a:cubicBezTo>
                    <a:pt x="632" y="5973"/>
                    <a:pt x="620" y="5956"/>
                    <a:pt x="620" y="5889"/>
                  </a:cubicBezTo>
                  <a:cubicBezTo>
                    <a:pt x="620" y="5823"/>
                    <a:pt x="632" y="5805"/>
                    <a:pt x="691" y="5731"/>
                  </a:cubicBezTo>
                  <a:cubicBezTo>
                    <a:pt x="773" y="5628"/>
                    <a:pt x="898" y="5471"/>
                    <a:pt x="898" y="5188"/>
                  </a:cubicBezTo>
                  <a:cubicBezTo>
                    <a:pt x="898" y="4905"/>
                    <a:pt x="773" y="4748"/>
                    <a:pt x="691" y="4645"/>
                  </a:cubicBezTo>
                  <a:cubicBezTo>
                    <a:pt x="632" y="4572"/>
                    <a:pt x="620" y="4555"/>
                    <a:pt x="620" y="4488"/>
                  </a:cubicBezTo>
                  <a:cubicBezTo>
                    <a:pt x="620" y="4422"/>
                    <a:pt x="632" y="4404"/>
                    <a:pt x="691" y="4332"/>
                  </a:cubicBezTo>
                  <a:cubicBezTo>
                    <a:pt x="773" y="4229"/>
                    <a:pt x="898" y="4072"/>
                    <a:pt x="898" y="3789"/>
                  </a:cubicBezTo>
                  <a:cubicBezTo>
                    <a:pt x="898" y="3507"/>
                    <a:pt x="773" y="3350"/>
                    <a:pt x="691" y="3247"/>
                  </a:cubicBezTo>
                  <a:cubicBezTo>
                    <a:pt x="632" y="3173"/>
                    <a:pt x="620" y="3156"/>
                    <a:pt x="620" y="3089"/>
                  </a:cubicBezTo>
                  <a:cubicBezTo>
                    <a:pt x="620" y="3023"/>
                    <a:pt x="632" y="3005"/>
                    <a:pt x="691" y="2932"/>
                  </a:cubicBezTo>
                  <a:cubicBezTo>
                    <a:pt x="773" y="2830"/>
                    <a:pt x="898" y="2673"/>
                    <a:pt x="898" y="2391"/>
                  </a:cubicBezTo>
                  <a:cubicBezTo>
                    <a:pt x="898" y="2108"/>
                    <a:pt x="773" y="1951"/>
                    <a:pt x="691" y="1848"/>
                  </a:cubicBezTo>
                  <a:cubicBezTo>
                    <a:pt x="632" y="1775"/>
                    <a:pt x="620" y="1758"/>
                    <a:pt x="620" y="1691"/>
                  </a:cubicBezTo>
                  <a:cubicBezTo>
                    <a:pt x="620" y="1625"/>
                    <a:pt x="632" y="1608"/>
                    <a:pt x="691" y="1535"/>
                  </a:cubicBezTo>
                  <a:cubicBezTo>
                    <a:pt x="773" y="1432"/>
                    <a:pt x="898" y="1275"/>
                    <a:pt x="898" y="992"/>
                  </a:cubicBezTo>
                  <a:cubicBezTo>
                    <a:pt x="898" y="708"/>
                    <a:pt x="773" y="553"/>
                    <a:pt x="691" y="449"/>
                  </a:cubicBezTo>
                  <a:cubicBezTo>
                    <a:pt x="632" y="376"/>
                    <a:pt x="620" y="359"/>
                    <a:pt x="620" y="294"/>
                  </a:cubicBezTo>
                  <a:cubicBezTo>
                    <a:pt x="620" y="227"/>
                    <a:pt x="632" y="210"/>
                    <a:pt x="691" y="137"/>
                  </a:cubicBezTo>
                  <a:cubicBezTo>
                    <a:pt x="727" y="94"/>
                    <a:pt x="761" y="48"/>
                    <a:pt x="7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9" name="Google Shape;2469;p39"/>
          <p:cNvSpPr/>
          <p:nvPr/>
        </p:nvSpPr>
        <p:spPr>
          <a:xfrm rot="-40163">
            <a:off x="873190" y="755902"/>
            <a:ext cx="7539360" cy="581660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39"/>
          <p:cNvSpPr txBox="1">
            <a:spLocks noGrp="1"/>
          </p:cNvSpPr>
          <p:nvPr>
            <p:ph type="title"/>
          </p:nvPr>
        </p:nvSpPr>
        <p:spPr>
          <a:xfrm>
            <a:off x="699025" y="865393"/>
            <a:ext cx="766706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6"/>
                </a:solidFill>
              </a:rPr>
              <a:t>Biên bản thường có nội dung nào?</a:t>
            </a:r>
            <a:endParaRPr sz="3200">
              <a:solidFill>
                <a:schemeClr val="accent6"/>
              </a:solidFill>
            </a:endParaRPr>
          </a:p>
        </p:txBody>
      </p:sp>
      <p:sp>
        <p:nvSpPr>
          <p:cNvPr id="2472" name="Google Shape;2472;p39"/>
          <p:cNvSpPr/>
          <p:nvPr/>
        </p:nvSpPr>
        <p:spPr>
          <a:xfrm>
            <a:off x="4371720" y="8237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3" name="Google Shape;2473;p39"/>
          <p:cNvGrpSpPr/>
          <p:nvPr/>
        </p:nvGrpSpPr>
        <p:grpSpPr>
          <a:xfrm>
            <a:off x="7490831" y="336208"/>
            <a:ext cx="166924" cy="164745"/>
            <a:chOff x="6232000" y="1435050"/>
            <a:chExt cx="488225" cy="481850"/>
          </a:xfrm>
        </p:grpSpPr>
        <p:sp>
          <p:nvSpPr>
            <p:cNvPr id="2474" name="Google Shape;2474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79" name="Google Shape;2479;p39">
            <a:hlinkClick r:id="rId3" action="ppaction://hlinksldjump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480" name="Google Shape;2480;p39">
            <a:hlinkClick r:id="" action="ppaction://noaction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481" name="Google Shape;2481;p39">
            <a:hlinkClick r:id="" action="ppaction://noaction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482" name="Google Shape;2482;p39">
            <a:hlinkClick r:id="rId4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483" name="Google Shape;2483;p39">
            <a:hlinkClick r:id="rId5" action="ppaction://hlinksldjump"/>
          </p:cNvPr>
          <p:cNvSpPr/>
          <p:nvPr/>
        </p:nvSpPr>
        <p:spPr>
          <a:xfrm>
            <a:off x="7433100" y="276600"/>
            <a:ext cx="2883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1044;p14">
            <a:extLst>
              <a:ext uri="{FF2B5EF4-FFF2-40B4-BE49-F238E27FC236}">
                <a16:creationId xmlns:a16="http://schemas.microsoft.com/office/drawing/2014/main" id="{C000B13A-3C64-466C-B2C4-CC088444078E}"/>
              </a:ext>
            </a:extLst>
          </p:cNvPr>
          <p:cNvGrpSpPr/>
          <p:nvPr/>
        </p:nvGrpSpPr>
        <p:grpSpPr>
          <a:xfrm>
            <a:off x="399882" y="3353805"/>
            <a:ext cx="1090987" cy="1115560"/>
            <a:chOff x="1122422" y="2316061"/>
            <a:chExt cx="810239" cy="828489"/>
          </a:xfrm>
        </p:grpSpPr>
        <p:sp>
          <p:nvSpPr>
            <p:cNvPr id="81" name="Google Shape;1045;p14">
              <a:extLst>
                <a:ext uri="{FF2B5EF4-FFF2-40B4-BE49-F238E27FC236}">
                  <a16:creationId xmlns:a16="http://schemas.microsoft.com/office/drawing/2014/main" id="{62FCAB01-9F58-4DFD-B6AA-B9701CC64C15}"/>
                </a:ext>
              </a:extLst>
            </p:cNvPr>
            <p:cNvSpPr/>
            <p:nvPr/>
          </p:nvSpPr>
          <p:spPr>
            <a:xfrm rot="-3895123">
              <a:off x="1454994" y="2509239"/>
              <a:ext cx="274043" cy="623956"/>
            </a:xfrm>
            <a:custGeom>
              <a:avLst/>
              <a:gdLst/>
              <a:ahLst/>
              <a:cxnLst/>
              <a:rect l="l" t="t" r="r" b="b"/>
              <a:pathLst>
                <a:path w="2487" h="5663" fill="none" extrusionOk="0">
                  <a:moveTo>
                    <a:pt x="538" y="5662"/>
                  </a:moveTo>
                  <a:cubicBezTo>
                    <a:pt x="538" y="5662"/>
                    <a:pt x="0" y="3907"/>
                    <a:pt x="24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46;p14">
              <a:extLst>
                <a:ext uri="{FF2B5EF4-FFF2-40B4-BE49-F238E27FC236}">
                  <a16:creationId xmlns:a16="http://schemas.microsoft.com/office/drawing/2014/main" id="{3FF2172E-B809-4D24-B34B-E4335FD3EDF4}"/>
                </a:ext>
              </a:extLst>
            </p:cNvPr>
            <p:cNvSpPr/>
            <p:nvPr/>
          </p:nvSpPr>
          <p:spPr>
            <a:xfrm rot="-3895123">
              <a:off x="1545315" y="2705731"/>
              <a:ext cx="285833" cy="163729"/>
            </a:xfrm>
            <a:custGeom>
              <a:avLst/>
              <a:gdLst/>
              <a:ahLst/>
              <a:cxnLst/>
              <a:rect l="l" t="t" r="r" b="b"/>
              <a:pathLst>
                <a:path w="2594" h="1486" extrusionOk="0">
                  <a:moveTo>
                    <a:pt x="1129" y="0"/>
                  </a:moveTo>
                  <a:cubicBezTo>
                    <a:pt x="484" y="0"/>
                    <a:pt x="1" y="1486"/>
                    <a:pt x="1" y="1486"/>
                  </a:cubicBezTo>
                  <a:cubicBezTo>
                    <a:pt x="2593" y="1168"/>
                    <a:pt x="1563" y="234"/>
                    <a:pt x="1563" y="234"/>
                  </a:cubicBezTo>
                  <a:cubicBezTo>
                    <a:pt x="1413" y="68"/>
                    <a:pt x="1267" y="0"/>
                    <a:pt x="11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47;p14">
              <a:extLst>
                <a:ext uri="{FF2B5EF4-FFF2-40B4-BE49-F238E27FC236}">
                  <a16:creationId xmlns:a16="http://schemas.microsoft.com/office/drawing/2014/main" id="{E9523754-FFB8-4ED3-BCDC-06550DC7698B}"/>
                </a:ext>
              </a:extLst>
            </p:cNvPr>
            <p:cNvSpPr/>
            <p:nvPr/>
          </p:nvSpPr>
          <p:spPr>
            <a:xfrm rot="-3895123">
              <a:off x="1447720" y="2886982"/>
              <a:ext cx="236358" cy="211438"/>
            </a:xfrm>
            <a:custGeom>
              <a:avLst/>
              <a:gdLst/>
              <a:ahLst/>
              <a:cxnLst/>
              <a:rect l="l" t="t" r="r" b="b"/>
              <a:pathLst>
                <a:path w="2145" h="1919" extrusionOk="0">
                  <a:moveTo>
                    <a:pt x="1459" y="0"/>
                  </a:moveTo>
                  <a:cubicBezTo>
                    <a:pt x="1269" y="0"/>
                    <a:pt x="1105" y="114"/>
                    <a:pt x="1105" y="114"/>
                  </a:cubicBezTo>
                  <a:cubicBezTo>
                    <a:pt x="0" y="729"/>
                    <a:pt x="1974" y="1919"/>
                    <a:pt x="1974" y="1919"/>
                  </a:cubicBezTo>
                  <a:cubicBezTo>
                    <a:pt x="2145" y="306"/>
                    <a:pt x="1769" y="0"/>
                    <a:pt x="1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48;p14">
              <a:extLst>
                <a:ext uri="{FF2B5EF4-FFF2-40B4-BE49-F238E27FC236}">
                  <a16:creationId xmlns:a16="http://schemas.microsoft.com/office/drawing/2014/main" id="{814A4D71-DF55-4440-A8C1-ABB3318978B2}"/>
                </a:ext>
              </a:extLst>
            </p:cNvPr>
            <p:cNvSpPr/>
            <p:nvPr/>
          </p:nvSpPr>
          <p:spPr>
            <a:xfrm rot="-3895123">
              <a:off x="1392716" y="2572667"/>
              <a:ext cx="276577" cy="141803"/>
            </a:xfrm>
            <a:custGeom>
              <a:avLst/>
              <a:gdLst/>
              <a:ahLst/>
              <a:cxnLst/>
              <a:rect l="l" t="t" r="r" b="b"/>
              <a:pathLst>
                <a:path w="2510" h="1287" extrusionOk="0">
                  <a:moveTo>
                    <a:pt x="1295" y="1"/>
                  </a:moveTo>
                  <a:cubicBezTo>
                    <a:pt x="678" y="1"/>
                    <a:pt x="0" y="1275"/>
                    <a:pt x="0" y="1275"/>
                  </a:cubicBezTo>
                  <a:cubicBezTo>
                    <a:pt x="154" y="1283"/>
                    <a:pt x="295" y="1287"/>
                    <a:pt x="426" y="1287"/>
                  </a:cubicBezTo>
                  <a:cubicBezTo>
                    <a:pt x="2510" y="1287"/>
                    <a:pt x="1756" y="312"/>
                    <a:pt x="1756" y="312"/>
                  </a:cubicBezTo>
                  <a:cubicBezTo>
                    <a:pt x="1615" y="89"/>
                    <a:pt x="1457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49;p14">
              <a:extLst>
                <a:ext uri="{FF2B5EF4-FFF2-40B4-BE49-F238E27FC236}">
                  <a16:creationId xmlns:a16="http://schemas.microsoft.com/office/drawing/2014/main" id="{2B75B909-B4B1-44CD-A790-B1FCA3AD96E6}"/>
                </a:ext>
              </a:extLst>
            </p:cNvPr>
            <p:cNvSpPr/>
            <p:nvPr/>
          </p:nvSpPr>
          <p:spPr>
            <a:xfrm rot="-3895123">
              <a:off x="1286879" y="2700804"/>
              <a:ext cx="245834" cy="218930"/>
            </a:xfrm>
            <a:custGeom>
              <a:avLst/>
              <a:gdLst/>
              <a:ahLst/>
              <a:cxnLst/>
              <a:rect l="l" t="t" r="r" b="b"/>
              <a:pathLst>
                <a:path w="2231" h="1987" extrusionOk="0">
                  <a:moveTo>
                    <a:pt x="1472" y="0"/>
                  </a:moveTo>
                  <a:cubicBezTo>
                    <a:pt x="1322" y="0"/>
                    <a:pt x="1195" y="58"/>
                    <a:pt x="1195" y="58"/>
                  </a:cubicBezTo>
                  <a:cubicBezTo>
                    <a:pt x="0" y="471"/>
                    <a:pt x="1737" y="1986"/>
                    <a:pt x="1737" y="1986"/>
                  </a:cubicBezTo>
                  <a:cubicBezTo>
                    <a:pt x="2230" y="271"/>
                    <a:pt x="1796" y="0"/>
                    <a:pt x="1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50;p14">
              <a:extLst>
                <a:ext uri="{FF2B5EF4-FFF2-40B4-BE49-F238E27FC236}">
                  <a16:creationId xmlns:a16="http://schemas.microsoft.com/office/drawing/2014/main" id="{E38CF772-9150-4AEE-8045-8FC3A56D3D14}"/>
                </a:ext>
              </a:extLst>
            </p:cNvPr>
            <p:cNvSpPr/>
            <p:nvPr/>
          </p:nvSpPr>
          <p:spPr>
            <a:xfrm rot="-3895123">
              <a:off x="1265931" y="2395717"/>
              <a:ext cx="261261" cy="134201"/>
            </a:xfrm>
            <a:custGeom>
              <a:avLst/>
              <a:gdLst/>
              <a:ahLst/>
              <a:cxnLst/>
              <a:rect l="l" t="t" r="r" b="b"/>
              <a:pathLst>
                <a:path w="2371" h="1218" extrusionOk="0">
                  <a:moveTo>
                    <a:pt x="1380" y="1"/>
                  </a:moveTo>
                  <a:cubicBezTo>
                    <a:pt x="774" y="1"/>
                    <a:pt x="1" y="1122"/>
                    <a:pt x="1" y="1122"/>
                  </a:cubicBezTo>
                  <a:cubicBezTo>
                    <a:pt x="397" y="1189"/>
                    <a:pt x="716" y="1218"/>
                    <a:pt x="971" y="1218"/>
                  </a:cubicBezTo>
                  <a:cubicBezTo>
                    <a:pt x="2371" y="1218"/>
                    <a:pt x="1854" y="366"/>
                    <a:pt x="1854" y="366"/>
                  </a:cubicBezTo>
                  <a:cubicBezTo>
                    <a:pt x="1728" y="102"/>
                    <a:pt x="1562" y="1"/>
                    <a:pt x="1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51;p14">
              <a:extLst>
                <a:ext uri="{FF2B5EF4-FFF2-40B4-BE49-F238E27FC236}">
                  <a16:creationId xmlns:a16="http://schemas.microsoft.com/office/drawing/2014/main" id="{6F9D9CF6-060E-40E7-B2C0-21681502A3AF}"/>
                </a:ext>
              </a:extLst>
            </p:cNvPr>
            <p:cNvSpPr/>
            <p:nvPr/>
          </p:nvSpPr>
          <p:spPr>
            <a:xfrm rot="-3895123">
              <a:off x="1149848" y="2484796"/>
              <a:ext cx="252446" cy="221134"/>
            </a:xfrm>
            <a:custGeom>
              <a:avLst/>
              <a:gdLst/>
              <a:ahLst/>
              <a:cxnLst/>
              <a:rect l="l" t="t" r="r" b="b"/>
              <a:pathLst>
                <a:path w="2291" h="2007" extrusionOk="0">
                  <a:moveTo>
                    <a:pt x="1447" y="1"/>
                  </a:moveTo>
                  <a:cubicBezTo>
                    <a:pt x="1329" y="1"/>
                    <a:pt x="1236" y="31"/>
                    <a:pt x="1237" y="31"/>
                  </a:cubicBezTo>
                  <a:cubicBezTo>
                    <a:pt x="0" y="305"/>
                    <a:pt x="1553" y="2007"/>
                    <a:pt x="1553" y="2007"/>
                  </a:cubicBezTo>
                  <a:cubicBezTo>
                    <a:pt x="2290" y="236"/>
                    <a:pt x="1773" y="1"/>
                    <a:pt x="1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52;p14">
              <a:extLst>
                <a:ext uri="{FF2B5EF4-FFF2-40B4-BE49-F238E27FC236}">
                  <a16:creationId xmlns:a16="http://schemas.microsoft.com/office/drawing/2014/main" id="{32658278-B87D-4DA8-84A1-84842E49A5C8}"/>
                </a:ext>
              </a:extLst>
            </p:cNvPr>
            <p:cNvSpPr/>
            <p:nvPr/>
          </p:nvSpPr>
          <p:spPr>
            <a:xfrm rot="-3895123">
              <a:off x="1318054" y="2581587"/>
              <a:ext cx="87822" cy="79000"/>
            </a:xfrm>
            <a:custGeom>
              <a:avLst/>
              <a:gdLst/>
              <a:ahLst/>
              <a:cxnLst/>
              <a:rect l="l" t="t" r="r" b="b"/>
              <a:pathLst>
                <a:path w="797" h="717" extrusionOk="0">
                  <a:moveTo>
                    <a:pt x="392" y="0"/>
                  </a:moveTo>
                  <a:cubicBezTo>
                    <a:pt x="229" y="0"/>
                    <a:pt x="68" y="111"/>
                    <a:pt x="38" y="302"/>
                  </a:cubicBezTo>
                  <a:cubicBezTo>
                    <a:pt x="0" y="536"/>
                    <a:pt x="188" y="716"/>
                    <a:pt x="392" y="716"/>
                  </a:cubicBezTo>
                  <a:cubicBezTo>
                    <a:pt x="462" y="716"/>
                    <a:pt x="534" y="695"/>
                    <a:pt x="600" y="647"/>
                  </a:cubicBezTo>
                  <a:cubicBezTo>
                    <a:pt x="760" y="532"/>
                    <a:pt x="796" y="307"/>
                    <a:pt x="679" y="149"/>
                  </a:cubicBezTo>
                  <a:cubicBezTo>
                    <a:pt x="606" y="47"/>
                    <a:pt x="498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53;p14">
              <a:extLst>
                <a:ext uri="{FF2B5EF4-FFF2-40B4-BE49-F238E27FC236}">
                  <a16:creationId xmlns:a16="http://schemas.microsoft.com/office/drawing/2014/main" id="{3A59784F-85DA-419C-8C62-BF30744E98B3}"/>
                </a:ext>
              </a:extLst>
            </p:cNvPr>
            <p:cNvSpPr/>
            <p:nvPr/>
          </p:nvSpPr>
          <p:spPr>
            <a:xfrm rot="-3895123">
              <a:off x="1367759" y="2542262"/>
              <a:ext cx="87822" cy="79110"/>
            </a:xfrm>
            <a:custGeom>
              <a:avLst/>
              <a:gdLst/>
              <a:ahLst/>
              <a:cxnLst/>
              <a:rect l="l" t="t" r="r" b="b"/>
              <a:pathLst>
                <a:path w="797" h="718" extrusionOk="0">
                  <a:moveTo>
                    <a:pt x="393" y="0"/>
                  </a:moveTo>
                  <a:cubicBezTo>
                    <a:pt x="230" y="0"/>
                    <a:pt x="68" y="111"/>
                    <a:pt x="39" y="301"/>
                  </a:cubicBezTo>
                  <a:cubicBezTo>
                    <a:pt x="1" y="536"/>
                    <a:pt x="189" y="717"/>
                    <a:pt x="393" y="717"/>
                  </a:cubicBezTo>
                  <a:cubicBezTo>
                    <a:pt x="463" y="717"/>
                    <a:pt x="535" y="696"/>
                    <a:pt x="601" y="648"/>
                  </a:cubicBezTo>
                  <a:cubicBezTo>
                    <a:pt x="760" y="531"/>
                    <a:pt x="797" y="308"/>
                    <a:pt x="680" y="148"/>
                  </a:cubicBezTo>
                  <a:cubicBezTo>
                    <a:pt x="606" y="47"/>
                    <a:pt x="499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54;p14">
              <a:extLst>
                <a:ext uri="{FF2B5EF4-FFF2-40B4-BE49-F238E27FC236}">
                  <a16:creationId xmlns:a16="http://schemas.microsoft.com/office/drawing/2014/main" id="{9621D541-E7D6-43C5-91DF-4D9494DD84C3}"/>
                </a:ext>
              </a:extLst>
            </p:cNvPr>
            <p:cNvSpPr/>
            <p:nvPr/>
          </p:nvSpPr>
          <p:spPr>
            <a:xfrm rot="-3895123">
              <a:off x="1467695" y="2777941"/>
              <a:ext cx="87711" cy="79000"/>
            </a:xfrm>
            <a:custGeom>
              <a:avLst/>
              <a:gdLst/>
              <a:ahLst/>
              <a:cxnLst/>
              <a:rect l="l" t="t" r="r" b="b"/>
              <a:pathLst>
                <a:path w="796" h="717" extrusionOk="0">
                  <a:moveTo>
                    <a:pt x="393" y="1"/>
                  </a:moveTo>
                  <a:cubicBezTo>
                    <a:pt x="229" y="1"/>
                    <a:pt x="68" y="112"/>
                    <a:pt x="38" y="302"/>
                  </a:cubicBezTo>
                  <a:cubicBezTo>
                    <a:pt x="0" y="536"/>
                    <a:pt x="187" y="716"/>
                    <a:pt x="391" y="716"/>
                  </a:cubicBezTo>
                  <a:cubicBezTo>
                    <a:pt x="461" y="716"/>
                    <a:pt x="534" y="695"/>
                    <a:pt x="600" y="647"/>
                  </a:cubicBezTo>
                  <a:cubicBezTo>
                    <a:pt x="760" y="532"/>
                    <a:pt x="796" y="308"/>
                    <a:pt x="679" y="148"/>
                  </a:cubicBezTo>
                  <a:cubicBezTo>
                    <a:pt x="606" y="47"/>
                    <a:pt x="498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55;p14">
              <a:extLst>
                <a:ext uri="{FF2B5EF4-FFF2-40B4-BE49-F238E27FC236}">
                  <a16:creationId xmlns:a16="http://schemas.microsoft.com/office/drawing/2014/main" id="{2BD2226D-FDBC-45F5-A0A9-99A11EEBEF9C}"/>
                </a:ext>
              </a:extLst>
            </p:cNvPr>
            <p:cNvSpPr/>
            <p:nvPr/>
          </p:nvSpPr>
          <p:spPr>
            <a:xfrm rot="-3895123">
              <a:off x="1517432" y="2738666"/>
              <a:ext cx="87601" cy="79110"/>
            </a:xfrm>
            <a:custGeom>
              <a:avLst/>
              <a:gdLst/>
              <a:ahLst/>
              <a:cxnLst/>
              <a:rect l="l" t="t" r="r" b="b"/>
              <a:pathLst>
                <a:path w="795" h="718" extrusionOk="0">
                  <a:moveTo>
                    <a:pt x="393" y="1"/>
                  </a:moveTo>
                  <a:cubicBezTo>
                    <a:pt x="229" y="1"/>
                    <a:pt x="68" y="112"/>
                    <a:pt x="38" y="303"/>
                  </a:cubicBezTo>
                  <a:cubicBezTo>
                    <a:pt x="1" y="536"/>
                    <a:pt x="187" y="717"/>
                    <a:pt x="392" y="717"/>
                  </a:cubicBezTo>
                  <a:cubicBezTo>
                    <a:pt x="462" y="717"/>
                    <a:pt x="534" y="696"/>
                    <a:pt x="600" y="648"/>
                  </a:cubicBezTo>
                  <a:cubicBezTo>
                    <a:pt x="760" y="531"/>
                    <a:pt x="795" y="308"/>
                    <a:pt x="679" y="148"/>
                  </a:cubicBezTo>
                  <a:cubicBezTo>
                    <a:pt x="606" y="47"/>
                    <a:pt x="499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56;p14">
              <a:extLst>
                <a:ext uri="{FF2B5EF4-FFF2-40B4-BE49-F238E27FC236}">
                  <a16:creationId xmlns:a16="http://schemas.microsoft.com/office/drawing/2014/main" id="{CB7F913D-8A88-4DE2-98D1-2B193D495C38}"/>
                </a:ext>
              </a:extLst>
            </p:cNvPr>
            <p:cNvSpPr/>
            <p:nvPr/>
          </p:nvSpPr>
          <p:spPr>
            <a:xfrm rot="-3895123">
              <a:off x="1631284" y="2931037"/>
              <a:ext cx="84626" cy="79000"/>
            </a:xfrm>
            <a:custGeom>
              <a:avLst/>
              <a:gdLst/>
              <a:ahLst/>
              <a:cxnLst/>
              <a:rect l="l" t="t" r="r" b="b"/>
              <a:pathLst>
                <a:path w="768" h="717" extrusionOk="0">
                  <a:moveTo>
                    <a:pt x="372" y="1"/>
                  </a:moveTo>
                  <a:cubicBezTo>
                    <a:pt x="181" y="1"/>
                    <a:pt x="1" y="156"/>
                    <a:pt x="13" y="379"/>
                  </a:cubicBezTo>
                  <a:cubicBezTo>
                    <a:pt x="24" y="585"/>
                    <a:pt x="196" y="716"/>
                    <a:pt x="372" y="716"/>
                  </a:cubicBezTo>
                  <a:cubicBezTo>
                    <a:pt x="466" y="716"/>
                    <a:pt x="561" y="679"/>
                    <a:pt x="635" y="597"/>
                  </a:cubicBezTo>
                  <a:cubicBezTo>
                    <a:pt x="768" y="451"/>
                    <a:pt x="755" y="225"/>
                    <a:pt x="608" y="94"/>
                  </a:cubicBezTo>
                  <a:cubicBezTo>
                    <a:pt x="537" y="29"/>
                    <a:pt x="454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57;p14">
              <a:extLst>
                <a:ext uri="{FF2B5EF4-FFF2-40B4-BE49-F238E27FC236}">
                  <a16:creationId xmlns:a16="http://schemas.microsoft.com/office/drawing/2014/main" id="{FA43165F-68B2-4F29-AAC8-BBBAE0945BFF}"/>
                </a:ext>
              </a:extLst>
            </p:cNvPr>
            <p:cNvSpPr/>
            <p:nvPr/>
          </p:nvSpPr>
          <p:spPr>
            <a:xfrm rot="-3895123">
              <a:off x="1671753" y="2882193"/>
              <a:ext cx="84516" cy="79110"/>
            </a:xfrm>
            <a:custGeom>
              <a:avLst/>
              <a:gdLst/>
              <a:ahLst/>
              <a:cxnLst/>
              <a:rect l="l" t="t" r="r" b="b"/>
              <a:pathLst>
                <a:path w="767" h="718" extrusionOk="0">
                  <a:moveTo>
                    <a:pt x="371" y="1"/>
                  </a:moveTo>
                  <a:cubicBezTo>
                    <a:pt x="181" y="1"/>
                    <a:pt x="1" y="156"/>
                    <a:pt x="13" y="379"/>
                  </a:cubicBezTo>
                  <a:cubicBezTo>
                    <a:pt x="23" y="586"/>
                    <a:pt x="195" y="717"/>
                    <a:pt x="372" y="717"/>
                  </a:cubicBezTo>
                  <a:cubicBezTo>
                    <a:pt x="466" y="717"/>
                    <a:pt x="562" y="680"/>
                    <a:pt x="635" y="599"/>
                  </a:cubicBezTo>
                  <a:cubicBezTo>
                    <a:pt x="767" y="451"/>
                    <a:pt x="756" y="225"/>
                    <a:pt x="608" y="94"/>
                  </a:cubicBezTo>
                  <a:cubicBezTo>
                    <a:pt x="537" y="30"/>
                    <a:pt x="453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44;p14">
            <a:extLst>
              <a:ext uri="{FF2B5EF4-FFF2-40B4-BE49-F238E27FC236}">
                <a16:creationId xmlns:a16="http://schemas.microsoft.com/office/drawing/2014/main" id="{DFA4009E-86EF-4DEC-8D64-7677F08C9A8B}"/>
              </a:ext>
            </a:extLst>
          </p:cNvPr>
          <p:cNvSpPr/>
          <p:nvPr/>
        </p:nvSpPr>
        <p:spPr>
          <a:xfrm>
            <a:off x="1022025" y="1524568"/>
            <a:ext cx="545108" cy="49509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dist="38100" dir="186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2482;p39">
            <a:hlinkClick r:id="rId4" action="ppaction://hlinksldjump"/>
            <a:extLst>
              <a:ext uri="{FF2B5EF4-FFF2-40B4-BE49-F238E27FC236}">
                <a16:creationId xmlns:a16="http://schemas.microsoft.com/office/drawing/2014/main" id="{7D838353-C6B4-4F62-9A14-A5FABD55A9B6}"/>
              </a:ext>
            </a:extLst>
          </p:cNvPr>
          <p:cNvSpPr txBox="1"/>
          <p:nvPr/>
        </p:nvSpPr>
        <p:spPr>
          <a:xfrm flipH="1">
            <a:off x="992627" y="1656054"/>
            <a:ext cx="632972" cy="238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  <a:endParaRPr sz="28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3" name="Google Shape;2489;p40">
            <a:extLst>
              <a:ext uri="{FF2B5EF4-FFF2-40B4-BE49-F238E27FC236}">
                <a16:creationId xmlns:a16="http://schemas.microsoft.com/office/drawing/2014/main" id="{1D7F697A-A8D1-48F6-9ABD-E4861481F11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17832" y="1320532"/>
            <a:ext cx="6099917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mở đầu ghi quốc hiệu, tiêu ngữ (hoặc tên tổ chức), tên biên bản.</a:t>
            </a:r>
            <a:endParaRPr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944;p14">
            <a:extLst>
              <a:ext uri="{FF2B5EF4-FFF2-40B4-BE49-F238E27FC236}">
                <a16:creationId xmlns:a16="http://schemas.microsoft.com/office/drawing/2014/main" id="{F56170CF-A928-41B6-988F-6818F4823C59}"/>
              </a:ext>
            </a:extLst>
          </p:cNvPr>
          <p:cNvSpPr/>
          <p:nvPr/>
        </p:nvSpPr>
        <p:spPr>
          <a:xfrm>
            <a:off x="1032189" y="2351906"/>
            <a:ext cx="545108" cy="49509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5B4C"/>
          </a:solidFill>
          <a:ln>
            <a:noFill/>
          </a:ln>
          <a:effectLst>
            <a:outerShdw dist="38100" dir="186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2482;p39">
            <a:hlinkClick r:id="rId4" action="ppaction://hlinksldjump"/>
            <a:extLst>
              <a:ext uri="{FF2B5EF4-FFF2-40B4-BE49-F238E27FC236}">
                <a16:creationId xmlns:a16="http://schemas.microsoft.com/office/drawing/2014/main" id="{AE6EE933-9202-4E76-8DC4-621DF91298EB}"/>
              </a:ext>
            </a:extLst>
          </p:cNvPr>
          <p:cNvSpPr txBox="1"/>
          <p:nvPr/>
        </p:nvSpPr>
        <p:spPr>
          <a:xfrm flipH="1">
            <a:off x="992627" y="2495525"/>
            <a:ext cx="632972" cy="238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  <a:endParaRPr sz="28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6" name="Google Shape;944;p14">
            <a:extLst>
              <a:ext uri="{FF2B5EF4-FFF2-40B4-BE49-F238E27FC236}">
                <a16:creationId xmlns:a16="http://schemas.microsoft.com/office/drawing/2014/main" id="{61A24F3C-C284-48C4-BE60-3FB7D468D4B2}"/>
              </a:ext>
            </a:extLst>
          </p:cNvPr>
          <p:cNvSpPr/>
          <p:nvPr/>
        </p:nvSpPr>
        <p:spPr>
          <a:xfrm>
            <a:off x="1032189" y="3099415"/>
            <a:ext cx="545108" cy="49509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E8148"/>
          </a:solidFill>
          <a:ln>
            <a:noFill/>
          </a:ln>
          <a:effectLst>
            <a:outerShdw dist="38100" dir="186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2482;p39">
            <a:hlinkClick r:id="rId4" action="ppaction://hlinksldjump"/>
            <a:extLst>
              <a:ext uri="{FF2B5EF4-FFF2-40B4-BE49-F238E27FC236}">
                <a16:creationId xmlns:a16="http://schemas.microsoft.com/office/drawing/2014/main" id="{DBF1A7E3-154C-4D92-A63C-D76D6712DAA0}"/>
              </a:ext>
            </a:extLst>
          </p:cNvPr>
          <p:cNvSpPr txBox="1"/>
          <p:nvPr/>
        </p:nvSpPr>
        <p:spPr>
          <a:xfrm flipH="1">
            <a:off x="964511" y="3213864"/>
            <a:ext cx="632972" cy="238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  <a:endParaRPr sz="28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8" name="Google Shape;2489;p40">
            <a:extLst>
              <a:ext uri="{FF2B5EF4-FFF2-40B4-BE49-F238E27FC236}">
                <a16:creationId xmlns:a16="http://schemas.microsoft.com/office/drawing/2014/main" id="{A13B2EE4-F52E-4E0A-8CF2-9F90A81C928A}"/>
              </a:ext>
            </a:extLst>
          </p:cNvPr>
          <p:cNvSpPr txBox="1">
            <a:spLocks/>
          </p:cNvSpPr>
          <p:nvPr/>
        </p:nvSpPr>
        <p:spPr>
          <a:xfrm>
            <a:off x="1755759" y="2153220"/>
            <a:ext cx="6099917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2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pPr marL="0" indent="0" algn="l"/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chính ghi thời gian, địa điểm, thành phần có mặt, nội dung sự việc.</a:t>
            </a:r>
          </a:p>
        </p:txBody>
      </p:sp>
      <p:sp>
        <p:nvSpPr>
          <p:cNvPr id="109" name="Google Shape;2489;p40">
            <a:extLst>
              <a:ext uri="{FF2B5EF4-FFF2-40B4-BE49-F238E27FC236}">
                <a16:creationId xmlns:a16="http://schemas.microsoft.com/office/drawing/2014/main" id="{5C65244C-F5B9-422E-A9F1-2EB5B729AF25}"/>
              </a:ext>
            </a:extLst>
          </p:cNvPr>
          <p:cNvSpPr txBox="1">
            <a:spLocks/>
          </p:cNvSpPr>
          <p:nvPr/>
        </p:nvSpPr>
        <p:spPr>
          <a:xfrm>
            <a:off x="1728529" y="2941015"/>
            <a:ext cx="6099917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2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anrope Medium"/>
              <a:buNone/>
              <a:defRPr sz="2100" b="0" i="0" u="none" strike="noStrike" cap="none"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pPr marL="0" indent="0" algn="l"/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kết thúc ghi tên, chữ kí của những người có trách nhiệm.</a:t>
            </a:r>
          </a:p>
        </p:txBody>
      </p:sp>
      <p:pic>
        <p:nvPicPr>
          <p:cNvPr id="185" name="Picture 3">
            <a:extLst>
              <a:ext uri="{FF2B5EF4-FFF2-40B4-BE49-F238E27FC236}">
                <a16:creationId xmlns:a16="http://schemas.microsoft.com/office/drawing/2014/main" id="{FA07DE52-1FF7-4940-81FC-23138D903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56680" y="3520148"/>
            <a:ext cx="1500793" cy="10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3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9" grpId="0" animBg="1"/>
      <p:bldP spid="2470" grpId="0"/>
      <p:bldP spid="98" grpId="0" animBg="1"/>
      <p:bldP spid="101" grpId="0"/>
      <p:bldP spid="103" grpId="0" build="p"/>
      <p:bldP spid="104" grpId="0" animBg="1"/>
      <p:bldP spid="105" grpId="0"/>
      <p:bldP spid="106" grpId="0" animBg="1"/>
      <p:bldP spid="107" grpId="0"/>
      <p:bldP spid="108" grpId="0"/>
      <p:bldP spid="10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35"/>
          <p:cNvSpPr/>
          <p:nvPr/>
        </p:nvSpPr>
        <p:spPr>
          <a:xfrm rot="-40072">
            <a:off x="1645573" y="1118929"/>
            <a:ext cx="6080624" cy="1453122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35"/>
          <p:cNvSpPr txBox="1">
            <a:spLocks noGrp="1"/>
          </p:cNvSpPr>
          <p:nvPr>
            <p:ph type="ctrTitle"/>
          </p:nvPr>
        </p:nvSpPr>
        <p:spPr>
          <a:xfrm>
            <a:off x="2060842" y="599484"/>
            <a:ext cx="5321496" cy="4426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>
                    <a:lumMod val="50000"/>
                  </a:schemeClr>
                </a:solidFill>
              </a:rPr>
              <a:t>Tập làm văn</a:t>
            </a:r>
            <a:endParaRPr sz="36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26" name="Google Shape;2326;p35"/>
          <p:cNvSpPr txBox="1">
            <a:spLocks noGrp="1"/>
          </p:cNvSpPr>
          <p:nvPr>
            <p:ph type="subTitle" idx="4294967295"/>
          </p:nvPr>
        </p:nvSpPr>
        <p:spPr>
          <a:xfrm>
            <a:off x="1820190" y="1259813"/>
            <a:ext cx="5667210" cy="11093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tx1"/>
                </a:solidFill>
                <a:latin typeface="Lobster" panose="00000500000000000000" pitchFamily="2" charset="0"/>
              </a:rPr>
              <a:t>Luyện tập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tx1"/>
                </a:solidFill>
                <a:latin typeface="Lobster" panose="00000500000000000000" pitchFamily="2" charset="0"/>
              </a:rPr>
              <a:t>làm biên bản cuộc họp</a:t>
            </a:r>
            <a:endParaRPr sz="4800">
              <a:solidFill>
                <a:schemeClr val="tx1"/>
              </a:solidFill>
              <a:latin typeface="Lobster" panose="00000500000000000000" pitchFamily="2" charset="0"/>
            </a:endParaRPr>
          </a:p>
        </p:txBody>
      </p:sp>
      <p:grpSp>
        <p:nvGrpSpPr>
          <p:cNvPr id="80" name="Google Shape;83;p2">
            <a:extLst>
              <a:ext uri="{FF2B5EF4-FFF2-40B4-BE49-F238E27FC236}">
                <a16:creationId xmlns:a16="http://schemas.microsoft.com/office/drawing/2014/main" id="{04C41CB6-3B36-4A2C-BD8C-5061DA92F46A}"/>
              </a:ext>
            </a:extLst>
          </p:cNvPr>
          <p:cNvGrpSpPr/>
          <p:nvPr/>
        </p:nvGrpSpPr>
        <p:grpSpPr>
          <a:xfrm rot="5958641">
            <a:off x="8240937" y="4193946"/>
            <a:ext cx="629515" cy="661962"/>
            <a:chOff x="782176" y="-1158311"/>
            <a:chExt cx="629467" cy="661912"/>
          </a:xfrm>
        </p:grpSpPr>
        <p:sp>
          <p:nvSpPr>
            <p:cNvPr id="81" name="Google Shape;84;p2">
              <a:extLst>
                <a:ext uri="{FF2B5EF4-FFF2-40B4-BE49-F238E27FC236}">
                  <a16:creationId xmlns:a16="http://schemas.microsoft.com/office/drawing/2014/main" id="{689217DA-CC36-4287-8790-6E5AFE1BE738}"/>
                </a:ext>
              </a:extLst>
            </p:cNvPr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5;p2">
              <a:extLst>
                <a:ext uri="{FF2B5EF4-FFF2-40B4-BE49-F238E27FC236}">
                  <a16:creationId xmlns:a16="http://schemas.microsoft.com/office/drawing/2014/main" id="{7D8FBDD4-D031-4DFA-85A2-F9C9B93C1F1A}"/>
                </a:ext>
              </a:extLst>
            </p:cNvPr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6;p2">
              <a:extLst>
                <a:ext uri="{FF2B5EF4-FFF2-40B4-BE49-F238E27FC236}">
                  <a16:creationId xmlns:a16="http://schemas.microsoft.com/office/drawing/2014/main" id="{F0948805-D755-4606-AC11-F479E87BC225}"/>
                </a:ext>
              </a:extLst>
            </p:cNvPr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7;p2">
              <a:extLst>
                <a:ext uri="{FF2B5EF4-FFF2-40B4-BE49-F238E27FC236}">
                  <a16:creationId xmlns:a16="http://schemas.microsoft.com/office/drawing/2014/main" id="{DB886E3C-DEA0-4652-97ED-5CA917E82864}"/>
                </a:ext>
              </a:extLst>
            </p:cNvPr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8;p2">
              <a:extLst>
                <a:ext uri="{FF2B5EF4-FFF2-40B4-BE49-F238E27FC236}">
                  <a16:creationId xmlns:a16="http://schemas.microsoft.com/office/drawing/2014/main" id="{BC558D73-7159-4979-B1BC-4F4D60C70829}"/>
                </a:ext>
              </a:extLst>
            </p:cNvPr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9;p2">
              <a:extLst>
                <a:ext uri="{FF2B5EF4-FFF2-40B4-BE49-F238E27FC236}">
                  <a16:creationId xmlns:a16="http://schemas.microsoft.com/office/drawing/2014/main" id="{B27C7B2D-7662-4960-B077-55A06BE48AD8}"/>
                </a:ext>
              </a:extLst>
            </p:cNvPr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0;p2">
              <a:extLst>
                <a:ext uri="{FF2B5EF4-FFF2-40B4-BE49-F238E27FC236}">
                  <a16:creationId xmlns:a16="http://schemas.microsoft.com/office/drawing/2014/main" id="{360134AB-75B3-49DF-AA6E-420B477012DF}"/>
                </a:ext>
              </a:extLst>
            </p:cNvPr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1;p2">
              <a:extLst>
                <a:ext uri="{FF2B5EF4-FFF2-40B4-BE49-F238E27FC236}">
                  <a16:creationId xmlns:a16="http://schemas.microsoft.com/office/drawing/2014/main" id="{FDA3E5B2-FC5C-4EF3-8D7D-7DA0AB4B4D27}"/>
                </a:ext>
              </a:extLst>
            </p:cNvPr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01;p2">
            <a:extLst>
              <a:ext uri="{FF2B5EF4-FFF2-40B4-BE49-F238E27FC236}">
                <a16:creationId xmlns:a16="http://schemas.microsoft.com/office/drawing/2014/main" id="{DE61455B-8AC1-408A-B101-54DA3707DD6D}"/>
              </a:ext>
            </a:extLst>
          </p:cNvPr>
          <p:cNvGrpSpPr/>
          <p:nvPr/>
        </p:nvGrpSpPr>
        <p:grpSpPr>
          <a:xfrm rot="6581981">
            <a:off x="720907" y="489289"/>
            <a:ext cx="745906" cy="820230"/>
            <a:chOff x="1337242" y="-1974437"/>
            <a:chExt cx="638153" cy="597345"/>
          </a:xfrm>
        </p:grpSpPr>
        <p:sp>
          <p:nvSpPr>
            <p:cNvPr id="126" name="Google Shape;102;p2">
              <a:extLst>
                <a:ext uri="{FF2B5EF4-FFF2-40B4-BE49-F238E27FC236}">
                  <a16:creationId xmlns:a16="http://schemas.microsoft.com/office/drawing/2014/main" id="{B7AE49BF-A1B3-42CD-949F-B71A3AE9FDE0}"/>
                </a:ext>
              </a:extLst>
            </p:cNvPr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rgbClr val="8BB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103;p2">
              <a:extLst>
                <a:ext uri="{FF2B5EF4-FFF2-40B4-BE49-F238E27FC236}">
                  <a16:creationId xmlns:a16="http://schemas.microsoft.com/office/drawing/2014/main" id="{25086821-DF9C-4842-9D46-0069707F6965}"/>
                </a:ext>
              </a:extLst>
            </p:cNvPr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rgbClr val="8BB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104;p2">
              <a:extLst>
                <a:ext uri="{FF2B5EF4-FFF2-40B4-BE49-F238E27FC236}">
                  <a16:creationId xmlns:a16="http://schemas.microsoft.com/office/drawing/2014/main" id="{41065952-083E-4E50-9D99-B47CDCC603C4}"/>
                </a:ext>
              </a:extLst>
            </p:cNvPr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105;p2">
              <a:extLst>
                <a:ext uri="{FF2B5EF4-FFF2-40B4-BE49-F238E27FC236}">
                  <a16:creationId xmlns:a16="http://schemas.microsoft.com/office/drawing/2014/main" id="{4205E98E-8DD8-418D-88FD-BDA1F280C59A}"/>
                </a:ext>
              </a:extLst>
            </p:cNvPr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106;p2">
              <a:extLst>
                <a:ext uri="{FF2B5EF4-FFF2-40B4-BE49-F238E27FC236}">
                  <a16:creationId xmlns:a16="http://schemas.microsoft.com/office/drawing/2014/main" id="{B0C5AEEC-6ABB-49F0-AA8E-B6A55D475947}"/>
                </a:ext>
              </a:extLst>
            </p:cNvPr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107;p2">
              <a:extLst>
                <a:ext uri="{FF2B5EF4-FFF2-40B4-BE49-F238E27FC236}">
                  <a16:creationId xmlns:a16="http://schemas.microsoft.com/office/drawing/2014/main" id="{6E3AD624-244B-4DE4-9588-5E94AA4AB6D2}"/>
                </a:ext>
              </a:extLst>
            </p:cNvPr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108;p2">
              <a:extLst>
                <a:ext uri="{FF2B5EF4-FFF2-40B4-BE49-F238E27FC236}">
                  <a16:creationId xmlns:a16="http://schemas.microsoft.com/office/drawing/2014/main" id="{6F809611-D29F-4D58-88CA-0C7836E055DD}"/>
                </a:ext>
              </a:extLst>
            </p:cNvPr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109;p2">
              <a:extLst>
                <a:ext uri="{FF2B5EF4-FFF2-40B4-BE49-F238E27FC236}">
                  <a16:creationId xmlns:a16="http://schemas.microsoft.com/office/drawing/2014/main" id="{5BC2B640-D3A2-41BE-B68B-1D20E1B575E7}"/>
                </a:ext>
              </a:extLst>
            </p:cNvPr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110;p2">
              <a:extLst>
                <a:ext uri="{FF2B5EF4-FFF2-40B4-BE49-F238E27FC236}">
                  <a16:creationId xmlns:a16="http://schemas.microsoft.com/office/drawing/2014/main" id="{50EE83E7-AD6F-4989-9528-08D7988DF667}"/>
                </a:ext>
              </a:extLst>
            </p:cNvPr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111;p2">
              <a:extLst>
                <a:ext uri="{FF2B5EF4-FFF2-40B4-BE49-F238E27FC236}">
                  <a16:creationId xmlns:a16="http://schemas.microsoft.com/office/drawing/2014/main" id="{E512FF21-718E-42BC-9CB3-5C8B8B553212}"/>
                </a:ext>
              </a:extLst>
            </p:cNvPr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112;p2">
              <a:extLst>
                <a:ext uri="{FF2B5EF4-FFF2-40B4-BE49-F238E27FC236}">
                  <a16:creationId xmlns:a16="http://schemas.microsoft.com/office/drawing/2014/main" id="{C6891D3C-F0AE-4021-92C8-FDB19CBF7E3F}"/>
                </a:ext>
              </a:extLst>
            </p:cNvPr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7" name="Google Shape;113;p2">
            <a:extLst>
              <a:ext uri="{FF2B5EF4-FFF2-40B4-BE49-F238E27FC236}">
                <a16:creationId xmlns:a16="http://schemas.microsoft.com/office/drawing/2014/main" id="{597192A4-99DB-464F-93E8-0E677AB606EC}"/>
              </a:ext>
            </a:extLst>
          </p:cNvPr>
          <p:cNvGrpSpPr/>
          <p:nvPr/>
        </p:nvGrpSpPr>
        <p:grpSpPr>
          <a:xfrm>
            <a:off x="8196157" y="3818831"/>
            <a:ext cx="547356" cy="706096"/>
            <a:chOff x="8495548" y="1440711"/>
            <a:chExt cx="547356" cy="706096"/>
          </a:xfrm>
        </p:grpSpPr>
        <p:sp>
          <p:nvSpPr>
            <p:cNvPr id="138" name="Google Shape;114;p2">
              <a:extLst>
                <a:ext uri="{FF2B5EF4-FFF2-40B4-BE49-F238E27FC236}">
                  <a16:creationId xmlns:a16="http://schemas.microsoft.com/office/drawing/2014/main" id="{F3753D05-FF93-44ED-86DD-BB6B50B6243C}"/>
                </a:ext>
              </a:extLst>
            </p:cNvPr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rgbClr val="BDD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115;p2">
              <a:extLst>
                <a:ext uri="{FF2B5EF4-FFF2-40B4-BE49-F238E27FC236}">
                  <a16:creationId xmlns:a16="http://schemas.microsoft.com/office/drawing/2014/main" id="{EE564908-DA57-4D83-9629-B1D68CE30F57}"/>
                </a:ext>
              </a:extLst>
            </p:cNvPr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rgbClr val="BDD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116;p2">
              <a:extLst>
                <a:ext uri="{FF2B5EF4-FFF2-40B4-BE49-F238E27FC236}">
                  <a16:creationId xmlns:a16="http://schemas.microsoft.com/office/drawing/2014/main" id="{3E93E037-14C6-4F61-85E7-14808DE47135}"/>
                </a:ext>
              </a:extLst>
            </p:cNvPr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117;p2">
              <a:extLst>
                <a:ext uri="{FF2B5EF4-FFF2-40B4-BE49-F238E27FC236}">
                  <a16:creationId xmlns:a16="http://schemas.microsoft.com/office/drawing/2014/main" id="{E3A08D4C-C6CE-4CA8-A933-0636A291F5A7}"/>
                </a:ext>
              </a:extLst>
            </p:cNvPr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118;p2">
              <a:extLst>
                <a:ext uri="{FF2B5EF4-FFF2-40B4-BE49-F238E27FC236}">
                  <a16:creationId xmlns:a16="http://schemas.microsoft.com/office/drawing/2014/main" id="{9BD9E44B-58E7-4880-8D3F-35E0DCE12CD9}"/>
                </a:ext>
              </a:extLst>
            </p:cNvPr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119;p2">
              <a:extLst>
                <a:ext uri="{FF2B5EF4-FFF2-40B4-BE49-F238E27FC236}">
                  <a16:creationId xmlns:a16="http://schemas.microsoft.com/office/drawing/2014/main" id="{58CB4235-3143-4DE1-A6AC-241B8CBE7A92}"/>
                </a:ext>
              </a:extLst>
            </p:cNvPr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120;p2">
              <a:extLst>
                <a:ext uri="{FF2B5EF4-FFF2-40B4-BE49-F238E27FC236}">
                  <a16:creationId xmlns:a16="http://schemas.microsoft.com/office/drawing/2014/main" id="{54787A07-8BED-489F-8F36-9BD4E55EF209}"/>
                </a:ext>
              </a:extLst>
            </p:cNvPr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121;p2">
              <a:extLst>
                <a:ext uri="{FF2B5EF4-FFF2-40B4-BE49-F238E27FC236}">
                  <a16:creationId xmlns:a16="http://schemas.microsoft.com/office/drawing/2014/main" id="{D1C0C7EA-CC16-4DBC-9C1D-69A5B25967B9}"/>
                </a:ext>
              </a:extLst>
            </p:cNvPr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122;p2">
              <a:extLst>
                <a:ext uri="{FF2B5EF4-FFF2-40B4-BE49-F238E27FC236}">
                  <a16:creationId xmlns:a16="http://schemas.microsoft.com/office/drawing/2014/main" id="{3343CA06-1AEB-4A2B-9D7F-2BD5984135E2}"/>
                </a:ext>
              </a:extLst>
            </p:cNvPr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123;p2">
              <a:extLst>
                <a:ext uri="{FF2B5EF4-FFF2-40B4-BE49-F238E27FC236}">
                  <a16:creationId xmlns:a16="http://schemas.microsoft.com/office/drawing/2014/main" id="{791EB146-9ACA-4AE0-9F56-2C75617835E5}"/>
                </a:ext>
              </a:extLst>
            </p:cNvPr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124;p2">
              <a:extLst>
                <a:ext uri="{FF2B5EF4-FFF2-40B4-BE49-F238E27FC236}">
                  <a16:creationId xmlns:a16="http://schemas.microsoft.com/office/drawing/2014/main" id="{19FB1A25-F0CC-4C3B-B3FA-684E58508A18}"/>
                </a:ext>
              </a:extLst>
            </p:cNvPr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50" name="Picture 3">
            <a:extLst>
              <a:ext uri="{FF2B5EF4-FFF2-40B4-BE49-F238E27FC236}">
                <a16:creationId xmlns:a16="http://schemas.microsoft.com/office/drawing/2014/main" id="{A3639DF8-5C31-45E5-B84B-06A23C766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06705" y="3053405"/>
            <a:ext cx="4132045" cy="1575342"/>
          </a:xfrm>
          <a:prstGeom prst="rect">
            <a:avLst/>
          </a:prstGeom>
        </p:spPr>
      </p:pic>
      <p:sp>
        <p:nvSpPr>
          <p:cNvPr id="151" name="Google Shape;2444;p38">
            <a:extLst>
              <a:ext uri="{FF2B5EF4-FFF2-40B4-BE49-F238E27FC236}">
                <a16:creationId xmlns:a16="http://schemas.microsoft.com/office/drawing/2014/main" id="{DF1E3A06-6A09-4BF5-A61F-24A39D8587D8}"/>
              </a:ext>
            </a:extLst>
          </p:cNvPr>
          <p:cNvSpPr txBox="1"/>
          <p:nvPr/>
        </p:nvSpPr>
        <p:spPr>
          <a:xfrm>
            <a:off x="0" y="4211402"/>
            <a:ext cx="3356998" cy="30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>
                    <a:lumMod val="50000"/>
                  </a:schemeClr>
                </a:solidFill>
                <a:latin typeface="Manrope Medium"/>
                <a:ea typeface="Manrope Medium"/>
                <a:cs typeface="Manrope Medium"/>
                <a:sym typeface="Manrope Medium"/>
              </a:rPr>
              <a:t>Thực hiện: EduFive</a:t>
            </a:r>
            <a:endParaRPr sz="2000" b="1">
              <a:solidFill>
                <a:schemeClr val="accent2">
                  <a:lumMod val="50000"/>
                </a:schemeClr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152" name="Google Shape;2444;p38">
            <a:extLst>
              <a:ext uri="{FF2B5EF4-FFF2-40B4-BE49-F238E27FC236}">
                <a16:creationId xmlns:a16="http://schemas.microsoft.com/office/drawing/2014/main" id="{9B6C8931-62E9-4D2A-B05B-62902536732D}"/>
              </a:ext>
            </a:extLst>
          </p:cNvPr>
          <p:cNvSpPr txBox="1"/>
          <p:nvPr/>
        </p:nvSpPr>
        <p:spPr>
          <a:xfrm>
            <a:off x="6508598" y="2617505"/>
            <a:ext cx="1747480" cy="25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Manrope Medium"/>
                <a:cs typeface="Manrope Medium"/>
                <a:sym typeface="Manrope Medium"/>
              </a:rPr>
              <a:t>Trang 143</a:t>
            </a:r>
            <a:endParaRPr sz="2400" b="1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  <a:ea typeface="Manrope Medium"/>
              <a:cs typeface="Manrope Medium"/>
              <a:sym typeface="Manrop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1398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5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" grpId="0" animBg="1"/>
      <p:bldP spid="2325" grpId="0"/>
      <p:bldP spid="2326" grpId="0" build="p"/>
      <p:bldP spid="2326" grpId="1" build="p"/>
      <p:bldP spid="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37;p2">
            <a:extLst>
              <a:ext uri="{FF2B5EF4-FFF2-40B4-BE49-F238E27FC236}">
                <a16:creationId xmlns:a16="http://schemas.microsoft.com/office/drawing/2014/main" id="{E30E19FB-B535-4F53-B3DF-DAB175DC92ED}"/>
              </a:ext>
            </a:extLst>
          </p:cNvPr>
          <p:cNvGrpSpPr/>
          <p:nvPr/>
        </p:nvGrpSpPr>
        <p:grpSpPr>
          <a:xfrm>
            <a:off x="704327" y="535068"/>
            <a:ext cx="7255324" cy="4019421"/>
            <a:chOff x="1000879" y="823793"/>
            <a:chExt cx="7255324" cy="3565625"/>
          </a:xfrm>
        </p:grpSpPr>
        <p:grpSp>
          <p:nvGrpSpPr>
            <p:cNvPr id="294" name="Google Shape;38;p2">
              <a:extLst>
                <a:ext uri="{FF2B5EF4-FFF2-40B4-BE49-F238E27FC236}">
                  <a16:creationId xmlns:a16="http://schemas.microsoft.com/office/drawing/2014/main" id="{937521E0-7DA5-49A2-A442-C9470E6D574B}"/>
                </a:ext>
              </a:extLst>
            </p:cNvPr>
            <p:cNvGrpSpPr/>
            <p:nvPr/>
          </p:nvGrpSpPr>
          <p:grpSpPr>
            <a:xfrm>
              <a:off x="7420860" y="823811"/>
              <a:ext cx="810239" cy="828489"/>
              <a:chOff x="1122422" y="2316061"/>
              <a:chExt cx="810239" cy="828489"/>
            </a:xfrm>
          </p:grpSpPr>
          <p:sp>
            <p:nvSpPr>
              <p:cNvPr id="351" name="Google Shape;39;p2">
                <a:extLst>
                  <a:ext uri="{FF2B5EF4-FFF2-40B4-BE49-F238E27FC236}">
                    <a16:creationId xmlns:a16="http://schemas.microsoft.com/office/drawing/2014/main" id="{A2229FA1-598A-44F1-8EA4-045E8FF009F4}"/>
                  </a:ext>
                </a:extLst>
              </p:cNvPr>
              <p:cNvSpPr/>
              <p:nvPr/>
            </p:nvSpPr>
            <p:spPr>
              <a:xfrm rot="-3895123">
                <a:off x="1454994" y="2509239"/>
                <a:ext cx="274043" cy="623956"/>
              </a:xfrm>
              <a:custGeom>
                <a:avLst/>
                <a:gdLst/>
                <a:ahLst/>
                <a:cxnLst/>
                <a:rect l="l" t="t" r="r" b="b"/>
                <a:pathLst>
                  <a:path w="2487" h="5663" fill="none" extrusionOk="0">
                    <a:moveTo>
                      <a:pt x="538" y="5662"/>
                    </a:moveTo>
                    <a:cubicBezTo>
                      <a:pt x="538" y="5662"/>
                      <a:pt x="0" y="3907"/>
                      <a:pt x="2487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40;p2">
                <a:extLst>
                  <a:ext uri="{FF2B5EF4-FFF2-40B4-BE49-F238E27FC236}">
                    <a16:creationId xmlns:a16="http://schemas.microsoft.com/office/drawing/2014/main" id="{1D165DDC-0F74-47CE-92BE-42DFC5254222}"/>
                  </a:ext>
                </a:extLst>
              </p:cNvPr>
              <p:cNvSpPr/>
              <p:nvPr/>
            </p:nvSpPr>
            <p:spPr>
              <a:xfrm rot="-3895123">
                <a:off x="1545315" y="2705731"/>
                <a:ext cx="285833" cy="163729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1486" extrusionOk="0">
                    <a:moveTo>
                      <a:pt x="1129" y="0"/>
                    </a:moveTo>
                    <a:cubicBezTo>
                      <a:pt x="484" y="0"/>
                      <a:pt x="1" y="1486"/>
                      <a:pt x="1" y="1486"/>
                    </a:cubicBezTo>
                    <a:cubicBezTo>
                      <a:pt x="2593" y="1168"/>
                      <a:pt x="1563" y="234"/>
                      <a:pt x="1563" y="234"/>
                    </a:cubicBezTo>
                    <a:cubicBezTo>
                      <a:pt x="1413" y="68"/>
                      <a:pt x="1267" y="0"/>
                      <a:pt x="1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41;p2">
                <a:extLst>
                  <a:ext uri="{FF2B5EF4-FFF2-40B4-BE49-F238E27FC236}">
                    <a16:creationId xmlns:a16="http://schemas.microsoft.com/office/drawing/2014/main" id="{B0F1038A-8E3A-4F00-B471-FB2A05DD3664}"/>
                  </a:ext>
                </a:extLst>
              </p:cNvPr>
              <p:cNvSpPr/>
              <p:nvPr/>
            </p:nvSpPr>
            <p:spPr>
              <a:xfrm rot="-3895123">
                <a:off x="1447720" y="2886982"/>
                <a:ext cx="236358" cy="211438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919" extrusionOk="0">
                    <a:moveTo>
                      <a:pt x="1459" y="0"/>
                    </a:moveTo>
                    <a:cubicBezTo>
                      <a:pt x="1269" y="0"/>
                      <a:pt x="1105" y="114"/>
                      <a:pt x="1105" y="114"/>
                    </a:cubicBezTo>
                    <a:cubicBezTo>
                      <a:pt x="0" y="729"/>
                      <a:pt x="1974" y="1919"/>
                      <a:pt x="1974" y="1919"/>
                    </a:cubicBezTo>
                    <a:cubicBezTo>
                      <a:pt x="2145" y="306"/>
                      <a:pt x="1769" y="0"/>
                      <a:pt x="1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42;p2">
                <a:extLst>
                  <a:ext uri="{FF2B5EF4-FFF2-40B4-BE49-F238E27FC236}">
                    <a16:creationId xmlns:a16="http://schemas.microsoft.com/office/drawing/2014/main" id="{89BFA312-D894-4CCF-AC86-F61B9E57FBF8}"/>
                  </a:ext>
                </a:extLst>
              </p:cNvPr>
              <p:cNvSpPr/>
              <p:nvPr/>
            </p:nvSpPr>
            <p:spPr>
              <a:xfrm rot="-3895123">
                <a:off x="1392716" y="2572667"/>
                <a:ext cx="276577" cy="141803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1287" extrusionOk="0">
                    <a:moveTo>
                      <a:pt x="1295" y="1"/>
                    </a:moveTo>
                    <a:cubicBezTo>
                      <a:pt x="678" y="1"/>
                      <a:pt x="0" y="1275"/>
                      <a:pt x="0" y="1275"/>
                    </a:cubicBezTo>
                    <a:cubicBezTo>
                      <a:pt x="154" y="1283"/>
                      <a:pt x="295" y="1287"/>
                      <a:pt x="426" y="1287"/>
                    </a:cubicBezTo>
                    <a:cubicBezTo>
                      <a:pt x="2510" y="1287"/>
                      <a:pt x="1756" y="312"/>
                      <a:pt x="1756" y="312"/>
                    </a:cubicBezTo>
                    <a:cubicBezTo>
                      <a:pt x="1615" y="89"/>
                      <a:pt x="1457" y="1"/>
                      <a:pt x="1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43;p2">
                <a:extLst>
                  <a:ext uri="{FF2B5EF4-FFF2-40B4-BE49-F238E27FC236}">
                    <a16:creationId xmlns:a16="http://schemas.microsoft.com/office/drawing/2014/main" id="{F299472D-1A84-4C8F-A865-DC96C12C55B0}"/>
                  </a:ext>
                </a:extLst>
              </p:cNvPr>
              <p:cNvSpPr/>
              <p:nvPr/>
            </p:nvSpPr>
            <p:spPr>
              <a:xfrm rot="-3895123">
                <a:off x="1286879" y="2700804"/>
                <a:ext cx="245834" cy="21893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87" extrusionOk="0">
                    <a:moveTo>
                      <a:pt x="1472" y="0"/>
                    </a:moveTo>
                    <a:cubicBezTo>
                      <a:pt x="1322" y="0"/>
                      <a:pt x="1195" y="58"/>
                      <a:pt x="1195" y="58"/>
                    </a:cubicBezTo>
                    <a:cubicBezTo>
                      <a:pt x="0" y="471"/>
                      <a:pt x="1737" y="1986"/>
                      <a:pt x="1737" y="1986"/>
                    </a:cubicBezTo>
                    <a:cubicBezTo>
                      <a:pt x="2230" y="271"/>
                      <a:pt x="1796" y="0"/>
                      <a:pt x="14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44;p2">
                <a:extLst>
                  <a:ext uri="{FF2B5EF4-FFF2-40B4-BE49-F238E27FC236}">
                    <a16:creationId xmlns:a16="http://schemas.microsoft.com/office/drawing/2014/main" id="{28A11E83-F3CB-4415-BAEA-CFBDA5286D09}"/>
                  </a:ext>
                </a:extLst>
              </p:cNvPr>
              <p:cNvSpPr/>
              <p:nvPr/>
            </p:nvSpPr>
            <p:spPr>
              <a:xfrm rot="-3895123">
                <a:off x="1265931" y="2395717"/>
                <a:ext cx="261261" cy="13420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18" extrusionOk="0">
                    <a:moveTo>
                      <a:pt x="1380" y="1"/>
                    </a:moveTo>
                    <a:cubicBezTo>
                      <a:pt x="774" y="1"/>
                      <a:pt x="1" y="1122"/>
                      <a:pt x="1" y="1122"/>
                    </a:cubicBezTo>
                    <a:cubicBezTo>
                      <a:pt x="397" y="1189"/>
                      <a:pt x="716" y="1218"/>
                      <a:pt x="971" y="1218"/>
                    </a:cubicBezTo>
                    <a:cubicBezTo>
                      <a:pt x="2371" y="1218"/>
                      <a:pt x="1854" y="366"/>
                      <a:pt x="1854" y="366"/>
                    </a:cubicBezTo>
                    <a:cubicBezTo>
                      <a:pt x="1728" y="102"/>
                      <a:pt x="1562" y="1"/>
                      <a:pt x="13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45;p2">
                <a:extLst>
                  <a:ext uri="{FF2B5EF4-FFF2-40B4-BE49-F238E27FC236}">
                    <a16:creationId xmlns:a16="http://schemas.microsoft.com/office/drawing/2014/main" id="{3D695506-275A-4497-ACCB-33F82FF8DD39}"/>
                  </a:ext>
                </a:extLst>
              </p:cNvPr>
              <p:cNvSpPr/>
              <p:nvPr/>
            </p:nvSpPr>
            <p:spPr>
              <a:xfrm rot="-3895123">
                <a:off x="1149848" y="2484796"/>
                <a:ext cx="252446" cy="221134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2007" extrusionOk="0">
                    <a:moveTo>
                      <a:pt x="1447" y="1"/>
                    </a:moveTo>
                    <a:cubicBezTo>
                      <a:pt x="1329" y="1"/>
                      <a:pt x="1236" y="31"/>
                      <a:pt x="1237" y="31"/>
                    </a:cubicBezTo>
                    <a:cubicBezTo>
                      <a:pt x="0" y="305"/>
                      <a:pt x="1553" y="2007"/>
                      <a:pt x="1553" y="2007"/>
                    </a:cubicBezTo>
                    <a:cubicBezTo>
                      <a:pt x="2290" y="236"/>
                      <a:pt x="1773" y="1"/>
                      <a:pt x="1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46;p2">
                <a:extLst>
                  <a:ext uri="{FF2B5EF4-FFF2-40B4-BE49-F238E27FC236}">
                    <a16:creationId xmlns:a16="http://schemas.microsoft.com/office/drawing/2014/main" id="{58C8A3A4-3DC6-4085-842E-8C53B1047F28}"/>
                  </a:ext>
                </a:extLst>
              </p:cNvPr>
              <p:cNvSpPr/>
              <p:nvPr/>
            </p:nvSpPr>
            <p:spPr>
              <a:xfrm rot="-3895123">
                <a:off x="1318054" y="2581587"/>
                <a:ext cx="87822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7" extrusionOk="0">
                    <a:moveTo>
                      <a:pt x="392" y="0"/>
                    </a:moveTo>
                    <a:cubicBezTo>
                      <a:pt x="229" y="0"/>
                      <a:pt x="68" y="111"/>
                      <a:pt x="38" y="302"/>
                    </a:cubicBezTo>
                    <a:cubicBezTo>
                      <a:pt x="0" y="536"/>
                      <a:pt x="188" y="716"/>
                      <a:pt x="392" y="716"/>
                    </a:cubicBezTo>
                    <a:cubicBezTo>
                      <a:pt x="462" y="716"/>
                      <a:pt x="534" y="695"/>
                      <a:pt x="600" y="647"/>
                    </a:cubicBezTo>
                    <a:cubicBezTo>
                      <a:pt x="760" y="532"/>
                      <a:pt x="796" y="307"/>
                      <a:pt x="679" y="149"/>
                    </a:cubicBezTo>
                    <a:cubicBezTo>
                      <a:pt x="606" y="47"/>
                      <a:pt x="498" y="0"/>
                      <a:pt x="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47;p2">
                <a:extLst>
                  <a:ext uri="{FF2B5EF4-FFF2-40B4-BE49-F238E27FC236}">
                    <a16:creationId xmlns:a16="http://schemas.microsoft.com/office/drawing/2014/main" id="{BAACDE7A-A7C3-49D2-BAE1-802D2723B1BD}"/>
                  </a:ext>
                </a:extLst>
              </p:cNvPr>
              <p:cNvSpPr/>
              <p:nvPr/>
            </p:nvSpPr>
            <p:spPr>
              <a:xfrm rot="-3895123">
                <a:off x="1367759" y="2542262"/>
                <a:ext cx="87822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8" extrusionOk="0">
                    <a:moveTo>
                      <a:pt x="393" y="0"/>
                    </a:moveTo>
                    <a:cubicBezTo>
                      <a:pt x="230" y="0"/>
                      <a:pt x="68" y="111"/>
                      <a:pt x="39" y="301"/>
                    </a:cubicBezTo>
                    <a:cubicBezTo>
                      <a:pt x="1" y="536"/>
                      <a:pt x="189" y="717"/>
                      <a:pt x="393" y="717"/>
                    </a:cubicBezTo>
                    <a:cubicBezTo>
                      <a:pt x="463" y="717"/>
                      <a:pt x="535" y="696"/>
                      <a:pt x="601" y="648"/>
                    </a:cubicBezTo>
                    <a:cubicBezTo>
                      <a:pt x="760" y="531"/>
                      <a:pt x="797" y="308"/>
                      <a:pt x="680" y="148"/>
                    </a:cubicBezTo>
                    <a:cubicBezTo>
                      <a:pt x="606" y="47"/>
                      <a:pt x="499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48;p2">
                <a:extLst>
                  <a:ext uri="{FF2B5EF4-FFF2-40B4-BE49-F238E27FC236}">
                    <a16:creationId xmlns:a16="http://schemas.microsoft.com/office/drawing/2014/main" id="{22B7BB51-F8FA-48CC-82CF-67E8F761E814}"/>
                  </a:ext>
                </a:extLst>
              </p:cNvPr>
              <p:cNvSpPr/>
              <p:nvPr/>
            </p:nvSpPr>
            <p:spPr>
              <a:xfrm rot="-3895123">
                <a:off x="1467695" y="2777941"/>
                <a:ext cx="87711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17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2"/>
                    </a:cubicBezTo>
                    <a:cubicBezTo>
                      <a:pt x="0" y="536"/>
                      <a:pt x="187" y="716"/>
                      <a:pt x="391" y="716"/>
                    </a:cubicBezTo>
                    <a:cubicBezTo>
                      <a:pt x="461" y="716"/>
                      <a:pt x="534" y="695"/>
                      <a:pt x="600" y="647"/>
                    </a:cubicBezTo>
                    <a:cubicBezTo>
                      <a:pt x="760" y="532"/>
                      <a:pt x="796" y="308"/>
                      <a:pt x="679" y="148"/>
                    </a:cubicBezTo>
                    <a:cubicBezTo>
                      <a:pt x="606" y="47"/>
                      <a:pt x="498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49;p2">
                <a:extLst>
                  <a:ext uri="{FF2B5EF4-FFF2-40B4-BE49-F238E27FC236}">
                    <a16:creationId xmlns:a16="http://schemas.microsoft.com/office/drawing/2014/main" id="{8CE8B82E-CBB8-4854-8D61-AC755AD2A599}"/>
                  </a:ext>
                </a:extLst>
              </p:cNvPr>
              <p:cNvSpPr/>
              <p:nvPr/>
            </p:nvSpPr>
            <p:spPr>
              <a:xfrm rot="-3895123">
                <a:off x="1517432" y="2738666"/>
                <a:ext cx="87601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18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3"/>
                    </a:cubicBezTo>
                    <a:cubicBezTo>
                      <a:pt x="1" y="536"/>
                      <a:pt x="187" y="717"/>
                      <a:pt x="392" y="717"/>
                    </a:cubicBezTo>
                    <a:cubicBezTo>
                      <a:pt x="462" y="717"/>
                      <a:pt x="534" y="696"/>
                      <a:pt x="600" y="648"/>
                    </a:cubicBezTo>
                    <a:cubicBezTo>
                      <a:pt x="760" y="531"/>
                      <a:pt x="795" y="308"/>
                      <a:pt x="679" y="148"/>
                    </a:cubicBezTo>
                    <a:cubicBezTo>
                      <a:pt x="606" y="47"/>
                      <a:pt x="499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50;p2">
                <a:extLst>
                  <a:ext uri="{FF2B5EF4-FFF2-40B4-BE49-F238E27FC236}">
                    <a16:creationId xmlns:a16="http://schemas.microsoft.com/office/drawing/2014/main" id="{33FD200E-655C-4B8E-9A43-188D1E89F2C6}"/>
                  </a:ext>
                </a:extLst>
              </p:cNvPr>
              <p:cNvSpPr/>
              <p:nvPr/>
            </p:nvSpPr>
            <p:spPr>
              <a:xfrm rot="-3895123">
                <a:off x="1631284" y="2931037"/>
                <a:ext cx="84626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17" extrusionOk="0">
                    <a:moveTo>
                      <a:pt x="372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4" y="585"/>
                      <a:pt x="196" y="716"/>
                      <a:pt x="372" y="716"/>
                    </a:cubicBezTo>
                    <a:cubicBezTo>
                      <a:pt x="466" y="716"/>
                      <a:pt x="561" y="679"/>
                      <a:pt x="635" y="597"/>
                    </a:cubicBezTo>
                    <a:cubicBezTo>
                      <a:pt x="768" y="451"/>
                      <a:pt x="755" y="225"/>
                      <a:pt x="608" y="94"/>
                    </a:cubicBezTo>
                    <a:cubicBezTo>
                      <a:pt x="537" y="29"/>
                      <a:pt x="45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51;p2">
                <a:extLst>
                  <a:ext uri="{FF2B5EF4-FFF2-40B4-BE49-F238E27FC236}">
                    <a16:creationId xmlns:a16="http://schemas.microsoft.com/office/drawing/2014/main" id="{D71134BE-1664-468C-98E7-37B7CA6F1058}"/>
                  </a:ext>
                </a:extLst>
              </p:cNvPr>
              <p:cNvSpPr/>
              <p:nvPr/>
            </p:nvSpPr>
            <p:spPr>
              <a:xfrm rot="-3895123">
                <a:off x="1671753" y="2882193"/>
                <a:ext cx="84516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18" extrusionOk="0">
                    <a:moveTo>
                      <a:pt x="371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3" y="586"/>
                      <a:pt x="195" y="717"/>
                      <a:pt x="372" y="717"/>
                    </a:cubicBezTo>
                    <a:cubicBezTo>
                      <a:pt x="466" y="717"/>
                      <a:pt x="562" y="680"/>
                      <a:pt x="635" y="599"/>
                    </a:cubicBezTo>
                    <a:cubicBezTo>
                      <a:pt x="767" y="451"/>
                      <a:pt x="756" y="225"/>
                      <a:pt x="608" y="94"/>
                    </a:cubicBezTo>
                    <a:cubicBezTo>
                      <a:pt x="537" y="30"/>
                      <a:pt x="453" y="1"/>
                      <a:pt x="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" name="Google Shape;52;p2">
              <a:extLst>
                <a:ext uri="{FF2B5EF4-FFF2-40B4-BE49-F238E27FC236}">
                  <a16:creationId xmlns:a16="http://schemas.microsoft.com/office/drawing/2014/main" id="{F05EBC41-357C-410D-A653-1C4DB1F113A0}"/>
                </a:ext>
              </a:extLst>
            </p:cNvPr>
            <p:cNvGrpSpPr/>
            <p:nvPr/>
          </p:nvGrpSpPr>
          <p:grpSpPr>
            <a:xfrm>
              <a:off x="7420840" y="3489102"/>
              <a:ext cx="620200" cy="483976"/>
              <a:chOff x="6632777" y="989227"/>
              <a:chExt cx="620200" cy="483976"/>
            </a:xfrm>
          </p:grpSpPr>
          <p:sp>
            <p:nvSpPr>
              <p:cNvPr id="344" name="Google Shape;53;p2">
                <a:extLst>
                  <a:ext uri="{FF2B5EF4-FFF2-40B4-BE49-F238E27FC236}">
                    <a16:creationId xmlns:a16="http://schemas.microsoft.com/office/drawing/2014/main" id="{ED196DE7-FF53-4B30-B33D-6CB0444CE2E3}"/>
                  </a:ext>
                </a:extLst>
              </p:cNvPr>
              <p:cNvSpPr/>
              <p:nvPr/>
            </p:nvSpPr>
            <p:spPr>
              <a:xfrm>
                <a:off x="6977481" y="1188332"/>
                <a:ext cx="275497" cy="124631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1302" extrusionOk="0">
                    <a:moveTo>
                      <a:pt x="1388" y="0"/>
                    </a:moveTo>
                    <a:cubicBezTo>
                      <a:pt x="1195" y="0"/>
                      <a:pt x="983" y="43"/>
                      <a:pt x="749" y="144"/>
                    </a:cubicBezTo>
                    <a:lnTo>
                      <a:pt x="743" y="147"/>
                    </a:lnTo>
                    <a:cubicBezTo>
                      <a:pt x="705" y="166"/>
                      <a:pt x="355" y="136"/>
                      <a:pt x="165" y="463"/>
                    </a:cubicBezTo>
                    <a:cubicBezTo>
                      <a:pt x="139" y="510"/>
                      <a:pt x="0" y="837"/>
                      <a:pt x="142" y="837"/>
                    </a:cubicBezTo>
                    <a:cubicBezTo>
                      <a:pt x="145" y="837"/>
                      <a:pt x="148" y="837"/>
                      <a:pt x="151" y="837"/>
                    </a:cubicBezTo>
                    <a:cubicBezTo>
                      <a:pt x="257" y="828"/>
                      <a:pt x="429" y="818"/>
                      <a:pt x="640" y="818"/>
                    </a:cubicBezTo>
                    <a:cubicBezTo>
                      <a:pt x="1239" y="818"/>
                      <a:pt x="2152" y="896"/>
                      <a:pt x="2753" y="1290"/>
                    </a:cubicBezTo>
                    <a:cubicBezTo>
                      <a:pt x="2766" y="1298"/>
                      <a:pt x="2779" y="1301"/>
                      <a:pt x="2792" y="1301"/>
                    </a:cubicBezTo>
                    <a:cubicBezTo>
                      <a:pt x="2838" y="1301"/>
                      <a:pt x="2877" y="1254"/>
                      <a:pt x="2856" y="1204"/>
                    </a:cubicBezTo>
                    <a:cubicBezTo>
                      <a:pt x="2676" y="798"/>
                      <a:pt x="2219" y="0"/>
                      <a:pt x="1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54;p2">
                <a:extLst>
                  <a:ext uri="{FF2B5EF4-FFF2-40B4-BE49-F238E27FC236}">
                    <a16:creationId xmlns:a16="http://schemas.microsoft.com/office/drawing/2014/main" id="{FBDDFBFF-26B8-4E26-BE0B-D2EDA88272B1}"/>
                  </a:ext>
                </a:extLst>
              </p:cNvPr>
              <p:cNvSpPr/>
              <p:nvPr/>
            </p:nvSpPr>
            <p:spPr>
              <a:xfrm>
                <a:off x="6967813" y="989227"/>
                <a:ext cx="157085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969" extrusionOk="0">
                    <a:moveTo>
                      <a:pt x="302" y="1"/>
                    </a:moveTo>
                    <a:cubicBezTo>
                      <a:pt x="259" y="1"/>
                      <a:pt x="219" y="42"/>
                      <a:pt x="235" y="91"/>
                    </a:cubicBezTo>
                    <a:cubicBezTo>
                      <a:pt x="521" y="1019"/>
                      <a:pt x="159" y="2543"/>
                      <a:pt x="13" y="2923"/>
                    </a:cubicBezTo>
                    <a:cubicBezTo>
                      <a:pt x="1" y="2956"/>
                      <a:pt x="7" y="2969"/>
                      <a:pt x="24" y="2969"/>
                    </a:cubicBezTo>
                    <a:cubicBezTo>
                      <a:pt x="83" y="2969"/>
                      <a:pt x="275" y="2817"/>
                      <a:pt x="317" y="2806"/>
                    </a:cubicBezTo>
                    <a:cubicBezTo>
                      <a:pt x="684" y="2714"/>
                      <a:pt x="751" y="2371"/>
                      <a:pt x="781" y="2339"/>
                    </a:cubicBezTo>
                    <a:lnTo>
                      <a:pt x="785" y="2334"/>
                    </a:lnTo>
                    <a:cubicBezTo>
                      <a:pt x="1640" y="1286"/>
                      <a:pt x="766" y="367"/>
                      <a:pt x="347" y="17"/>
                    </a:cubicBezTo>
                    <a:cubicBezTo>
                      <a:pt x="333" y="6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55;p2">
                <a:extLst>
                  <a:ext uri="{FF2B5EF4-FFF2-40B4-BE49-F238E27FC236}">
                    <a16:creationId xmlns:a16="http://schemas.microsoft.com/office/drawing/2014/main" id="{1F58EE54-6B03-4FDE-826F-DBC2E020AFFC}"/>
                  </a:ext>
                </a:extLst>
              </p:cNvPr>
              <p:cNvSpPr/>
              <p:nvPr/>
            </p:nvSpPr>
            <p:spPr>
              <a:xfrm>
                <a:off x="6872375" y="1288267"/>
                <a:ext cx="291100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37" extrusionOk="0">
                    <a:moveTo>
                      <a:pt x="735" y="7"/>
                    </a:moveTo>
                    <a:cubicBezTo>
                      <a:pt x="705" y="13"/>
                      <a:pt x="676" y="24"/>
                      <a:pt x="651" y="38"/>
                    </a:cubicBezTo>
                    <a:lnTo>
                      <a:pt x="57" y="342"/>
                    </a:lnTo>
                    <a:cubicBezTo>
                      <a:pt x="0" y="378"/>
                      <a:pt x="10" y="464"/>
                      <a:pt x="73" y="488"/>
                    </a:cubicBezTo>
                    <a:cubicBezTo>
                      <a:pt x="492" y="648"/>
                      <a:pt x="1200" y="719"/>
                      <a:pt x="1265" y="725"/>
                    </a:cubicBezTo>
                    <a:lnTo>
                      <a:pt x="1276" y="725"/>
                    </a:lnTo>
                    <a:cubicBezTo>
                      <a:pt x="1896" y="771"/>
                      <a:pt x="2561" y="844"/>
                      <a:pt x="2910" y="934"/>
                    </a:cubicBezTo>
                    <a:cubicBezTo>
                      <a:pt x="2917" y="936"/>
                      <a:pt x="2924" y="937"/>
                      <a:pt x="2931" y="937"/>
                    </a:cubicBezTo>
                    <a:cubicBezTo>
                      <a:pt x="2997" y="937"/>
                      <a:pt x="3041" y="855"/>
                      <a:pt x="2993" y="800"/>
                    </a:cubicBezTo>
                    <a:cubicBezTo>
                      <a:pt x="2303" y="0"/>
                      <a:pt x="944" y="8"/>
                      <a:pt x="73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56;p2">
                <a:extLst>
                  <a:ext uri="{FF2B5EF4-FFF2-40B4-BE49-F238E27FC236}">
                    <a16:creationId xmlns:a16="http://schemas.microsoft.com/office/drawing/2014/main" id="{B8753268-35FD-4BB7-BAEF-2A569DF6930E}"/>
                  </a:ext>
                </a:extLst>
              </p:cNvPr>
              <p:cNvSpPr/>
              <p:nvPr/>
            </p:nvSpPr>
            <p:spPr>
              <a:xfrm>
                <a:off x="6848540" y="1022730"/>
                <a:ext cx="126644" cy="30401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176" extrusionOk="0">
                    <a:moveTo>
                      <a:pt x="546" y="0"/>
                    </a:moveTo>
                    <a:cubicBezTo>
                      <a:pt x="521" y="0"/>
                      <a:pt x="496" y="15"/>
                      <a:pt x="488" y="44"/>
                    </a:cubicBezTo>
                    <a:cubicBezTo>
                      <a:pt x="346" y="675"/>
                      <a:pt x="1" y="2367"/>
                      <a:pt x="202" y="3132"/>
                    </a:cubicBezTo>
                    <a:cubicBezTo>
                      <a:pt x="209" y="3159"/>
                      <a:pt x="234" y="3176"/>
                      <a:pt x="260" y="3176"/>
                    </a:cubicBezTo>
                    <a:cubicBezTo>
                      <a:pt x="271" y="3176"/>
                      <a:pt x="283" y="3173"/>
                      <a:pt x="293" y="3165"/>
                    </a:cubicBezTo>
                    <a:lnTo>
                      <a:pt x="567" y="3001"/>
                    </a:lnTo>
                    <a:cubicBezTo>
                      <a:pt x="572" y="2996"/>
                      <a:pt x="987" y="2800"/>
                      <a:pt x="990" y="2795"/>
                    </a:cubicBezTo>
                    <a:cubicBezTo>
                      <a:pt x="1060" y="2700"/>
                      <a:pt x="1322" y="1875"/>
                      <a:pt x="870" y="767"/>
                    </a:cubicBezTo>
                    <a:cubicBezTo>
                      <a:pt x="870" y="767"/>
                      <a:pt x="694" y="329"/>
                      <a:pt x="602" y="39"/>
                    </a:cubicBezTo>
                    <a:cubicBezTo>
                      <a:pt x="592" y="13"/>
                      <a:pt x="569" y="0"/>
                      <a:pt x="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57;p2">
                <a:extLst>
                  <a:ext uri="{FF2B5EF4-FFF2-40B4-BE49-F238E27FC236}">
                    <a16:creationId xmlns:a16="http://schemas.microsoft.com/office/drawing/2014/main" id="{B9C22AA1-1793-47E2-BDD7-142B66DD5078}"/>
                  </a:ext>
                </a:extLst>
              </p:cNvPr>
              <p:cNvSpPr/>
              <p:nvPr/>
            </p:nvSpPr>
            <p:spPr>
              <a:xfrm>
                <a:off x="6750040" y="1367813"/>
                <a:ext cx="291004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101" extrusionOk="0">
                    <a:moveTo>
                      <a:pt x="856" y="0"/>
                    </a:moveTo>
                    <a:cubicBezTo>
                      <a:pt x="443" y="0"/>
                      <a:pt x="156" y="107"/>
                      <a:pt x="39" y="162"/>
                    </a:cubicBezTo>
                    <a:cubicBezTo>
                      <a:pt x="9" y="176"/>
                      <a:pt x="1" y="214"/>
                      <a:pt x="23" y="239"/>
                    </a:cubicBezTo>
                    <a:cubicBezTo>
                      <a:pt x="586" y="869"/>
                      <a:pt x="1245" y="1050"/>
                      <a:pt x="1245" y="1050"/>
                    </a:cubicBezTo>
                    <a:cubicBezTo>
                      <a:pt x="1371" y="1085"/>
                      <a:pt x="1504" y="1100"/>
                      <a:pt x="1638" y="1100"/>
                    </a:cubicBezTo>
                    <a:cubicBezTo>
                      <a:pt x="2167" y="1100"/>
                      <a:pt x="2719" y="866"/>
                      <a:pt x="2996" y="728"/>
                    </a:cubicBezTo>
                    <a:cubicBezTo>
                      <a:pt x="3040" y="706"/>
                      <a:pt x="3027" y="640"/>
                      <a:pt x="2978" y="637"/>
                    </a:cubicBezTo>
                    <a:cubicBezTo>
                      <a:pt x="2617" y="594"/>
                      <a:pt x="2169" y="341"/>
                      <a:pt x="2144" y="325"/>
                    </a:cubicBezTo>
                    <a:lnTo>
                      <a:pt x="2141" y="323"/>
                    </a:lnTo>
                    <a:cubicBezTo>
                      <a:pt x="1641" y="76"/>
                      <a:pt x="120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58;p2">
                <a:extLst>
                  <a:ext uri="{FF2B5EF4-FFF2-40B4-BE49-F238E27FC236}">
                    <a16:creationId xmlns:a16="http://schemas.microsoft.com/office/drawing/2014/main" id="{5C7E848A-7668-4B2E-BD63-5713F53EAEAE}"/>
                  </a:ext>
                </a:extLst>
              </p:cNvPr>
              <p:cNvSpPr/>
              <p:nvPr/>
            </p:nvSpPr>
            <p:spPr>
              <a:xfrm>
                <a:off x="6692318" y="1076048"/>
                <a:ext cx="147416" cy="31119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251" extrusionOk="0">
                    <a:moveTo>
                      <a:pt x="872" y="1"/>
                    </a:moveTo>
                    <a:cubicBezTo>
                      <a:pt x="832" y="1"/>
                      <a:pt x="792" y="23"/>
                      <a:pt x="775" y="69"/>
                    </a:cubicBezTo>
                    <a:cubicBezTo>
                      <a:pt x="540" y="682"/>
                      <a:pt x="1" y="2276"/>
                      <a:pt x="518" y="3148"/>
                    </a:cubicBezTo>
                    <a:cubicBezTo>
                      <a:pt x="566" y="3229"/>
                      <a:pt x="598" y="3251"/>
                      <a:pt x="626" y="3251"/>
                    </a:cubicBezTo>
                    <a:cubicBezTo>
                      <a:pt x="645" y="3251"/>
                      <a:pt x="663" y="3242"/>
                      <a:pt x="683" y="3233"/>
                    </a:cubicBezTo>
                    <a:lnTo>
                      <a:pt x="852" y="3108"/>
                    </a:lnTo>
                    <a:cubicBezTo>
                      <a:pt x="874" y="3100"/>
                      <a:pt x="931" y="3081"/>
                      <a:pt x="943" y="3061"/>
                    </a:cubicBezTo>
                    <a:cubicBezTo>
                      <a:pt x="1049" y="2879"/>
                      <a:pt x="1539" y="1890"/>
                      <a:pt x="1153" y="888"/>
                    </a:cubicBezTo>
                    <a:cubicBezTo>
                      <a:pt x="1151" y="883"/>
                      <a:pt x="1150" y="878"/>
                      <a:pt x="1148" y="872"/>
                    </a:cubicBezTo>
                    <a:cubicBezTo>
                      <a:pt x="1137" y="812"/>
                      <a:pt x="1050" y="373"/>
                      <a:pt x="974" y="80"/>
                    </a:cubicBezTo>
                    <a:cubicBezTo>
                      <a:pt x="961" y="28"/>
                      <a:pt x="91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59;p2">
                <a:extLst>
                  <a:ext uri="{FF2B5EF4-FFF2-40B4-BE49-F238E27FC236}">
                    <a16:creationId xmlns:a16="http://schemas.microsoft.com/office/drawing/2014/main" id="{35662059-15A6-443A-AB91-EB49676ED4AA}"/>
                  </a:ext>
                </a:extLst>
              </p:cNvPr>
              <p:cNvSpPr/>
              <p:nvPr/>
            </p:nvSpPr>
            <p:spPr>
              <a:xfrm>
                <a:off x="6632777" y="1121995"/>
                <a:ext cx="512224" cy="34555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3610" fill="none" extrusionOk="0">
                    <a:moveTo>
                      <a:pt x="5351" y="1"/>
                    </a:moveTo>
                    <a:cubicBezTo>
                      <a:pt x="5351" y="1"/>
                      <a:pt x="3986" y="1498"/>
                      <a:pt x="2832" y="1995"/>
                    </a:cubicBezTo>
                    <a:cubicBezTo>
                      <a:pt x="2832" y="1995"/>
                      <a:pt x="1025" y="2688"/>
                      <a:pt x="1" y="361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60;p2">
              <a:extLst>
                <a:ext uri="{FF2B5EF4-FFF2-40B4-BE49-F238E27FC236}">
                  <a16:creationId xmlns:a16="http://schemas.microsoft.com/office/drawing/2014/main" id="{6EC1D20E-9783-470F-85C8-7B6590410364}"/>
                </a:ext>
              </a:extLst>
            </p:cNvPr>
            <p:cNvGrpSpPr/>
            <p:nvPr/>
          </p:nvGrpSpPr>
          <p:grpSpPr>
            <a:xfrm rot="-1518744">
              <a:off x="1146199" y="1928015"/>
              <a:ext cx="445328" cy="347514"/>
              <a:chOff x="6632777" y="989227"/>
              <a:chExt cx="620200" cy="483976"/>
            </a:xfrm>
          </p:grpSpPr>
          <p:sp>
            <p:nvSpPr>
              <p:cNvPr id="337" name="Google Shape;61;p2">
                <a:extLst>
                  <a:ext uri="{FF2B5EF4-FFF2-40B4-BE49-F238E27FC236}">
                    <a16:creationId xmlns:a16="http://schemas.microsoft.com/office/drawing/2014/main" id="{68B8F45E-8A4D-4184-BD70-CDB12EED49C2}"/>
                  </a:ext>
                </a:extLst>
              </p:cNvPr>
              <p:cNvSpPr/>
              <p:nvPr/>
            </p:nvSpPr>
            <p:spPr>
              <a:xfrm>
                <a:off x="6977481" y="1188332"/>
                <a:ext cx="275497" cy="124631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1302" extrusionOk="0">
                    <a:moveTo>
                      <a:pt x="1388" y="0"/>
                    </a:moveTo>
                    <a:cubicBezTo>
                      <a:pt x="1195" y="0"/>
                      <a:pt x="983" y="43"/>
                      <a:pt x="749" y="144"/>
                    </a:cubicBezTo>
                    <a:lnTo>
                      <a:pt x="743" y="147"/>
                    </a:lnTo>
                    <a:cubicBezTo>
                      <a:pt x="705" y="166"/>
                      <a:pt x="355" y="136"/>
                      <a:pt x="165" y="463"/>
                    </a:cubicBezTo>
                    <a:cubicBezTo>
                      <a:pt x="139" y="510"/>
                      <a:pt x="0" y="837"/>
                      <a:pt x="142" y="837"/>
                    </a:cubicBezTo>
                    <a:cubicBezTo>
                      <a:pt x="145" y="837"/>
                      <a:pt x="148" y="837"/>
                      <a:pt x="151" y="837"/>
                    </a:cubicBezTo>
                    <a:cubicBezTo>
                      <a:pt x="257" y="828"/>
                      <a:pt x="429" y="818"/>
                      <a:pt x="640" y="818"/>
                    </a:cubicBezTo>
                    <a:cubicBezTo>
                      <a:pt x="1239" y="818"/>
                      <a:pt x="2152" y="896"/>
                      <a:pt x="2753" y="1290"/>
                    </a:cubicBezTo>
                    <a:cubicBezTo>
                      <a:pt x="2766" y="1298"/>
                      <a:pt x="2779" y="1301"/>
                      <a:pt x="2792" y="1301"/>
                    </a:cubicBezTo>
                    <a:cubicBezTo>
                      <a:pt x="2838" y="1301"/>
                      <a:pt x="2877" y="1254"/>
                      <a:pt x="2856" y="1204"/>
                    </a:cubicBezTo>
                    <a:cubicBezTo>
                      <a:pt x="2676" y="798"/>
                      <a:pt x="2219" y="0"/>
                      <a:pt x="1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62;p2">
                <a:extLst>
                  <a:ext uri="{FF2B5EF4-FFF2-40B4-BE49-F238E27FC236}">
                    <a16:creationId xmlns:a16="http://schemas.microsoft.com/office/drawing/2014/main" id="{55586C8C-7E38-49BF-B2C5-B121F726D28E}"/>
                  </a:ext>
                </a:extLst>
              </p:cNvPr>
              <p:cNvSpPr/>
              <p:nvPr/>
            </p:nvSpPr>
            <p:spPr>
              <a:xfrm>
                <a:off x="6967813" y="989227"/>
                <a:ext cx="157085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969" extrusionOk="0">
                    <a:moveTo>
                      <a:pt x="302" y="1"/>
                    </a:moveTo>
                    <a:cubicBezTo>
                      <a:pt x="259" y="1"/>
                      <a:pt x="219" y="42"/>
                      <a:pt x="235" y="91"/>
                    </a:cubicBezTo>
                    <a:cubicBezTo>
                      <a:pt x="521" y="1019"/>
                      <a:pt x="159" y="2543"/>
                      <a:pt x="13" y="2923"/>
                    </a:cubicBezTo>
                    <a:cubicBezTo>
                      <a:pt x="1" y="2956"/>
                      <a:pt x="7" y="2969"/>
                      <a:pt x="24" y="2969"/>
                    </a:cubicBezTo>
                    <a:cubicBezTo>
                      <a:pt x="83" y="2969"/>
                      <a:pt x="275" y="2817"/>
                      <a:pt x="317" y="2806"/>
                    </a:cubicBezTo>
                    <a:cubicBezTo>
                      <a:pt x="684" y="2714"/>
                      <a:pt x="751" y="2371"/>
                      <a:pt x="781" y="2339"/>
                    </a:cubicBezTo>
                    <a:lnTo>
                      <a:pt x="785" y="2334"/>
                    </a:lnTo>
                    <a:cubicBezTo>
                      <a:pt x="1640" y="1286"/>
                      <a:pt x="766" y="367"/>
                      <a:pt x="347" y="17"/>
                    </a:cubicBezTo>
                    <a:cubicBezTo>
                      <a:pt x="333" y="6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63;p2">
                <a:extLst>
                  <a:ext uri="{FF2B5EF4-FFF2-40B4-BE49-F238E27FC236}">
                    <a16:creationId xmlns:a16="http://schemas.microsoft.com/office/drawing/2014/main" id="{1DF5C49C-58D3-455F-889F-672AD585952E}"/>
                  </a:ext>
                </a:extLst>
              </p:cNvPr>
              <p:cNvSpPr/>
              <p:nvPr/>
            </p:nvSpPr>
            <p:spPr>
              <a:xfrm>
                <a:off x="6872375" y="1288267"/>
                <a:ext cx="291100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37" extrusionOk="0">
                    <a:moveTo>
                      <a:pt x="735" y="7"/>
                    </a:moveTo>
                    <a:cubicBezTo>
                      <a:pt x="705" y="13"/>
                      <a:pt x="676" y="24"/>
                      <a:pt x="651" y="38"/>
                    </a:cubicBezTo>
                    <a:lnTo>
                      <a:pt x="57" y="342"/>
                    </a:lnTo>
                    <a:cubicBezTo>
                      <a:pt x="0" y="378"/>
                      <a:pt x="10" y="464"/>
                      <a:pt x="73" y="488"/>
                    </a:cubicBezTo>
                    <a:cubicBezTo>
                      <a:pt x="492" y="648"/>
                      <a:pt x="1200" y="719"/>
                      <a:pt x="1265" y="725"/>
                    </a:cubicBezTo>
                    <a:lnTo>
                      <a:pt x="1276" y="725"/>
                    </a:lnTo>
                    <a:cubicBezTo>
                      <a:pt x="1896" y="771"/>
                      <a:pt x="2561" y="844"/>
                      <a:pt x="2910" y="934"/>
                    </a:cubicBezTo>
                    <a:cubicBezTo>
                      <a:pt x="2917" y="936"/>
                      <a:pt x="2924" y="937"/>
                      <a:pt x="2931" y="937"/>
                    </a:cubicBezTo>
                    <a:cubicBezTo>
                      <a:pt x="2997" y="937"/>
                      <a:pt x="3041" y="855"/>
                      <a:pt x="2993" y="800"/>
                    </a:cubicBezTo>
                    <a:cubicBezTo>
                      <a:pt x="2303" y="0"/>
                      <a:pt x="944" y="8"/>
                      <a:pt x="73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64;p2">
                <a:extLst>
                  <a:ext uri="{FF2B5EF4-FFF2-40B4-BE49-F238E27FC236}">
                    <a16:creationId xmlns:a16="http://schemas.microsoft.com/office/drawing/2014/main" id="{404A1A93-BC7E-47F1-BA89-3F311BC80E89}"/>
                  </a:ext>
                </a:extLst>
              </p:cNvPr>
              <p:cNvSpPr/>
              <p:nvPr/>
            </p:nvSpPr>
            <p:spPr>
              <a:xfrm>
                <a:off x="6848540" y="1022730"/>
                <a:ext cx="126644" cy="30401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176" extrusionOk="0">
                    <a:moveTo>
                      <a:pt x="546" y="0"/>
                    </a:moveTo>
                    <a:cubicBezTo>
                      <a:pt x="521" y="0"/>
                      <a:pt x="496" y="15"/>
                      <a:pt x="488" y="44"/>
                    </a:cubicBezTo>
                    <a:cubicBezTo>
                      <a:pt x="346" y="675"/>
                      <a:pt x="1" y="2367"/>
                      <a:pt x="202" y="3132"/>
                    </a:cubicBezTo>
                    <a:cubicBezTo>
                      <a:pt x="209" y="3159"/>
                      <a:pt x="234" y="3176"/>
                      <a:pt x="260" y="3176"/>
                    </a:cubicBezTo>
                    <a:cubicBezTo>
                      <a:pt x="271" y="3176"/>
                      <a:pt x="283" y="3173"/>
                      <a:pt x="293" y="3165"/>
                    </a:cubicBezTo>
                    <a:lnTo>
                      <a:pt x="567" y="3001"/>
                    </a:lnTo>
                    <a:cubicBezTo>
                      <a:pt x="572" y="2996"/>
                      <a:pt x="987" y="2800"/>
                      <a:pt x="990" y="2795"/>
                    </a:cubicBezTo>
                    <a:cubicBezTo>
                      <a:pt x="1060" y="2700"/>
                      <a:pt x="1322" y="1875"/>
                      <a:pt x="870" y="767"/>
                    </a:cubicBezTo>
                    <a:cubicBezTo>
                      <a:pt x="870" y="767"/>
                      <a:pt x="694" y="329"/>
                      <a:pt x="602" y="39"/>
                    </a:cubicBezTo>
                    <a:cubicBezTo>
                      <a:pt x="592" y="13"/>
                      <a:pt x="569" y="0"/>
                      <a:pt x="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65;p2">
                <a:extLst>
                  <a:ext uri="{FF2B5EF4-FFF2-40B4-BE49-F238E27FC236}">
                    <a16:creationId xmlns:a16="http://schemas.microsoft.com/office/drawing/2014/main" id="{43A07EC4-7257-4815-936E-6E82FAE6E36E}"/>
                  </a:ext>
                </a:extLst>
              </p:cNvPr>
              <p:cNvSpPr/>
              <p:nvPr/>
            </p:nvSpPr>
            <p:spPr>
              <a:xfrm>
                <a:off x="6750040" y="1367813"/>
                <a:ext cx="291004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101" extrusionOk="0">
                    <a:moveTo>
                      <a:pt x="856" y="0"/>
                    </a:moveTo>
                    <a:cubicBezTo>
                      <a:pt x="443" y="0"/>
                      <a:pt x="156" y="107"/>
                      <a:pt x="39" y="162"/>
                    </a:cubicBezTo>
                    <a:cubicBezTo>
                      <a:pt x="9" y="176"/>
                      <a:pt x="1" y="214"/>
                      <a:pt x="23" y="239"/>
                    </a:cubicBezTo>
                    <a:cubicBezTo>
                      <a:pt x="586" y="869"/>
                      <a:pt x="1245" y="1050"/>
                      <a:pt x="1245" y="1050"/>
                    </a:cubicBezTo>
                    <a:cubicBezTo>
                      <a:pt x="1371" y="1085"/>
                      <a:pt x="1504" y="1100"/>
                      <a:pt x="1638" y="1100"/>
                    </a:cubicBezTo>
                    <a:cubicBezTo>
                      <a:pt x="2167" y="1100"/>
                      <a:pt x="2719" y="866"/>
                      <a:pt x="2996" y="728"/>
                    </a:cubicBezTo>
                    <a:cubicBezTo>
                      <a:pt x="3040" y="706"/>
                      <a:pt x="3027" y="640"/>
                      <a:pt x="2978" y="637"/>
                    </a:cubicBezTo>
                    <a:cubicBezTo>
                      <a:pt x="2617" y="594"/>
                      <a:pt x="2169" y="341"/>
                      <a:pt x="2144" y="325"/>
                    </a:cubicBezTo>
                    <a:lnTo>
                      <a:pt x="2141" y="323"/>
                    </a:lnTo>
                    <a:cubicBezTo>
                      <a:pt x="1641" y="76"/>
                      <a:pt x="120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66;p2">
                <a:extLst>
                  <a:ext uri="{FF2B5EF4-FFF2-40B4-BE49-F238E27FC236}">
                    <a16:creationId xmlns:a16="http://schemas.microsoft.com/office/drawing/2014/main" id="{9B3B2D34-9FF4-4F87-9271-B298ED8AB73E}"/>
                  </a:ext>
                </a:extLst>
              </p:cNvPr>
              <p:cNvSpPr/>
              <p:nvPr/>
            </p:nvSpPr>
            <p:spPr>
              <a:xfrm>
                <a:off x="6692318" y="1076048"/>
                <a:ext cx="147416" cy="31119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251" extrusionOk="0">
                    <a:moveTo>
                      <a:pt x="872" y="1"/>
                    </a:moveTo>
                    <a:cubicBezTo>
                      <a:pt x="832" y="1"/>
                      <a:pt x="792" y="23"/>
                      <a:pt x="775" y="69"/>
                    </a:cubicBezTo>
                    <a:cubicBezTo>
                      <a:pt x="540" y="682"/>
                      <a:pt x="1" y="2276"/>
                      <a:pt x="518" y="3148"/>
                    </a:cubicBezTo>
                    <a:cubicBezTo>
                      <a:pt x="566" y="3229"/>
                      <a:pt x="598" y="3251"/>
                      <a:pt x="626" y="3251"/>
                    </a:cubicBezTo>
                    <a:cubicBezTo>
                      <a:pt x="645" y="3251"/>
                      <a:pt x="663" y="3242"/>
                      <a:pt x="683" y="3233"/>
                    </a:cubicBezTo>
                    <a:lnTo>
                      <a:pt x="852" y="3108"/>
                    </a:lnTo>
                    <a:cubicBezTo>
                      <a:pt x="874" y="3100"/>
                      <a:pt x="931" y="3081"/>
                      <a:pt x="943" y="3061"/>
                    </a:cubicBezTo>
                    <a:cubicBezTo>
                      <a:pt x="1049" y="2879"/>
                      <a:pt x="1539" y="1890"/>
                      <a:pt x="1153" y="888"/>
                    </a:cubicBezTo>
                    <a:cubicBezTo>
                      <a:pt x="1151" y="883"/>
                      <a:pt x="1150" y="878"/>
                      <a:pt x="1148" y="872"/>
                    </a:cubicBezTo>
                    <a:cubicBezTo>
                      <a:pt x="1137" y="812"/>
                      <a:pt x="1050" y="373"/>
                      <a:pt x="974" y="80"/>
                    </a:cubicBezTo>
                    <a:cubicBezTo>
                      <a:pt x="961" y="28"/>
                      <a:pt x="91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67;p2">
                <a:extLst>
                  <a:ext uri="{FF2B5EF4-FFF2-40B4-BE49-F238E27FC236}">
                    <a16:creationId xmlns:a16="http://schemas.microsoft.com/office/drawing/2014/main" id="{055B6C78-9614-491A-AFC1-397E709A1DCB}"/>
                  </a:ext>
                </a:extLst>
              </p:cNvPr>
              <p:cNvSpPr/>
              <p:nvPr/>
            </p:nvSpPr>
            <p:spPr>
              <a:xfrm>
                <a:off x="6632777" y="1121995"/>
                <a:ext cx="512224" cy="34555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3610" fill="none" extrusionOk="0">
                    <a:moveTo>
                      <a:pt x="5351" y="1"/>
                    </a:moveTo>
                    <a:cubicBezTo>
                      <a:pt x="5351" y="1"/>
                      <a:pt x="3986" y="1498"/>
                      <a:pt x="2832" y="1995"/>
                    </a:cubicBezTo>
                    <a:cubicBezTo>
                      <a:pt x="2832" y="1995"/>
                      <a:pt x="1025" y="2688"/>
                      <a:pt x="1" y="361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" name="Google Shape;68;p2">
              <a:extLst>
                <a:ext uri="{FF2B5EF4-FFF2-40B4-BE49-F238E27FC236}">
                  <a16:creationId xmlns:a16="http://schemas.microsoft.com/office/drawing/2014/main" id="{B39561C4-8B7E-4833-B750-622492F7BE5A}"/>
                </a:ext>
              </a:extLst>
            </p:cNvPr>
            <p:cNvGrpSpPr/>
            <p:nvPr/>
          </p:nvGrpSpPr>
          <p:grpSpPr>
            <a:xfrm>
              <a:off x="7066206" y="1710393"/>
              <a:ext cx="253850" cy="307524"/>
              <a:chOff x="7167006" y="2088218"/>
              <a:chExt cx="253850" cy="307524"/>
            </a:xfrm>
          </p:grpSpPr>
          <p:sp>
            <p:nvSpPr>
              <p:cNvPr id="333" name="Google Shape;69;p2">
                <a:extLst>
                  <a:ext uri="{FF2B5EF4-FFF2-40B4-BE49-F238E27FC236}">
                    <a16:creationId xmlns:a16="http://schemas.microsoft.com/office/drawing/2014/main" id="{597A148A-655B-4DF8-9762-DDDC0302BF58}"/>
                  </a:ext>
                </a:extLst>
              </p:cNvPr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70;p2">
                <a:extLst>
                  <a:ext uri="{FF2B5EF4-FFF2-40B4-BE49-F238E27FC236}">
                    <a16:creationId xmlns:a16="http://schemas.microsoft.com/office/drawing/2014/main" id="{352CFF0E-3034-4B63-A2A4-59C0162152C1}"/>
                  </a:ext>
                </a:extLst>
              </p:cNvPr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71;p2">
                <a:extLst>
                  <a:ext uri="{FF2B5EF4-FFF2-40B4-BE49-F238E27FC236}">
                    <a16:creationId xmlns:a16="http://schemas.microsoft.com/office/drawing/2014/main" id="{56EDC3B4-7E61-42F1-B106-9B4FC059A4FF}"/>
                  </a:ext>
                </a:extLst>
              </p:cNvPr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72;p2">
                <a:extLst>
                  <a:ext uri="{FF2B5EF4-FFF2-40B4-BE49-F238E27FC236}">
                    <a16:creationId xmlns:a16="http://schemas.microsoft.com/office/drawing/2014/main" id="{1622F534-C4D7-4EF6-8E55-C4DCC48D0D4A}"/>
                  </a:ext>
                </a:extLst>
              </p:cNvPr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" name="Google Shape;73;p2">
              <a:extLst>
                <a:ext uri="{FF2B5EF4-FFF2-40B4-BE49-F238E27FC236}">
                  <a16:creationId xmlns:a16="http://schemas.microsoft.com/office/drawing/2014/main" id="{85CB7065-E9B9-4E26-A70E-964E423FA55B}"/>
                </a:ext>
              </a:extLst>
            </p:cNvPr>
            <p:cNvGrpSpPr/>
            <p:nvPr/>
          </p:nvGrpSpPr>
          <p:grpSpPr>
            <a:xfrm>
              <a:off x="2062378" y="1110246"/>
              <a:ext cx="172020" cy="173679"/>
              <a:chOff x="7782063" y="2882713"/>
              <a:chExt cx="194000" cy="195872"/>
            </a:xfrm>
          </p:grpSpPr>
          <p:sp>
            <p:nvSpPr>
              <p:cNvPr id="324" name="Google Shape;74;p2">
                <a:extLst>
                  <a:ext uri="{FF2B5EF4-FFF2-40B4-BE49-F238E27FC236}">
                    <a16:creationId xmlns:a16="http://schemas.microsoft.com/office/drawing/2014/main" id="{CB658324-CB4D-4637-A90E-C7B2716383BB}"/>
                  </a:ext>
                </a:extLst>
              </p:cNvPr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75;p2">
                <a:extLst>
                  <a:ext uri="{FF2B5EF4-FFF2-40B4-BE49-F238E27FC236}">
                    <a16:creationId xmlns:a16="http://schemas.microsoft.com/office/drawing/2014/main" id="{B75A4547-2354-425E-A7C4-25B0D61DDFE4}"/>
                  </a:ext>
                </a:extLst>
              </p:cNvPr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76;p2">
                <a:extLst>
                  <a:ext uri="{FF2B5EF4-FFF2-40B4-BE49-F238E27FC236}">
                    <a16:creationId xmlns:a16="http://schemas.microsoft.com/office/drawing/2014/main" id="{1E8763FE-2122-4DF3-BC1D-58B910CB5037}"/>
                  </a:ext>
                </a:extLst>
              </p:cNvPr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77;p2">
                <a:extLst>
                  <a:ext uri="{FF2B5EF4-FFF2-40B4-BE49-F238E27FC236}">
                    <a16:creationId xmlns:a16="http://schemas.microsoft.com/office/drawing/2014/main" id="{6B2EBD91-D304-4944-BCE8-600000A34CCA}"/>
                  </a:ext>
                </a:extLst>
              </p:cNvPr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78;p2">
                <a:extLst>
                  <a:ext uri="{FF2B5EF4-FFF2-40B4-BE49-F238E27FC236}">
                    <a16:creationId xmlns:a16="http://schemas.microsoft.com/office/drawing/2014/main" id="{B2F846FD-F8DB-406E-976A-F859A2D1D4F8}"/>
                  </a:ext>
                </a:extLst>
              </p:cNvPr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79;p2">
                <a:extLst>
                  <a:ext uri="{FF2B5EF4-FFF2-40B4-BE49-F238E27FC236}">
                    <a16:creationId xmlns:a16="http://schemas.microsoft.com/office/drawing/2014/main" id="{78FA7CF7-CFF7-4E92-BE5D-F8A0285EA427}"/>
                  </a:ext>
                </a:extLst>
              </p:cNvPr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0;p2">
                <a:extLst>
                  <a:ext uri="{FF2B5EF4-FFF2-40B4-BE49-F238E27FC236}">
                    <a16:creationId xmlns:a16="http://schemas.microsoft.com/office/drawing/2014/main" id="{E73AA875-0B57-4FAE-A4FC-6C438BA857D3}"/>
                  </a:ext>
                </a:extLst>
              </p:cNvPr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1;p2">
                <a:extLst>
                  <a:ext uri="{FF2B5EF4-FFF2-40B4-BE49-F238E27FC236}">
                    <a16:creationId xmlns:a16="http://schemas.microsoft.com/office/drawing/2014/main" id="{91B1BFEE-14B7-480D-9A6E-21FD2B6D5B57}"/>
                  </a:ext>
                </a:extLst>
              </p:cNvPr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;p2">
                <a:extLst>
                  <a:ext uri="{FF2B5EF4-FFF2-40B4-BE49-F238E27FC236}">
                    <a16:creationId xmlns:a16="http://schemas.microsoft.com/office/drawing/2014/main" id="{F65DD04D-0059-4377-A49A-8726B9DA991F}"/>
                  </a:ext>
                </a:extLst>
              </p:cNvPr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" name="Google Shape;83;p2">
              <a:extLst>
                <a:ext uri="{FF2B5EF4-FFF2-40B4-BE49-F238E27FC236}">
                  <a16:creationId xmlns:a16="http://schemas.microsoft.com/office/drawing/2014/main" id="{8800D97C-4141-4170-90A3-75E77A8EFC36}"/>
                </a:ext>
              </a:extLst>
            </p:cNvPr>
            <p:cNvGrpSpPr/>
            <p:nvPr/>
          </p:nvGrpSpPr>
          <p:grpSpPr>
            <a:xfrm>
              <a:off x="6807065" y="3877809"/>
              <a:ext cx="172020" cy="173679"/>
              <a:chOff x="7782063" y="2882713"/>
              <a:chExt cx="194000" cy="195872"/>
            </a:xfrm>
          </p:grpSpPr>
          <p:sp>
            <p:nvSpPr>
              <p:cNvPr id="315" name="Google Shape;84;p2">
                <a:extLst>
                  <a:ext uri="{FF2B5EF4-FFF2-40B4-BE49-F238E27FC236}">
                    <a16:creationId xmlns:a16="http://schemas.microsoft.com/office/drawing/2014/main" id="{AC2B0DA9-32FE-4849-BA76-69E07DB7375F}"/>
                  </a:ext>
                </a:extLst>
              </p:cNvPr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5;p2">
                <a:extLst>
                  <a:ext uri="{FF2B5EF4-FFF2-40B4-BE49-F238E27FC236}">
                    <a16:creationId xmlns:a16="http://schemas.microsoft.com/office/drawing/2014/main" id="{3A5CA003-F11A-45E0-998D-806818FA7ABA}"/>
                  </a:ext>
                </a:extLst>
              </p:cNvPr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6;p2">
                <a:extLst>
                  <a:ext uri="{FF2B5EF4-FFF2-40B4-BE49-F238E27FC236}">
                    <a16:creationId xmlns:a16="http://schemas.microsoft.com/office/drawing/2014/main" id="{5DC37213-6AC2-4C47-88A0-450F20BC3806}"/>
                  </a:ext>
                </a:extLst>
              </p:cNvPr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7;p2">
                <a:extLst>
                  <a:ext uri="{FF2B5EF4-FFF2-40B4-BE49-F238E27FC236}">
                    <a16:creationId xmlns:a16="http://schemas.microsoft.com/office/drawing/2014/main" id="{FFE15E67-7B67-44D3-9905-E48FCEE01F32}"/>
                  </a:ext>
                </a:extLst>
              </p:cNvPr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8;p2">
                <a:extLst>
                  <a:ext uri="{FF2B5EF4-FFF2-40B4-BE49-F238E27FC236}">
                    <a16:creationId xmlns:a16="http://schemas.microsoft.com/office/drawing/2014/main" id="{6EAAC51B-CA7C-465E-8089-D4D002F92848}"/>
                  </a:ext>
                </a:extLst>
              </p:cNvPr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9;p2">
                <a:extLst>
                  <a:ext uri="{FF2B5EF4-FFF2-40B4-BE49-F238E27FC236}">
                    <a16:creationId xmlns:a16="http://schemas.microsoft.com/office/drawing/2014/main" id="{A4023E60-8E3D-46DA-B8F4-AB43491CA748}"/>
                  </a:ext>
                </a:extLst>
              </p:cNvPr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90;p2">
                <a:extLst>
                  <a:ext uri="{FF2B5EF4-FFF2-40B4-BE49-F238E27FC236}">
                    <a16:creationId xmlns:a16="http://schemas.microsoft.com/office/drawing/2014/main" id="{E5820356-BFB4-43BE-89BA-8D4C8FDBE6A4}"/>
                  </a:ext>
                </a:extLst>
              </p:cNvPr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91;p2">
                <a:extLst>
                  <a:ext uri="{FF2B5EF4-FFF2-40B4-BE49-F238E27FC236}">
                    <a16:creationId xmlns:a16="http://schemas.microsoft.com/office/drawing/2014/main" id="{447DD9DD-EA37-40B6-83D2-17135836A7C9}"/>
                  </a:ext>
                </a:extLst>
              </p:cNvPr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92;p2">
                <a:extLst>
                  <a:ext uri="{FF2B5EF4-FFF2-40B4-BE49-F238E27FC236}">
                    <a16:creationId xmlns:a16="http://schemas.microsoft.com/office/drawing/2014/main" id="{64BBB519-3D5C-4F6E-B4B8-80BFA6223271}"/>
                  </a:ext>
                </a:extLst>
              </p:cNvPr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" name="Google Shape;93;p2">
              <a:extLst>
                <a:ext uri="{FF2B5EF4-FFF2-40B4-BE49-F238E27FC236}">
                  <a16:creationId xmlns:a16="http://schemas.microsoft.com/office/drawing/2014/main" id="{C38C6C02-E202-44CF-89F5-58DD32C44BCC}"/>
                </a:ext>
              </a:extLst>
            </p:cNvPr>
            <p:cNvGrpSpPr/>
            <p:nvPr/>
          </p:nvGrpSpPr>
          <p:grpSpPr>
            <a:xfrm>
              <a:off x="1000879" y="823793"/>
              <a:ext cx="7255324" cy="3565625"/>
              <a:chOff x="1000879" y="823793"/>
              <a:chExt cx="7255324" cy="3565625"/>
            </a:xfrm>
          </p:grpSpPr>
          <p:sp>
            <p:nvSpPr>
              <p:cNvPr id="301" name="Google Shape;94;p2">
                <a:extLst>
                  <a:ext uri="{FF2B5EF4-FFF2-40B4-BE49-F238E27FC236}">
                    <a16:creationId xmlns:a16="http://schemas.microsoft.com/office/drawing/2014/main" id="{0B35A7A9-FC99-4BF9-825F-D4C5BFEB0832}"/>
                  </a:ext>
                </a:extLst>
              </p:cNvPr>
              <p:cNvSpPr/>
              <p:nvPr/>
            </p:nvSpPr>
            <p:spPr>
              <a:xfrm>
                <a:off x="1000879" y="1338521"/>
                <a:ext cx="111739" cy="111906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4" extrusionOk="0">
                    <a:moveTo>
                      <a:pt x="342" y="0"/>
                    </a:moveTo>
                    <a:cubicBezTo>
                      <a:pt x="153" y="0"/>
                      <a:pt x="1" y="154"/>
                      <a:pt x="1" y="342"/>
                    </a:cubicBezTo>
                    <a:cubicBezTo>
                      <a:pt x="1" y="530"/>
                      <a:pt x="153" y="684"/>
                      <a:pt x="342" y="684"/>
                    </a:cubicBezTo>
                    <a:cubicBezTo>
                      <a:pt x="531" y="684"/>
                      <a:pt x="683" y="530"/>
                      <a:pt x="683" y="342"/>
                    </a:cubicBezTo>
                    <a:cubicBezTo>
                      <a:pt x="683" y="154"/>
                      <a:pt x="531" y="0"/>
                      <a:pt x="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95;p2">
                <a:extLst>
                  <a:ext uri="{FF2B5EF4-FFF2-40B4-BE49-F238E27FC236}">
                    <a16:creationId xmlns:a16="http://schemas.microsoft.com/office/drawing/2014/main" id="{E29A0071-9B0B-41F0-920C-BBDF99071AAA}"/>
                  </a:ext>
                </a:extLst>
              </p:cNvPr>
              <p:cNvSpPr/>
              <p:nvPr/>
            </p:nvSpPr>
            <p:spPr>
              <a:xfrm>
                <a:off x="2103069" y="2025285"/>
                <a:ext cx="90634" cy="90474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53" extrusionOk="0">
                    <a:moveTo>
                      <a:pt x="278" y="0"/>
                    </a:moveTo>
                    <a:cubicBezTo>
                      <a:pt x="124" y="0"/>
                      <a:pt x="1" y="124"/>
                      <a:pt x="1" y="276"/>
                    </a:cubicBezTo>
                    <a:cubicBezTo>
                      <a:pt x="1" y="429"/>
                      <a:pt x="124" y="553"/>
                      <a:pt x="278" y="553"/>
                    </a:cubicBezTo>
                    <a:cubicBezTo>
                      <a:pt x="430" y="553"/>
                      <a:pt x="553" y="429"/>
                      <a:pt x="553" y="276"/>
                    </a:cubicBezTo>
                    <a:cubicBezTo>
                      <a:pt x="553" y="124"/>
                      <a:pt x="430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96;p2">
                <a:extLst>
                  <a:ext uri="{FF2B5EF4-FFF2-40B4-BE49-F238E27FC236}">
                    <a16:creationId xmlns:a16="http://schemas.microsoft.com/office/drawing/2014/main" id="{1074B130-0284-4EB9-8C88-E3CCB62608E0}"/>
                  </a:ext>
                </a:extLst>
              </p:cNvPr>
              <p:cNvSpPr/>
              <p:nvPr/>
            </p:nvSpPr>
            <p:spPr>
              <a:xfrm>
                <a:off x="6680829" y="2743196"/>
                <a:ext cx="111739" cy="111906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4" extrusionOk="0">
                    <a:moveTo>
                      <a:pt x="342" y="0"/>
                    </a:moveTo>
                    <a:cubicBezTo>
                      <a:pt x="153" y="0"/>
                      <a:pt x="1" y="154"/>
                      <a:pt x="1" y="342"/>
                    </a:cubicBezTo>
                    <a:cubicBezTo>
                      <a:pt x="1" y="530"/>
                      <a:pt x="153" y="684"/>
                      <a:pt x="342" y="684"/>
                    </a:cubicBezTo>
                    <a:cubicBezTo>
                      <a:pt x="531" y="684"/>
                      <a:pt x="683" y="530"/>
                      <a:pt x="683" y="342"/>
                    </a:cubicBezTo>
                    <a:cubicBezTo>
                      <a:pt x="683" y="154"/>
                      <a:pt x="531" y="0"/>
                      <a:pt x="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97;p2">
                <a:extLst>
                  <a:ext uri="{FF2B5EF4-FFF2-40B4-BE49-F238E27FC236}">
                    <a16:creationId xmlns:a16="http://schemas.microsoft.com/office/drawing/2014/main" id="{9085F58F-BCEF-4B2B-8390-F67E021C5927}"/>
                  </a:ext>
                </a:extLst>
              </p:cNvPr>
              <p:cNvSpPr/>
              <p:nvPr/>
            </p:nvSpPr>
            <p:spPr>
              <a:xfrm>
                <a:off x="8165569" y="2481273"/>
                <a:ext cx="90634" cy="90474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53" extrusionOk="0">
                    <a:moveTo>
                      <a:pt x="278" y="0"/>
                    </a:moveTo>
                    <a:cubicBezTo>
                      <a:pt x="124" y="0"/>
                      <a:pt x="1" y="124"/>
                      <a:pt x="1" y="276"/>
                    </a:cubicBezTo>
                    <a:cubicBezTo>
                      <a:pt x="1" y="429"/>
                      <a:pt x="124" y="553"/>
                      <a:pt x="278" y="553"/>
                    </a:cubicBezTo>
                    <a:cubicBezTo>
                      <a:pt x="430" y="553"/>
                      <a:pt x="553" y="429"/>
                      <a:pt x="553" y="276"/>
                    </a:cubicBezTo>
                    <a:cubicBezTo>
                      <a:pt x="553" y="124"/>
                      <a:pt x="430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98;p2">
                <a:extLst>
                  <a:ext uri="{FF2B5EF4-FFF2-40B4-BE49-F238E27FC236}">
                    <a16:creationId xmlns:a16="http://schemas.microsoft.com/office/drawing/2014/main" id="{262BEABF-BE12-4CE6-9F0E-E62BDFBB36F6}"/>
                  </a:ext>
                </a:extLst>
              </p:cNvPr>
              <p:cNvSpPr/>
              <p:nvPr/>
            </p:nvSpPr>
            <p:spPr>
              <a:xfrm>
                <a:off x="6209969" y="1399848"/>
                <a:ext cx="90634" cy="90474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53" extrusionOk="0">
                    <a:moveTo>
                      <a:pt x="278" y="0"/>
                    </a:moveTo>
                    <a:cubicBezTo>
                      <a:pt x="124" y="0"/>
                      <a:pt x="1" y="124"/>
                      <a:pt x="1" y="276"/>
                    </a:cubicBezTo>
                    <a:cubicBezTo>
                      <a:pt x="1" y="429"/>
                      <a:pt x="124" y="553"/>
                      <a:pt x="278" y="553"/>
                    </a:cubicBezTo>
                    <a:cubicBezTo>
                      <a:pt x="430" y="553"/>
                      <a:pt x="553" y="429"/>
                      <a:pt x="553" y="276"/>
                    </a:cubicBezTo>
                    <a:cubicBezTo>
                      <a:pt x="553" y="124"/>
                      <a:pt x="430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99;p2">
                <a:extLst>
                  <a:ext uri="{FF2B5EF4-FFF2-40B4-BE49-F238E27FC236}">
                    <a16:creationId xmlns:a16="http://schemas.microsoft.com/office/drawing/2014/main" id="{6146D28A-853E-4ACB-8CAB-8E62891B6F44}"/>
                  </a:ext>
                </a:extLst>
              </p:cNvPr>
              <p:cNvSpPr/>
              <p:nvPr/>
            </p:nvSpPr>
            <p:spPr>
              <a:xfrm>
                <a:off x="1535170" y="1006506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100;p2">
                <a:extLst>
                  <a:ext uri="{FF2B5EF4-FFF2-40B4-BE49-F238E27FC236}">
                    <a16:creationId xmlns:a16="http://schemas.microsoft.com/office/drawing/2014/main" id="{01A7178C-1603-4FE6-9775-3A2F33CC31EE}"/>
                  </a:ext>
                </a:extLst>
              </p:cNvPr>
              <p:cNvSpPr/>
              <p:nvPr/>
            </p:nvSpPr>
            <p:spPr>
              <a:xfrm>
                <a:off x="2493170" y="259944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101;p2">
                <a:extLst>
                  <a:ext uri="{FF2B5EF4-FFF2-40B4-BE49-F238E27FC236}">
                    <a16:creationId xmlns:a16="http://schemas.microsoft.com/office/drawing/2014/main" id="{C3203145-23FA-4BF6-9998-2DB3983E95D8}"/>
                  </a:ext>
                </a:extLst>
              </p:cNvPr>
              <p:cNvSpPr/>
              <p:nvPr/>
            </p:nvSpPr>
            <p:spPr>
              <a:xfrm>
                <a:off x="2892345" y="10064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102;p2">
                <a:extLst>
                  <a:ext uri="{FF2B5EF4-FFF2-40B4-BE49-F238E27FC236}">
                    <a16:creationId xmlns:a16="http://schemas.microsoft.com/office/drawing/2014/main" id="{8A9E7708-9870-4622-AF4C-0347CA266C8B}"/>
                  </a:ext>
                </a:extLst>
              </p:cNvPr>
              <p:cNvSpPr/>
              <p:nvPr/>
            </p:nvSpPr>
            <p:spPr>
              <a:xfrm>
                <a:off x="7710145" y="303374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103;p2">
                <a:extLst>
                  <a:ext uri="{FF2B5EF4-FFF2-40B4-BE49-F238E27FC236}">
                    <a16:creationId xmlns:a16="http://schemas.microsoft.com/office/drawing/2014/main" id="{92EE32B7-0F94-492B-BD9E-121B8F881ADE}"/>
                  </a:ext>
                </a:extLst>
              </p:cNvPr>
              <p:cNvSpPr/>
              <p:nvPr/>
            </p:nvSpPr>
            <p:spPr>
              <a:xfrm>
                <a:off x="6639220" y="8949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104;p2">
                <a:extLst>
                  <a:ext uri="{FF2B5EF4-FFF2-40B4-BE49-F238E27FC236}">
                    <a16:creationId xmlns:a16="http://schemas.microsoft.com/office/drawing/2014/main" id="{8D82AB10-BCD8-4D3E-99D4-A9C5650B8C90}"/>
                  </a:ext>
                </a:extLst>
              </p:cNvPr>
              <p:cNvSpPr/>
              <p:nvPr/>
            </p:nvSpPr>
            <p:spPr>
              <a:xfrm>
                <a:off x="8190083" y="4347818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105;p2">
                <a:extLst>
                  <a:ext uri="{FF2B5EF4-FFF2-40B4-BE49-F238E27FC236}">
                    <a16:creationId xmlns:a16="http://schemas.microsoft.com/office/drawing/2014/main" id="{575EFCBA-F080-433C-A9AE-0963780678E2}"/>
                  </a:ext>
                </a:extLst>
              </p:cNvPr>
              <p:cNvSpPr/>
              <p:nvPr/>
            </p:nvSpPr>
            <p:spPr>
              <a:xfrm>
                <a:off x="4371720" y="8237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106;p2">
                <a:extLst>
                  <a:ext uri="{FF2B5EF4-FFF2-40B4-BE49-F238E27FC236}">
                    <a16:creationId xmlns:a16="http://schemas.microsoft.com/office/drawing/2014/main" id="{29B22C77-528A-43E0-AA09-483D9C1DBE50}"/>
                  </a:ext>
                </a:extLst>
              </p:cNvPr>
              <p:cNvSpPr/>
              <p:nvPr/>
            </p:nvSpPr>
            <p:spPr>
              <a:xfrm>
                <a:off x="2601245" y="4306218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107;p2">
                <a:extLst>
                  <a:ext uri="{FF2B5EF4-FFF2-40B4-BE49-F238E27FC236}">
                    <a16:creationId xmlns:a16="http://schemas.microsoft.com/office/drawing/2014/main" id="{95A038D4-4EF4-4D49-A5DE-5C26D60EF4FF}"/>
                  </a:ext>
                </a:extLst>
              </p:cNvPr>
              <p:cNvSpPr/>
              <p:nvPr/>
            </p:nvSpPr>
            <p:spPr>
              <a:xfrm>
                <a:off x="1093270" y="41088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67" name="Google Shape;2567;p41"/>
          <p:cNvSpPr/>
          <p:nvPr/>
        </p:nvSpPr>
        <p:spPr>
          <a:xfrm rot="-40104">
            <a:off x="2803962" y="700521"/>
            <a:ext cx="3334562" cy="760328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41"/>
          <p:cNvSpPr txBox="1">
            <a:spLocks noGrp="1"/>
          </p:cNvSpPr>
          <p:nvPr>
            <p:ph type="title" idx="2"/>
          </p:nvPr>
        </p:nvSpPr>
        <p:spPr>
          <a:xfrm>
            <a:off x="4057310" y="1977490"/>
            <a:ext cx="4133969" cy="15488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Thực hành viết biên bản một cuộc họp: đúng nội dung, hình thức.</a:t>
            </a:r>
            <a:endParaRPr sz="2800"/>
          </a:p>
        </p:txBody>
      </p:sp>
      <p:sp>
        <p:nvSpPr>
          <p:cNvPr id="2569" name="Google Shape;2569;p41"/>
          <p:cNvSpPr txBox="1">
            <a:spLocks noGrp="1"/>
          </p:cNvSpPr>
          <p:nvPr>
            <p:ph type="title"/>
          </p:nvPr>
        </p:nvSpPr>
        <p:spPr>
          <a:xfrm flipH="1">
            <a:off x="2644460" y="688940"/>
            <a:ext cx="3673129" cy="7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Mục tiêu</a:t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2653" name="Google Shape;2653;p41"/>
          <p:cNvGrpSpPr/>
          <p:nvPr/>
        </p:nvGrpSpPr>
        <p:grpSpPr>
          <a:xfrm rot="225877">
            <a:off x="816401" y="473621"/>
            <a:ext cx="1149294" cy="871061"/>
            <a:chOff x="-1802085" y="-646510"/>
            <a:chExt cx="1462400" cy="1021125"/>
          </a:xfrm>
        </p:grpSpPr>
        <p:sp>
          <p:nvSpPr>
            <p:cNvPr id="2654" name="Google Shape;2654;p41"/>
            <p:cNvSpPr/>
            <p:nvPr/>
          </p:nvSpPr>
          <p:spPr>
            <a:xfrm>
              <a:off x="-1802085" y="-609860"/>
              <a:ext cx="1451312" cy="981965"/>
            </a:xfrm>
            <a:custGeom>
              <a:avLst/>
              <a:gdLst/>
              <a:ahLst/>
              <a:cxnLst/>
              <a:rect l="l" t="t" r="r" b="b"/>
              <a:pathLst>
                <a:path w="26531" h="17951" extrusionOk="0">
                  <a:moveTo>
                    <a:pt x="5779" y="0"/>
                  </a:moveTo>
                  <a:lnTo>
                    <a:pt x="225" y="2908"/>
                  </a:lnTo>
                  <a:cubicBezTo>
                    <a:pt x="0" y="11788"/>
                    <a:pt x="4872" y="12092"/>
                    <a:pt x="4872" y="12092"/>
                  </a:cubicBezTo>
                  <a:cubicBezTo>
                    <a:pt x="8538" y="12510"/>
                    <a:pt x="9304" y="13904"/>
                    <a:pt x="9304" y="13904"/>
                  </a:cubicBezTo>
                  <a:cubicBezTo>
                    <a:pt x="11413" y="17270"/>
                    <a:pt x="13671" y="17950"/>
                    <a:pt x="15151" y="17950"/>
                  </a:cubicBezTo>
                  <a:cubicBezTo>
                    <a:pt x="16154" y="17950"/>
                    <a:pt x="16799" y="17638"/>
                    <a:pt x="16799" y="17638"/>
                  </a:cubicBezTo>
                  <a:cubicBezTo>
                    <a:pt x="17985" y="16862"/>
                    <a:pt x="19164" y="16630"/>
                    <a:pt x="20149" y="16630"/>
                  </a:cubicBezTo>
                  <a:cubicBezTo>
                    <a:pt x="21601" y="16630"/>
                    <a:pt x="22629" y="17133"/>
                    <a:pt x="22629" y="17133"/>
                  </a:cubicBezTo>
                  <a:cubicBezTo>
                    <a:pt x="24342" y="16247"/>
                    <a:pt x="26531" y="13089"/>
                    <a:pt x="26531" y="13089"/>
                  </a:cubicBezTo>
                  <a:cubicBezTo>
                    <a:pt x="25273" y="11468"/>
                    <a:pt x="23417" y="10403"/>
                    <a:pt x="23417" y="10403"/>
                  </a:cubicBezTo>
                  <a:cubicBezTo>
                    <a:pt x="22635" y="9835"/>
                    <a:pt x="21860" y="9640"/>
                    <a:pt x="21164" y="9640"/>
                  </a:cubicBezTo>
                  <a:cubicBezTo>
                    <a:pt x="19623" y="9640"/>
                    <a:pt x="18466" y="10598"/>
                    <a:pt x="18466" y="10598"/>
                  </a:cubicBezTo>
                  <a:cubicBezTo>
                    <a:pt x="17816" y="11171"/>
                    <a:pt x="17205" y="11366"/>
                    <a:pt x="16674" y="11366"/>
                  </a:cubicBezTo>
                  <a:cubicBezTo>
                    <a:pt x="15543" y="11366"/>
                    <a:pt x="14776" y="10480"/>
                    <a:pt x="14776" y="10480"/>
                  </a:cubicBezTo>
                  <a:cubicBezTo>
                    <a:pt x="12693" y="7894"/>
                    <a:pt x="10841" y="7881"/>
                    <a:pt x="10805" y="7881"/>
                  </a:cubicBezTo>
                  <a:cubicBezTo>
                    <a:pt x="10805" y="7881"/>
                    <a:pt x="10805" y="7881"/>
                    <a:pt x="10805" y="7881"/>
                  </a:cubicBezTo>
                  <a:cubicBezTo>
                    <a:pt x="6180" y="6300"/>
                    <a:pt x="5779" y="0"/>
                    <a:pt x="5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1"/>
            <p:cNvSpPr/>
            <p:nvPr/>
          </p:nvSpPr>
          <p:spPr>
            <a:xfrm>
              <a:off x="-1731957" y="-207580"/>
              <a:ext cx="19638" cy="19583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89" y="0"/>
                  </a:moveTo>
                  <a:lnTo>
                    <a:pt x="0" y="269"/>
                  </a:lnTo>
                  <a:lnTo>
                    <a:pt x="269" y="358"/>
                  </a:lnTo>
                  <a:lnTo>
                    <a:pt x="358" y="87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1"/>
            <p:cNvSpPr/>
            <p:nvPr/>
          </p:nvSpPr>
          <p:spPr>
            <a:xfrm>
              <a:off x="-1726487" y="-224319"/>
              <a:ext cx="19693" cy="19638"/>
            </a:xfrm>
            <a:custGeom>
              <a:avLst/>
              <a:gdLst/>
              <a:ahLst/>
              <a:cxnLst/>
              <a:rect l="l" t="t" r="r" b="b"/>
              <a:pathLst>
                <a:path w="360" h="359" extrusionOk="0">
                  <a:moveTo>
                    <a:pt x="89" y="1"/>
                  </a:moveTo>
                  <a:lnTo>
                    <a:pt x="0" y="270"/>
                  </a:lnTo>
                  <a:lnTo>
                    <a:pt x="271" y="358"/>
                  </a:lnTo>
                  <a:lnTo>
                    <a:pt x="359" y="89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1"/>
            <p:cNvSpPr/>
            <p:nvPr/>
          </p:nvSpPr>
          <p:spPr>
            <a:xfrm>
              <a:off x="-1715437" y="-202383"/>
              <a:ext cx="19693" cy="19693"/>
            </a:xfrm>
            <a:custGeom>
              <a:avLst/>
              <a:gdLst/>
              <a:ahLst/>
              <a:cxnLst/>
              <a:rect l="l" t="t" r="r" b="b"/>
              <a:pathLst>
                <a:path w="360" h="360" extrusionOk="0">
                  <a:moveTo>
                    <a:pt x="89" y="0"/>
                  </a:moveTo>
                  <a:lnTo>
                    <a:pt x="1" y="271"/>
                  </a:lnTo>
                  <a:lnTo>
                    <a:pt x="271" y="360"/>
                  </a:lnTo>
                  <a:lnTo>
                    <a:pt x="360" y="8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1"/>
            <p:cNvSpPr/>
            <p:nvPr/>
          </p:nvSpPr>
          <p:spPr>
            <a:xfrm>
              <a:off x="-1709967" y="-218739"/>
              <a:ext cx="19638" cy="19693"/>
            </a:xfrm>
            <a:custGeom>
              <a:avLst/>
              <a:gdLst/>
              <a:ahLst/>
              <a:cxnLst/>
              <a:rect l="l" t="t" r="r" b="b"/>
              <a:pathLst>
                <a:path w="359" h="360" extrusionOk="0">
                  <a:moveTo>
                    <a:pt x="87" y="0"/>
                  </a:moveTo>
                  <a:lnTo>
                    <a:pt x="0" y="271"/>
                  </a:lnTo>
                  <a:lnTo>
                    <a:pt x="269" y="359"/>
                  </a:lnTo>
                  <a:lnTo>
                    <a:pt x="358" y="89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1"/>
            <p:cNvSpPr/>
            <p:nvPr/>
          </p:nvSpPr>
          <p:spPr>
            <a:xfrm>
              <a:off x="-1639566" y="-254350"/>
              <a:ext cx="19693" cy="19693"/>
            </a:xfrm>
            <a:custGeom>
              <a:avLst/>
              <a:gdLst/>
              <a:ahLst/>
              <a:cxnLst/>
              <a:rect l="l" t="t" r="r" b="b"/>
              <a:pathLst>
                <a:path w="360" h="360" extrusionOk="0">
                  <a:moveTo>
                    <a:pt x="89" y="1"/>
                  </a:moveTo>
                  <a:lnTo>
                    <a:pt x="0" y="271"/>
                  </a:lnTo>
                  <a:lnTo>
                    <a:pt x="271" y="360"/>
                  </a:lnTo>
                  <a:lnTo>
                    <a:pt x="360" y="89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1"/>
            <p:cNvSpPr/>
            <p:nvPr/>
          </p:nvSpPr>
          <p:spPr>
            <a:xfrm>
              <a:off x="-1634041" y="-271035"/>
              <a:ext cx="19638" cy="19583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88" y="0"/>
                  </a:moveTo>
                  <a:lnTo>
                    <a:pt x="1" y="271"/>
                  </a:lnTo>
                  <a:lnTo>
                    <a:pt x="270" y="358"/>
                  </a:lnTo>
                  <a:lnTo>
                    <a:pt x="358" y="8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1"/>
            <p:cNvSpPr/>
            <p:nvPr/>
          </p:nvSpPr>
          <p:spPr>
            <a:xfrm>
              <a:off x="-1622936" y="-248990"/>
              <a:ext cx="19583" cy="1963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89" y="1"/>
                  </a:moveTo>
                  <a:lnTo>
                    <a:pt x="0" y="270"/>
                  </a:lnTo>
                  <a:lnTo>
                    <a:pt x="269" y="358"/>
                  </a:lnTo>
                  <a:lnTo>
                    <a:pt x="358" y="88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1"/>
            <p:cNvSpPr/>
            <p:nvPr/>
          </p:nvSpPr>
          <p:spPr>
            <a:xfrm>
              <a:off x="-1617576" y="-265455"/>
              <a:ext cx="19638" cy="19638"/>
            </a:xfrm>
            <a:custGeom>
              <a:avLst/>
              <a:gdLst/>
              <a:ahLst/>
              <a:cxnLst/>
              <a:rect l="l" t="t" r="r" b="b"/>
              <a:pathLst>
                <a:path w="359" h="359" extrusionOk="0">
                  <a:moveTo>
                    <a:pt x="89" y="1"/>
                  </a:moveTo>
                  <a:lnTo>
                    <a:pt x="0" y="270"/>
                  </a:lnTo>
                  <a:lnTo>
                    <a:pt x="269" y="359"/>
                  </a:lnTo>
                  <a:lnTo>
                    <a:pt x="358" y="88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1"/>
            <p:cNvSpPr/>
            <p:nvPr/>
          </p:nvSpPr>
          <p:spPr>
            <a:xfrm>
              <a:off x="-1549034" y="-300246"/>
              <a:ext cx="19748" cy="19693"/>
            </a:xfrm>
            <a:custGeom>
              <a:avLst/>
              <a:gdLst/>
              <a:ahLst/>
              <a:cxnLst/>
              <a:rect l="l" t="t" r="r" b="b"/>
              <a:pathLst>
                <a:path w="361" h="360" extrusionOk="0">
                  <a:moveTo>
                    <a:pt x="90" y="1"/>
                  </a:moveTo>
                  <a:lnTo>
                    <a:pt x="1" y="271"/>
                  </a:lnTo>
                  <a:lnTo>
                    <a:pt x="272" y="360"/>
                  </a:lnTo>
                  <a:lnTo>
                    <a:pt x="360" y="8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1"/>
            <p:cNvSpPr/>
            <p:nvPr/>
          </p:nvSpPr>
          <p:spPr>
            <a:xfrm>
              <a:off x="-1543455" y="-316930"/>
              <a:ext cx="19583" cy="19693"/>
            </a:xfrm>
            <a:custGeom>
              <a:avLst/>
              <a:gdLst/>
              <a:ahLst/>
              <a:cxnLst/>
              <a:rect l="l" t="t" r="r" b="b"/>
              <a:pathLst>
                <a:path w="358" h="360" extrusionOk="0">
                  <a:moveTo>
                    <a:pt x="89" y="0"/>
                  </a:moveTo>
                  <a:lnTo>
                    <a:pt x="0" y="271"/>
                  </a:lnTo>
                  <a:lnTo>
                    <a:pt x="269" y="359"/>
                  </a:lnTo>
                  <a:lnTo>
                    <a:pt x="358" y="8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1"/>
            <p:cNvSpPr/>
            <p:nvPr/>
          </p:nvSpPr>
          <p:spPr>
            <a:xfrm>
              <a:off x="-1532405" y="-294885"/>
              <a:ext cx="19638" cy="19638"/>
            </a:xfrm>
            <a:custGeom>
              <a:avLst/>
              <a:gdLst/>
              <a:ahLst/>
              <a:cxnLst/>
              <a:rect l="l" t="t" r="r" b="b"/>
              <a:pathLst>
                <a:path w="359" h="359" extrusionOk="0">
                  <a:moveTo>
                    <a:pt x="89" y="1"/>
                  </a:moveTo>
                  <a:lnTo>
                    <a:pt x="1" y="270"/>
                  </a:lnTo>
                  <a:lnTo>
                    <a:pt x="270" y="358"/>
                  </a:lnTo>
                  <a:lnTo>
                    <a:pt x="359" y="89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1"/>
            <p:cNvSpPr/>
            <p:nvPr/>
          </p:nvSpPr>
          <p:spPr>
            <a:xfrm>
              <a:off x="-1527044" y="-311350"/>
              <a:ext cx="19748" cy="19638"/>
            </a:xfrm>
            <a:custGeom>
              <a:avLst/>
              <a:gdLst/>
              <a:ahLst/>
              <a:cxnLst/>
              <a:rect l="l" t="t" r="r" b="b"/>
              <a:pathLst>
                <a:path w="361" h="359" extrusionOk="0">
                  <a:moveTo>
                    <a:pt x="90" y="1"/>
                  </a:moveTo>
                  <a:lnTo>
                    <a:pt x="1" y="270"/>
                  </a:lnTo>
                  <a:lnTo>
                    <a:pt x="272" y="359"/>
                  </a:lnTo>
                  <a:lnTo>
                    <a:pt x="360" y="9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1"/>
            <p:cNvSpPr/>
            <p:nvPr/>
          </p:nvSpPr>
          <p:spPr>
            <a:xfrm>
              <a:off x="-1456533" y="-347016"/>
              <a:ext cx="19638" cy="19748"/>
            </a:xfrm>
            <a:custGeom>
              <a:avLst/>
              <a:gdLst/>
              <a:ahLst/>
              <a:cxnLst/>
              <a:rect l="l" t="t" r="r" b="b"/>
              <a:pathLst>
                <a:path w="359" h="361" extrusionOk="0">
                  <a:moveTo>
                    <a:pt x="89" y="1"/>
                  </a:moveTo>
                  <a:lnTo>
                    <a:pt x="0" y="271"/>
                  </a:lnTo>
                  <a:lnTo>
                    <a:pt x="271" y="360"/>
                  </a:lnTo>
                  <a:lnTo>
                    <a:pt x="358" y="89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D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1"/>
            <p:cNvSpPr/>
            <p:nvPr/>
          </p:nvSpPr>
          <p:spPr>
            <a:xfrm>
              <a:off x="-1451063" y="-363645"/>
              <a:ext cx="19693" cy="19638"/>
            </a:xfrm>
            <a:custGeom>
              <a:avLst/>
              <a:gdLst/>
              <a:ahLst/>
              <a:cxnLst/>
              <a:rect l="l" t="t" r="r" b="b"/>
              <a:pathLst>
                <a:path w="360" h="359" extrusionOk="0">
                  <a:moveTo>
                    <a:pt x="89" y="1"/>
                  </a:moveTo>
                  <a:lnTo>
                    <a:pt x="0" y="270"/>
                  </a:lnTo>
                  <a:lnTo>
                    <a:pt x="271" y="359"/>
                  </a:lnTo>
                  <a:lnTo>
                    <a:pt x="360" y="88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D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1"/>
            <p:cNvSpPr/>
            <p:nvPr/>
          </p:nvSpPr>
          <p:spPr>
            <a:xfrm>
              <a:off x="-1439904" y="-341710"/>
              <a:ext cx="19638" cy="19693"/>
            </a:xfrm>
            <a:custGeom>
              <a:avLst/>
              <a:gdLst/>
              <a:ahLst/>
              <a:cxnLst/>
              <a:rect l="l" t="t" r="r" b="b"/>
              <a:pathLst>
                <a:path w="359" h="360" extrusionOk="0">
                  <a:moveTo>
                    <a:pt x="87" y="0"/>
                  </a:moveTo>
                  <a:lnTo>
                    <a:pt x="0" y="271"/>
                  </a:lnTo>
                  <a:lnTo>
                    <a:pt x="269" y="360"/>
                  </a:lnTo>
                  <a:lnTo>
                    <a:pt x="358" y="89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1"/>
            <p:cNvSpPr/>
            <p:nvPr/>
          </p:nvSpPr>
          <p:spPr>
            <a:xfrm>
              <a:off x="-1434543" y="-358066"/>
              <a:ext cx="19638" cy="19583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89" y="0"/>
                  </a:moveTo>
                  <a:lnTo>
                    <a:pt x="1" y="269"/>
                  </a:lnTo>
                  <a:lnTo>
                    <a:pt x="270" y="358"/>
                  </a:lnTo>
                  <a:lnTo>
                    <a:pt x="358" y="8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1"/>
            <p:cNvSpPr/>
            <p:nvPr/>
          </p:nvSpPr>
          <p:spPr>
            <a:xfrm>
              <a:off x="-800548" y="-41286"/>
              <a:ext cx="297308" cy="356824"/>
            </a:xfrm>
            <a:custGeom>
              <a:avLst/>
              <a:gdLst/>
              <a:ahLst/>
              <a:cxnLst/>
              <a:rect l="l" t="t" r="r" b="b"/>
              <a:pathLst>
                <a:path w="5435" h="6523" extrusionOk="0">
                  <a:moveTo>
                    <a:pt x="5097" y="1"/>
                  </a:moveTo>
                  <a:lnTo>
                    <a:pt x="0" y="6522"/>
                  </a:lnTo>
                  <a:cubicBezTo>
                    <a:pt x="206" y="6456"/>
                    <a:pt x="417" y="6401"/>
                    <a:pt x="630" y="6356"/>
                  </a:cubicBezTo>
                  <a:lnTo>
                    <a:pt x="5435" y="212"/>
                  </a:lnTo>
                  <a:cubicBezTo>
                    <a:pt x="5230" y="80"/>
                    <a:pt x="5108" y="9"/>
                    <a:pt x="5108" y="9"/>
                  </a:cubicBezTo>
                  <a:cubicBezTo>
                    <a:pt x="5104" y="6"/>
                    <a:pt x="5101" y="4"/>
                    <a:pt x="5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1"/>
            <p:cNvSpPr/>
            <p:nvPr/>
          </p:nvSpPr>
          <p:spPr>
            <a:xfrm>
              <a:off x="-1777798" y="-428194"/>
              <a:ext cx="341945" cy="191240"/>
            </a:xfrm>
            <a:custGeom>
              <a:avLst/>
              <a:gdLst/>
              <a:ahLst/>
              <a:cxnLst/>
              <a:rect l="l" t="t" r="r" b="b"/>
              <a:pathLst>
                <a:path w="6251" h="3496" extrusionOk="0">
                  <a:moveTo>
                    <a:pt x="6103" y="0"/>
                  </a:moveTo>
                  <a:lnTo>
                    <a:pt x="1" y="3090"/>
                  </a:lnTo>
                  <a:cubicBezTo>
                    <a:pt x="23" y="3228"/>
                    <a:pt x="48" y="3364"/>
                    <a:pt x="75" y="3495"/>
                  </a:cubicBezTo>
                  <a:lnTo>
                    <a:pt x="6250" y="369"/>
                  </a:lnTo>
                  <a:cubicBezTo>
                    <a:pt x="6198" y="245"/>
                    <a:pt x="6149" y="122"/>
                    <a:pt x="6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1"/>
            <p:cNvSpPr/>
            <p:nvPr/>
          </p:nvSpPr>
          <p:spPr>
            <a:xfrm>
              <a:off x="-1771179" y="-397287"/>
              <a:ext cx="349166" cy="193756"/>
            </a:xfrm>
            <a:custGeom>
              <a:avLst/>
              <a:gdLst/>
              <a:ahLst/>
              <a:cxnLst/>
              <a:rect l="l" t="t" r="r" b="b"/>
              <a:pathLst>
                <a:path w="6383" h="3542" extrusionOk="0">
                  <a:moveTo>
                    <a:pt x="6215" y="0"/>
                  </a:moveTo>
                  <a:lnTo>
                    <a:pt x="0" y="3147"/>
                  </a:lnTo>
                  <a:cubicBezTo>
                    <a:pt x="30" y="3281"/>
                    <a:pt x="64" y="3413"/>
                    <a:pt x="97" y="3541"/>
                  </a:cubicBezTo>
                  <a:lnTo>
                    <a:pt x="6382" y="358"/>
                  </a:lnTo>
                  <a:cubicBezTo>
                    <a:pt x="6324" y="239"/>
                    <a:pt x="6268" y="119"/>
                    <a:pt x="6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1"/>
            <p:cNvSpPr/>
            <p:nvPr/>
          </p:nvSpPr>
          <p:spPr>
            <a:xfrm>
              <a:off x="-975649" y="-81437"/>
              <a:ext cx="376189" cy="453429"/>
            </a:xfrm>
            <a:custGeom>
              <a:avLst/>
              <a:gdLst/>
              <a:ahLst/>
              <a:cxnLst/>
              <a:rect l="l" t="t" r="r" b="b"/>
              <a:pathLst>
                <a:path w="6877" h="8289" extrusionOk="0">
                  <a:moveTo>
                    <a:pt x="6435" y="1"/>
                  </a:moveTo>
                  <a:lnTo>
                    <a:pt x="1" y="8232"/>
                  </a:lnTo>
                  <a:lnTo>
                    <a:pt x="75" y="8289"/>
                  </a:lnTo>
                  <a:cubicBezTo>
                    <a:pt x="213" y="8289"/>
                    <a:pt x="346" y="8282"/>
                    <a:pt x="471" y="8271"/>
                  </a:cubicBezTo>
                  <a:lnTo>
                    <a:pt x="6877" y="73"/>
                  </a:lnTo>
                  <a:cubicBezTo>
                    <a:pt x="6731" y="40"/>
                    <a:pt x="6584" y="16"/>
                    <a:pt x="6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1"/>
            <p:cNvSpPr/>
            <p:nvPr/>
          </p:nvSpPr>
          <p:spPr>
            <a:xfrm>
              <a:off x="-865206" y="-58900"/>
              <a:ext cx="333849" cy="402993"/>
            </a:xfrm>
            <a:custGeom>
              <a:avLst/>
              <a:gdLst/>
              <a:ahLst/>
              <a:cxnLst/>
              <a:rect l="l" t="t" r="r" b="b"/>
              <a:pathLst>
                <a:path w="6103" h="7367" extrusionOk="0">
                  <a:moveTo>
                    <a:pt x="5759" y="0"/>
                  </a:moveTo>
                  <a:lnTo>
                    <a:pt x="0" y="7367"/>
                  </a:lnTo>
                  <a:cubicBezTo>
                    <a:pt x="258" y="7218"/>
                    <a:pt x="527" y="7088"/>
                    <a:pt x="804" y="6977"/>
                  </a:cubicBezTo>
                  <a:lnTo>
                    <a:pt x="6102" y="203"/>
                  </a:lnTo>
                  <a:cubicBezTo>
                    <a:pt x="5987" y="127"/>
                    <a:pt x="5873" y="60"/>
                    <a:pt x="5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1"/>
            <p:cNvSpPr/>
            <p:nvPr/>
          </p:nvSpPr>
          <p:spPr>
            <a:xfrm>
              <a:off x="-1750994" y="-333833"/>
              <a:ext cx="365084" cy="199117"/>
            </a:xfrm>
            <a:custGeom>
              <a:avLst/>
              <a:gdLst/>
              <a:ahLst/>
              <a:cxnLst/>
              <a:rect l="l" t="t" r="r" b="b"/>
              <a:pathLst>
                <a:path w="6674" h="3640" extrusionOk="0">
                  <a:moveTo>
                    <a:pt x="6457" y="0"/>
                  </a:moveTo>
                  <a:lnTo>
                    <a:pt x="0" y="3269"/>
                  </a:lnTo>
                  <a:cubicBezTo>
                    <a:pt x="48" y="3397"/>
                    <a:pt x="95" y="3521"/>
                    <a:pt x="144" y="3639"/>
                  </a:cubicBezTo>
                  <a:lnTo>
                    <a:pt x="6674" y="333"/>
                  </a:lnTo>
                  <a:cubicBezTo>
                    <a:pt x="6599" y="222"/>
                    <a:pt x="6526" y="111"/>
                    <a:pt x="6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1"/>
            <p:cNvSpPr/>
            <p:nvPr/>
          </p:nvSpPr>
          <p:spPr>
            <a:xfrm>
              <a:off x="-740869" y="-20116"/>
              <a:ext cx="315798" cy="324988"/>
            </a:xfrm>
            <a:custGeom>
              <a:avLst/>
              <a:gdLst/>
              <a:ahLst/>
              <a:cxnLst/>
              <a:rect l="l" t="t" r="r" b="b"/>
              <a:pathLst>
                <a:path w="5773" h="5941" extrusionOk="0">
                  <a:moveTo>
                    <a:pt x="4608" y="0"/>
                  </a:moveTo>
                  <a:lnTo>
                    <a:pt x="0" y="5895"/>
                  </a:lnTo>
                  <a:cubicBezTo>
                    <a:pt x="251" y="5865"/>
                    <a:pt x="504" y="5850"/>
                    <a:pt x="756" y="5850"/>
                  </a:cubicBezTo>
                  <a:cubicBezTo>
                    <a:pt x="1115" y="5850"/>
                    <a:pt x="1474" y="5880"/>
                    <a:pt x="1830" y="5941"/>
                  </a:cubicBezTo>
                  <a:lnTo>
                    <a:pt x="5773" y="898"/>
                  </a:lnTo>
                  <a:cubicBezTo>
                    <a:pt x="5401" y="576"/>
                    <a:pt x="5013" y="277"/>
                    <a:pt x="4608" y="0"/>
                  </a:cubicBezTo>
                  <a:close/>
                </a:path>
              </a:pathLst>
            </a:custGeom>
            <a:solidFill>
              <a:srgbClr val="ED5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1"/>
            <p:cNvSpPr/>
            <p:nvPr/>
          </p:nvSpPr>
          <p:spPr>
            <a:xfrm>
              <a:off x="-1788847" y="-523485"/>
              <a:ext cx="338937" cy="246325"/>
            </a:xfrm>
            <a:custGeom>
              <a:avLst/>
              <a:gdLst/>
              <a:ahLst/>
              <a:cxnLst/>
              <a:rect l="l" t="t" r="r" b="b"/>
              <a:pathLst>
                <a:path w="6196" h="4503" extrusionOk="0">
                  <a:moveTo>
                    <a:pt x="5787" y="1"/>
                  </a:moveTo>
                  <a:lnTo>
                    <a:pt x="0" y="2931"/>
                  </a:lnTo>
                  <a:cubicBezTo>
                    <a:pt x="27" y="3496"/>
                    <a:pt x="79" y="4020"/>
                    <a:pt x="151" y="4503"/>
                  </a:cubicBezTo>
                  <a:lnTo>
                    <a:pt x="6196" y="1441"/>
                  </a:lnTo>
                  <a:cubicBezTo>
                    <a:pt x="6031" y="970"/>
                    <a:pt x="5895" y="488"/>
                    <a:pt x="5787" y="1"/>
                  </a:cubicBezTo>
                  <a:close/>
                </a:path>
              </a:pathLst>
            </a:custGeom>
            <a:solidFill>
              <a:srgbClr val="ED5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1"/>
            <p:cNvSpPr/>
            <p:nvPr/>
          </p:nvSpPr>
          <p:spPr>
            <a:xfrm>
              <a:off x="-702687" y="-15630"/>
              <a:ext cx="243536" cy="315688"/>
            </a:xfrm>
            <a:custGeom>
              <a:avLst/>
              <a:gdLst/>
              <a:ahLst/>
              <a:cxnLst/>
              <a:rect l="l" t="t" r="r" b="b"/>
              <a:pathLst>
                <a:path w="4452" h="5771" extrusionOk="0">
                  <a:moveTo>
                    <a:pt x="4029" y="1"/>
                  </a:moveTo>
                  <a:cubicBezTo>
                    <a:pt x="4010" y="18"/>
                    <a:pt x="4002" y="45"/>
                    <a:pt x="4008" y="69"/>
                  </a:cubicBezTo>
                  <a:lnTo>
                    <a:pt x="4280" y="1242"/>
                  </a:lnTo>
                  <a:lnTo>
                    <a:pt x="3084" y="1253"/>
                  </a:lnTo>
                  <a:cubicBezTo>
                    <a:pt x="3080" y="1253"/>
                    <a:pt x="3079" y="1254"/>
                    <a:pt x="3076" y="1254"/>
                  </a:cubicBezTo>
                  <a:lnTo>
                    <a:pt x="3068" y="1254"/>
                  </a:lnTo>
                  <a:cubicBezTo>
                    <a:pt x="3065" y="1256"/>
                    <a:pt x="3063" y="1256"/>
                    <a:pt x="3061" y="1257"/>
                  </a:cubicBezTo>
                  <a:cubicBezTo>
                    <a:pt x="3057" y="1259"/>
                    <a:pt x="3052" y="1260"/>
                    <a:pt x="3047" y="1264"/>
                  </a:cubicBezTo>
                  <a:cubicBezTo>
                    <a:pt x="3044" y="1265"/>
                    <a:pt x="3039" y="1268"/>
                    <a:pt x="3036" y="1272"/>
                  </a:cubicBezTo>
                  <a:cubicBezTo>
                    <a:pt x="3033" y="1275"/>
                    <a:pt x="3030" y="1278"/>
                    <a:pt x="3027" y="1281"/>
                  </a:cubicBezTo>
                  <a:cubicBezTo>
                    <a:pt x="3023" y="1286"/>
                    <a:pt x="3020" y="1289"/>
                    <a:pt x="3019" y="1294"/>
                  </a:cubicBezTo>
                  <a:cubicBezTo>
                    <a:pt x="3017" y="1297"/>
                    <a:pt x="3016" y="1302"/>
                    <a:pt x="3014" y="1306"/>
                  </a:cubicBezTo>
                  <a:cubicBezTo>
                    <a:pt x="3012" y="1311"/>
                    <a:pt x="3011" y="1316"/>
                    <a:pt x="3011" y="1322"/>
                  </a:cubicBezTo>
                  <a:cubicBezTo>
                    <a:pt x="3011" y="1324"/>
                    <a:pt x="3009" y="1325"/>
                    <a:pt x="3009" y="1329"/>
                  </a:cubicBezTo>
                  <a:cubicBezTo>
                    <a:pt x="3009" y="1330"/>
                    <a:pt x="3011" y="1333"/>
                    <a:pt x="3011" y="1335"/>
                  </a:cubicBezTo>
                  <a:cubicBezTo>
                    <a:pt x="3011" y="1338"/>
                    <a:pt x="3011" y="1341"/>
                    <a:pt x="3011" y="1344"/>
                  </a:cubicBezTo>
                  <a:lnTo>
                    <a:pt x="3283" y="2516"/>
                  </a:lnTo>
                  <a:lnTo>
                    <a:pt x="2086" y="2527"/>
                  </a:lnTo>
                  <a:cubicBezTo>
                    <a:pt x="2083" y="2528"/>
                    <a:pt x="2082" y="2528"/>
                    <a:pt x="2078" y="2530"/>
                  </a:cubicBezTo>
                  <a:cubicBezTo>
                    <a:pt x="2077" y="2529"/>
                    <a:pt x="2076" y="2529"/>
                    <a:pt x="2075" y="2529"/>
                  </a:cubicBezTo>
                  <a:cubicBezTo>
                    <a:pt x="2073" y="2529"/>
                    <a:pt x="2072" y="2529"/>
                    <a:pt x="2071" y="2530"/>
                  </a:cubicBezTo>
                  <a:cubicBezTo>
                    <a:pt x="2067" y="2530"/>
                    <a:pt x="2066" y="2532"/>
                    <a:pt x="2064" y="2532"/>
                  </a:cubicBezTo>
                  <a:cubicBezTo>
                    <a:pt x="2059" y="2533"/>
                    <a:pt x="2055" y="2536"/>
                    <a:pt x="2050" y="2538"/>
                  </a:cubicBezTo>
                  <a:cubicBezTo>
                    <a:pt x="2047" y="2541"/>
                    <a:pt x="2042" y="2543"/>
                    <a:pt x="2039" y="2546"/>
                  </a:cubicBezTo>
                  <a:cubicBezTo>
                    <a:pt x="2036" y="2549"/>
                    <a:pt x="2033" y="2552"/>
                    <a:pt x="2029" y="2555"/>
                  </a:cubicBezTo>
                  <a:cubicBezTo>
                    <a:pt x="2026" y="2560"/>
                    <a:pt x="2025" y="2563"/>
                    <a:pt x="2021" y="2568"/>
                  </a:cubicBezTo>
                  <a:cubicBezTo>
                    <a:pt x="2020" y="2573"/>
                    <a:pt x="2018" y="2576"/>
                    <a:pt x="2017" y="2581"/>
                  </a:cubicBezTo>
                  <a:cubicBezTo>
                    <a:pt x="2015" y="2585"/>
                    <a:pt x="2014" y="2592"/>
                    <a:pt x="2014" y="2596"/>
                  </a:cubicBezTo>
                  <a:cubicBezTo>
                    <a:pt x="2014" y="2598"/>
                    <a:pt x="2014" y="2601"/>
                    <a:pt x="2012" y="2603"/>
                  </a:cubicBezTo>
                  <a:cubicBezTo>
                    <a:pt x="2012" y="2606"/>
                    <a:pt x="2014" y="2608"/>
                    <a:pt x="2014" y="2611"/>
                  </a:cubicBezTo>
                  <a:cubicBezTo>
                    <a:pt x="2014" y="2614"/>
                    <a:pt x="2014" y="2615"/>
                    <a:pt x="2014" y="2619"/>
                  </a:cubicBezTo>
                  <a:lnTo>
                    <a:pt x="2286" y="3792"/>
                  </a:lnTo>
                  <a:lnTo>
                    <a:pt x="1089" y="3803"/>
                  </a:lnTo>
                  <a:cubicBezTo>
                    <a:pt x="1035" y="3815"/>
                    <a:pt x="999" y="3864"/>
                    <a:pt x="997" y="3920"/>
                  </a:cubicBezTo>
                  <a:lnTo>
                    <a:pt x="1270" y="5091"/>
                  </a:lnTo>
                  <a:lnTo>
                    <a:pt x="73" y="5102"/>
                  </a:lnTo>
                  <a:cubicBezTo>
                    <a:pt x="71" y="5102"/>
                    <a:pt x="68" y="5104"/>
                    <a:pt x="65" y="5104"/>
                  </a:cubicBezTo>
                  <a:lnTo>
                    <a:pt x="57" y="5104"/>
                  </a:lnTo>
                  <a:cubicBezTo>
                    <a:pt x="56" y="5105"/>
                    <a:pt x="52" y="5105"/>
                    <a:pt x="51" y="5107"/>
                  </a:cubicBezTo>
                  <a:cubicBezTo>
                    <a:pt x="41" y="5110"/>
                    <a:pt x="33" y="5115"/>
                    <a:pt x="25" y="5121"/>
                  </a:cubicBezTo>
                  <a:cubicBezTo>
                    <a:pt x="22" y="5124"/>
                    <a:pt x="19" y="5127"/>
                    <a:pt x="16" y="5131"/>
                  </a:cubicBezTo>
                  <a:cubicBezTo>
                    <a:pt x="13" y="5135"/>
                    <a:pt x="11" y="5139"/>
                    <a:pt x="8" y="5143"/>
                  </a:cubicBezTo>
                  <a:cubicBezTo>
                    <a:pt x="6" y="5148"/>
                    <a:pt x="5" y="5151"/>
                    <a:pt x="3" y="5156"/>
                  </a:cubicBezTo>
                  <a:cubicBezTo>
                    <a:pt x="2" y="5161"/>
                    <a:pt x="2" y="5165"/>
                    <a:pt x="0" y="5172"/>
                  </a:cubicBezTo>
                  <a:cubicBezTo>
                    <a:pt x="0" y="5173"/>
                    <a:pt x="0" y="5175"/>
                    <a:pt x="0" y="5178"/>
                  </a:cubicBezTo>
                  <a:cubicBezTo>
                    <a:pt x="0" y="5180"/>
                    <a:pt x="0" y="5183"/>
                    <a:pt x="2" y="5186"/>
                  </a:cubicBezTo>
                  <a:lnTo>
                    <a:pt x="2" y="5194"/>
                  </a:lnTo>
                  <a:lnTo>
                    <a:pt x="135" y="5767"/>
                  </a:lnTo>
                  <a:cubicBezTo>
                    <a:pt x="187" y="5767"/>
                    <a:pt x="238" y="5769"/>
                    <a:pt x="288" y="5770"/>
                  </a:cubicBezTo>
                  <a:lnTo>
                    <a:pt x="168" y="5249"/>
                  </a:lnTo>
                  <a:lnTo>
                    <a:pt x="1365" y="5238"/>
                  </a:lnTo>
                  <a:cubicBezTo>
                    <a:pt x="1412" y="5238"/>
                    <a:pt x="1447" y="5194"/>
                    <a:pt x="1436" y="5146"/>
                  </a:cubicBezTo>
                  <a:lnTo>
                    <a:pt x="1159" y="3950"/>
                  </a:lnTo>
                  <a:lnTo>
                    <a:pt x="2381" y="3939"/>
                  </a:lnTo>
                  <a:cubicBezTo>
                    <a:pt x="2403" y="3939"/>
                    <a:pt x="2425" y="3928"/>
                    <a:pt x="2439" y="3910"/>
                  </a:cubicBezTo>
                  <a:cubicBezTo>
                    <a:pt x="2452" y="3893"/>
                    <a:pt x="2458" y="3869"/>
                    <a:pt x="2452" y="3847"/>
                  </a:cubicBezTo>
                  <a:lnTo>
                    <a:pt x="2181" y="2676"/>
                  </a:lnTo>
                  <a:lnTo>
                    <a:pt x="3378" y="2665"/>
                  </a:lnTo>
                  <a:cubicBezTo>
                    <a:pt x="3400" y="2665"/>
                    <a:pt x="3421" y="2655"/>
                    <a:pt x="3435" y="2636"/>
                  </a:cubicBezTo>
                  <a:cubicBezTo>
                    <a:pt x="3449" y="2619"/>
                    <a:pt x="3454" y="2595"/>
                    <a:pt x="3449" y="2573"/>
                  </a:cubicBezTo>
                  <a:lnTo>
                    <a:pt x="3177" y="1401"/>
                  </a:lnTo>
                  <a:lnTo>
                    <a:pt x="4374" y="1390"/>
                  </a:lnTo>
                  <a:cubicBezTo>
                    <a:pt x="4397" y="1389"/>
                    <a:pt x="4418" y="1379"/>
                    <a:pt x="4432" y="1362"/>
                  </a:cubicBezTo>
                  <a:cubicBezTo>
                    <a:pt x="4446" y="1343"/>
                    <a:pt x="4451" y="1321"/>
                    <a:pt x="4446" y="1298"/>
                  </a:cubicBezTo>
                  <a:lnTo>
                    <a:pt x="4168" y="100"/>
                  </a:lnTo>
                  <a:cubicBezTo>
                    <a:pt x="4120" y="65"/>
                    <a:pt x="4073" y="32"/>
                    <a:pt x="4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1"/>
            <p:cNvSpPr/>
            <p:nvPr/>
          </p:nvSpPr>
          <p:spPr>
            <a:xfrm>
              <a:off x="-1786933" y="-504449"/>
              <a:ext cx="324933" cy="198297"/>
            </a:xfrm>
            <a:custGeom>
              <a:avLst/>
              <a:gdLst/>
              <a:ahLst/>
              <a:cxnLst/>
              <a:rect l="l" t="t" r="r" b="b"/>
              <a:pathLst>
                <a:path w="5940" h="3625" extrusionOk="0">
                  <a:moveTo>
                    <a:pt x="5428" y="0"/>
                  </a:moveTo>
                  <a:cubicBezTo>
                    <a:pt x="5395" y="0"/>
                    <a:pt x="5364" y="24"/>
                    <a:pt x="5355" y="60"/>
                  </a:cubicBezTo>
                  <a:lnTo>
                    <a:pt x="5105" y="1236"/>
                  </a:lnTo>
                  <a:lnTo>
                    <a:pt x="4016" y="739"/>
                  </a:lnTo>
                  <a:cubicBezTo>
                    <a:pt x="4006" y="734"/>
                    <a:pt x="3995" y="732"/>
                    <a:pt x="3985" y="732"/>
                  </a:cubicBezTo>
                  <a:cubicBezTo>
                    <a:pt x="3951" y="732"/>
                    <a:pt x="3920" y="755"/>
                    <a:pt x="3911" y="791"/>
                  </a:cubicBezTo>
                  <a:lnTo>
                    <a:pt x="3655" y="1992"/>
                  </a:lnTo>
                  <a:lnTo>
                    <a:pt x="2544" y="1484"/>
                  </a:lnTo>
                  <a:cubicBezTo>
                    <a:pt x="2533" y="1479"/>
                    <a:pt x="2522" y="1477"/>
                    <a:pt x="2512" y="1477"/>
                  </a:cubicBezTo>
                  <a:cubicBezTo>
                    <a:pt x="2478" y="1477"/>
                    <a:pt x="2447" y="1500"/>
                    <a:pt x="2439" y="1537"/>
                  </a:cubicBezTo>
                  <a:lnTo>
                    <a:pt x="2188" y="2713"/>
                  </a:lnTo>
                  <a:lnTo>
                    <a:pt x="1099" y="2214"/>
                  </a:lnTo>
                  <a:cubicBezTo>
                    <a:pt x="1090" y="2210"/>
                    <a:pt x="1080" y="2208"/>
                    <a:pt x="1070" y="2208"/>
                  </a:cubicBezTo>
                  <a:cubicBezTo>
                    <a:pt x="1058" y="2208"/>
                    <a:pt x="1046" y="2210"/>
                    <a:pt x="1035" y="2216"/>
                  </a:cubicBezTo>
                  <a:cubicBezTo>
                    <a:pt x="1015" y="2227"/>
                    <a:pt x="1001" y="2244"/>
                    <a:pt x="996" y="2266"/>
                  </a:cubicBezTo>
                  <a:lnTo>
                    <a:pt x="744" y="3444"/>
                  </a:lnTo>
                  <a:lnTo>
                    <a:pt x="0" y="3104"/>
                  </a:lnTo>
                  <a:lnTo>
                    <a:pt x="0" y="3104"/>
                  </a:lnTo>
                  <a:cubicBezTo>
                    <a:pt x="3" y="3159"/>
                    <a:pt x="8" y="3218"/>
                    <a:pt x="13" y="3273"/>
                  </a:cubicBezTo>
                  <a:lnTo>
                    <a:pt x="768" y="3618"/>
                  </a:lnTo>
                  <a:cubicBezTo>
                    <a:pt x="769" y="3619"/>
                    <a:pt x="770" y="3619"/>
                    <a:pt x="771" y="3619"/>
                  </a:cubicBezTo>
                  <a:cubicBezTo>
                    <a:pt x="772" y="3619"/>
                    <a:pt x="773" y="3619"/>
                    <a:pt x="774" y="3620"/>
                  </a:cubicBezTo>
                  <a:cubicBezTo>
                    <a:pt x="777" y="3621"/>
                    <a:pt x="781" y="3623"/>
                    <a:pt x="784" y="3624"/>
                  </a:cubicBezTo>
                  <a:lnTo>
                    <a:pt x="798" y="3624"/>
                  </a:lnTo>
                  <a:cubicBezTo>
                    <a:pt x="807" y="3624"/>
                    <a:pt x="815" y="3623"/>
                    <a:pt x="825" y="3620"/>
                  </a:cubicBezTo>
                  <a:lnTo>
                    <a:pt x="826" y="3620"/>
                  </a:lnTo>
                  <a:cubicBezTo>
                    <a:pt x="834" y="3616"/>
                    <a:pt x="841" y="3613"/>
                    <a:pt x="847" y="3607"/>
                  </a:cubicBezTo>
                  <a:cubicBezTo>
                    <a:pt x="849" y="3605"/>
                    <a:pt x="850" y="3604"/>
                    <a:pt x="852" y="3602"/>
                  </a:cubicBezTo>
                  <a:cubicBezTo>
                    <a:pt x="856" y="3597"/>
                    <a:pt x="861" y="3591"/>
                    <a:pt x="864" y="3586"/>
                  </a:cubicBezTo>
                  <a:cubicBezTo>
                    <a:pt x="864" y="3585"/>
                    <a:pt x="866" y="3583"/>
                    <a:pt x="866" y="3583"/>
                  </a:cubicBezTo>
                  <a:cubicBezTo>
                    <a:pt x="868" y="3582"/>
                    <a:pt x="866" y="3578"/>
                    <a:pt x="868" y="3577"/>
                  </a:cubicBezTo>
                  <a:cubicBezTo>
                    <a:pt x="869" y="3574"/>
                    <a:pt x="871" y="3571"/>
                    <a:pt x="872" y="3567"/>
                  </a:cubicBezTo>
                  <a:lnTo>
                    <a:pt x="1122" y="2390"/>
                  </a:lnTo>
                  <a:lnTo>
                    <a:pt x="2211" y="2888"/>
                  </a:lnTo>
                  <a:cubicBezTo>
                    <a:pt x="2213" y="2888"/>
                    <a:pt x="2216" y="2888"/>
                    <a:pt x="2218" y="2890"/>
                  </a:cubicBezTo>
                  <a:cubicBezTo>
                    <a:pt x="2221" y="2891"/>
                    <a:pt x="2224" y="2893"/>
                    <a:pt x="2227" y="2893"/>
                  </a:cubicBezTo>
                  <a:cubicBezTo>
                    <a:pt x="2230" y="2895"/>
                    <a:pt x="2235" y="2895"/>
                    <a:pt x="2240" y="2895"/>
                  </a:cubicBezTo>
                  <a:lnTo>
                    <a:pt x="2243" y="2895"/>
                  </a:lnTo>
                  <a:cubicBezTo>
                    <a:pt x="2251" y="2895"/>
                    <a:pt x="2261" y="2893"/>
                    <a:pt x="2268" y="2890"/>
                  </a:cubicBezTo>
                  <a:lnTo>
                    <a:pt x="2270" y="2888"/>
                  </a:lnTo>
                  <a:cubicBezTo>
                    <a:pt x="2278" y="2885"/>
                    <a:pt x="2284" y="2882"/>
                    <a:pt x="2291" y="2876"/>
                  </a:cubicBezTo>
                  <a:cubicBezTo>
                    <a:pt x="2292" y="2874"/>
                    <a:pt x="2294" y="2872"/>
                    <a:pt x="2297" y="2871"/>
                  </a:cubicBezTo>
                  <a:cubicBezTo>
                    <a:pt x="2300" y="2866"/>
                    <a:pt x="2305" y="2860"/>
                    <a:pt x="2308" y="2855"/>
                  </a:cubicBezTo>
                  <a:cubicBezTo>
                    <a:pt x="2308" y="2853"/>
                    <a:pt x="2310" y="2852"/>
                    <a:pt x="2310" y="2852"/>
                  </a:cubicBezTo>
                  <a:cubicBezTo>
                    <a:pt x="2311" y="2849"/>
                    <a:pt x="2311" y="2847"/>
                    <a:pt x="2311" y="2846"/>
                  </a:cubicBezTo>
                  <a:cubicBezTo>
                    <a:pt x="2313" y="2842"/>
                    <a:pt x="2314" y="2839"/>
                    <a:pt x="2316" y="2836"/>
                  </a:cubicBezTo>
                  <a:lnTo>
                    <a:pt x="2566" y="1658"/>
                  </a:lnTo>
                  <a:lnTo>
                    <a:pt x="3655" y="2157"/>
                  </a:lnTo>
                  <a:cubicBezTo>
                    <a:pt x="3663" y="2159"/>
                    <a:pt x="3671" y="2159"/>
                    <a:pt x="3678" y="2159"/>
                  </a:cubicBezTo>
                  <a:cubicBezTo>
                    <a:pt x="3724" y="2159"/>
                    <a:pt x="3768" y="2132"/>
                    <a:pt x="3788" y="2091"/>
                  </a:cubicBezTo>
                  <a:lnTo>
                    <a:pt x="4040" y="913"/>
                  </a:lnTo>
                  <a:lnTo>
                    <a:pt x="5127" y="1411"/>
                  </a:lnTo>
                  <a:cubicBezTo>
                    <a:pt x="5129" y="1411"/>
                    <a:pt x="5132" y="1413"/>
                    <a:pt x="5133" y="1413"/>
                  </a:cubicBezTo>
                  <a:cubicBezTo>
                    <a:pt x="5137" y="1415"/>
                    <a:pt x="5138" y="1416"/>
                    <a:pt x="5141" y="1416"/>
                  </a:cubicBezTo>
                  <a:cubicBezTo>
                    <a:pt x="5146" y="1418"/>
                    <a:pt x="5149" y="1418"/>
                    <a:pt x="5154" y="1418"/>
                  </a:cubicBezTo>
                  <a:lnTo>
                    <a:pt x="5157" y="1418"/>
                  </a:lnTo>
                  <a:cubicBezTo>
                    <a:pt x="5167" y="1418"/>
                    <a:pt x="5175" y="1416"/>
                    <a:pt x="5184" y="1413"/>
                  </a:cubicBezTo>
                  <a:cubicBezTo>
                    <a:pt x="5186" y="1413"/>
                    <a:pt x="5187" y="1411"/>
                    <a:pt x="5189" y="1410"/>
                  </a:cubicBezTo>
                  <a:cubicBezTo>
                    <a:pt x="5195" y="1408"/>
                    <a:pt x="5202" y="1404"/>
                    <a:pt x="5206" y="1399"/>
                  </a:cubicBezTo>
                  <a:cubicBezTo>
                    <a:pt x="5208" y="1397"/>
                    <a:pt x="5211" y="1396"/>
                    <a:pt x="5213" y="1392"/>
                  </a:cubicBezTo>
                  <a:cubicBezTo>
                    <a:pt x="5216" y="1388"/>
                    <a:pt x="5221" y="1383"/>
                    <a:pt x="5224" y="1377"/>
                  </a:cubicBezTo>
                  <a:cubicBezTo>
                    <a:pt x="5224" y="1377"/>
                    <a:pt x="5225" y="1375"/>
                    <a:pt x="5225" y="1373"/>
                  </a:cubicBezTo>
                  <a:cubicBezTo>
                    <a:pt x="5227" y="1372"/>
                    <a:pt x="5227" y="1370"/>
                    <a:pt x="5227" y="1367"/>
                  </a:cubicBezTo>
                  <a:cubicBezTo>
                    <a:pt x="5228" y="1366"/>
                    <a:pt x="5230" y="1362"/>
                    <a:pt x="5232" y="1359"/>
                  </a:cubicBezTo>
                  <a:lnTo>
                    <a:pt x="5482" y="182"/>
                  </a:lnTo>
                  <a:lnTo>
                    <a:pt x="5939" y="391"/>
                  </a:lnTo>
                  <a:cubicBezTo>
                    <a:pt x="5922" y="327"/>
                    <a:pt x="5904" y="265"/>
                    <a:pt x="5889" y="204"/>
                  </a:cubicBezTo>
                  <a:lnTo>
                    <a:pt x="5460" y="7"/>
                  </a:lnTo>
                  <a:cubicBezTo>
                    <a:pt x="5449" y="3"/>
                    <a:pt x="5439" y="0"/>
                    <a:pt x="5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1"/>
            <p:cNvSpPr/>
            <p:nvPr/>
          </p:nvSpPr>
          <p:spPr>
            <a:xfrm>
              <a:off x="-622822" y="215979"/>
              <a:ext cx="22428" cy="17012"/>
            </a:xfrm>
            <a:custGeom>
              <a:avLst/>
              <a:gdLst/>
              <a:ahLst/>
              <a:cxnLst/>
              <a:rect l="l" t="t" r="r" b="b"/>
              <a:pathLst>
                <a:path w="410" h="311" extrusionOk="0">
                  <a:moveTo>
                    <a:pt x="205" y="0"/>
                  </a:moveTo>
                  <a:cubicBezTo>
                    <a:pt x="159" y="0"/>
                    <a:pt x="113" y="21"/>
                    <a:pt x="82" y="59"/>
                  </a:cubicBezTo>
                  <a:cubicBezTo>
                    <a:pt x="1" y="163"/>
                    <a:pt x="78" y="311"/>
                    <a:pt x="204" y="311"/>
                  </a:cubicBezTo>
                  <a:cubicBezTo>
                    <a:pt x="210" y="311"/>
                    <a:pt x="217" y="310"/>
                    <a:pt x="224" y="309"/>
                  </a:cubicBezTo>
                  <a:cubicBezTo>
                    <a:pt x="362" y="294"/>
                    <a:pt x="410" y="118"/>
                    <a:pt x="300" y="32"/>
                  </a:cubicBezTo>
                  <a:cubicBezTo>
                    <a:pt x="272" y="11"/>
                    <a:pt x="239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1"/>
            <p:cNvSpPr/>
            <p:nvPr/>
          </p:nvSpPr>
          <p:spPr>
            <a:xfrm>
              <a:off x="-568777" y="142350"/>
              <a:ext cx="22373" cy="17067"/>
            </a:xfrm>
            <a:custGeom>
              <a:avLst/>
              <a:gdLst/>
              <a:ahLst/>
              <a:cxnLst/>
              <a:rect l="l" t="t" r="r" b="b"/>
              <a:pathLst>
                <a:path w="409" h="312" extrusionOk="0">
                  <a:moveTo>
                    <a:pt x="205" y="0"/>
                  </a:moveTo>
                  <a:cubicBezTo>
                    <a:pt x="199" y="0"/>
                    <a:pt x="193" y="1"/>
                    <a:pt x="186" y="1"/>
                  </a:cubicBezTo>
                  <a:cubicBezTo>
                    <a:pt x="48" y="19"/>
                    <a:pt x="1" y="194"/>
                    <a:pt x="110" y="278"/>
                  </a:cubicBezTo>
                  <a:cubicBezTo>
                    <a:pt x="138" y="301"/>
                    <a:pt x="172" y="312"/>
                    <a:pt x="205" y="312"/>
                  </a:cubicBezTo>
                  <a:cubicBezTo>
                    <a:pt x="251" y="312"/>
                    <a:pt x="297" y="291"/>
                    <a:pt x="327" y="253"/>
                  </a:cubicBezTo>
                  <a:cubicBezTo>
                    <a:pt x="408" y="149"/>
                    <a:pt x="332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1"/>
            <p:cNvSpPr/>
            <p:nvPr/>
          </p:nvSpPr>
          <p:spPr>
            <a:xfrm>
              <a:off x="-671233" y="234741"/>
              <a:ext cx="22428" cy="17067"/>
            </a:xfrm>
            <a:custGeom>
              <a:avLst/>
              <a:gdLst/>
              <a:ahLst/>
              <a:cxnLst/>
              <a:rect l="l" t="t" r="r" b="b"/>
              <a:pathLst>
                <a:path w="410" h="312" extrusionOk="0">
                  <a:moveTo>
                    <a:pt x="204" y="0"/>
                  </a:moveTo>
                  <a:cubicBezTo>
                    <a:pt x="158" y="0"/>
                    <a:pt x="112" y="20"/>
                    <a:pt x="82" y="60"/>
                  </a:cubicBezTo>
                  <a:cubicBezTo>
                    <a:pt x="1" y="163"/>
                    <a:pt x="77" y="311"/>
                    <a:pt x="202" y="311"/>
                  </a:cubicBezTo>
                  <a:cubicBezTo>
                    <a:pt x="209" y="311"/>
                    <a:pt x="216" y="311"/>
                    <a:pt x="223" y="310"/>
                  </a:cubicBezTo>
                  <a:cubicBezTo>
                    <a:pt x="361" y="292"/>
                    <a:pt x="410" y="117"/>
                    <a:pt x="300" y="33"/>
                  </a:cubicBezTo>
                  <a:cubicBezTo>
                    <a:pt x="272" y="11"/>
                    <a:pt x="238" y="0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1"/>
            <p:cNvSpPr/>
            <p:nvPr/>
          </p:nvSpPr>
          <p:spPr>
            <a:xfrm>
              <a:off x="-513856" y="72112"/>
              <a:ext cx="22428" cy="17012"/>
            </a:xfrm>
            <a:custGeom>
              <a:avLst/>
              <a:gdLst/>
              <a:ahLst/>
              <a:cxnLst/>
              <a:rect l="l" t="t" r="r" b="b"/>
              <a:pathLst>
                <a:path w="410" h="311" extrusionOk="0">
                  <a:moveTo>
                    <a:pt x="206" y="0"/>
                  </a:moveTo>
                  <a:cubicBezTo>
                    <a:pt x="200" y="0"/>
                    <a:pt x="193" y="1"/>
                    <a:pt x="186" y="2"/>
                  </a:cubicBezTo>
                  <a:cubicBezTo>
                    <a:pt x="48" y="17"/>
                    <a:pt x="0" y="193"/>
                    <a:pt x="110" y="279"/>
                  </a:cubicBezTo>
                  <a:cubicBezTo>
                    <a:pt x="138" y="300"/>
                    <a:pt x="171" y="311"/>
                    <a:pt x="205" y="311"/>
                  </a:cubicBezTo>
                  <a:cubicBezTo>
                    <a:pt x="251" y="311"/>
                    <a:pt x="297" y="290"/>
                    <a:pt x="328" y="252"/>
                  </a:cubicBezTo>
                  <a:cubicBezTo>
                    <a:pt x="409" y="148"/>
                    <a:pt x="332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1"/>
            <p:cNvSpPr/>
            <p:nvPr/>
          </p:nvSpPr>
          <p:spPr>
            <a:xfrm>
              <a:off x="-504174" y="21130"/>
              <a:ext cx="22428" cy="17067"/>
            </a:xfrm>
            <a:custGeom>
              <a:avLst/>
              <a:gdLst/>
              <a:ahLst/>
              <a:cxnLst/>
              <a:rect l="l" t="t" r="r" b="b"/>
              <a:pathLst>
                <a:path w="410" h="312" extrusionOk="0">
                  <a:moveTo>
                    <a:pt x="203" y="0"/>
                  </a:moveTo>
                  <a:cubicBezTo>
                    <a:pt x="157" y="0"/>
                    <a:pt x="112" y="20"/>
                    <a:pt x="81" y="60"/>
                  </a:cubicBezTo>
                  <a:cubicBezTo>
                    <a:pt x="0" y="163"/>
                    <a:pt x="76" y="311"/>
                    <a:pt x="202" y="311"/>
                  </a:cubicBezTo>
                  <a:cubicBezTo>
                    <a:pt x="208" y="311"/>
                    <a:pt x="215" y="311"/>
                    <a:pt x="222" y="310"/>
                  </a:cubicBezTo>
                  <a:cubicBezTo>
                    <a:pt x="360" y="292"/>
                    <a:pt x="409" y="118"/>
                    <a:pt x="298" y="33"/>
                  </a:cubicBezTo>
                  <a:cubicBezTo>
                    <a:pt x="270" y="11"/>
                    <a:pt x="237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1"/>
            <p:cNvSpPr/>
            <p:nvPr/>
          </p:nvSpPr>
          <p:spPr>
            <a:xfrm>
              <a:off x="-677797" y="286107"/>
              <a:ext cx="22537" cy="15918"/>
            </a:xfrm>
            <a:custGeom>
              <a:avLst/>
              <a:gdLst/>
              <a:ahLst/>
              <a:cxnLst/>
              <a:rect l="l" t="t" r="r" b="b"/>
              <a:pathLst>
                <a:path w="412" h="291" extrusionOk="0">
                  <a:moveTo>
                    <a:pt x="206" y="0"/>
                  </a:moveTo>
                  <a:cubicBezTo>
                    <a:pt x="202" y="0"/>
                    <a:pt x="197" y="1"/>
                    <a:pt x="193" y="1"/>
                  </a:cubicBezTo>
                  <a:cubicBezTo>
                    <a:pt x="58" y="14"/>
                    <a:pt x="1" y="183"/>
                    <a:pt x="104" y="273"/>
                  </a:cubicBezTo>
                  <a:cubicBezTo>
                    <a:pt x="166" y="278"/>
                    <a:pt x="227" y="284"/>
                    <a:pt x="286" y="291"/>
                  </a:cubicBezTo>
                  <a:cubicBezTo>
                    <a:pt x="303" y="281"/>
                    <a:pt x="318" y="268"/>
                    <a:pt x="329" y="253"/>
                  </a:cubicBezTo>
                  <a:cubicBezTo>
                    <a:pt x="411" y="150"/>
                    <a:pt x="334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1"/>
            <p:cNvSpPr/>
            <p:nvPr/>
          </p:nvSpPr>
          <p:spPr>
            <a:xfrm>
              <a:off x="-952838" y="-77881"/>
              <a:ext cx="402665" cy="449162"/>
            </a:xfrm>
            <a:custGeom>
              <a:avLst/>
              <a:gdLst/>
              <a:ahLst/>
              <a:cxnLst/>
              <a:rect l="l" t="t" r="r" b="b"/>
              <a:pathLst>
                <a:path w="7361" h="8211" extrusionOk="0">
                  <a:moveTo>
                    <a:pt x="6417" y="0"/>
                  </a:moveTo>
                  <a:lnTo>
                    <a:pt x="0" y="8211"/>
                  </a:lnTo>
                  <a:cubicBezTo>
                    <a:pt x="787" y="8149"/>
                    <a:pt x="1274" y="7913"/>
                    <a:pt x="1274" y="7913"/>
                  </a:cubicBezTo>
                  <a:cubicBezTo>
                    <a:pt x="1384" y="7842"/>
                    <a:pt x="1493" y="7776"/>
                    <a:pt x="1602" y="7714"/>
                  </a:cubicBezTo>
                  <a:lnTo>
                    <a:pt x="7361" y="347"/>
                  </a:lnTo>
                  <a:cubicBezTo>
                    <a:pt x="7063" y="190"/>
                    <a:pt x="6746" y="73"/>
                    <a:pt x="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1"/>
            <p:cNvSpPr/>
            <p:nvPr/>
          </p:nvSpPr>
          <p:spPr>
            <a:xfrm>
              <a:off x="-560298" y="92844"/>
              <a:ext cx="22428" cy="17012"/>
            </a:xfrm>
            <a:custGeom>
              <a:avLst/>
              <a:gdLst/>
              <a:ahLst/>
              <a:cxnLst/>
              <a:rect l="l" t="t" r="r" b="b"/>
              <a:pathLst>
                <a:path w="410" h="311" extrusionOk="0">
                  <a:moveTo>
                    <a:pt x="205" y="0"/>
                  </a:moveTo>
                  <a:cubicBezTo>
                    <a:pt x="159" y="0"/>
                    <a:pt x="113" y="21"/>
                    <a:pt x="82" y="59"/>
                  </a:cubicBezTo>
                  <a:cubicBezTo>
                    <a:pt x="1" y="163"/>
                    <a:pt x="76" y="311"/>
                    <a:pt x="202" y="311"/>
                  </a:cubicBezTo>
                  <a:cubicBezTo>
                    <a:pt x="209" y="311"/>
                    <a:pt x="216" y="310"/>
                    <a:pt x="223" y="310"/>
                  </a:cubicBezTo>
                  <a:cubicBezTo>
                    <a:pt x="360" y="294"/>
                    <a:pt x="409" y="118"/>
                    <a:pt x="300" y="33"/>
                  </a:cubicBezTo>
                  <a:cubicBezTo>
                    <a:pt x="272" y="11"/>
                    <a:pt x="238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1"/>
            <p:cNvSpPr/>
            <p:nvPr/>
          </p:nvSpPr>
          <p:spPr>
            <a:xfrm>
              <a:off x="-615164" y="162918"/>
              <a:ext cx="22428" cy="17067"/>
            </a:xfrm>
            <a:custGeom>
              <a:avLst/>
              <a:gdLst/>
              <a:ahLst/>
              <a:cxnLst/>
              <a:rect l="l" t="t" r="r" b="b"/>
              <a:pathLst>
                <a:path w="410" h="312" extrusionOk="0">
                  <a:moveTo>
                    <a:pt x="208" y="1"/>
                  </a:moveTo>
                  <a:cubicBezTo>
                    <a:pt x="201" y="1"/>
                    <a:pt x="194" y="1"/>
                    <a:pt x="187" y="2"/>
                  </a:cubicBezTo>
                  <a:cubicBezTo>
                    <a:pt x="49" y="19"/>
                    <a:pt x="0" y="194"/>
                    <a:pt x="111" y="279"/>
                  </a:cubicBezTo>
                  <a:cubicBezTo>
                    <a:pt x="139" y="301"/>
                    <a:pt x="173" y="312"/>
                    <a:pt x="206" y="312"/>
                  </a:cubicBezTo>
                  <a:cubicBezTo>
                    <a:pt x="252" y="312"/>
                    <a:pt x="298" y="291"/>
                    <a:pt x="328" y="252"/>
                  </a:cubicBezTo>
                  <a:cubicBezTo>
                    <a:pt x="409" y="148"/>
                    <a:pt x="334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1"/>
            <p:cNvSpPr/>
            <p:nvPr/>
          </p:nvSpPr>
          <p:spPr>
            <a:xfrm>
              <a:off x="-1612543" y="-437439"/>
              <a:ext cx="21225" cy="17067"/>
            </a:xfrm>
            <a:custGeom>
              <a:avLst/>
              <a:gdLst/>
              <a:ahLst/>
              <a:cxnLst/>
              <a:rect l="l" t="t" r="r" b="b"/>
              <a:pathLst>
                <a:path w="388" h="312" extrusionOk="0">
                  <a:moveTo>
                    <a:pt x="194" y="1"/>
                  </a:moveTo>
                  <a:cubicBezTo>
                    <a:pt x="170" y="1"/>
                    <a:pt x="146" y="6"/>
                    <a:pt x="124" y="17"/>
                  </a:cubicBezTo>
                  <a:cubicBezTo>
                    <a:pt x="0" y="80"/>
                    <a:pt x="14" y="261"/>
                    <a:pt x="146" y="304"/>
                  </a:cubicBezTo>
                  <a:cubicBezTo>
                    <a:pt x="162" y="309"/>
                    <a:pt x="179" y="312"/>
                    <a:pt x="195" y="312"/>
                  </a:cubicBezTo>
                  <a:cubicBezTo>
                    <a:pt x="304" y="312"/>
                    <a:pt x="388" y="193"/>
                    <a:pt x="333" y="85"/>
                  </a:cubicBezTo>
                  <a:cubicBezTo>
                    <a:pt x="306" y="31"/>
                    <a:pt x="25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1"/>
            <p:cNvSpPr/>
            <p:nvPr/>
          </p:nvSpPr>
          <p:spPr>
            <a:xfrm>
              <a:off x="-1765927" y="-377758"/>
              <a:ext cx="369297" cy="224882"/>
            </a:xfrm>
            <a:custGeom>
              <a:avLst/>
              <a:gdLst/>
              <a:ahLst/>
              <a:cxnLst/>
              <a:rect l="l" t="t" r="r" b="b"/>
              <a:pathLst>
                <a:path w="6751" h="4111" extrusionOk="0">
                  <a:moveTo>
                    <a:pt x="6286" y="1"/>
                  </a:moveTo>
                  <a:lnTo>
                    <a:pt x="1" y="3184"/>
                  </a:lnTo>
                  <a:cubicBezTo>
                    <a:pt x="86" y="3515"/>
                    <a:pt x="183" y="3824"/>
                    <a:pt x="289" y="4110"/>
                  </a:cubicBezTo>
                  <a:lnTo>
                    <a:pt x="6750" y="837"/>
                  </a:lnTo>
                  <a:cubicBezTo>
                    <a:pt x="6581" y="566"/>
                    <a:pt x="6426" y="287"/>
                    <a:pt x="6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1"/>
            <p:cNvSpPr/>
            <p:nvPr/>
          </p:nvSpPr>
          <p:spPr>
            <a:xfrm>
              <a:off x="-1784416" y="-306536"/>
              <a:ext cx="985" cy="5142"/>
            </a:xfrm>
            <a:custGeom>
              <a:avLst/>
              <a:gdLst/>
              <a:ahLst/>
              <a:cxnLst/>
              <a:rect l="l" t="t" r="r" b="b"/>
              <a:pathLst>
                <a:path w="18" h="94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2"/>
                    <a:pt x="8" y="62"/>
                    <a:pt x="11" y="93"/>
                  </a:cubicBezTo>
                  <a:cubicBezTo>
                    <a:pt x="17" y="62"/>
                    <a:pt x="14" y="2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1"/>
            <p:cNvSpPr/>
            <p:nvPr/>
          </p:nvSpPr>
          <p:spPr>
            <a:xfrm>
              <a:off x="-1481751" y="-470916"/>
              <a:ext cx="21279" cy="17122"/>
            </a:xfrm>
            <a:custGeom>
              <a:avLst/>
              <a:gdLst/>
              <a:ahLst/>
              <a:cxnLst/>
              <a:rect l="l" t="t" r="r" b="b"/>
              <a:pathLst>
                <a:path w="389" h="313" extrusionOk="0">
                  <a:moveTo>
                    <a:pt x="194" y="1"/>
                  </a:moveTo>
                  <a:cubicBezTo>
                    <a:pt x="84" y="1"/>
                    <a:pt x="1" y="119"/>
                    <a:pt x="56" y="227"/>
                  </a:cubicBezTo>
                  <a:cubicBezTo>
                    <a:pt x="84" y="281"/>
                    <a:pt x="139" y="312"/>
                    <a:pt x="195" y="312"/>
                  </a:cubicBezTo>
                  <a:cubicBezTo>
                    <a:pt x="219" y="312"/>
                    <a:pt x="243" y="307"/>
                    <a:pt x="265" y="295"/>
                  </a:cubicBezTo>
                  <a:cubicBezTo>
                    <a:pt x="389" y="233"/>
                    <a:pt x="374" y="51"/>
                    <a:pt x="243" y="9"/>
                  </a:cubicBezTo>
                  <a:cubicBezTo>
                    <a:pt x="226" y="3"/>
                    <a:pt x="21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1"/>
            <p:cNvSpPr/>
            <p:nvPr/>
          </p:nvSpPr>
          <p:spPr>
            <a:xfrm>
              <a:off x="-1772218" y="-353580"/>
              <a:ext cx="21279" cy="17122"/>
            </a:xfrm>
            <a:custGeom>
              <a:avLst/>
              <a:gdLst/>
              <a:ahLst/>
              <a:cxnLst/>
              <a:rect l="l" t="t" r="r" b="b"/>
              <a:pathLst>
                <a:path w="389" h="313" extrusionOk="0">
                  <a:moveTo>
                    <a:pt x="193" y="0"/>
                  </a:moveTo>
                  <a:cubicBezTo>
                    <a:pt x="84" y="0"/>
                    <a:pt x="0" y="119"/>
                    <a:pt x="56" y="227"/>
                  </a:cubicBezTo>
                  <a:cubicBezTo>
                    <a:pt x="83" y="281"/>
                    <a:pt x="138" y="312"/>
                    <a:pt x="194" y="312"/>
                  </a:cubicBezTo>
                  <a:cubicBezTo>
                    <a:pt x="218" y="312"/>
                    <a:pt x="242" y="307"/>
                    <a:pt x="265" y="295"/>
                  </a:cubicBezTo>
                  <a:cubicBezTo>
                    <a:pt x="388" y="233"/>
                    <a:pt x="374" y="53"/>
                    <a:pt x="242" y="8"/>
                  </a:cubicBezTo>
                  <a:cubicBezTo>
                    <a:pt x="226" y="3"/>
                    <a:pt x="20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1"/>
            <p:cNvSpPr/>
            <p:nvPr/>
          </p:nvSpPr>
          <p:spPr>
            <a:xfrm>
              <a:off x="-1692736" y="-393786"/>
              <a:ext cx="21279" cy="17067"/>
            </a:xfrm>
            <a:custGeom>
              <a:avLst/>
              <a:gdLst/>
              <a:ahLst/>
              <a:cxnLst/>
              <a:rect l="l" t="t" r="r" b="b"/>
              <a:pathLst>
                <a:path w="389" h="312" extrusionOk="0">
                  <a:moveTo>
                    <a:pt x="194" y="0"/>
                  </a:moveTo>
                  <a:cubicBezTo>
                    <a:pt x="171" y="0"/>
                    <a:pt x="147" y="6"/>
                    <a:pt x="124" y="17"/>
                  </a:cubicBezTo>
                  <a:cubicBezTo>
                    <a:pt x="0" y="80"/>
                    <a:pt x="15" y="261"/>
                    <a:pt x="146" y="303"/>
                  </a:cubicBezTo>
                  <a:cubicBezTo>
                    <a:pt x="163" y="309"/>
                    <a:pt x="179" y="311"/>
                    <a:pt x="195" y="311"/>
                  </a:cubicBezTo>
                  <a:cubicBezTo>
                    <a:pt x="305" y="311"/>
                    <a:pt x="388" y="193"/>
                    <a:pt x="333" y="85"/>
                  </a:cubicBezTo>
                  <a:cubicBezTo>
                    <a:pt x="306" y="31"/>
                    <a:pt x="25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1"/>
            <p:cNvSpPr/>
            <p:nvPr/>
          </p:nvSpPr>
          <p:spPr>
            <a:xfrm>
              <a:off x="-1642027" y="-392747"/>
              <a:ext cx="21170" cy="17067"/>
            </a:xfrm>
            <a:custGeom>
              <a:avLst/>
              <a:gdLst/>
              <a:ahLst/>
              <a:cxnLst/>
              <a:rect l="l" t="t" r="r" b="b"/>
              <a:pathLst>
                <a:path w="387" h="312" extrusionOk="0">
                  <a:moveTo>
                    <a:pt x="194" y="0"/>
                  </a:moveTo>
                  <a:cubicBezTo>
                    <a:pt x="170" y="0"/>
                    <a:pt x="147" y="6"/>
                    <a:pt x="124" y="17"/>
                  </a:cubicBezTo>
                  <a:cubicBezTo>
                    <a:pt x="1" y="80"/>
                    <a:pt x="14" y="261"/>
                    <a:pt x="147" y="303"/>
                  </a:cubicBezTo>
                  <a:cubicBezTo>
                    <a:pt x="164" y="309"/>
                    <a:pt x="181" y="312"/>
                    <a:pt x="197" y="312"/>
                  </a:cubicBezTo>
                  <a:cubicBezTo>
                    <a:pt x="306" y="312"/>
                    <a:pt x="387" y="194"/>
                    <a:pt x="333" y="87"/>
                  </a:cubicBezTo>
                  <a:cubicBezTo>
                    <a:pt x="305" y="3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1"/>
            <p:cNvSpPr/>
            <p:nvPr/>
          </p:nvSpPr>
          <p:spPr>
            <a:xfrm>
              <a:off x="-1560795" y="-433883"/>
              <a:ext cx="21279" cy="17067"/>
            </a:xfrm>
            <a:custGeom>
              <a:avLst/>
              <a:gdLst/>
              <a:ahLst/>
              <a:cxnLst/>
              <a:rect l="l" t="t" r="r" b="b"/>
              <a:pathLst>
                <a:path w="389" h="312" extrusionOk="0">
                  <a:moveTo>
                    <a:pt x="194" y="1"/>
                  </a:moveTo>
                  <a:cubicBezTo>
                    <a:pt x="171" y="1"/>
                    <a:pt x="147" y="6"/>
                    <a:pt x="124" y="17"/>
                  </a:cubicBezTo>
                  <a:cubicBezTo>
                    <a:pt x="1" y="80"/>
                    <a:pt x="15" y="261"/>
                    <a:pt x="146" y="304"/>
                  </a:cubicBezTo>
                  <a:cubicBezTo>
                    <a:pt x="163" y="309"/>
                    <a:pt x="180" y="312"/>
                    <a:pt x="197" y="312"/>
                  </a:cubicBezTo>
                  <a:cubicBezTo>
                    <a:pt x="306" y="312"/>
                    <a:pt x="388" y="194"/>
                    <a:pt x="333" y="87"/>
                  </a:cubicBezTo>
                  <a:cubicBezTo>
                    <a:pt x="306" y="32"/>
                    <a:pt x="25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1"/>
            <p:cNvSpPr/>
            <p:nvPr/>
          </p:nvSpPr>
          <p:spPr>
            <a:xfrm>
              <a:off x="-1533007" y="-477754"/>
              <a:ext cx="21225" cy="17122"/>
            </a:xfrm>
            <a:custGeom>
              <a:avLst/>
              <a:gdLst/>
              <a:ahLst/>
              <a:cxnLst/>
              <a:rect l="l" t="t" r="r" b="b"/>
              <a:pathLst>
                <a:path w="388" h="313" extrusionOk="0">
                  <a:moveTo>
                    <a:pt x="194" y="1"/>
                  </a:moveTo>
                  <a:cubicBezTo>
                    <a:pt x="170" y="1"/>
                    <a:pt x="147" y="6"/>
                    <a:pt x="124" y="18"/>
                  </a:cubicBezTo>
                  <a:cubicBezTo>
                    <a:pt x="1" y="80"/>
                    <a:pt x="13" y="262"/>
                    <a:pt x="146" y="305"/>
                  </a:cubicBezTo>
                  <a:cubicBezTo>
                    <a:pt x="163" y="310"/>
                    <a:pt x="180" y="313"/>
                    <a:pt x="195" y="313"/>
                  </a:cubicBezTo>
                  <a:cubicBezTo>
                    <a:pt x="305" y="313"/>
                    <a:pt x="387" y="194"/>
                    <a:pt x="333" y="86"/>
                  </a:cubicBezTo>
                  <a:cubicBezTo>
                    <a:pt x="305" y="32"/>
                    <a:pt x="25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1"/>
            <p:cNvSpPr/>
            <p:nvPr/>
          </p:nvSpPr>
          <p:spPr>
            <a:xfrm>
              <a:off x="-1721400" y="-352541"/>
              <a:ext cx="21170" cy="17122"/>
            </a:xfrm>
            <a:custGeom>
              <a:avLst/>
              <a:gdLst/>
              <a:ahLst/>
              <a:cxnLst/>
              <a:rect l="l" t="t" r="r" b="b"/>
              <a:pathLst>
                <a:path w="387" h="313" extrusionOk="0">
                  <a:moveTo>
                    <a:pt x="194" y="1"/>
                  </a:moveTo>
                  <a:cubicBezTo>
                    <a:pt x="170" y="1"/>
                    <a:pt x="146" y="6"/>
                    <a:pt x="124" y="18"/>
                  </a:cubicBezTo>
                  <a:cubicBezTo>
                    <a:pt x="0" y="80"/>
                    <a:pt x="13" y="262"/>
                    <a:pt x="146" y="304"/>
                  </a:cubicBezTo>
                  <a:cubicBezTo>
                    <a:pt x="163" y="310"/>
                    <a:pt x="179" y="312"/>
                    <a:pt x="195" y="312"/>
                  </a:cubicBezTo>
                  <a:cubicBezTo>
                    <a:pt x="304" y="312"/>
                    <a:pt x="387" y="194"/>
                    <a:pt x="333" y="86"/>
                  </a:cubicBezTo>
                  <a:cubicBezTo>
                    <a:pt x="305" y="32"/>
                    <a:pt x="25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1"/>
            <p:cNvSpPr/>
            <p:nvPr/>
          </p:nvSpPr>
          <p:spPr>
            <a:xfrm>
              <a:off x="-800548" y="201100"/>
              <a:ext cx="17395" cy="17395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282" y="0"/>
                  </a:moveTo>
                  <a:lnTo>
                    <a:pt x="0" y="34"/>
                  </a:lnTo>
                  <a:lnTo>
                    <a:pt x="34" y="317"/>
                  </a:lnTo>
                  <a:lnTo>
                    <a:pt x="317" y="28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1"/>
            <p:cNvSpPr/>
            <p:nvPr/>
          </p:nvSpPr>
          <p:spPr>
            <a:xfrm>
              <a:off x="-785505" y="181680"/>
              <a:ext cx="17395" cy="17395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283" y="1"/>
                  </a:moveTo>
                  <a:lnTo>
                    <a:pt x="1" y="36"/>
                  </a:lnTo>
                  <a:lnTo>
                    <a:pt x="36" y="317"/>
                  </a:lnTo>
                  <a:lnTo>
                    <a:pt x="317" y="283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1"/>
            <p:cNvSpPr/>
            <p:nvPr/>
          </p:nvSpPr>
          <p:spPr>
            <a:xfrm>
              <a:off x="-736711" y="119429"/>
              <a:ext cx="17341" cy="17395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282" y="1"/>
                  </a:moveTo>
                  <a:lnTo>
                    <a:pt x="0" y="36"/>
                  </a:lnTo>
                  <a:lnTo>
                    <a:pt x="35" y="317"/>
                  </a:lnTo>
                  <a:lnTo>
                    <a:pt x="317" y="283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-783317" y="199130"/>
              <a:ext cx="17395" cy="1734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282" y="0"/>
                  </a:moveTo>
                  <a:lnTo>
                    <a:pt x="0" y="35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-719590" y="117624"/>
              <a:ext cx="17395" cy="17395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284" y="1"/>
                  </a:moveTo>
                  <a:lnTo>
                    <a:pt x="0" y="34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-721668" y="100119"/>
              <a:ext cx="17395" cy="17395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284" y="1"/>
                  </a:moveTo>
                  <a:lnTo>
                    <a:pt x="0" y="36"/>
                  </a:lnTo>
                  <a:lnTo>
                    <a:pt x="35" y="317"/>
                  </a:lnTo>
                  <a:lnTo>
                    <a:pt x="317" y="283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-849233" y="262913"/>
              <a:ext cx="17395" cy="17395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283" y="1"/>
                  </a:moveTo>
                  <a:lnTo>
                    <a:pt x="1" y="35"/>
                  </a:lnTo>
                  <a:lnTo>
                    <a:pt x="36" y="317"/>
                  </a:lnTo>
                  <a:lnTo>
                    <a:pt x="317" y="282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-847209" y="280418"/>
              <a:ext cx="17341" cy="1734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282" y="0"/>
                  </a:moveTo>
                  <a:lnTo>
                    <a:pt x="0" y="35"/>
                  </a:lnTo>
                  <a:lnTo>
                    <a:pt x="35" y="317"/>
                  </a:lnTo>
                  <a:lnTo>
                    <a:pt x="317" y="284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-864386" y="282332"/>
              <a:ext cx="17395" cy="1734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283" y="0"/>
                  </a:moveTo>
                  <a:lnTo>
                    <a:pt x="1" y="35"/>
                  </a:lnTo>
                  <a:lnTo>
                    <a:pt x="36" y="317"/>
                  </a:lnTo>
                  <a:lnTo>
                    <a:pt x="317" y="28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-802737" y="183978"/>
              <a:ext cx="17395" cy="1734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283" y="0"/>
                  </a:moveTo>
                  <a:lnTo>
                    <a:pt x="1" y="35"/>
                  </a:lnTo>
                  <a:lnTo>
                    <a:pt x="36" y="317"/>
                  </a:lnTo>
                  <a:lnTo>
                    <a:pt x="317" y="28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1"/>
            <p:cNvSpPr/>
            <p:nvPr/>
          </p:nvSpPr>
          <p:spPr>
            <a:xfrm>
              <a:off x="-593064" y="-44130"/>
              <a:ext cx="17341" cy="17395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283" y="1"/>
                  </a:moveTo>
                  <a:lnTo>
                    <a:pt x="0" y="36"/>
                  </a:lnTo>
                  <a:lnTo>
                    <a:pt x="35" y="317"/>
                  </a:lnTo>
                  <a:lnTo>
                    <a:pt x="317" y="284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1"/>
            <p:cNvSpPr/>
            <p:nvPr/>
          </p:nvSpPr>
          <p:spPr>
            <a:xfrm>
              <a:off x="-610514" y="-42051"/>
              <a:ext cx="17395" cy="17395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283" y="1"/>
                  </a:moveTo>
                  <a:lnTo>
                    <a:pt x="1" y="36"/>
                  </a:lnTo>
                  <a:lnTo>
                    <a:pt x="36" y="317"/>
                  </a:lnTo>
                  <a:lnTo>
                    <a:pt x="317" y="282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-612593" y="-59173"/>
              <a:ext cx="17395" cy="1734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283" y="0"/>
                  </a:moveTo>
                  <a:lnTo>
                    <a:pt x="1" y="35"/>
                  </a:lnTo>
                  <a:lnTo>
                    <a:pt x="36" y="317"/>
                  </a:lnTo>
                  <a:lnTo>
                    <a:pt x="317" y="284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-866519" y="265265"/>
              <a:ext cx="17341" cy="1734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282" y="0"/>
                  </a:moveTo>
                  <a:lnTo>
                    <a:pt x="0" y="35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-674242" y="39455"/>
              <a:ext cx="17395" cy="1734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284" y="0"/>
                  </a:moveTo>
                  <a:lnTo>
                    <a:pt x="1" y="35"/>
                  </a:lnTo>
                  <a:lnTo>
                    <a:pt x="36" y="317"/>
                  </a:lnTo>
                  <a:lnTo>
                    <a:pt x="317" y="28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-738899" y="102362"/>
              <a:ext cx="17395" cy="17395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282" y="1"/>
                  </a:moveTo>
                  <a:lnTo>
                    <a:pt x="0" y="36"/>
                  </a:lnTo>
                  <a:lnTo>
                    <a:pt x="35" y="318"/>
                  </a:lnTo>
                  <a:lnTo>
                    <a:pt x="317" y="283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-659418" y="20309"/>
              <a:ext cx="17395" cy="1734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282" y="0"/>
                  </a:moveTo>
                  <a:lnTo>
                    <a:pt x="1" y="35"/>
                  </a:lnTo>
                  <a:lnTo>
                    <a:pt x="34" y="317"/>
                  </a:lnTo>
                  <a:lnTo>
                    <a:pt x="317" y="28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-657339" y="37814"/>
              <a:ext cx="17395" cy="1734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282" y="0"/>
                  </a:moveTo>
                  <a:lnTo>
                    <a:pt x="1" y="33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-676375" y="22388"/>
              <a:ext cx="17341" cy="1734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284" y="0"/>
                  </a:moveTo>
                  <a:lnTo>
                    <a:pt x="0" y="35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1"/>
            <p:cNvSpPr/>
            <p:nvPr/>
          </p:nvSpPr>
          <p:spPr>
            <a:xfrm>
              <a:off x="-595252" y="-61416"/>
              <a:ext cx="17395" cy="1734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282" y="0"/>
                  </a:moveTo>
                  <a:lnTo>
                    <a:pt x="0" y="33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1"/>
            <p:cNvSpPr/>
            <p:nvPr/>
          </p:nvSpPr>
          <p:spPr>
            <a:xfrm>
              <a:off x="-1573431" y="-287938"/>
              <a:ext cx="19638" cy="19638"/>
            </a:xfrm>
            <a:custGeom>
              <a:avLst/>
              <a:gdLst/>
              <a:ahLst/>
              <a:cxnLst/>
              <a:rect l="l" t="t" r="r" b="b"/>
              <a:pathLst>
                <a:path w="359" h="359" extrusionOk="0">
                  <a:moveTo>
                    <a:pt x="89" y="0"/>
                  </a:moveTo>
                  <a:lnTo>
                    <a:pt x="1" y="269"/>
                  </a:lnTo>
                  <a:lnTo>
                    <a:pt x="270" y="358"/>
                  </a:lnTo>
                  <a:lnTo>
                    <a:pt x="358" y="8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1"/>
            <p:cNvSpPr/>
            <p:nvPr/>
          </p:nvSpPr>
          <p:spPr>
            <a:xfrm>
              <a:off x="-1669433" y="-225687"/>
              <a:ext cx="19693" cy="19693"/>
            </a:xfrm>
            <a:custGeom>
              <a:avLst/>
              <a:gdLst/>
              <a:ahLst/>
              <a:cxnLst/>
              <a:rect l="l" t="t" r="r" b="b"/>
              <a:pathLst>
                <a:path w="360" h="360" extrusionOk="0">
                  <a:moveTo>
                    <a:pt x="89" y="0"/>
                  </a:moveTo>
                  <a:lnTo>
                    <a:pt x="0" y="271"/>
                  </a:lnTo>
                  <a:lnTo>
                    <a:pt x="271" y="360"/>
                  </a:lnTo>
                  <a:lnTo>
                    <a:pt x="359" y="8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1"/>
            <p:cNvSpPr/>
            <p:nvPr/>
          </p:nvSpPr>
          <p:spPr>
            <a:xfrm>
              <a:off x="-1589951" y="-293572"/>
              <a:ext cx="19693" cy="19638"/>
            </a:xfrm>
            <a:custGeom>
              <a:avLst/>
              <a:gdLst/>
              <a:ahLst/>
              <a:cxnLst/>
              <a:rect l="l" t="t" r="r" b="b"/>
              <a:pathLst>
                <a:path w="360" h="359" extrusionOk="0">
                  <a:moveTo>
                    <a:pt x="89" y="0"/>
                  </a:moveTo>
                  <a:lnTo>
                    <a:pt x="0" y="271"/>
                  </a:lnTo>
                  <a:lnTo>
                    <a:pt x="271" y="358"/>
                  </a:lnTo>
                  <a:lnTo>
                    <a:pt x="360" y="8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1"/>
            <p:cNvSpPr/>
            <p:nvPr/>
          </p:nvSpPr>
          <p:spPr>
            <a:xfrm>
              <a:off x="-927840" y="346662"/>
              <a:ext cx="17395" cy="1734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282" y="0"/>
                  </a:moveTo>
                  <a:lnTo>
                    <a:pt x="1" y="35"/>
                  </a:lnTo>
                  <a:lnTo>
                    <a:pt x="35" y="317"/>
                  </a:lnTo>
                  <a:lnTo>
                    <a:pt x="317" y="284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1"/>
            <p:cNvSpPr/>
            <p:nvPr/>
          </p:nvSpPr>
          <p:spPr>
            <a:xfrm>
              <a:off x="-1595421" y="-276888"/>
              <a:ext cx="19693" cy="19748"/>
            </a:xfrm>
            <a:custGeom>
              <a:avLst/>
              <a:gdLst/>
              <a:ahLst/>
              <a:cxnLst/>
              <a:rect l="l" t="t" r="r" b="b"/>
              <a:pathLst>
                <a:path w="360" h="361" extrusionOk="0">
                  <a:moveTo>
                    <a:pt x="89" y="1"/>
                  </a:moveTo>
                  <a:lnTo>
                    <a:pt x="1" y="272"/>
                  </a:lnTo>
                  <a:lnTo>
                    <a:pt x="271" y="360"/>
                  </a:lnTo>
                  <a:lnTo>
                    <a:pt x="360" y="9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1"/>
            <p:cNvSpPr/>
            <p:nvPr/>
          </p:nvSpPr>
          <p:spPr>
            <a:xfrm>
              <a:off x="-1481040" y="-334708"/>
              <a:ext cx="19693" cy="19693"/>
            </a:xfrm>
            <a:custGeom>
              <a:avLst/>
              <a:gdLst/>
              <a:ahLst/>
              <a:cxnLst/>
              <a:rect l="l" t="t" r="r" b="b"/>
              <a:pathLst>
                <a:path w="360" h="360" extrusionOk="0">
                  <a:moveTo>
                    <a:pt x="89" y="1"/>
                  </a:moveTo>
                  <a:lnTo>
                    <a:pt x="1" y="271"/>
                  </a:lnTo>
                  <a:lnTo>
                    <a:pt x="271" y="360"/>
                  </a:lnTo>
                  <a:lnTo>
                    <a:pt x="360" y="89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1"/>
            <p:cNvSpPr/>
            <p:nvPr/>
          </p:nvSpPr>
          <p:spPr>
            <a:xfrm>
              <a:off x="-1486401" y="-318352"/>
              <a:ext cx="19693" cy="19748"/>
            </a:xfrm>
            <a:custGeom>
              <a:avLst/>
              <a:gdLst/>
              <a:ahLst/>
              <a:cxnLst/>
              <a:rect l="l" t="t" r="r" b="b"/>
              <a:pathLst>
                <a:path w="360" h="361" extrusionOk="0">
                  <a:moveTo>
                    <a:pt x="89" y="1"/>
                  </a:moveTo>
                  <a:lnTo>
                    <a:pt x="0" y="271"/>
                  </a:lnTo>
                  <a:lnTo>
                    <a:pt x="271" y="360"/>
                  </a:lnTo>
                  <a:lnTo>
                    <a:pt x="360" y="89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1"/>
            <p:cNvSpPr/>
            <p:nvPr/>
          </p:nvSpPr>
          <p:spPr>
            <a:xfrm>
              <a:off x="-1502921" y="-323603"/>
              <a:ext cx="19583" cy="19693"/>
            </a:xfrm>
            <a:custGeom>
              <a:avLst/>
              <a:gdLst/>
              <a:ahLst/>
              <a:cxnLst/>
              <a:rect l="l" t="t" r="r" b="b"/>
              <a:pathLst>
                <a:path w="358" h="360" extrusionOk="0">
                  <a:moveTo>
                    <a:pt x="89" y="0"/>
                  </a:moveTo>
                  <a:lnTo>
                    <a:pt x="0" y="271"/>
                  </a:lnTo>
                  <a:lnTo>
                    <a:pt x="269" y="360"/>
                  </a:lnTo>
                  <a:lnTo>
                    <a:pt x="358" y="8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1"/>
            <p:cNvSpPr/>
            <p:nvPr/>
          </p:nvSpPr>
          <p:spPr>
            <a:xfrm>
              <a:off x="-1497505" y="-340342"/>
              <a:ext cx="19638" cy="19748"/>
            </a:xfrm>
            <a:custGeom>
              <a:avLst/>
              <a:gdLst/>
              <a:ahLst/>
              <a:cxnLst/>
              <a:rect l="l" t="t" r="r" b="b"/>
              <a:pathLst>
                <a:path w="359" h="361" extrusionOk="0">
                  <a:moveTo>
                    <a:pt x="89" y="1"/>
                  </a:moveTo>
                  <a:lnTo>
                    <a:pt x="1" y="271"/>
                  </a:lnTo>
                  <a:lnTo>
                    <a:pt x="270" y="360"/>
                  </a:lnTo>
                  <a:lnTo>
                    <a:pt x="358" y="89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1"/>
            <p:cNvSpPr/>
            <p:nvPr/>
          </p:nvSpPr>
          <p:spPr>
            <a:xfrm>
              <a:off x="-1578792" y="-271472"/>
              <a:ext cx="19638" cy="19583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87" y="0"/>
                  </a:moveTo>
                  <a:lnTo>
                    <a:pt x="0" y="269"/>
                  </a:lnTo>
                  <a:lnTo>
                    <a:pt x="270" y="358"/>
                  </a:lnTo>
                  <a:lnTo>
                    <a:pt x="358" y="8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-1756464" y="-195272"/>
              <a:ext cx="19638" cy="19583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89" y="0"/>
                  </a:moveTo>
                  <a:lnTo>
                    <a:pt x="0" y="271"/>
                  </a:lnTo>
                  <a:lnTo>
                    <a:pt x="269" y="358"/>
                  </a:lnTo>
                  <a:lnTo>
                    <a:pt x="358" y="8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-1764943" y="-199703"/>
              <a:ext cx="11652" cy="18599"/>
            </a:xfrm>
            <a:custGeom>
              <a:avLst/>
              <a:gdLst/>
              <a:ahLst/>
              <a:cxnLst/>
              <a:rect l="l" t="t" r="r" b="b"/>
              <a:pathLst>
                <a:path w="213" h="340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113"/>
                    <a:pt x="62" y="222"/>
                    <a:pt x="94" y="330"/>
                  </a:cubicBezTo>
                  <a:lnTo>
                    <a:pt x="124" y="339"/>
                  </a:lnTo>
                  <a:lnTo>
                    <a:pt x="21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-910663" y="344474"/>
              <a:ext cx="17286" cy="17395"/>
            </a:xfrm>
            <a:custGeom>
              <a:avLst/>
              <a:gdLst/>
              <a:ahLst/>
              <a:cxnLst/>
              <a:rect l="l" t="t" r="r" b="b"/>
              <a:pathLst>
                <a:path w="316" h="318" extrusionOk="0">
                  <a:moveTo>
                    <a:pt x="283" y="1"/>
                  </a:moveTo>
                  <a:lnTo>
                    <a:pt x="0" y="34"/>
                  </a:lnTo>
                  <a:lnTo>
                    <a:pt x="35" y="317"/>
                  </a:lnTo>
                  <a:lnTo>
                    <a:pt x="247" y="290"/>
                  </a:lnTo>
                  <a:cubicBezTo>
                    <a:pt x="272" y="283"/>
                    <a:pt x="294" y="275"/>
                    <a:pt x="315" y="268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1"/>
            <p:cNvSpPr/>
            <p:nvPr/>
          </p:nvSpPr>
          <p:spPr>
            <a:xfrm>
              <a:off x="-1686008" y="-230883"/>
              <a:ext cx="19638" cy="19638"/>
            </a:xfrm>
            <a:custGeom>
              <a:avLst/>
              <a:gdLst/>
              <a:ahLst/>
              <a:cxnLst/>
              <a:rect l="l" t="t" r="r" b="b"/>
              <a:pathLst>
                <a:path w="359" h="359" extrusionOk="0">
                  <a:moveTo>
                    <a:pt x="88" y="0"/>
                  </a:moveTo>
                  <a:lnTo>
                    <a:pt x="1" y="270"/>
                  </a:lnTo>
                  <a:lnTo>
                    <a:pt x="270" y="358"/>
                  </a:lnTo>
                  <a:lnTo>
                    <a:pt x="359" y="8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1"/>
            <p:cNvSpPr/>
            <p:nvPr/>
          </p:nvSpPr>
          <p:spPr>
            <a:xfrm>
              <a:off x="-925816" y="363893"/>
              <a:ext cx="15536" cy="3774"/>
            </a:xfrm>
            <a:custGeom>
              <a:avLst/>
              <a:gdLst/>
              <a:ahLst/>
              <a:cxnLst/>
              <a:rect l="l" t="t" r="r" b="b"/>
              <a:pathLst>
                <a:path w="284" h="69" extrusionOk="0">
                  <a:moveTo>
                    <a:pt x="283" y="0"/>
                  </a:moveTo>
                  <a:lnTo>
                    <a:pt x="0" y="34"/>
                  </a:lnTo>
                  <a:lnTo>
                    <a:pt x="5" y="68"/>
                  </a:lnTo>
                  <a:cubicBezTo>
                    <a:pt x="106" y="49"/>
                    <a:pt x="199" y="27"/>
                    <a:pt x="283" y="7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1"/>
            <p:cNvSpPr/>
            <p:nvPr/>
          </p:nvSpPr>
          <p:spPr>
            <a:xfrm>
              <a:off x="-1680538" y="-247677"/>
              <a:ext cx="19693" cy="19638"/>
            </a:xfrm>
            <a:custGeom>
              <a:avLst/>
              <a:gdLst/>
              <a:ahLst/>
              <a:cxnLst/>
              <a:rect l="l" t="t" r="r" b="b"/>
              <a:pathLst>
                <a:path w="360" h="359" extrusionOk="0">
                  <a:moveTo>
                    <a:pt x="89" y="0"/>
                  </a:moveTo>
                  <a:lnTo>
                    <a:pt x="1" y="269"/>
                  </a:lnTo>
                  <a:lnTo>
                    <a:pt x="271" y="358"/>
                  </a:lnTo>
                  <a:lnTo>
                    <a:pt x="360" y="89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1"/>
            <p:cNvSpPr/>
            <p:nvPr/>
          </p:nvSpPr>
          <p:spPr>
            <a:xfrm>
              <a:off x="-1664072" y="-242042"/>
              <a:ext cx="19693" cy="19583"/>
            </a:xfrm>
            <a:custGeom>
              <a:avLst/>
              <a:gdLst/>
              <a:ahLst/>
              <a:cxnLst/>
              <a:rect l="l" t="t" r="r" b="b"/>
              <a:pathLst>
                <a:path w="360" h="358" extrusionOk="0">
                  <a:moveTo>
                    <a:pt x="89" y="0"/>
                  </a:moveTo>
                  <a:lnTo>
                    <a:pt x="0" y="269"/>
                  </a:lnTo>
                  <a:lnTo>
                    <a:pt x="271" y="358"/>
                  </a:lnTo>
                  <a:lnTo>
                    <a:pt x="360" y="87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1"/>
            <p:cNvSpPr/>
            <p:nvPr/>
          </p:nvSpPr>
          <p:spPr>
            <a:xfrm>
              <a:off x="-1758050" y="-178861"/>
              <a:ext cx="15809" cy="19748"/>
            </a:xfrm>
            <a:custGeom>
              <a:avLst/>
              <a:gdLst/>
              <a:ahLst/>
              <a:cxnLst/>
              <a:rect l="l" t="t" r="r" b="b"/>
              <a:pathLst>
                <a:path w="289" h="361" extrusionOk="0">
                  <a:moveTo>
                    <a:pt x="18" y="1"/>
                  </a:moveTo>
                  <a:lnTo>
                    <a:pt x="1" y="55"/>
                  </a:lnTo>
                  <a:cubicBezTo>
                    <a:pt x="31" y="146"/>
                    <a:pt x="59" y="237"/>
                    <a:pt x="91" y="324"/>
                  </a:cubicBezTo>
                  <a:lnTo>
                    <a:pt x="200" y="360"/>
                  </a:lnTo>
                  <a:lnTo>
                    <a:pt x="289" y="8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ED5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1"/>
            <p:cNvSpPr/>
            <p:nvPr/>
          </p:nvSpPr>
          <p:spPr>
            <a:xfrm>
              <a:off x="-1759089" y="-179354"/>
              <a:ext cx="328" cy="492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1" y="0"/>
                  </a:moveTo>
                  <a:cubicBezTo>
                    <a:pt x="1" y="3"/>
                    <a:pt x="2" y="5"/>
                    <a:pt x="2" y="8"/>
                  </a:cubicBezTo>
                  <a:lnTo>
                    <a:pt x="6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5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1"/>
            <p:cNvSpPr/>
            <p:nvPr/>
          </p:nvSpPr>
          <p:spPr>
            <a:xfrm>
              <a:off x="-627472" y="-20389"/>
              <a:ext cx="17395" cy="17395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282" y="0"/>
                  </a:moveTo>
                  <a:lnTo>
                    <a:pt x="1" y="35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1"/>
            <p:cNvSpPr/>
            <p:nvPr/>
          </p:nvSpPr>
          <p:spPr>
            <a:xfrm>
              <a:off x="-625284" y="-2885"/>
              <a:ext cx="17341" cy="1734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282" y="0"/>
                  </a:moveTo>
                  <a:lnTo>
                    <a:pt x="0" y="35"/>
                  </a:lnTo>
                  <a:lnTo>
                    <a:pt x="35" y="317"/>
                  </a:lnTo>
                  <a:lnTo>
                    <a:pt x="317" y="284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1"/>
            <p:cNvSpPr/>
            <p:nvPr/>
          </p:nvSpPr>
          <p:spPr>
            <a:xfrm>
              <a:off x="-644703" y="-18037"/>
              <a:ext cx="17395" cy="1734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282" y="0"/>
                  </a:moveTo>
                  <a:lnTo>
                    <a:pt x="1" y="35"/>
                  </a:lnTo>
                  <a:lnTo>
                    <a:pt x="35" y="317"/>
                  </a:lnTo>
                  <a:lnTo>
                    <a:pt x="317" y="284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1"/>
            <p:cNvSpPr/>
            <p:nvPr/>
          </p:nvSpPr>
          <p:spPr>
            <a:xfrm>
              <a:off x="-642624" y="-970"/>
              <a:ext cx="17395" cy="1734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282" y="0"/>
                  </a:moveTo>
                  <a:lnTo>
                    <a:pt x="1" y="35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1"/>
            <p:cNvSpPr/>
            <p:nvPr/>
          </p:nvSpPr>
          <p:spPr>
            <a:xfrm>
              <a:off x="-691364" y="61172"/>
              <a:ext cx="17395" cy="17395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284" y="1"/>
                  </a:moveTo>
                  <a:lnTo>
                    <a:pt x="0" y="35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1"/>
            <p:cNvSpPr/>
            <p:nvPr/>
          </p:nvSpPr>
          <p:spPr>
            <a:xfrm>
              <a:off x="-689175" y="78567"/>
              <a:ext cx="17341" cy="17395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282" y="1"/>
                  </a:moveTo>
                  <a:lnTo>
                    <a:pt x="0" y="36"/>
                  </a:lnTo>
                  <a:lnTo>
                    <a:pt x="35" y="317"/>
                  </a:lnTo>
                  <a:lnTo>
                    <a:pt x="317" y="284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1"/>
            <p:cNvSpPr/>
            <p:nvPr/>
          </p:nvSpPr>
          <p:spPr>
            <a:xfrm>
              <a:off x="-708595" y="63414"/>
              <a:ext cx="17395" cy="17395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282" y="1"/>
                  </a:moveTo>
                  <a:lnTo>
                    <a:pt x="0" y="36"/>
                  </a:lnTo>
                  <a:lnTo>
                    <a:pt x="35" y="317"/>
                  </a:lnTo>
                  <a:lnTo>
                    <a:pt x="317" y="284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1"/>
            <p:cNvSpPr/>
            <p:nvPr/>
          </p:nvSpPr>
          <p:spPr>
            <a:xfrm>
              <a:off x="-706407" y="80646"/>
              <a:ext cx="17341" cy="17395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282" y="1"/>
                  </a:moveTo>
                  <a:lnTo>
                    <a:pt x="0" y="36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1"/>
            <p:cNvSpPr/>
            <p:nvPr/>
          </p:nvSpPr>
          <p:spPr>
            <a:xfrm>
              <a:off x="-753778" y="141255"/>
              <a:ext cx="17341" cy="17395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282" y="1"/>
                  </a:moveTo>
                  <a:lnTo>
                    <a:pt x="0" y="36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1"/>
            <p:cNvSpPr/>
            <p:nvPr/>
          </p:nvSpPr>
          <p:spPr>
            <a:xfrm>
              <a:off x="-751645" y="158760"/>
              <a:ext cx="17395" cy="17395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283" y="0"/>
                  </a:moveTo>
                  <a:lnTo>
                    <a:pt x="1" y="35"/>
                  </a:lnTo>
                  <a:lnTo>
                    <a:pt x="34" y="317"/>
                  </a:lnTo>
                  <a:lnTo>
                    <a:pt x="317" y="28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1"/>
            <p:cNvSpPr/>
            <p:nvPr/>
          </p:nvSpPr>
          <p:spPr>
            <a:xfrm>
              <a:off x="-771119" y="143444"/>
              <a:ext cx="17395" cy="1734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282" y="0"/>
                  </a:moveTo>
                  <a:lnTo>
                    <a:pt x="1" y="35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1"/>
            <p:cNvSpPr/>
            <p:nvPr/>
          </p:nvSpPr>
          <p:spPr>
            <a:xfrm>
              <a:off x="-768931" y="160675"/>
              <a:ext cx="17341" cy="1734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282" y="0"/>
                  </a:moveTo>
                  <a:lnTo>
                    <a:pt x="0" y="35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-817670" y="222816"/>
              <a:ext cx="17341" cy="17395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283" y="1"/>
                  </a:moveTo>
                  <a:lnTo>
                    <a:pt x="0" y="36"/>
                  </a:lnTo>
                  <a:lnTo>
                    <a:pt x="35" y="317"/>
                  </a:lnTo>
                  <a:lnTo>
                    <a:pt x="317" y="284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-815537" y="240321"/>
              <a:ext cx="17395" cy="17395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284" y="1"/>
                  </a:moveTo>
                  <a:lnTo>
                    <a:pt x="1" y="35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1"/>
            <p:cNvSpPr/>
            <p:nvPr/>
          </p:nvSpPr>
          <p:spPr>
            <a:xfrm>
              <a:off x="-834901" y="225169"/>
              <a:ext cx="17341" cy="17395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282" y="1"/>
                  </a:moveTo>
                  <a:lnTo>
                    <a:pt x="0" y="35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1"/>
            <p:cNvSpPr/>
            <p:nvPr/>
          </p:nvSpPr>
          <p:spPr>
            <a:xfrm>
              <a:off x="-832823" y="242126"/>
              <a:ext cx="17341" cy="17395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282" y="1"/>
                  </a:moveTo>
                  <a:lnTo>
                    <a:pt x="0" y="36"/>
                  </a:lnTo>
                  <a:lnTo>
                    <a:pt x="35" y="317"/>
                  </a:lnTo>
                  <a:lnTo>
                    <a:pt x="317" y="283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1"/>
            <p:cNvSpPr/>
            <p:nvPr/>
          </p:nvSpPr>
          <p:spPr>
            <a:xfrm>
              <a:off x="-881398" y="304158"/>
              <a:ext cx="17341" cy="17341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282" y="0"/>
                  </a:moveTo>
                  <a:lnTo>
                    <a:pt x="0" y="35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1"/>
            <p:cNvSpPr/>
            <p:nvPr/>
          </p:nvSpPr>
          <p:spPr>
            <a:xfrm>
              <a:off x="-879264" y="321554"/>
              <a:ext cx="17395" cy="17341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282" y="0"/>
                  </a:moveTo>
                  <a:lnTo>
                    <a:pt x="1" y="35"/>
                  </a:lnTo>
                  <a:lnTo>
                    <a:pt x="35" y="317"/>
                  </a:lnTo>
                  <a:lnTo>
                    <a:pt x="317" y="284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1"/>
            <p:cNvSpPr/>
            <p:nvPr/>
          </p:nvSpPr>
          <p:spPr>
            <a:xfrm>
              <a:off x="-898738" y="306292"/>
              <a:ext cx="17395" cy="17395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282" y="1"/>
                  </a:moveTo>
                  <a:lnTo>
                    <a:pt x="0" y="36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1"/>
            <p:cNvSpPr/>
            <p:nvPr/>
          </p:nvSpPr>
          <p:spPr>
            <a:xfrm>
              <a:off x="-896550" y="323523"/>
              <a:ext cx="17341" cy="17395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282" y="1"/>
                  </a:moveTo>
                  <a:lnTo>
                    <a:pt x="0" y="36"/>
                  </a:lnTo>
                  <a:lnTo>
                    <a:pt x="35" y="317"/>
                  </a:lnTo>
                  <a:lnTo>
                    <a:pt x="317" y="282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1"/>
            <p:cNvSpPr/>
            <p:nvPr/>
          </p:nvSpPr>
          <p:spPr>
            <a:xfrm>
              <a:off x="-1791911" y="-491101"/>
              <a:ext cx="11433" cy="46552"/>
            </a:xfrm>
            <a:custGeom>
              <a:avLst/>
              <a:gdLst/>
              <a:ahLst/>
              <a:cxnLst/>
              <a:rect l="l" t="t" r="r" b="b"/>
              <a:pathLst>
                <a:path w="209" h="851" fill="none" extrusionOk="0">
                  <a:moveTo>
                    <a:pt x="131" y="851"/>
                  </a:moveTo>
                  <a:cubicBezTo>
                    <a:pt x="131" y="851"/>
                    <a:pt x="1" y="317"/>
                    <a:pt x="208" y="1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1"/>
            <p:cNvSpPr/>
            <p:nvPr/>
          </p:nvSpPr>
          <p:spPr>
            <a:xfrm>
              <a:off x="-1769483" y="-499744"/>
              <a:ext cx="11323" cy="46552"/>
            </a:xfrm>
            <a:custGeom>
              <a:avLst/>
              <a:gdLst/>
              <a:ahLst/>
              <a:cxnLst/>
              <a:rect l="l" t="t" r="r" b="b"/>
              <a:pathLst>
                <a:path w="207" h="851" fill="none" extrusionOk="0">
                  <a:moveTo>
                    <a:pt x="129" y="851"/>
                  </a:moveTo>
                  <a:cubicBezTo>
                    <a:pt x="129" y="851"/>
                    <a:pt x="1" y="317"/>
                    <a:pt x="207" y="1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1"/>
            <p:cNvSpPr/>
            <p:nvPr/>
          </p:nvSpPr>
          <p:spPr>
            <a:xfrm>
              <a:off x="-1744156" y="-514623"/>
              <a:ext cx="11269" cy="46607"/>
            </a:xfrm>
            <a:custGeom>
              <a:avLst/>
              <a:gdLst/>
              <a:ahLst/>
              <a:cxnLst/>
              <a:rect l="l" t="t" r="r" b="b"/>
              <a:pathLst>
                <a:path w="206" h="852" fill="none" extrusionOk="0">
                  <a:moveTo>
                    <a:pt x="128" y="852"/>
                  </a:moveTo>
                  <a:cubicBezTo>
                    <a:pt x="128" y="852"/>
                    <a:pt x="0" y="317"/>
                    <a:pt x="206" y="0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1"/>
            <p:cNvSpPr/>
            <p:nvPr/>
          </p:nvSpPr>
          <p:spPr>
            <a:xfrm>
              <a:off x="-1717078" y="-529174"/>
              <a:ext cx="10558" cy="46716"/>
            </a:xfrm>
            <a:custGeom>
              <a:avLst/>
              <a:gdLst/>
              <a:ahLst/>
              <a:cxnLst/>
              <a:rect l="l" t="t" r="r" b="b"/>
              <a:pathLst>
                <a:path w="193" h="854" fill="none" extrusionOk="0">
                  <a:moveTo>
                    <a:pt x="156" y="854"/>
                  </a:moveTo>
                  <a:cubicBezTo>
                    <a:pt x="156" y="854"/>
                    <a:pt x="1" y="325"/>
                    <a:pt x="192" y="0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1"/>
            <p:cNvSpPr/>
            <p:nvPr/>
          </p:nvSpPr>
          <p:spPr>
            <a:xfrm>
              <a:off x="-1695088" y="-538966"/>
              <a:ext cx="10448" cy="46716"/>
            </a:xfrm>
            <a:custGeom>
              <a:avLst/>
              <a:gdLst/>
              <a:ahLst/>
              <a:cxnLst/>
              <a:rect l="l" t="t" r="r" b="b"/>
              <a:pathLst>
                <a:path w="191" h="854" fill="none" extrusionOk="0">
                  <a:moveTo>
                    <a:pt x="154" y="854"/>
                  </a:moveTo>
                  <a:cubicBezTo>
                    <a:pt x="154" y="854"/>
                    <a:pt x="1" y="327"/>
                    <a:pt x="191" y="1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1"/>
            <p:cNvSpPr/>
            <p:nvPr/>
          </p:nvSpPr>
          <p:spPr>
            <a:xfrm>
              <a:off x="-1670472" y="-554993"/>
              <a:ext cx="10448" cy="46716"/>
            </a:xfrm>
            <a:custGeom>
              <a:avLst/>
              <a:gdLst/>
              <a:ahLst/>
              <a:cxnLst/>
              <a:rect l="l" t="t" r="r" b="b"/>
              <a:pathLst>
                <a:path w="191" h="854" fill="none" extrusionOk="0">
                  <a:moveTo>
                    <a:pt x="154" y="854"/>
                  </a:moveTo>
                  <a:cubicBezTo>
                    <a:pt x="154" y="854"/>
                    <a:pt x="0" y="327"/>
                    <a:pt x="190" y="1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1"/>
            <p:cNvSpPr/>
            <p:nvPr/>
          </p:nvSpPr>
          <p:spPr>
            <a:xfrm>
              <a:off x="-1645200" y="-569544"/>
              <a:ext cx="11323" cy="46552"/>
            </a:xfrm>
            <a:custGeom>
              <a:avLst/>
              <a:gdLst/>
              <a:ahLst/>
              <a:cxnLst/>
              <a:rect l="l" t="t" r="r" b="b"/>
              <a:pathLst>
                <a:path w="207" h="851" fill="none" extrusionOk="0">
                  <a:moveTo>
                    <a:pt x="129" y="851"/>
                  </a:moveTo>
                  <a:cubicBezTo>
                    <a:pt x="129" y="851"/>
                    <a:pt x="0" y="317"/>
                    <a:pt x="206" y="1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1"/>
            <p:cNvSpPr/>
            <p:nvPr/>
          </p:nvSpPr>
          <p:spPr>
            <a:xfrm>
              <a:off x="-1615880" y="-581633"/>
              <a:ext cx="11323" cy="46607"/>
            </a:xfrm>
            <a:custGeom>
              <a:avLst/>
              <a:gdLst/>
              <a:ahLst/>
              <a:cxnLst/>
              <a:rect l="l" t="t" r="r" b="b"/>
              <a:pathLst>
                <a:path w="207" h="852" fill="none" extrusionOk="0">
                  <a:moveTo>
                    <a:pt x="129" y="852"/>
                  </a:moveTo>
                  <a:cubicBezTo>
                    <a:pt x="129" y="852"/>
                    <a:pt x="1" y="317"/>
                    <a:pt x="207" y="0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1"/>
            <p:cNvSpPr/>
            <p:nvPr/>
          </p:nvSpPr>
          <p:spPr>
            <a:xfrm>
              <a:off x="-1588584" y="-597606"/>
              <a:ext cx="11323" cy="46552"/>
            </a:xfrm>
            <a:custGeom>
              <a:avLst/>
              <a:gdLst/>
              <a:ahLst/>
              <a:cxnLst/>
              <a:rect l="l" t="t" r="r" b="b"/>
              <a:pathLst>
                <a:path w="207" h="851" fill="none" extrusionOk="0">
                  <a:moveTo>
                    <a:pt x="129" y="851"/>
                  </a:moveTo>
                  <a:cubicBezTo>
                    <a:pt x="129" y="851"/>
                    <a:pt x="1" y="318"/>
                    <a:pt x="206" y="1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-1556091" y="-613962"/>
              <a:ext cx="10448" cy="46716"/>
            </a:xfrm>
            <a:custGeom>
              <a:avLst/>
              <a:gdLst/>
              <a:ahLst/>
              <a:cxnLst/>
              <a:rect l="l" t="t" r="r" b="b"/>
              <a:pathLst>
                <a:path w="191" h="854" fill="none" extrusionOk="0">
                  <a:moveTo>
                    <a:pt x="155" y="854"/>
                  </a:moveTo>
                  <a:cubicBezTo>
                    <a:pt x="155" y="854"/>
                    <a:pt x="0" y="327"/>
                    <a:pt x="190" y="1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-1522941" y="-632397"/>
              <a:ext cx="13019" cy="45841"/>
            </a:xfrm>
            <a:custGeom>
              <a:avLst/>
              <a:gdLst/>
              <a:ahLst/>
              <a:cxnLst/>
              <a:rect l="l" t="t" r="r" b="b"/>
              <a:pathLst>
                <a:path w="238" h="838" fill="none" extrusionOk="0">
                  <a:moveTo>
                    <a:pt x="75" y="838"/>
                  </a:moveTo>
                  <a:cubicBezTo>
                    <a:pt x="75" y="838"/>
                    <a:pt x="0" y="293"/>
                    <a:pt x="238" y="1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-1493074" y="-646510"/>
              <a:ext cx="13019" cy="45950"/>
            </a:xfrm>
            <a:custGeom>
              <a:avLst/>
              <a:gdLst/>
              <a:ahLst/>
              <a:cxnLst/>
              <a:rect l="l" t="t" r="r" b="b"/>
              <a:pathLst>
                <a:path w="238" h="840" fill="none" extrusionOk="0">
                  <a:moveTo>
                    <a:pt x="75" y="840"/>
                  </a:moveTo>
                  <a:cubicBezTo>
                    <a:pt x="75" y="840"/>
                    <a:pt x="0" y="295"/>
                    <a:pt x="238" y="1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-356260" y="105261"/>
              <a:ext cx="16575" cy="45239"/>
            </a:xfrm>
            <a:custGeom>
              <a:avLst/>
              <a:gdLst/>
              <a:ahLst/>
              <a:cxnLst/>
              <a:rect l="l" t="t" r="r" b="b"/>
              <a:pathLst>
                <a:path w="303" h="827" fill="none" extrusionOk="0">
                  <a:moveTo>
                    <a:pt x="0" y="0"/>
                  </a:moveTo>
                  <a:cubicBezTo>
                    <a:pt x="0" y="0"/>
                    <a:pt x="303" y="461"/>
                    <a:pt x="214" y="826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-374476" y="120906"/>
              <a:ext cx="16630" cy="45348"/>
            </a:xfrm>
            <a:custGeom>
              <a:avLst/>
              <a:gdLst/>
              <a:ahLst/>
              <a:cxnLst/>
              <a:rect l="l" t="t" r="r" b="b"/>
              <a:pathLst>
                <a:path w="304" h="829" fill="none" extrusionOk="0">
                  <a:moveTo>
                    <a:pt x="1" y="1"/>
                  </a:moveTo>
                  <a:cubicBezTo>
                    <a:pt x="1" y="1"/>
                    <a:pt x="303" y="461"/>
                    <a:pt x="215" y="829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-393238" y="143334"/>
              <a:ext cx="16520" cy="45348"/>
            </a:xfrm>
            <a:custGeom>
              <a:avLst/>
              <a:gdLst/>
              <a:ahLst/>
              <a:cxnLst/>
              <a:rect l="l" t="t" r="r" b="b"/>
              <a:pathLst>
                <a:path w="302" h="829" fill="none" extrusionOk="0">
                  <a:moveTo>
                    <a:pt x="0" y="1"/>
                  </a:moveTo>
                  <a:cubicBezTo>
                    <a:pt x="0" y="1"/>
                    <a:pt x="301" y="461"/>
                    <a:pt x="212" y="829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-415338" y="166528"/>
              <a:ext cx="17724" cy="44747"/>
            </a:xfrm>
            <a:custGeom>
              <a:avLst/>
              <a:gdLst/>
              <a:ahLst/>
              <a:cxnLst/>
              <a:rect l="l" t="t" r="r" b="b"/>
              <a:pathLst>
                <a:path w="324" h="818" fill="none" extrusionOk="0">
                  <a:moveTo>
                    <a:pt x="1" y="1"/>
                  </a:moveTo>
                  <a:cubicBezTo>
                    <a:pt x="1" y="1"/>
                    <a:pt x="324" y="447"/>
                    <a:pt x="254" y="818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-432624" y="183157"/>
              <a:ext cx="17614" cy="44692"/>
            </a:xfrm>
            <a:custGeom>
              <a:avLst/>
              <a:gdLst/>
              <a:ahLst/>
              <a:cxnLst/>
              <a:rect l="l" t="t" r="r" b="b"/>
              <a:pathLst>
                <a:path w="322" h="817" fill="none" extrusionOk="0">
                  <a:moveTo>
                    <a:pt x="0" y="1"/>
                  </a:moveTo>
                  <a:cubicBezTo>
                    <a:pt x="0" y="1"/>
                    <a:pt x="321" y="446"/>
                    <a:pt x="252" y="816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-450402" y="206460"/>
              <a:ext cx="17614" cy="44747"/>
            </a:xfrm>
            <a:custGeom>
              <a:avLst/>
              <a:gdLst/>
              <a:ahLst/>
              <a:cxnLst/>
              <a:rect l="l" t="t" r="r" b="b"/>
              <a:pathLst>
                <a:path w="322" h="818" fill="none" extrusionOk="0">
                  <a:moveTo>
                    <a:pt x="1" y="1"/>
                  </a:moveTo>
                  <a:cubicBezTo>
                    <a:pt x="1" y="1"/>
                    <a:pt x="322" y="445"/>
                    <a:pt x="252" y="817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-467961" y="228396"/>
              <a:ext cx="16520" cy="45294"/>
            </a:xfrm>
            <a:custGeom>
              <a:avLst/>
              <a:gdLst/>
              <a:ahLst/>
              <a:cxnLst/>
              <a:rect l="l" t="t" r="r" b="b"/>
              <a:pathLst>
                <a:path w="302" h="828" fill="none" extrusionOk="0">
                  <a:moveTo>
                    <a:pt x="0" y="0"/>
                  </a:moveTo>
                  <a:cubicBezTo>
                    <a:pt x="0" y="0"/>
                    <a:pt x="301" y="461"/>
                    <a:pt x="212" y="828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-491538" y="249675"/>
              <a:ext cx="16520" cy="45239"/>
            </a:xfrm>
            <a:custGeom>
              <a:avLst/>
              <a:gdLst/>
              <a:ahLst/>
              <a:cxnLst/>
              <a:rect l="l" t="t" r="r" b="b"/>
              <a:pathLst>
                <a:path w="302" h="827" fill="none" extrusionOk="0">
                  <a:moveTo>
                    <a:pt x="1" y="0"/>
                  </a:moveTo>
                  <a:cubicBezTo>
                    <a:pt x="1" y="0"/>
                    <a:pt x="302" y="460"/>
                    <a:pt x="213" y="827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-511887" y="273853"/>
              <a:ext cx="16520" cy="45294"/>
            </a:xfrm>
            <a:custGeom>
              <a:avLst/>
              <a:gdLst/>
              <a:ahLst/>
              <a:cxnLst/>
              <a:rect l="l" t="t" r="r" b="b"/>
              <a:pathLst>
                <a:path w="302" h="828" fill="none" extrusionOk="0">
                  <a:moveTo>
                    <a:pt x="1" y="0"/>
                  </a:moveTo>
                  <a:cubicBezTo>
                    <a:pt x="1" y="0"/>
                    <a:pt x="302" y="461"/>
                    <a:pt x="213" y="828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-538362" y="300493"/>
              <a:ext cx="17724" cy="44747"/>
            </a:xfrm>
            <a:custGeom>
              <a:avLst/>
              <a:gdLst/>
              <a:ahLst/>
              <a:cxnLst/>
              <a:rect l="l" t="t" r="r" b="b"/>
              <a:pathLst>
                <a:path w="324" h="818" fill="none" extrusionOk="0">
                  <a:moveTo>
                    <a:pt x="0" y="1"/>
                  </a:moveTo>
                  <a:cubicBezTo>
                    <a:pt x="0" y="1"/>
                    <a:pt x="323" y="445"/>
                    <a:pt x="254" y="817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-558985" y="328392"/>
              <a:ext cx="13840" cy="46224"/>
            </a:xfrm>
            <a:custGeom>
              <a:avLst/>
              <a:gdLst/>
              <a:ahLst/>
              <a:cxnLst/>
              <a:rect l="l" t="t" r="r" b="b"/>
              <a:pathLst>
                <a:path w="253" h="845" fill="none" extrusionOk="0">
                  <a:moveTo>
                    <a:pt x="1" y="0"/>
                  </a:moveTo>
                  <a:cubicBezTo>
                    <a:pt x="1" y="0"/>
                    <a:pt x="252" y="488"/>
                    <a:pt x="129" y="844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2" name="Google Shape;2782;p41"/>
          <p:cNvGrpSpPr/>
          <p:nvPr/>
        </p:nvGrpSpPr>
        <p:grpSpPr>
          <a:xfrm>
            <a:off x="7490831" y="336208"/>
            <a:ext cx="166924" cy="164745"/>
            <a:chOff x="6232000" y="1435050"/>
            <a:chExt cx="488225" cy="481850"/>
          </a:xfrm>
        </p:grpSpPr>
        <p:sp>
          <p:nvSpPr>
            <p:cNvPr id="2783" name="Google Shape;2783;p4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788" name="Google Shape;2788;p41">
            <a:hlinkClick r:id="rId3" action="ppaction://hlinksldjump"/>
          </p:cNvPr>
          <p:cNvSpPr/>
          <p:nvPr/>
        </p:nvSpPr>
        <p:spPr>
          <a:xfrm>
            <a:off x="7433100" y="276600"/>
            <a:ext cx="2883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41">
            <a:hlinkClick r:id="rId4" action="ppaction://hlinksldjump"/>
          </p:cNvPr>
          <p:cNvSpPr txBox="1"/>
          <p:nvPr/>
        </p:nvSpPr>
        <p:spPr>
          <a:xfrm flipH="1">
            <a:off x="345277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790" name="Google Shape;2790;p41">
            <a:hlinkClick r:id="" action="ppaction://noaction"/>
          </p:cNvPr>
          <p:cNvSpPr txBox="1"/>
          <p:nvPr/>
        </p:nvSpPr>
        <p:spPr>
          <a:xfrm flipH="1">
            <a:off x="274900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791" name="Google Shape;2791;p41">
            <a:hlinkClick r:id="" action="ppaction://noaction"/>
          </p:cNvPr>
          <p:cNvSpPr txBox="1"/>
          <p:nvPr/>
        </p:nvSpPr>
        <p:spPr>
          <a:xfrm flipH="1">
            <a:off x="2045225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792" name="Google Shape;2792;p41">
            <a:hlinkClick r:id="rId5" action="ppaction://hlinksldjump"/>
          </p:cNvPr>
          <p:cNvSpPr txBox="1"/>
          <p:nvPr/>
        </p:nvSpPr>
        <p:spPr>
          <a:xfrm flipH="1">
            <a:off x="1341450" y="330150"/>
            <a:ext cx="430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  <a:endParaRPr sz="1200">
              <a:solidFill>
                <a:schemeClr val="accent6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grpSp>
        <p:nvGrpSpPr>
          <p:cNvPr id="230" name="Google Shape;101;p2">
            <a:extLst>
              <a:ext uri="{FF2B5EF4-FFF2-40B4-BE49-F238E27FC236}">
                <a16:creationId xmlns:a16="http://schemas.microsoft.com/office/drawing/2014/main" id="{7AC0118A-9D6B-4DE4-9B2E-46570527BA5C}"/>
              </a:ext>
            </a:extLst>
          </p:cNvPr>
          <p:cNvGrpSpPr/>
          <p:nvPr/>
        </p:nvGrpSpPr>
        <p:grpSpPr>
          <a:xfrm rot="15018019" flipH="1">
            <a:off x="7870925" y="619072"/>
            <a:ext cx="745906" cy="820230"/>
            <a:chOff x="1337242" y="-1974437"/>
            <a:chExt cx="638153" cy="597345"/>
          </a:xfrm>
        </p:grpSpPr>
        <p:sp>
          <p:nvSpPr>
            <p:cNvPr id="231" name="Google Shape;102;p2">
              <a:extLst>
                <a:ext uri="{FF2B5EF4-FFF2-40B4-BE49-F238E27FC236}">
                  <a16:creationId xmlns:a16="http://schemas.microsoft.com/office/drawing/2014/main" id="{EBFAC919-CF09-4DD4-93FA-00BD1A7B8AB2}"/>
                </a:ext>
              </a:extLst>
            </p:cNvPr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rgbClr val="8BB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Google Shape;103;p2">
              <a:extLst>
                <a:ext uri="{FF2B5EF4-FFF2-40B4-BE49-F238E27FC236}">
                  <a16:creationId xmlns:a16="http://schemas.microsoft.com/office/drawing/2014/main" id="{74DD0DFA-3175-4AFE-9AE9-F69ADBE60CC6}"/>
                </a:ext>
              </a:extLst>
            </p:cNvPr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rgbClr val="8BB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Google Shape;104;p2">
              <a:extLst>
                <a:ext uri="{FF2B5EF4-FFF2-40B4-BE49-F238E27FC236}">
                  <a16:creationId xmlns:a16="http://schemas.microsoft.com/office/drawing/2014/main" id="{179295E6-F7A6-4738-9482-B9974858A30C}"/>
                </a:ext>
              </a:extLst>
            </p:cNvPr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105;p2">
              <a:extLst>
                <a:ext uri="{FF2B5EF4-FFF2-40B4-BE49-F238E27FC236}">
                  <a16:creationId xmlns:a16="http://schemas.microsoft.com/office/drawing/2014/main" id="{A0C3EC90-4CA9-4CE1-8EBA-0E66CBFF4A58}"/>
                </a:ext>
              </a:extLst>
            </p:cNvPr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106;p2">
              <a:extLst>
                <a:ext uri="{FF2B5EF4-FFF2-40B4-BE49-F238E27FC236}">
                  <a16:creationId xmlns:a16="http://schemas.microsoft.com/office/drawing/2014/main" id="{CC833C54-16E6-4EE6-9FCD-3A9C5E1569DC}"/>
                </a:ext>
              </a:extLst>
            </p:cNvPr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107;p2">
              <a:extLst>
                <a:ext uri="{FF2B5EF4-FFF2-40B4-BE49-F238E27FC236}">
                  <a16:creationId xmlns:a16="http://schemas.microsoft.com/office/drawing/2014/main" id="{B5B408A0-B7D0-40D3-A885-E2B338D8E994}"/>
                </a:ext>
              </a:extLst>
            </p:cNvPr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108;p2">
              <a:extLst>
                <a:ext uri="{FF2B5EF4-FFF2-40B4-BE49-F238E27FC236}">
                  <a16:creationId xmlns:a16="http://schemas.microsoft.com/office/drawing/2014/main" id="{E36A52AC-6DE0-4037-922D-88B910B940F6}"/>
                </a:ext>
              </a:extLst>
            </p:cNvPr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109;p2">
              <a:extLst>
                <a:ext uri="{FF2B5EF4-FFF2-40B4-BE49-F238E27FC236}">
                  <a16:creationId xmlns:a16="http://schemas.microsoft.com/office/drawing/2014/main" id="{B76CD94F-1641-4BDF-B15F-E07F767B1426}"/>
                </a:ext>
              </a:extLst>
            </p:cNvPr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110;p2">
              <a:extLst>
                <a:ext uri="{FF2B5EF4-FFF2-40B4-BE49-F238E27FC236}">
                  <a16:creationId xmlns:a16="http://schemas.microsoft.com/office/drawing/2014/main" id="{6D699118-63CF-4436-BD09-AC14072F655A}"/>
                </a:ext>
              </a:extLst>
            </p:cNvPr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111;p2">
              <a:extLst>
                <a:ext uri="{FF2B5EF4-FFF2-40B4-BE49-F238E27FC236}">
                  <a16:creationId xmlns:a16="http://schemas.microsoft.com/office/drawing/2014/main" id="{828BD339-2B63-4428-9573-83D73ECAA4B5}"/>
                </a:ext>
              </a:extLst>
            </p:cNvPr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112;p2">
              <a:extLst>
                <a:ext uri="{FF2B5EF4-FFF2-40B4-BE49-F238E27FC236}">
                  <a16:creationId xmlns:a16="http://schemas.microsoft.com/office/drawing/2014/main" id="{4D9DF355-C36B-4F9C-A9B2-D9570B89F065}"/>
                </a:ext>
              </a:extLst>
            </p:cNvPr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2" name="Google Shape;83;p2">
            <a:extLst>
              <a:ext uri="{FF2B5EF4-FFF2-40B4-BE49-F238E27FC236}">
                <a16:creationId xmlns:a16="http://schemas.microsoft.com/office/drawing/2014/main" id="{0B3C7ABA-3E39-45B6-A3FC-4569C6E52BBC}"/>
              </a:ext>
            </a:extLst>
          </p:cNvPr>
          <p:cNvGrpSpPr/>
          <p:nvPr/>
        </p:nvGrpSpPr>
        <p:grpSpPr>
          <a:xfrm rot="5958641">
            <a:off x="7972005" y="3975959"/>
            <a:ext cx="629515" cy="661962"/>
            <a:chOff x="782176" y="-1158311"/>
            <a:chExt cx="629467" cy="661912"/>
          </a:xfrm>
        </p:grpSpPr>
        <p:sp>
          <p:nvSpPr>
            <p:cNvPr id="243" name="Google Shape;84;p2">
              <a:extLst>
                <a:ext uri="{FF2B5EF4-FFF2-40B4-BE49-F238E27FC236}">
                  <a16:creationId xmlns:a16="http://schemas.microsoft.com/office/drawing/2014/main" id="{B2B0B8E1-9332-4C71-9370-2E3A7E9A3E81}"/>
                </a:ext>
              </a:extLst>
            </p:cNvPr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5;p2">
              <a:extLst>
                <a:ext uri="{FF2B5EF4-FFF2-40B4-BE49-F238E27FC236}">
                  <a16:creationId xmlns:a16="http://schemas.microsoft.com/office/drawing/2014/main" id="{D5FCD5AC-7698-4D98-8ABD-0CC824E83751}"/>
                </a:ext>
              </a:extLst>
            </p:cNvPr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6;p2">
              <a:extLst>
                <a:ext uri="{FF2B5EF4-FFF2-40B4-BE49-F238E27FC236}">
                  <a16:creationId xmlns:a16="http://schemas.microsoft.com/office/drawing/2014/main" id="{A266ABD9-E9BF-403F-90CF-9397DD29A895}"/>
                </a:ext>
              </a:extLst>
            </p:cNvPr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7;p2">
              <a:extLst>
                <a:ext uri="{FF2B5EF4-FFF2-40B4-BE49-F238E27FC236}">
                  <a16:creationId xmlns:a16="http://schemas.microsoft.com/office/drawing/2014/main" id="{8ABEDB5A-88E3-43A1-9AF3-38CBB5F3DC22}"/>
                </a:ext>
              </a:extLst>
            </p:cNvPr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8;p2">
              <a:extLst>
                <a:ext uri="{FF2B5EF4-FFF2-40B4-BE49-F238E27FC236}">
                  <a16:creationId xmlns:a16="http://schemas.microsoft.com/office/drawing/2014/main" id="{A4909922-FCE2-4CC5-A644-53BCE018A93D}"/>
                </a:ext>
              </a:extLst>
            </p:cNvPr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9;p2">
              <a:extLst>
                <a:ext uri="{FF2B5EF4-FFF2-40B4-BE49-F238E27FC236}">
                  <a16:creationId xmlns:a16="http://schemas.microsoft.com/office/drawing/2014/main" id="{EA13208C-9DB4-4FBA-A871-C1EC64D6CE36}"/>
                </a:ext>
              </a:extLst>
            </p:cNvPr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0;p2">
              <a:extLst>
                <a:ext uri="{FF2B5EF4-FFF2-40B4-BE49-F238E27FC236}">
                  <a16:creationId xmlns:a16="http://schemas.microsoft.com/office/drawing/2014/main" id="{0F2445E3-340B-4274-A5F5-E51ACF921EBD}"/>
                </a:ext>
              </a:extLst>
            </p:cNvPr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1;p2">
              <a:extLst>
                <a:ext uri="{FF2B5EF4-FFF2-40B4-BE49-F238E27FC236}">
                  <a16:creationId xmlns:a16="http://schemas.microsoft.com/office/drawing/2014/main" id="{45FC4215-AEFF-4B16-B3E0-7164FC4277A4}"/>
                </a:ext>
              </a:extLst>
            </p:cNvPr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113;p2">
            <a:extLst>
              <a:ext uri="{FF2B5EF4-FFF2-40B4-BE49-F238E27FC236}">
                <a16:creationId xmlns:a16="http://schemas.microsoft.com/office/drawing/2014/main" id="{7CBC1410-1A73-4007-BBAD-A038D6FD5B9C}"/>
              </a:ext>
            </a:extLst>
          </p:cNvPr>
          <p:cNvGrpSpPr/>
          <p:nvPr/>
        </p:nvGrpSpPr>
        <p:grpSpPr>
          <a:xfrm>
            <a:off x="7654227" y="3783030"/>
            <a:ext cx="547356" cy="706096"/>
            <a:chOff x="8495548" y="1440711"/>
            <a:chExt cx="547356" cy="706096"/>
          </a:xfrm>
        </p:grpSpPr>
        <p:sp>
          <p:nvSpPr>
            <p:cNvPr id="252" name="Google Shape;114;p2">
              <a:extLst>
                <a:ext uri="{FF2B5EF4-FFF2-40B4-BE49-F238E27FC236}">
                  <a16:creationId xmlns:a16="http://schemas.microsoft.com/office/drawing/2014/main" id="{E571BAF5-CC49-4132-BBBC-62E78D5AC050}"/>
                </a:ext>
              </a:extLst>
            </p:cNvPr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rgbClr val="BDD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115;p2">
              <a:extLst>
                <a:ext uri="{FF2B5EF4-FFF2-40B4-BE49-F238E27FC236}">
                  <a16:creationId xmlns:a16="http://schemas.microsoft.com/office/drawing/2014/main" id="{491FD164-5480-485B-8303-4DF0FCD70E25}"/>
                </a:ext>
              </a:extLst>
            </p:cNvPr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rgbClr val="BDD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116;p2">
              <a:extLst>
                <a:ext uri="{FF2B5EF4-FFF2-40B4-BE49-F238E27FC236}">
                  <a16:creationId xmlns:a16="http://schemas.microsoft.com/office/drawing/2014/main" id="{4E45EA56-02A1-4B7B-BE6E-DD5748416C59}"/>
                </a:ext>
              </a:extLst>
            </p:cNvPr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117;p2">
              <a:extLst>
                <a:ext uri="{FF2B5EF4-FFF2-40B4-BE49-F238E27FC236}">
                  <a16:creationId xmlns:a16="http://schemas.microsoft.com/office/drawing/2014/main" id="{4530D6E0-DE9D-4780-B684-EDE1592AC433}"/>
                </a:ext>
              </a:extLst>
            </p:cNvPr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118;p2">
              <a:extLst>
                <a:ext uri="{FF2B5EF4-FFF2-40B4-BE49-F238E27FC236}">
                  <a16:creationId xmlns:a16="http://schemas.microsoft.com/office/drawing/2014/main" id="{A656ED6A-5ACE-4FB9-B9F2-D78A76DF6D9E}"/>
                </a:ext>
              </a:extLst>
            </p:cNvPr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Google Shape;119;p2">
              <a:extLst>
                <a:ext uri="{FF2B5EF4-FFF2-40B4-BE49-F238E27FC236}">
                  <a16:creationId xmlns:a16="http://schemas.microsoft.com/office/drawing/2014/main" id="{6900B7C8-C228-472A-9530-3945173FCFCF}"/>
                </a:ext>
              </a:extLst>
            </p:cNvPr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Google Shape;120;p2">
              <a:extLst>
                <a:ext uri="{FF2B5EF4-FFF2-40B4-BE49-F238E27FC236}">
                  <a16:creationId xmlns:a16="http://schemas.microsoft.com/office/drawing/2014/main" id="{8AB17282-81C6-477F-BE6C-F70116FCEC13}"/>
                </a:ext>
              </a:extLst>
            </p:cNvPr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rgbClr val="567185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121;p2">
              <a:extLst>
                <a:ext uri="{FF2B5EF4-FFF2-40B4-BE49-F238E27FC236}">
                  <a16:creationId xmlns:a16="http://schemas.microsoft.com/office/drawing/2014/main" id="{443D9E82-D73B-4B17-90BD-54151DA94927}"/>
                </a:ext>
              </a:extLst>
            </p:cNvPr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122;p2">
              <a:extLst>
                <a:ext uri="{FF2B5EF4-FFF2-40B4-BE49-F238E27FC236}">
                  <a16:creationId xmlns:a16="http://schemas.microsoft.com/office/drawing/2014/main" id="{8ECE4C96-E280-4FA9-81ED-B3BED036C131}"/>
                </a:ext>
              </a:extLst>
            </p:cNvPr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123;p2">
              <a:extLst>
                <a:ext uri="{FF2B5EF4-FFF2-40B4-BE49-F238E27FC236}">
                  <a16:creationId xmlns:a16="http://schemas.microsoft.com/office/drawing/2014/main" id="{92D202C3-7432-43FD-A14A-B837F2EECC2B}"/>
                </a:ext>
              </a:extLst>
            </p:cNvPr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124;p2">
              <a:extLst>
                <a:ext uri="{FF2B5EF4-FFF2-40B4-BE49-F238E27FC236}">
                  <a16:creationId xmlns:a16="http://schemas.microsoft.com/office/drawing/2014/main" id="{B4E608AF-FF63-47DD-94E2-A5BF6ED05414}"/>
                </a:ext>
              </a:extLst>
            </p:cNvPr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rgbClr val="CD5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64" name="Picture 3">
            <a:extLst>
              <a:ext uri="{FF2B5EF4-FFF2-40B4-BE49-F238E27FC236}">
                <a16:creationId xmlns:a16="http://schemas.microsoft.com/office/drawing/2014/main" id="{166490FA-951C-4ABB-8605-01677CC35F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02826" y="1925090"/>
            <a:ext cx="2832617" cy="2513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" grpId="0" animBg="1"/>
      <p:bldP spid="2568" grpId="0"/>
      <p:bldP spid="25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1017;p50">
            <a:extLst>
              <a:ext uri="{FF2B5EF4-FFF2-40B4-BE49-F238E27FC236}">
                <a16:creationId xmlns:a16="http://schemas.microsoft.com/office/drawing/2014/main" id="{76C2A442-AA56-4D6F-BC7C-E50F84140110}"/>
              </a:ext>
            </a:extLst>
          </p:cNvPr>
          <p:cNvGrpSpPr/>
          <p:nvPr/>
        </p:nvGrpSpPr>
        <p:grpSpPr>
          <a:xfrm rot="-348827">
            <a:off x="6993200" y="4059312"/>
            <a:ext cx="2429782" cy="1216680"/>
            <a:chOff x="7110451" y="4123771"/>
            <a:chExt cx="2429676" cy="1216626"/>
          </a:xfrm>
        </p:grpSpPr>
        <p:sp>
          <p:nvSpPr>
            <p:cNvPr id="84" name="Google Shape;1018;p50">
              <a:extLst>
                <a:ext uri="{FF2B5EF4-FFF2-40B4-BE49-F238E27FC236}">
                  <a16:creationId xmlns:a16="http://schemas.microsoft.com/office/drawing/2014/main" id="{C6093F5E-6702-49FE-A07E-E2D4939FA40D}"/>
                </a:ext>
              </a:extLst>
            </p:cNvPr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19;p50">
              <a:extLst>
                <a:ext uri="{FF2B5EF4-FFF2-40B4-BE49-F238E27FC236}">
                  <a16:creationId xmlns:a16="http://schemas.microsoft.com/office/drawing/2014/main" id="{94D1E1A9-8838-477D-BDEA-FEE8B7E5D40C}"/>
                </a:ext>
              </a:extLst>
            </p:cNvPr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E8D3F0B-564D-4E92-AF30-DEC2E1E05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02" y="522223"/>
            <a:ext cx="1647620" cy="68516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B7083C-19C0-47F8-B2EF-AB626E6721CC}"/>
              </a:ext>
            </a:extLst>
          </p:cNvPr>
          <p:cNvSpPr/>
          <p:nvPr/>
        </p:nvSpPr>
        <p:spPr>
          <a:xfrm>
            <a:off x="1365106" y="1199913"/>
            <a:ext cx="3603650" cy="146369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Ghi lại biên bản một cuộc họp của tổ, lớp hoặc chi đội em.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35DB09-8697-4974-8013-5D6C2674153F}"/>
              </a:ext>
            </a:extLst>
          </p:cNvPr>
          <p:cNvSpPr/>
          <p:nvPr/>
        </p:nvSpPr>
        <p:spPr>
          <a:xfrm>
            <a:off x="790487" y="637338"/>
            <a:ext cx="1366921" cy="47399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Lobster" panose="00000500000000000000" pitchFamily="2" charset="0"/>
              </a:rPr>
              <a:t>Đề bài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98F6D8E1-08FB-4605-A2F4-3C1AE9670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57408" y="2663605"/>
            <a:ext cx="2268607" cy="2013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70E735-2B84-4854-A05C-715ABE2A3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891" y="1207391"/>
            <a:ext cx="2929467" cy="2197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855BDE94-5514-42F6-8A2F-B495559579F6}"/>
              </a:ext>
            </a:extLst>
          </p:cNvPr>
          <p:cNvSpPr/>
          <p:nvPr/>
        </p:nvSpPr>
        <p:spPr>
          <a:xfrm>
            <a:off x="4606568" y="1983814"/>
            <a:ext cx="4708017" cy="2671185"/>
          </a:xfrm>
          <a:prstGeom prst="cloudCallout">
            <a:avLst>
              <a:gd name="adj1" fmla="val -55488"/>
              <a:gd name="adj2" fmla="val -335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16" name="Google Shape;2416;p37">
            <a:hlinkClick r:id="rId3" action="ppaction://hlinksldjump"/>
          </p:cNvPr>
          <p:cNvSpPr/>
          <p:nvPr/>
        </p:nvSpPr>
        <p:spPr>
          <a:xfrm rot="-40126">
            <a:off x="743816" y="601143"/>
            <a:ext cx="767404" cy="418445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37"/>
          <p:cNvSpPr txBox="1">
            <a:spLocks noGrp="1"/>
          </p:cNvSpPr>
          <p:nvPr>
            <p:ph type="title"/>
          </p:nvPr>
        </p:nvSpPr>
        <p:spPr>
          <a:xfrm flipH="1">
            <a:off x="709247" y="630546"/>
            <a:ext cx="7647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01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420" name="Google Shape;2420;p37"/>
          <p:cNvSpPr txBox="1">
            <a:spLocks noGrp="1"/>
          </p:cNvSpPr>
          <p:nvPr>
            <p:ph type="title" idx="3"/>
          </p:nvPr>
        </p:nvSpPr>
        <p:spPr>
          <a:xfrm>
            <a:off x="1545789" y="725165"/>
            <a:ext cx="7230533" cy="9177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lại chủ đề, thời gian, địa điểm, thành phần tham dự, nội dung cuộc họp.</a:t>
            </a:r>
            <a:endParaRPr b="1">
              <a:solidFill>
                <a:schemeClr val="accent4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EFFEBCB-534C-4EA2-839D-0AE9F6599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284" y="41440"/>
            <a:ext cx="1585431" cy="685168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4144D0F-C857-4C31-8881-BAD09E82A578}"/>
              </a:ext>
            </a:extLst>
          </p:cNvPr>
          <p:cNvSpPr/>
          <p:nvPr/>
        </p:nvSpPr>
        <p:spPr>
          <a:xfrm>
            <a:off x="3903069" y="156555"/>
            <a:ext cx="1315327" cy="47399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Lobster" panose="00000500000000000000" pitchFamily="2" charset="0"/>
              </a:rPr>
              <a:t>Gợi ý</a:t>
            </a:r>
          </a:p>
        </p:txBody>
      </p:sp>
      <p:pic>
        <p:nvPicPr>
          <p:cNvPr id="45" name="Picture 3">
            <a:extLst>
              <a:ext uri="{FF2B5EF4-FFF2-40B4-BE49-F238E27FC236}">
                <a16:creationId xmlns:a16="http://schemas.microsoft.com/office/drawing/2014/main" id="{5397242B-BC4D-418A-947C-0457E1B10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05" y="1797443"/>
            <a:ext cx="2952493" cy="15219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9AAC36-D6C4-4CA4-8C09-765D74B5B427}"/>
              </a:ext>
            </a:extLst>
          </p:cNvPr>
          <p:cNvSpPr txBox="1"/>
          <p:nvPr/>
        </p:nvSpPr>
        <p:spPr>
          <a:xfrm>
            <a:off x="743743" y="2066939"/>
            <a:ext cx="2301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họp bàn về việc gì?</a:t>
            </a:r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E0FA6490-B45F-471D-8DB0-91D8F255F6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92169" y="2132652"/>
            <a:ext cx="1384681" cy="23735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D309A18-65EE-4AE7-A9BC-A726430672F3}"/>
              </a:ext>
            </a:extLst>
          </p:cNvPr>
          <p:cNvSpPr txBox="1"/>
          <p:nvPr/>
        </p:nvSpPr>
        <p:spPr>
          <a:xfrm>
            <a:off x="5892800" y="914400"/>
            <a:ext cx="2302933" cy="56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E3A3AD-E702-4E97-8949-3A8A0FB4841A}"/>
              </a:ext>
            </a:extLst>
          </p:cNvPr>
          <p:cNvSpPr txBox="1"/>
          <p:nvPr/>
        </p:nvSpPr>
        <p:spPr>
          <a:xfrm>
            <a:off x="5218794" y="2567170"/>
            <a:ext cx="3287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Cuộc họp bàn về việc chuẩn bị chào mừng ngày Nhà giáo Việt Nam 20-11.</a:t>
            </a:r>
          </a:p>
          <a:p>
            <a:pPr algn="ctr"/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71DC1D-45A6-489A-AFB9-D720F584D89E}"/>
              </a:ext>
            </a:extLst>
          </p:cNvPr>
          <p:cNvSpPr txBox="1"/>
          <p:nvPr/>
        </p:nvSpPr>
        <p:spPr>
          <a:xfrm>
            <a:off x="5317068" y="2570146"/>
            <a:ext cx="3287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Cuộc họp bàn về việc tổ chức chương trình chào mừng Tết Nhâm Dần 2022.</a:t>
            </a:r>
          </a:p>
          <a:p>
            <a:pPr algn="ctr"/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26F7262-9F39-4FC4-AA1B-262F16A1EA39}"/>
              </a:ext>
            </a:extLst>
          </p:cNvPr>
          <p:cNvSpPr txBox="1"/>
          <p:nvPr/>
        </p:nvSpPr>
        <p:spPr>
          <a:xfrm>
            <a:off x="5246951" y="2534577"/>
            <a:ext cx="3175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Cuộc họp tổng kết năm học, bầu ra ban chấp hành chi đội mới.</a:t>
            </a:r>
          </a:p>
          <a:p>
            <a:pPr algn="ctr"/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16" grpId="0" animBg="1"/>
      <p:bldP spid="2417" grpId="0"/>
      <p:bldP spid="2420" grpId="0"/>
      <p:bldP spid="43" grpId="0" animBg="1"/>
      <p:bldP spid="27" grpId="0"/>
      <p:bldP spid="27" grpId="1"/>
      <p:bldP spid="53" grpId="0"/>
      <p:bldP spid="53" grpId="1"/>
      <p:bldP spid="55" grpId="0"/>
      <p:bldP spid="5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416;p37">
            <a:hlinkClick r:id="rId2" action="ppaction://hlinksldjump"/>
            <a:extLst>
              <a:ext uri="{FF2B5EF4-FFF2-40B4-BE49-F238E27FC236}">
                <a16:creationId xmlns:a16="http://schemas.microsoft.com/office/drawing/2014/main" id="{E0962F0A-C854-48C9-B918-93D8558D4418}"/>
              </a:ext>
            </a:extLst>
          </p:cNvPr>
          <p:cNvSpPr/>
          <p:nvPr/>
        </p:nvSpPr>
        <p:spPr>
          <a:xfrm rot="-40126">
            <a:off x="471322" y="895114"/>
            <a:ext cx="767404" cy="418445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417;p37">
            <a:extLst>
              <a:ext uri="{FF2B5EF4-FFF2-40B4-BE49-F238E27FC236}">
                <a16:creationId xmlns:a16="http://schemas.microsoft.com/office/drawing/2014/main" id="{AC1B3C49-9740-4E16-8DFA-65321BA3C5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476442" y="937099"/>
            <a:ext cx="7647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01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7" name="Google Shape;2420;p37">
            <a:extLst>
              <a:ext uri="{FF2B5EF4-FFF2-40B4-BE49-F238E27FC236}">
                <a16:creationId xmlns:a16="http://schemas.microsoft.com/office/drawing/2014/main" id="{3FD185E6-5A7C-4134-B2BB-843157441B99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1345982" y="728784"/>
            <a:ext cx="3904985" cy="19467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lại chủ đề, thời gian, địa điểm, thành phần tham dự, nội dung cuộc họp.</a:t>
            </a:r>
            <a:endParaRPr b="1">
              <a:solidFill>
                <a:schemeClr val="accent4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7810DD-D2E2-4AE6-BE9A-907240466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284" y="41440"/>
            <a:ext cx="1585431" cy="68516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5940A11-4B18-4717-9563-AD9BB9624262}"/>
              </a:ext>
            </a:extLst>
          </p:cNvPr>
          <p:cNvSpPr/>
          <p:nvPr/>
        </p:nvSpPr>
        <p:spPr>
          <a:xfrm>
            <a:off x="3903069" y="156555"/>
            <a:ext cx="1315327" cy="47399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Lobster" panose="00000500000000000000" pitchFamily="2" charset="0"/>
              </a:rPr>
              <a:t>Gợi 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693D7C-AFDB-47DB-BC65-2F7C0C1E1247}"/>
              </a:ext>
            </a:extLst>
          </p:cNvPr>
          <p:cNvSpPr txBox="1"/>
          <p:nvPr/>
        </p:nvSpPr>
        <p:spPr>
          <a:xfrm>
            <a:off x="6372161" y="683767"/>
            <a:ext cx="2302933" cy="56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F8F73128-A0D4-4D12-9FF6-41CA0FA4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44266" y="2127246"/>
            <a:ext cx="1812819" cy="2746696"/>
          </a:xfrm>
          <a:prstGeom prst="rect">
            <a:avLst/>
          </a:prstGeom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6964D859-0E70-4D20-9B9F-BE6657843C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64715" y="880778"/>
            <a:ext cx="3075334" cy="12194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A0162B4-23FE-4381-A557-B49E52CFDEC0}"/>
              </a:ext>
            </a:extLst>
          </p:cNvPr>
          <p:cNvSpPr txBox="1"/>
          <p:nvPr/>
        </p:nvSpPr>
        <p:spPr>
          <a:xfrm>
            <a:off x="5886422" y="1013439"/>
            <a:ext cx="231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 vào lúc nào, ở đâu?</a:t>
            </a:r>
          </a:p>
        </p:txBody>
      </p:sp>
      <p:sp>
        <p:nvSpPr>
          <p:cNvPr id="25" name="Google Shape;2798;p42">
            <a:extLst>
              <a:ext uri="{FF2B5EF4-FFF2-40B4-BE49-F238E27FC236}">
                <a16:creationId xmlns:a16="http://schemas.microsoft.com/office/drawing/2014/main" id="{01FFD484-FEA5-4B63-B394-207257B9C8B3}"/>
              </a:ext>
            </a:extLst>
          </p:cNvPr>
          <p:cNvSpPr/>
          <p:nvPr/>
        </p:nvSpPr>
        <p:spPr>
          <a:xfrm>
            <a:off x="688768" y="2760083"/>
            <a:ext cx="6638307" cy="1446318"/>
          </a:xfrm>
          <a:prstGeom prst="roundRect">
            <a:avLst>
              <a:gd name="adj" fmla="val 225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5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Cuộc họp diễn ra vào lúc 16 giờ 30 phút, chiều thứ sáu tại phòng học lớp 5.</a:t>
            </a:r>
            <a:endParaRPr sz="2800" b="1">
              <a:solidFill>
                <a:schemeClr val="accent5"/>
              </a:solidFill>
              <a:latin typeface="Times New Roman" panose="02020603050405020304" pitchFamily="18" charset="0"/>
              <a:ea typeface="Manrope"/>
              <a:cs typeface="Times New Roman" panose="02020603050405020304" pitchFamily="18" charset="0"/>
              <a:sym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337911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>
            <a:extLst>
              <a:ext uri="{FF2B5EF4-FFF2-40B4-BE49-F238E27FC236}">
                <a16:creationId xmlns:a16="http://schemas.microsoft.com/office/drawing/2014/main" id="{388AF858-8829-4EA2-83AF-817F403D1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72942" y="2678404"/>
            <a:ext cx="2259280" cy="1386812"/>
          </a:xfrm>
          <a:prstGeom prst="rect">
            <a:avLst/>
          </a:prstGeom>
        </p:spPr>
      </p:pic>
      <p:sp>
        <p:nvSpPr>
          <p:cNvPr id="21" name="Google Shape;2830;p43">
            <a:extLst>
              <a:ext uri="{FF2B5EF4-FFF2-40B4-BE49-F238E27FC236}">
                <a16:creationId xmlns:a16="http://schemas.microsoft.com/office/drawing/2014/main" id="{941055F6-E890-48C8-9021-7850E62A7195}"/>
              </a:ext>
            </a:extLst>
          </p:cNvPr>
          <p:cNvSpPr/>
          <p:nvPr/>
        </p:nvSpPr>
        <p:spPr>
          <a:xfrm>
            <a:off x="554846" y="1757658"/>
            <a:ext cx="3526971" cy="883254"/>
          </a:xfrm>
          <a:prstGeom prst="roundRect">
            <a:avLst>
              <a:gd name="adj" fmla="val 2258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" name="Google Shape;2416;p37">
            <a:hlinkClick r:id="rId5" action="ppaction://hlinksldjump"/>
            <a:extLst>
              <a:ext uri="{FF2B5EF4-FFF2-40B4-BE49-F238E27FC236}">
                <a16:creationId xmlns:a16="http://schemas.microsoft.com/office/drawing/2014/main" id="{39554451-DF9A-40ED-B9CE-80170E265657}"/>
              </a:ext>
            </a:extLst>
          </p:cNvPr>
          <p:cNvSpPr/>
          <p:nvPr/>
        </p:nvSpPr>
        <p:spPr>
          <a:xfrm rot="-40126">
            <a:off x="471322" y="895114"/>
            <a:ext cx="767404" cy="418445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417;p37">
            <a:extLst>
              <a:ext uri="{FF2B5EF4-FFF2-40B4-BE49-F238E27FC236}">
                <a16:creationId xmlns:a16="http://schemas.microsoft.com/office/drawing/2014/main" id="{E7FE18EC-5C86-4137-8045-5C5A37123A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476442" y="937099"/>
            <a:ext cx="7647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01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7" name="Google Shape;2420;p37">
            <a:extLst>
              <a:ext uri="{FF2B5EF4-FFF2-40B4-BE49-F238E27FC236}">
                <a16:creationId xmlns:a16="http://schemas.microsoft.com/office/drawing/2014/main" id="{B6FF5F86-F7D4-40C2-AA1D-065AAF24FF1E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1262857" y="681285"/>
            <a:ext cx="7584262" cy="11356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lại chủ đề, thời gian, địa điểm, thành phần tham dự, nội dung cuộc họp.</a:t>
            </a:r>
            <a:endParaRPr b="1">
              <a:solidFill>
                <a:schemeClr val="accent4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32C307-85B8-49AF-88F3-26D9E0526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284" y="41440"/>
            <a:ext cx="1585431" cy="68516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8D3FBC-2582-49FE-AF8C-E6AAAA4835DE}"/>
              </a:ext>
            </a:extLst>
          </p:cNvPr>
          <p:cNvSpPr/>
          <p:nvPr/>
        </p:nvSpPr>
        <p:spPr>
          <a:xfrm>
            <a:off x="3903069" y="156555"/>
            <a:ext cx="1315327" cy="47399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Lobster" panose="00000500000000000000" pitchFamily="2" charset="0"/>
              </a:rPr>
              <a:t>Gợi 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3B489-2742-4D42-BC32-82B04BE493A5}"/>
              </a:ext>
            </a:extLst>
          </p:cNvPr>
          <p:cNvSpPr txBox="1"/>
          <p:nvPr/>
        </p:nvSpPr>
        <p:spPr>
          <a:xfrm>
            <a:off x="351507" y="1740758"/>
            <a:ext cx="3915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họp có những ai tham dự?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E5ADABED-720A-42C7-95A5-DF87FD879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5451" y="3362740"/>
            <a:ext cx="2212881" cy="1687322"/>
          </a:xfrm>
          <a:prstGeom prst="rect">
            <a:avLst/>
          </a:prstGeom>
        </p:spPr>
      </p:pic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05964B03-B4D8-45A4-B19B-355C04456D54}"/>
              </a:ext>
            </a:extLst>
          </p:cNvPr>
          <p:cNvSpPr/>
          <p:nvPr/>
        </p:nvSpPr>
        <p:spPr>
          <a:xfrm>
            <a:off x="-114682" y="2453666"/>
            <a:ext cx="1658474" cy="990556"/>
          </a:xfrm>
          <a:prstGeom prst="cloudCallout">
            <a:avLst>
              <a:gd name="adj1" fmla="val 42960"/>
              <a:gd name="adj2" fmla="val 4474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lớp 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952DA0-A466-4AA4-85F0-C6344A207DC1}"/>
              </a:ext>
            </a:extLst>
          </p:cNvPr>
          <p:cNvGrpSpPr/>
          <p:nvPr/>
        </p:nvGrpSpPr>
        <p:grpSpPr>
          <a:xfrm>
            <a:off x="2291704" y="3363081"/>
            <a:ext cx="1342378" cy="1797218"/>
            <a:chOff x="-593800" y="2514600"/>
            <a:chExt cx="5248275" cy="7772400"/>
          </a:xfrm>
        </p:grpSpPr>
        <p:pic>
          <p:nvPicPr>
            <p:cNvPr id="27" name="Picture 4" descr="Thanh Ma&amp;#39;s Art: Vietnamese Traditional Female Costumes">
              <a:extLst>
                <a:ext uri="{FF2B5EF4-FFF2-40B4-BE49-F238E27FC236}">
                  <a16:creationId xmlns:a16="http://schemas.microsoft.com/office/drawing/2014/main" id="{FA5B18E0-0761-4D22-A9E6-61F385DF9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16" b="96814" l="9982" r="89837">
                          <a14:foregroundMark x1="56443" y1="54902" x2="54083" y2="87010"/>
                          <a14:foregroundMark x1="38838" y1="91176" x2="60980" y2="90931"/>
                          <a14:foregroundMark x1="56443" y1="69485" x2="58802" y2="89093"/>
                          <a14:backgroundMark x1="21053" y1="25980" x2="15789" y2="45588"/>
                          <a14:backgroundMark x1="27949" y1="57108" x2="24682" y2="89216"/>
                          <a14:backgroundMark x1="77677" y1="25735" x2="90381" y2="38725"/>
                          <a14:backgroundMark x1="56987" y1="37500" x2="69510" y2="49265"/>
                          <a14:backgroundMark x1="46824" y1="94975" x2="75862" y2="9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593800" y="2514600"/>
              <a:ext cx="5248275" cy="777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Que chỉ bảng (teaching stick) đầu inox (dài 1m) - KKstore">
              <a:extLst>
                <a:ext uri="{FF2B5EF4-FFF2-40B4-BE49-F238E27FC236}">
                  <a16:creationId xmlns:a16="http://schemas.microsoft.com/office/drawing/2014/main" id="{5BB64393-33F0-47C2-BF49-5DE0F159CD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6989" b="51555" l="875" r="96750">
                          <a14:foregroundMark x1="5125" y1="45336" x2="76375" y2="450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t="36022" r="3001" b="48493"/>
            <a:stretch/>
          </p:blipFill>
          <p:spPr bwMode="auto">
            <a:xfrm rot="6963065">
              <a:off x="2259112" y="4939710"/>
              <a:ext cx="3273912" cy="40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57B4A5D7-DE0A-495F-814B-1F185A06A543}"/>
              </a:ext>
            </a:extLst>
          </p:cNvPr>
          <p:cNvSpPr/>
          <p:nvPr/>
        </p:nvSpPr>
        <p:spPr>
          <a:xfrm>
            <a:off x="3227038" y="2571609"/>
            <a:ext cx="1658474" cy="990556"/>
          </a:xfrm>
          <a:prstGeom prst="cloudCallout">
            <a:avLst>
              <a:gd name="adj1" fmla="val -51557"/>
              <a:gd name="adj2" fmla="val 375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 lớp …</a:t>
            </a:r>
          </a:p>
        </p:txBody>
      </p:sp>
      <p:sp>
        <p:nvSpPr>
          <p:cNvPr id="33" name="Google Shape;2830;p43">
            <a:extLst>
              <a:ext uri="{FF2B5EF4-FFF2-40B4-BE49-F238E27FC236}">
                <a16:creationId xmlns:a16="http://schemas.microsoft.com/office/drawing/2014/main" id="{F3CFBE36-21EA-451F-B040-59E108E0AF8E}"/>
              </a:ext>
            </a:extLst>
          </p:cNvPr>
          <p:cNvSpPr/>
          <p:nvPr/>
        </p:nvSpPr>
        <p:spPr>
          <a:xfrm>
            <a:off x="5175894" y="1688355"/>
            <a:ext cx="3526971" cy="883254"/>
          </a:xfrm>
          <a:prstGeom prst="roundRect">
            <a:avLst>
              <a:gd name="adj" fmla="val 2258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3C448A-7464-40A6-90F0-B37063DCD7FE}"/>
              </a:ext>
            </a:extLst>
          </p:cNvPr>
          <p:cNvSpPr txBox="1"/>
          <p:nvPr/>
        </p:nvSpPr>
        <p:spPr>
          <a:xfrm>
            <a:off x="5496079" y="1652928"/>
            <a:ext cx="28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điều hành cuộc họp?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243CC14E-AE9A-4EB3-861F-692C22051C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509920" y="3663250"/>
            <a:ext cx="915296" cy="13868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1BA723-5C69-47C3-A5FA-679E076BA6C5}"/>
              </a:ext>
            </a:extLst>
          </p:cNvPr>
          <p:cNvSpPr txBox="1"/>
          <p:nvPr/>
        </p:nvSpPr>
        <p:spPr>
          <a:xfrm>
            <a:off x="6491932" y="3008797"/>
            <a:ext cx="206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Hoa - Lớp trưởng lớp …</a:t>
            </a:r>
          </a:p>
        </p:txBody>
      </p:sp>
    </p:spTree>
    <p:extLst>
      <p:ext uri="{BB962C8B-B14F-4D97-AF65-F5344CB8AC3E}">
        <p14:creationId xmlns:p14="http://schemas.microsoft.com/office/powerpoint/2010/main" val="378522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/>
      <p:bldP spid="23" grpId="0" animBg="1"/>
      <p:bldP spid="29" grpId="0" animBg="1"/>
      <p:bldP spid="33" grpId="0" animBg="1"/>
      <p:bldP spid="30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Winter Activities Binder by Slidesgo">
  <a:themeElements>
    <a:clrScheme name="Simple Light">
      <a:dk1>
        <a:srgbClr val="ED5B4C"/>
      </a:dk1>
      <a:lt1>
        <a:srgbClr val="DD6C3E"/>
      </a:lt1>
      <a:dk2>
        <a:srgbClr val="935638"/>
      </a:dk2>
      <a:lt2>
        <a:srgbClr val="EE8148"/>
      </a:lt2>
      <a:accent1>
        <a:srgbClr val="E2BFA3"/>
      </a:accent1>
      <a:accent2>
        <a:srgbClr val="F5DABD"/>
      </a:accent2>
      <a:accent3>
        <a:srgbClr val="8DCEC9"/>
      </a:accent3>
      <a:accent4>
        <a:srgbClr val="B2ECEB"/>
      </a:accent4>
      <a:accent5>
        <a:srgbClr val="4A8196"/>
      </a:accent5>
      <a:accent6>
        <a:srgbClr val="FFFFFF"/>
      </a:accent6>
      <a:hlink>
        <a:srgbClr val="4A81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927</Words>
  <Application>Microsoft Office PowerPoint</Application>
  <PresentationFormat>On-screen Show (16:9)</PresentationFormat>
  <Paragraphs>116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Times New Roman</vt:lpstr>
      <vt:lpstr>Manrope Medium</vt:lpstr>
      <vt:lpstr>Coiny</vt:lpstr>
      <vt:lpstr>Impact</vt:lpstr>
      <vt:lpstr>Lobster</vt:lpstr>
      <vt:lpstr>Manrope</vt:lpstr>
      <vt:lpstr>Winter Activities Binder by Slidesgo</vt:lpstr>
      <vt:lpstr>Tập làm văn</vt:lpstr>
      <vt:lpstr>Thế nào là biên bản?</vt:lpstr>
      <vt:lpstr>Biên bản thường có nội dung nào?</vt:lpstr>
      <vt:lpstr>Tập làm văn</vt:lpstr>
      <vt:lpstr>Thực hành viết biên bản một cuộc họp: đúng nội dung, hình thức.</vt:lpstr>
      <vt:lpstr>PowerPoint Presentation</vt:lpstr>
      <vt:lpstr>01</vt:lpstr>
      <vt:lpstr>01</vt:lpstr>
      <vt:lpstr>01</vt:lpstr>
      <vt:lpstr>01</vt:lpstr>
      <vt:lpstr>01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làm văn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Activities Binder</dc:title>
  <dc:creator>HieuKhuong</dc:creator>
  <cp:lastModifiedBy>hieu</cp:lastModifiedBy>
  <cp:revision>16</cp:revision>
  <dcterms:modified xsi:type="dcterms:W3CDTF">2021-12-09T06:12:55Z</dcterms:modified>
</cp:coreProperties>
</file>