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300" r:id="rId2"/>
    <p:sldId id="260" r:id="rId3"/>
    <p:sldId id="277" r:id="rId4"/>
    <p:sldId id="301" r:id="rId5"/>
    <p:sldId id="302" r:id="rId6"/>
    <p:sldId id="282" r:id="rId7"/>
    <p:sldId id="297" r:id="rId8"/>
    <p:sldId id="283" r:id="rId9"/>
    <p:sldId id="303" r:id="rId10"/>
    <p:sldId id="304" r:id="rId11"/>
    <p:sldId id="296" r:id="rId12"/>
    <p:sldId id="305" r:id="rId13"/>
    <p:sldId id="307" r:id="rId14"/>
    <p:sldId id="308" r:id="rId15"/>
    <p:sldId id="310" r:id="rId16"/>
    <p:sldId id="311" r:id="rId17"/>
    <p:sldId id="312" r:id="rId18"/>
    <p:sldId id="313" r:id="rId19"/>
    <p:sldId id="314" r:id="rId20"/>
    <p:sldId id="315" r:id="rId21"/>
    <p:sldId id="316" r:id="rId22"/>
    <p:sldId id="317"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254A"/>
    <a:srgbClr val="F4A7B0"/>
    <a:srgbClr val="DF4969"/>
    <a:srgbClr val="E4647E"/>
    <a:srgbClr val="FAA0AA"/>
    <a:srgbClr val="EC84A7"/>
    <a:srgbClr val="FFBBB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85" autoAdjust="0"/>
    <p:restoredTop sz="88621" autoAdjust="0"/>
  </p:normalViewPr>
  <p:slideViewPr>
    <p:cSldViewPr snapToGrid="0">
      <p:cViewPr>
        <p:scale>
          <a:sx n="56" d="100"/>
          <a:sy n="56" d="100"/>
        </p:scale>
        <p:origin x="44" y="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1EB2B-7194-44C5-9BE5-B0787651D007}" type="datetimeFigureOut">
              <a:rPr lang="zh-CN" altLang="en-US" smtClean="0"/>
              <a:t>2021/12/12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FFA0B3-25C0-44AD-8E46-7C26DE6EE959}" type="slidenum">
              <a:rPr lang="zh-CN" altLang="en-US" smtClean="0"/>
              <a:t>‹#›</a:t>
            </a:fld>
            <a:endParaRPr lang="zh-CN" altLang="en-US"/>
          </a:p>
        </p:txBody>
      </p:sp>
    </p:spTree>
    <p:extLst>
      <p:ext uri="{BB962C8B-B14F-4D97-AF65-F5344CB8AC3E}">
        <p14:creationId xmlns:p14="http://schemas.microsoft.com/office/powerpoint/2010/main" val="428340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1</a:t>
            </a:fld>
            <a:endParaRPr lang="zh-CN" altLang="en-US"/>
          </a:p>
        </p:txBody>
      </p:sp>
    </p:spTree>
    <p:extLst>
      <p:ext uri="{BB962C8B-B14F-4D97-AF65-F5344CB8AC3E}">
        <p14:creationId xmlns:p14="http://schemas.microsoft.com/office/powerpoint/2010/main" val="2686958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11</a:t>
            </a:fld>
            <a:endParaRPr lang="zh-CN" altLang="en-US"/>
          </a:p>
        </p:txBody>
      </p:sp>
    </p:spTree>
    <p:extLst>
      <p:ext uri="{BB962C8B-B14F-4D97-AF65-F5344CB8AC3E}">
        <p14:creationId xmlns:p14="http://schemas.microsoft.com/office/powerpoint/2010/main" val="42159282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FA0B3-25C0-44AD-8E46-7C26DE6EE959}" type="slidenum">
              <a:rPr lang="zh-CN" altLang="en-US" smtClean="0"/>
              <a:t>13</a:t>
            </a:fld>
            <a:endParaRPr lang="zh-CN" altLang="en-US"/>
          </a:p>
        </p:txBody>
      </p:sp>
    </p:spTree>
    <p:extLst>
      <p:ext uri="{BB962C8B-B14F-4D97-AF65-F5344CB8AC3E}">
        <p14:creationId xmlns:p14="http://schemas.microsoft.com/office/powerpoint/2010/main" val="423928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21</a:t>
            </a:fld>
            <a:endParaRPr lang="zh-CN" altLang="en-US"/>
          </a:p>
        </p:txBody>
      </p:sp>
    </p:spTree>
    <p:extLst>
      <p:ext uri="{BB962C8B-B14F-4D97-AF65-F5344CB8AC3E}">
        <p14:creationId xmlns:p14="http://schemas.microsoft.com/office/powerpoint/2010/main" val="1370296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2022 qua slide 5</a:t>
            </a:r>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22</a:t>
            </a:fld>
            <a:endParaRPr lang="zh-CN" altLang="en-US"/>
          </a:p>
        </p:txBody>
      </p:sp>
    </p:spTree>
    <p:extLst>
      <p:ext uri="{BB962C8B-B14F-4D97-AF65-F5344CB8AC3E}">
        <p14:creationId xmlns:p14="http://schemas.microsoft.com/office/powerpoint/2010/main" val="1479834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2022 qua slide 5</a:t>
            </a:r>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2</a:t>
            </a:fld>
            <a:endParaRPr lang="zh-CN" altLang="en-US"/>
          </a:p>
        </p:txBody>
      </p:sp>
    </p:spTree>
    <p:extLst>
      <p:ext uri="{BB962C8B-B14F-4D97-AF65-F5344CB8AC3E}">
        <p14:creationId xmlns:p14="http://schemas.microsoft.com/office/powerpoint/2010/main" val="2283850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3</a:t>
            </a:fld>
            <a:endParaRPr lang="zh-CN" altLang="en-US"/>
          </a:p>
        </p:txBody>
      </p:sp>
    </p:spTree>
    <p:extLst>
      <p:ext uri="{BB962C8B-B14F-4D97-AF65-F5344CB8AC3E}">
        <p14:creationId xmlns:p14="http://schemas.microsoft.com/office/powerpoint/2010/main" val="3792921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4</a:t>
            </a:fld>
            <a:endParaRPr lang="zh-CN" altLang="en-US"/>
          </a:p>
        </p:txBody>
      </p:sp>
    </p:spTree>
    <p:extLst>
      <p:ext uri="{BB962C8B-B14F-4D97-AF65-F5344CB8AC3E}">
        <p14:creationId xmlns:p14="http://schemas.microsoft.com/office/powerpoint/2010/main" val="402476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5</a:t>
            </a:fld>
            <a:endParaRPr lang="zh-CN" altLang="en-US"/>
          </a:p>
        </p:txBody>
      </p:sp>
    </p:spTree>
    <p:extLst>
      <p:ext uri="{BB962C8B-B14F-4D97-AF65-F5344CB8AC3E}">
        <p14:creationId xmlns:p14="http://schemas.microsoft.com/office/powerpoint/2010/main" val="2537198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6</a:t>
            </a:fld>
            <a:endParaRPr lang="zh-CN" altLang="en-US"/>
          </a:p>
        </p:txBody>
      </p:sp>
    </p:spTree>
    <p:extLst>
      <p:ext uri="{BB962C8B-B14F-4D97-AF65-F5344CB8AC3E}">
        <p14:creationId xmlns:p14="http://schemas.microsoft.com/office/powerpoint/2010/main" val="888375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7</a:t>
            </a:fld>
            <a:endParaRPr lang="zh-CN" altLang="en-US"/>
          </a:p>
        </p:txBody>
      </p:sp>
    </p:spTree>
    <p:extLst>
      <p:ext uri="{BB962C8B-B14F-4D97-AF65-F5344CB8AC3E}">
        <p14:creationId xmlns:p14="http://schemas.microsoft.com/office/powerpoint/2010/main" val="321195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9FFA0B3-25C0-44AD-8E46-7C26DE6EE959}" type="slidenum">
              <a:rPr lang="zh-CN" altLang="en-US" smtClean="0"/>
              <a:t>8</a:t>
            </a:fld>
            <a:endParaRPr lang="zh-CN" altLang="en-US"/>
          </a:p>
        </p:txBody>
      </p:sp>
    </p:spTree>
    <p:extLst>
      <p:ext uri="{BB962C8B-B14F-4D97-AF65-F5344CB8AC3E}">
        <p14:creationId xmlns:p14="http://schemas.microsoft.com/office/powerpoint/2010/main" val="8742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FFA0B3-25C0-44AD-8E46-7C26DE6EE959}" type="slidenum">
              <a:rPr lang="zh-CN" altLang="en-US" smtClean="0"/>
              <a:t>9</a:t>
            </a:fld>
            <a:endParaRPr lang="zh-CN" altLang="en-US"/>
          </a:p>
        </p:txBody>
      </p:sp>
    </p:spTree>
    <p:extLst>
      <p:ext uri="{BB962C8B-B14F-4D97-AF65-F5344CB8AC3E}">
        <p14:creationId xmlns:p14="http://schemas.microsoft.com/office/powerpoint/2010/main" val="3484983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5">
            <a:extLst>
              <a:ext uri="{FF2B5EF4-FFF2-40B4-BE49-F238E27FC236}">
                <a16:creationId xmlns:a16="http://schemas.microsoft.com/office/drawing/2014/main" id="{1EC2B63B-886E-4C6E-BBF8-B0BBB74329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032" b="36781"/>
          <a:stretch/>
        </p:blipFill>
        <p:spPr>
          <a:xfrm>
            <a:off x="20" y="0"/>
            <a:ext cx="12191980" cy="6857990"/>
          </a:xfrm>
          <a:prstGeom prst="rect">
            <a:avLst/>
          </a:prstGeom>
        </p:spPr>
      </p:pic>
      <p:sp>
        <p:nvSpPr>
          <p:cNvPr id="3" name="TextBox 2">
            <a:extLst>
              <a:ext uri="{FF2B5EF4-FFF2-40B4-BE49-F238E27FC236}">
                <a16:creationId xmlns:a16="http://schemas.microsoft.com/office/drawing/2014/main" id="{E5A5A391-37DB-4BFB-BD70-B0F7DA3F6B4C}"/>
              </a:ext>
            </a:extLst>
          </p:cNvPr>
          <p:cNvSpPr txBox="1"/>
          <p:nvPr userDrawn="1"/>
        </p:nvSpPr>
        <p:spPr>
          <a:xfrm>
            <a:off x="233916" y="0"/>
            <a:ext cx="1148317" cy="369332"/>
          </a:xfrm>
          <a:prstGeom prst="rect">
            <a:avLst/>
          </a:prstGeom>
          <a:noFill/>
        </p:spPr>
        <p:txBody>
          <a:bodyPr wrap="square" rtlCol="0">
            <a:spAutoFit/>
          </a:bodyPr>
          <a:lstStyle/>
          <a:p>
            <a:r>
              <a:rPr lang="en-US">
                <a:solidFill>
                  <a:schemeClr val="accent2">
                    <a:lumMod val="20000"/>
                    <a:lumOff val="80000"/>
                  </a:schemeClr>
                </a:solidFill>
              </a:rPr>
              <a:t>EduFive</a:t>
            </a:r>
          </a:p>
        </p:txBody>
      </p:sp>
      <p:sp>
        <p:nvSpPr>
          <p:cNvPr id="4" name="TextBox 3">
            <a:extLst>
              <a:ext uri="{FF2B5EF4-FFF2-40B4-BE49-F238E27FC236}">
                <a16:creationId xmlns:a16="http://schemas.microsoft.com/office/drawing/2014/main" id="{350C0CA3-AF47-4D01-9D1C-570D4622F464}"/>
              </a:ext>
            </a:extLst>
          </p:cNvPr>
          <p:cNvSpPr txBox="1"/>
          <p:nvPr userDrawn="1"/>
        </p:nvSpPr>
        <p:spPr>
          <a:xfrm>
            <a:off x="11178362" y="6488668"/>
            <a:ext cx="1148317" cy="369332"/>
          </a:xfrm>
          <a:prstGeom prst="rect">
            <a:avLst/>
          </a:prstGeom>
          <a:noFill/>
        </p:spPr>
        <p:txBody>
          <a:bodyPr wrap="square" rtlCol="0">
            <a:spAutoFit/>
          </a:bodyPr>
          <a:lstStyle/>
          <a:p>
            <a:r>
              <a:rPr lang="en-US">
                <a:solidFill>
                  <a:schemeClr val="accent2">
                    <a:lumMod val="20000"/>
                    <a:lumOff val="80000"/>
                  </a:schemeClr>
                </a:solidFill>
              </a:rPr>
              <a:t>EduFive</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柳公权柳体" panose="02000000000000000000" pitchFamily="2" charset="-122"/>
                <a:ea typeface="柳公权柳体" panose="02000000000000000000" pitchFamily="2" charset="-122"/>
                <a:sym typeface="+mn-ea"/>
              </a:rPr>
              <a:t>感谢您下载包图网平台上提供的</a:t>
            </a:r>
            <a:r>
              <a:rPr lang="en-US" altLang="zh-CN" sz="300" dirty="0">
                <a:solidFill>
                  <a:schemeClr val="bg1"/>
                </a:solidFill>
                <a:latin typeface="柳公权柳体" panose="02000000000000000000" pitchFamily="2" charset="-122"/>
                <a:ea typeface="柳公权柳体" panose="02000000000000000000" pitchFamily="2" charset="-122"/>
                <a:sym typeface="+mn-ea"/>
              </a:rPr>
              <a:t>PPT</a:t>
            </a:r>
            <a:r>
              <a:rPr lang="zh-CN" altLang="en-US" sz="300" dirty="0">
                <a:solidFill>
                  <a:schemeClr val="bg1"/>
                </a:solidFill>
                <a:latin typeface="柳公权柳体" panose="02000000000000000000" pitchFamily="2" charset="-122"/>
                <a:ea typeface="柳公权柳体" panose="020000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柳公权柳体" panose="02000000000000000000" pitchFamily="2" charset="-122"/>
                <a:ea typeface="柳公权柳体" panose="02000000000000000000" pitchFamily="2" charset="-122"/>
                <a:sym typeface="+mn-ea"/>
              </a:rPr>
              <a:t>ibaotu.com</a:t>
            </a:r>
          </a:p>
        </p:txBody>
      </p:sp>
      <p:sp>
        <p:nvSpPr>
          <p:cNvPr id="3" name="Oval 2">
            <a:extLst>
              <a:ext uri="{FF2B5EF4-FFF2-40B4-BE49-F238E27FC236}">
                <a16:creationId xmlns:a16="http://schemas.microsoft.com/office/drawing/2014/main" id="{286722D8-73CA-4C71-A0B6-48308EB6A6D4}"/>
              </a:ext>
            </a:extLst>
          </p:cNvPr>
          <p:cNvSpPr>
            <a:spLocks noChangeAspect="1"/>
          </p:cNvSpPr>
          <p:nvPr userDrawn="1">
            <p:custDataLst>
              <p:tags r:id="rId3"/>
            </p:custDataLst>
          </p:nvPr>
        </p:nvSpPr>
        <p:spPr>
          <a:xfrm>
            <a:off x="-3291705" y="-693737"/>
            <a:ext cx="1079500" cy="1079500"/>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82D08DF-21E2-46AF-8C1D-35CD5DE42F3A}"/>
              </a:ext>
            </a:extLst>
          </p:cNvPr>
          <p:cNvSpPr>
            <a:spLocks noChangeAspect="1"/>
          </p:cNvSpPr>
          <p:nvPr userDrawn="1">
            <p:custDataLst>
              <p:tags r:id="rId4"/>
            </p:custDataLst>
          </p:nvPr>
        </p:nvSpPr>
        <p:spPr>
          <a:xfrm>
            <a:off x="14998327" y="6896100"/>
            <a:ext cx="1079500" cy="1079500"/>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22FE9D0-D967-4E28-96C4-82A3A42D0082}"/>
              </a:ext>
            </a:extLst>
          </p:cNvPr>
          <p:cNvSpPr txBox="1"/>
          <p:nvPr userDrawn="1"/>
        </p:nvSpPr>
        <p:spPr>
          <a:xfrm>
            <a:off x="3585059" y="8152829"/>
            <a:ext cx="5688632" cy="646331"/>
          </a:xfrm>
          <a:prstGeom prst="rect">
            <a:avLst/>
          </a:prstGeom>
          <a:noFill/>
        </p:spPr>
        <p:txBody>
          <a:bodyPr wrap="square">
            <a:spAutoFit/>
          </a:bodyPr>
          <a:lstStyle/>
          <a:p>
            <a:pPr algn="ctr"/>
            <a:r>
              <a:rPr lang="en-US" b="1" i="0">
                <a:solidFill>
                  <a:srgbClr val="001A33"/>
                </a:solidFill>
                <a:effectLst/>
                <a:latin typeface="Times New Roman" panose="02020603050405020304" pitchFamily="18" charset="0"/>
                <a:cs typeface="Times New Roman" panose="02020603050405020304" pitchFamily="18" charset="0"/>
              </a:rPr>
              <a:t>EduFive - THIẾT KẾ GIÁO ÁN ĐIỆN TỬ LỚP 5 </a:t>
            </a:r>
          </a:p>
          <a:p>
            <a:pPr algn="ctr"/>
            <a:r>
              <a:rPr lang="en-US" b="1" i="0">
                <a:solidFill>
                  <a:srgbClr val="001A33"/>
                </a:solidFill>
                <a:effectLst/>
                <a:latin typeface="Times New Roman" panose="02020603050405020304" pitchFamily="18" charset="0"/>
                <a:cs typeface="Times New Roman" panose="02020603050405020304" pitchFamily="18" charset="0"/>
              </a:rPr>
              <a:t>THIÊN CẨM: </a:t>
            </a:r>
            <a:r>
              <a:rPr lang="en-US" b="1" i="0" u="sng">
                <a:effectLst/>
                <a:latin typeface="Times New Roman" panose="02020603050405020304" pitchFamily="18" charset="0"/>
                <a:cs typeface="Times New Roman" panose="02020603050405020304" pitchFamily="18" charset="0"/>
              </a:rPr>
              <a:t>090 260 9443</a:t>
            </a:r>
            <a:r>
              <a:rPr lang="en-US" b="1" i="0">
                <a:solidFill>
                  <a:srgbClr val="001A33"/>
                </a:solidFill>
                <a:effectLst/>
                <a:latin typeface="Times New Roman" panose="02020603050405020304" pitchFamily="18" charset="0"/>
                <a:cs typeface="Times New Roman" panose="02020603050405020304" pitchFamily="18" charset="0"/>
              </a:rPr>
              <a:t> (ZALO , FACEBOOK)</a:t>
            </a:r>
            <a:endParaRPr lang="en-US" b="1">
              <a:latin typeface="Times New Roman" panose="02020603050405020304" pitchFamily="18" charset="0"/>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28.sv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7.svg"/><Relationship Id="rId10" Type="http://schemas.openxmlformats.org/officeDocument/2006/relationships/slide" Target="slide4.xml"/><Relationship Id="rId4" Type="http://schemas.openxmlformats.org/officeDocument/2006/relationships/image" Target="../media/image6.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2.xml"/><Relationship Id="rId5" Type="http://schemas.openxmlformats.org/officeDocument/2006/relationships/image" Target="../media/image10.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2.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13.png"/><Relationship Id="rId10" Type="http://schemas.openxmlformats.org/officeDocument/2006/relationships/slide" Target="slide2.xml"/><Relationship Id="rId4" Type="http://schemas.openxmlformats.org/officeDocument/2006/relationships/image" Target="../media/image7.sv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6.pn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E01F1A0-8E4B-46B7-94BB-E66F7E7EDBA6}"/>
              </a:ext>
            </a:extLst>
          </p:cNvPr>
          <p:cNvPicPr>
            <a:picLocks noChangeAspect="1"/>
          </p:cNvPicPr>
          <p:nvPr/>
        </p:nvPicPr>
        <p:blipFill rotWithShape="1">
          <a:blip r:embed="rId3">
            <a:extLst>
              <a:ext uri="{28A0092B-C50C-407E-A947-70E740481C1C}">
                <a14:useLocalDpi xmlns:a14="http://schemas.microsoft.com/office/drawing/2010/main" val="0"/>
              </a:ext>
            </a:extLst>
          </a:blip>
          <a:srcRect t="21032" b="36781"/>
          <a:stretch/>
        </p:blipFill>
        <p:spPr>
          <a:xfrm>
            <a:off x="0" y="11521"/>
            <a:ext cx="12191980" cy="6857990"/>
          </a:xfrm>
          <a:prstGeom prst="rect">
            <a:avLst/>
          </a:prstGeom>
        </p:spPr>
      </p:pic>
      <p:pic>
        <p:nvPicPr>
          <p:cNvPr id="29" name="图片 28">
            <a:extLst>
              <a:ext uri="{FF2B5EF4-FFF2-40B4-BE49-F238E27FC236}">
                <a16:creationId xmlns:a16="http://schemas.microsoft.com/office/drawing/2014/main" id="{3609D244-895A-4444-86E6-7CA23BFCE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47455" y="11521"/>
            <a:ext cx="10044545" cy="6076950"/>
          </a:xfrm>
          <a:prstGeom prst="rect">
            <a:avLst/>
          </a:prstGeom>
        </p:spPr>
      </p:pic>
      <p:sp>
        <p:nvSpPr>
          <p:cNvPr id="12" name="矩形: 圆角 7">
            <a:extLst>
              <a:ext uri="{FF2B5EF4-FFF2-40B4-BE49-F238E27FC236}">
                <a16:creationId xmlns:a16="http://schemas.microsoft.com/office/drawing/2014/main" id="{74FA7A84-0CD5-4CEB-A1D7-9DB2BEBB4608}"/>
              </a:ext>
            </a:extLst>
          </p:cNvPr>
          <p:cNvSpPr/>
          <p:nvPr/>
        </p:nvSpPr>
        <p:spPr>
          <a:xfrm>
            <a:off x="3536071" y="1642343"/>
            <a:ext cx="7536873" cy="2035564"/>
          </a:xfrm>
          <a:prstGeom prst="roundRect">
            <a:avLst/>
          </a:prstGeom>
          <a:solidFill>
            <a:srgbClr val="DF4969"/>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 name="TextBox 1">
            <a:extLst>
              <a:ext uri="{FF2B5EF4-FFF2-40B4-BE49-F238E27FC236}">
                <a16:creationId xmlns:a16="http://schemas.microsoft.com/office/drawing/2014/main" id="{006D2F41-EDC6-4D72-A26B-43379D0DE0CA}"/>
              </a:ext>
            </a:extLst>
          </p:cNvPr>
          <p:cNvSpPr txBox="1"/>
          <p:nvPr/>
        </p:nvSpPr>
        <p:spPr>
          <a:xfrm>
            <a:off x="2632515" y="909052"/>
            <a:ext cx="4671992" cy="769441"/>
          </a:xfrm>
          <a:prstGeom prst="rect">
            <a:avLst/>
          </a:prstGeom>
          <a:noFill/>
        </p:spPr>
        <p:txBody>
          <a:bodyPr wrap="square" rtlCol="0">
            <a:spAutoFit/>
          </a:bodyPr>
          <a:lstStyle/>
          <a:p>
            <a:r>
              <a:rPr lang="en-US" sz="4400">
                <a:latin typeface="UTM Sharnay" panose="02040603050506020204" pitchFamily="18" charset="0"/>
              </a:rPr>
              <a:t>Luyện từ và câu</a:t>
            </a:r>
          </a:p>
        </p:txBody>
      </p:sp>
      <p:sp>
        <p:nvSpPr>
          <p:cNvPr id="3" name="Rectangle 2">
            <a:extLst>
              <a:ext uri="{FF2B5EF4-FFF2-40B4-BE49-F238E27FC236}">
                <a16:creationId xmlns:a16="http://schemas.microsoft.com/office/drawing/2014/main" id="{A26AFF23-8CF5-439B-9A81-C0972E6B5FAE}"/>
              </a:ext>
            </a:extLst>
          </p:cNvPr>
          <p:cNvSpPr/>
          <p:nvPr/>
        </p:nvSpPr>
        <p:spPr>
          <a:xfrm>
            <a:off x="4090254" y="1785481"/>
            <a:ext cx="6728791" cy="1749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Lobster" panose="00000500000000000000" pitchFamily="2" charset="0"/>
              </a:rPr>
              <a:t>Ôn tập về từ loại</a:t>
            </a:r>
          </a:p>
        </p:txBody>
      </p:sp>
      <p:pic>
        <p:nvPicPr>
          <p:cNvPr id="5" name="Picture 4">
            <a:extLst>
              <a:ext uri="{FF2B5EF4-FFF2-40B4-BE49-F238E27FC236}">
                <a16:creationId xmlns:a16="http://schemas.microsoft.com/office/drawing/2014/main" id="{3CDE4DBB-5663-4A00-BBFD-7EBE5339173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575214" y="1705754"/>
            <a:ext cx="5445338" cy="5446644"/>
          </a:xfrm>
          <a:prstGeom prst="rect">
            <a:avLst/>
          </a:prstGeom>
        </p:spPr>
      </p:pic>
      <p:sp>
        <p:nvSpPr>
          <p:cNvPr id="13" name="TextBox 12">
            <a:extLst>
              <a:ext uri="{FF2B5EF4-FFF2-40B4-BE49-F238E27FC236}">
                <a16:creationId xmlns:a16="http://schemas.microsoft.com/office/drawing/2014/main" id="{CD533D49-2821-44CA-9C3C-F95577C0499D}"/>
              </a:ext>
            </a:extLst>
          </p:cNvPr>
          <p:cNvSpPr txBox="1"/>
          <p:nvPr/>
        </p:nvSpPr>
        <p:spPr>
          <a:xfrm>
            <a:off x="5916769" y="3677906"/>
            <a:ext cx="3081130" cy="584775"/>
          </a:xfrm>
          <a:prstGeom prst="rect">
            <a:avLst/>
          </a:prstGeom>
          <a:noFill/>
        </p:spPr>
        <p:txBody>
          <a:bodyPr wrap="square" rtlCol="0">
            <a:spAutoFit/>
          </a:bodyPr>
          <a:lstStyle/>
          <a:p>
            <a:r>
              <a:rPr lang="en-US" sz="3200">
                <a:solidFill>
                  <a:srgbClr val="E4647E"/>
                </a:solidFill>
                <a:latin typeface="UTM Androgyne" panose="02040603050506020204" pitchFamily="18" charset="0"/>
              </a:rPr>
              <a:t>Trang 137; 138</a:t>
            </a:r>
          </a:p>
        </p:txBody>
      </p:sp>
      <p:sp>
        <p:nvSpPr>
          <p:cNvPr id="14" name="TextBox 13">
            <a:extLst>
              <a:ext uri="{FF2B5EF4-FFF2-40B4-BE49-F238E27FC236}">
                <a16:creationId xmlns:a16="http://schemas.microsoft.com/office/drawing/2014/main" id="{2E58EFA6-31DC-41BD-BCAE-52C72C34A340}"/>
              </a:ext>
            </a:extLst>
          </p:cNvPr>
          <p:cNvSpPr txBox="1"/>
          <p:nvPr/>
        </p:nvSpPr>
        <p:spPr>
          <a:xfrm>
            <a:off x="8317488" y="4411198"/>
            <a:ext cx="3836504" cy="584775"/>
          </a:xfrm>
          <a:prstGeom prst="rect">
            <a:avLst/>
          </a:prstGeom>
          <a:noFill/>
        </p:spPr>
        <p:txBody>
          <a:bodyPr wrap="square" rtlCol="0">
            <a:spAutoFit/>
          </a:bodyPr>
          <a:lstStyle/>
          <a:p>
            <a:r>
              <a:rPr lang="en-US" sz="3200">
                <a:solidFill>
                  <a:srgbClr val="E4647E"/>
                </a:solidFill>
                <a:latin typeface="UTM Androgyne" panose="02040603050506020204" pitchFamily="18" charset="0"/>
              </a:rPr>
              <a:t>Thực hiện: EduFive</a:t>
            </a:r>
          </a:p>
        </p:txBody>
      </p:sp>
    </p:spTree>
    <p:extLst>
      <p:ext uri="{BB962C8B-B14F-4D97-AF65-F5344CB8AC3E}">
        <p14:creationId xmlns:p14="http://schemas.microsoft.com/office/powerpoint/2010/main" val="1759337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586C2F0-BE59-4515-BC3E-5A64E90A4AF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42324"/>
          <a:stretch/>
        </p:blipFill>
        <p:spPr>
          <a:xfrm flipH="1">
            <a:off x="0" y="-1561478"/>
            <a:ext cx="4219146" cy="3474720"/>
          </a:xfrm>
          <a:prstGeom prst="rect">
            <a:avLst/>
          </a:prstGeom>
        </p:spPr>
      </p:pic>
      <p:sp>
        <p:nvSpPr>
          <p:cNvPr id="3" name="矩形: 圆角 7">
            <a:extLst>
              <a:ext uri="{FF2B5EF4-FFF2-40B4-BE49-F238E27FC236}">
                <a16:creationId xmlns:a16="http://schemas.microsoft.com/office/drawing/2014/main" id="{8B525E3A-98B3-435E-8E96-149372B44B06}"/>
              </a:ext>
            </a:extLst>
          </p:cNvPr>
          <p:cNvSpPr/>
          <p:nvPr/>
        </p:nvSpPr>
        <p:spPr>
          <a:xfrm>
            <a:off x="1117600" y="698085"/>
            <a:ext cx="10414000" cy="1088157"/>
          </a:xfrm>
          <a:prstGeom prst="roundRect">
            <a:avLst/>
          </a:prstGeom>
          <a:solidFill>
            <a:srgbClr val="F4A7B0"/>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B8A948CE-92C4-49BE-B73C-62E2D4939D01}"/>
              </a:ext>
            </a:extLst>
          </p:cNvPr>
          <p:cNvSpPr txBox="1">
            <a:spLocks noChangeArrowheads="1"/>
          </p:cNvSpPr>
          <p:nvPr/>
        </p:nvSpPr>
        <p:spPr bwMode="auto">
          <a:xfrm>
            <a:off x="1270000" y="934480"/>
            <a:ext cx="1026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2: Nhắc lại quy tắc viết hoa danh từ riêng đã học.</a:t>
            </a:r>
          </a:p>
        </p:txBody>
      </p:sp>
      <p:sp>
        <p:nvSpPr>
          <p:cNvPr id="5" name="Text Box 19">
            <a:extLst>
              <a:ext uri="{FF2B5EF4-FFF2-40B4-BE49-F238E27FC236}">
                <a16:creationId xmlns:a16="http://schemas.microsoft.com/office/drawing/2014/main" id="{CB960657-2F36-43C1-B673-4E13BE7F8F5F}"/>
              </a:ext>
            </a:extLst>
          </p:cNvPr>
          <p:cNvSpPr txBox="1">
            <a:spLocks noChangeArrowheads="1"/>
          </p:cNvSpPr>
          <p:nvPr/>
        </p:nvSpPr>
        <p:spPr bwMode="auto">
          <a:xfrm>
            <a:off x="163830" y="1913242"/>
            <a:ext cx="118643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latin typeface="Times New Roman" panose="02020603050405020304" pitchFamily="18" charset="0"/>
                <a:cs typeface="Times New Roman" panose="02020603050405020304" pitchFamily="18" charset="0"/>
              </a:rPr>
              <a:t>- Những tên riêng nước ngoài được phiên âm theo âm Hán Việt thì viết giống như cách viết tên riêng Việt Nam .</a:t>
            </a:r>
            <a:endParaRPr lang="en-US" altLang="en-US" sz="280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AD3B5AD-13AD-4BF1-845F-2736639E1D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408" y="2994349"/>
            <a:ext cx="4993291" cy="3002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8BA82A70-6367-4A86-AED0-0034959B3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938054"/>
            <a:ext cx="5480615" cy="30022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矩形: 圆角 7">
            <a:extLst>
              <a:ext uri="{FF2B5EF4-FFF2-40B4-BE49-F238E27FC236}">
                <a16:creationId xmlns:a16="http://schemas.microsoft.com/office/drawing/2014/main" id="{336C1B30-A197-49A0-8124-6892371C2A1E}"/>
              </a:ext>
            </a:extLst>
          </p:cNvPr>
          <p:cNvSpPr/>
          <p:nvPr/>
        </p:nvSpPr>
        <p:spPr>
          <a:xfrm>
            <a:off x="1412066" y="6113792"/>
            <a:ext cx="2997201"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1" name="TextBox 10">
            <a:extLst>
              <a:ext uri="{FF2B5EF4-FFF2-40B4-BE49-F238E27FC236}">
                <a16:creationId xmlns:a16="http://schemas.microsoft.com/office/drawing/2014/main" id="{D99F6ABC-6EB7-49A1-B323-991C96699A3C}"/>
              </a:ext>
            </a:extLst>
          </p:cNvPr>
          <p:cNvSpPr txBox="1"/>
          <p:nvPr/>
        </p:nvSpPr>
        <p:spPr>
          <a:xfrm>
            <a:off x="1670050" y="6123613"/>
            <a:ext cx="29972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Hồng Kông</a:t>
            </a:r>
            <a:endParaRPr lang="en-US" sz="3600" b="1">
              <a:solidFill>
                <a:schemeClr val="bg1"/>
              </a:solidFill>
              <a:latin typeface="Times New Roman" panose="02020603050405020304" pitchFamily="18" charset="0"/>
              <a:cs typeface="Times New Roman" panose="02020603050405020304" pitchFamily="18" charset="0"/>
            </a:endParaRPr>
          </a:p>
        </p:txBody>
      </p:sp>
      <p:sp>
        <p:nvSpPr>
          <p:cNvPr id="12" name="矩形: 圆角 7">
            <a:extLst>
              <a:ext uri="{FF2B5EF4-FFF2-40B4-BE49-F238E27FC236}">
                <a16:creationId xmlns:a16="http://schemas.microsoft.com/office/drawing/2014/main" id="{82D84D07-0C4B-4E11-8EDD-9A4EB2185E6C}"/>
              </a:ext>
            </a:extLst>
          </p:cNvPr>
          <p:cNvSpPr/>
          <p:nvPr/>
        </p:nvSpPr>
        <p:spPr>
          <a:xfrm>
            <a:off x="7409006" y="6087650"/>
            <a:ext cx="2997201"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3" name="TextBox 12">
            <a:extLst>
              <a:ext uri="{FF2B5EF4-FFF2-40B4-BE49-F238E27FC236}">
                <a16:creationId xmlns:a16="http://schemas.microsoft.com/office/drawing/2014/main" id="{8CA123C0-F0EF-43EF-B185-9C5859857F35}"/>
              </a:ext>
            </a:extLst>
          </p:cNvPr>
          <p:cNvSpPr txBox="1"/>
          <p:nvPr/>
        </p:nvSpPr>
        <p:spPr>
          <a:xfrm>
            <a:off x="7524752" y="6068173"/>
            <a:ext cx="29972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Tây Ban Nha</a:t>
            </a:r>
            <a:endParaRPr lang="en-US" sz="3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42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528E5CB3-E7AA-4BAA-9AF9-F7D16633E631}"/>
              </a:ext>
            </a:extLst>
          </p:cNvPr>
          <p:cNvSpPr/>
          <p:nvPr/>
        </p:nvSpPr>
        <p:spPr>
          <a:xfrm>
            <a:off x="6096000" y="2934794"/>
            <a:ext cx="4137660" cy="22725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a:solidFill>
                  <a:schemeClr val="accent2"/>
                </a:solidFill>
                <a:latin typeface="Times New Roman" panose="02020603050405020304" pitchFamily="18" charset="0"/>
                <a:cs typeface="Times New Roman" panose="02020603050405020304" pitchFamily="18" charset="0"/>
              </a:rPr>
              <a:t>Đại từ xưng hô là gì?</a:t>
            </a:r>
          </a:p>
        </p:txBody>
      </p:sp>
      <p:pic>
        <p:nvPicPr>
          <p:cNvPr id="24" name="Picture 3">
            <a:extLst>
              <a:ext uri="{FF2B5EF4-FFF2-40B4-BE49-F238E27FC236}">
                <a16:creationId xmlns:a16="http://schemas.microsoft.com/office/drawing/2014/main" id="{F59B440E-F1ED-49A7-B978-809DDBCCD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96811" y="2184759"/>
            <a:ext cx="8295189" cy="4233545"/>
          </a:xfrm>
          <a:prstGeom prst="rect">
            <a:avLst/>
          </a:prstGeom>
        </p:spPr>
      </p:pic>
      <p:pic>
        <p:nvPicPr>
          <p:cNvPr id="4" name="图片 3">
            <a:extLst>
              <a:ext uri="{FF2B5EF4-FFF2-40B4-BE49-F238E27FC236}">
                <a16:creationId xmlns:a16="http://schemas.microsoft.com/office/drawing/2014/main" id="{58587237-F624-4CCA-9CB7-056EEEE06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806" t="33611" r="-3842" b="31111"/>
          <a:stretch/>
        </p:blipFill>
        <p:spPr>
          <a:xfrm rot="6055712">
            <a:off x="95249" y="-166693"/>
            <a:ext cx="1657350" cy="2419350"/>
          </a:xfrm>
          <a:prstGeom prst="rect">
            <a:avLst/>
          </a:prstGeom>
        </p:spPr>
      </p:pic>
      <p:sp>
        <p:nvSpPr>
          <p:cNvPr id="15" name="矩形: 圆角 7">
            <a:extLst>
              <a:ext uri="{FF2B5EF4-FFF2-40B4-BE49-F238E27FC236}">
                <a16:creationId xmlns:a16="http://schemas.microsoft.com/office/drawing/2014/main" id="{BC9A3F4A-70F1-461D-96BE-C1C7C1FAFB73}"/>
              </a:ext>
            </a:extLst>
          </p:cNvPr>
          <p:cNvSpPr/>
          <p:nvPr/>
        </p:nvSpPr>
        <p:spPr>
          <a:xfrm>
            <a:off x="1117600" y="698085"/>
            <a:ext cx="10414000" cy="1088157"/>
          </a:xfrm>
          <a:prstGeom prst="roundRect">
            <a:avLst/>
          </a:prstGeom>
          <a:solidFill>
            <a:srgbClr val="F4A7B0"/>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6" name="Text Box 20">
            <a:extLst>
              <a:ext uri="{FF2B5EF4-FFF2-40B4-BE49-F238E27FC236}">
                <a16:creationId xmlns:a16="http://schemas.microsoft.com/office/drawing/2014/main" id="{626E3DE6-D1A0-4F34-95F4-15C4C13DD43E}"/>
              </a:ext>
            </a:extLst>
          </p:cNvPr>
          <p:cNvSpPr txBox="1">
            <a:spLocks noChangeArrowheads="1"/>
          </p:cNvSpPr>
          <p:nvPr/>
        </p:nvSpPr>
        <p:spPr bwMode="auto">
          <a:xfrm>
            <a:off x="1270000" y="934480"/>
            <a:ext cx="1026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3: Tìm đại từ xưng hô trong đoạn văn ở bài tập 1.</a:t>
            </a:r>
          </a:p>
        </p:txBody>
      </p:sp>
      <p:pic>
        <p:nvPicPr>
          <p:cNvPr id="17" name="Picture 16">
            <a:extLst>
              <a:ext uri="{FF2B5EF4-FFF2-40B4-BE49-F238E27FC236}">
                <a16:creationId xmlns:a16="http://schemas.microsoft.com/office/drawing/2014/main" id="{B8C97ABA-C357-4FF4-A931-D7BEB990F5D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610024" y="1755650"/>
            <a:ext cx="5445338" cy="5446644"/>
          </a:xfrm>
          <a:prstGeom prst="rect">
            <a:avLst/>
          </a:prstGeom>
        </p:spPr>
      </p:pic>
      <p:pic>
        <p:nvPicPr>
          <p:cNvPr id="18" name="Picture 17">
            <a:extLst>
              <a:ext uri="{FF2B5EF4-FFF2-40B4-BE49-F238E27FC236}">
                <a16:creationId xmlns:a16="http://schemas.microsoft.com/office/drawing/2014/main" id="{E9AEE030-77AA-456F-B144-A1B55032F13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99" b="48546" l="11721" r="32811">
                        <a14:foregroundMark x1="21521" y1="6099" x2="21521" y2="6099"/>
                        <a14:foregroundMark x1="18738" y1="46809" x2="18738" y2="46809"/>
                        <a14:foregroundMark x1="26186" y1="46244" x2="26186" y2="46244"/>
                        <a14:foregroundMark x1="26303" y1="44507" x2="26303" y2="44507"/>
                        <a14:foregroundMark x1="26186" y1="48546" x2="26186" y2="48546"/>
                      </a14:backgroundRemoval>
                    </a14:imgEffect>
                  </a14:imgLayer>
                </a14:imgProps>
              </a:ext>
              <a:ext uri="{28A0092B-C50C-407E-A947-70E740481C1C}">
                <a14:useLocalDpi xmlns:a14="http://schemas.microsoft.com/office/drawing/2010/main" val="0"/>
              </a:ext>
            </a:extLst>
          </a:blip>
          <a:srcRect l="9160" t="2899" r="64535" b="50000"/>
          <a:stretch/>
        </p:blipFill>
        <p:spPr>
          <a:xfrm>
            <a:off x="2556521" y="3774106"/>
            <a:ext cx="1858619" cy="3230217"/>
          </a:xfrm>
          <a:prstGeom prst="rect">
            <a:avLst/>
          </a:prstGeom>
        </p:spPr>
      </p:pic>
      <p:sp>
        <p:nvSpPr>
          <p:cNvPr id="20" name="Text Box 11">
            <a:extLst>
              <a:ext uri="{FF2B5EF4-FFF2-40B4-BE49-F238E27FC236}">
                <a16:creationId xmlns:a16="http://schemas.microsoft.com/office/drawing/2014/main" id="{37EA5FC4-CD32-4484-B07B-7DE8C11B01BD}"/>
              </a:ext>
            </a:extLst>
          </p:cNvPr>
          <p:cNvSpPr txBox="1">
            <a:spLocks noChangeArrowheads="1"/>
          </p:cNvSpPr>
          <p:nvPr/>
        </p:nvSpPr>
        <p:spPr bwMode="auto">
          <a:xfrm>
            <a:off x="4399513" y="2484317"/>
            <a:ext cx="7271468"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a:solidFill>
                  <a:schemeClr val="bg1"/>
                </a:solidFill>
                <a:latin typeface="Times New Roman" panose="02020603050405020304" pitchFamily="18" charset="0"/>
                <a:cs typeface="Times New Roman" panose="02020603050405020304" pitchFamily="18" charset="0"/>
              </a:rPr>
              <a:t>* Đại từ xưng hô là từ được người nói dùng để tự chỉ mình hay chỉ người khác khi giao tiếp . VD : tôi, chúng tôi, ta, chúng ta, mày, chúng mày, nó, chúng nó …</a:t>
            </a:r>
          </a:p>
          <a:p>
            <a:pPr eaLnBrk="1" hangingPunct="1"/>
            <a:r>
              <a:rPr lang="en-US" altLang="en-US" sz="2800" b="1">
                <a:solidFill>
                  <a:schemeClr val="bg1"/>
                </a:solidFill>
                <a:latin typeface="Times New Roman" panose="02020603050405020304" pitchFamily="18" charset="0"/>
                <a:cs typeface="Times New Roman" panose="02020603050405020304" pitchFamily="18" charset="0"/>
              </a:rPr>
              <a:t>- Bên cạnh các từ nói trên, người Việt Nam còn dùng nhiều danh từ chỉ người làm đại từ xưng hô theo thứ bậc, tuổi tác, giới tính như: ông, bà, anh, chị, em, cháu, thầy, bạn….</a:t>
            </a:r>
          </a:p>
        </p:txBody>
      </p:sp>
      <p:cxnSp>
        <p:nvCxnSpPr>
          <p:cNvPr id="25" name="Straight Connector 24">
            <a:extLst>
              <a:ext uri="{FF2B5EF4-FFF2-40B4-BE49-F238E27FC236}">
                <a16:creationId xmlns:a16="http://schemas.microsoft.com/office/drawing/2014/main" id="{5DCBBA23-8DC3-4F29-AF81-2C3E1E448B24}"/>
              </a:ext>
            </a:extLst>
          </p:cNvPr>
          <p:cNvCxnSpPr/>
          <p:nvPr/>
        </p:nvCxnSpPr>
        <p:spPr>
          <a:xfrm>
            <a:off x="4017983" y="1455327"/>
            <a:ext cx="2362200"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9502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heckerboard(across)">
                                      <p:cBhvr>
                                        <p:cTn id="13" dur="500"/>
                                        <p:tgtEl>
                                          <p:spTgt spid="1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xit" presetSubtype="21" fill="hold" grpId="1" nodeType="clickEffect">
                                  <p:stCondLst>
                                    <p:cond delay="0"/>
                                  </p:stCondLst>
                                  <p:childTnLst>
                                    <p:animEffect transition="out" filter="barn(inVertical)">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barn(inVertical)">
                                      <p:cBhvr>
                                        <p:cTn id="46" dur="500"/>
                                        <p:tgtEl>
                                          <p:spTgt spid="24"/>
                                        </p:tgtEl>
                                      </p:cBhvr>
                                    </p:animEffect>
                                  </p:childTnLst>
                                </p:cTn>
                              </p:par>
                            </p:childTnLst>
                          </p:cTn>
                        </p:par>
                        <p:par>
                          <p:cTn id="47" fill="hold">
                            <p:stCondLst>
                              <p:cond delay="500"/>
                            </p:stCondLst>
                            <p:childTnLst>
                              <p:par>
                                <p:cTn id="48" presetID="16" presetClass="entr" presetSubtype="37" fill="hold" grpId="0" nodeType="after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outVertical)">
                                      <p:cBhvr>
                                        <p:cTn id="5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5" grpId="0" animBg="1"/>
      <p:bldP spid="16"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4D392CE-3CE4-4DF4-90B3-42D7B2409E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36065A34-EE24-4390-B04F-3D211E960ADE}"/>
              </a:ext>
            </a:extLst>
          </p:cNvPr>
          <p:cNvSpPr/>
          <p:nvPr/>
        </p:nvSpPr>
        <p:spPr>
          <a:xfrm>
            <a:off x="1117600" y="698085"/>
            <a:ext cx="10414000" cy="1088157"/>
          </a:xfrm>
          <a:prstGeom prst="roundRect">
            <a:avLst/>
          </a:prstGeom>
          <a:solidFill>
            <a:srgbClr val="F4A7B0"/>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D6B95619-B1F2-4C87-B57C-B3C9EC1D4EE3}"/>
              </a:ext>
            </a:extLst>
          </p:cNvPr>
          <p:cNvSpPr txBox="1">
            <a:spLocks noChangeArrowheads="1"/>
          </p:cNvSpPr>
          <p:nvPr/>
        </p:nvSpPr>
        <p:spPr bwMode="auto">
          <a:xfrm>
            <a:off x="1270000" y="934480"/>
            <a:ext cx="1026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3: Tìm đại từ xưng hô trong đoạn văn ở bài tập 1.</a:t>
            </a:r>
          </a:p>
        </p:txBody>
      </p:sp>
      <p:pic>
        <p:nvPicPr>
          <p:cNvPr id="5" name="Picture 4">
            <a:extLst>
              <a:ext uri="{FF2B5EF4-FFF2-40B4-BE49-F238E27FC236}">
                <a16:creationId xmlns:a16="http://schemas.microsoft.com/office/drawing/2014/main" id="{2811CC9A-46D2-496A-8150-5876ACE6A8A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1512994" y="1714166"/>
            <a:ext cx="5445338" cy="5446644"/>
          </a:xfrm>
          <a:prstGeom prst="rect">
            <a:avLst/>
          </a:prstGeom>
        </p:spPr>
      </p:pic>
      <p:pic>
        <p:nvPicPr>
          <p:cNvPr id="6" name="Picture 5">
            <a:extLst>
              <a:ext uri="{FF2B5EF4-FFF2-40B4-BE49-F238E27FC236}">
                <a16:creationId xmlns:a16="http://schemas.microsoft.com/office/drawing/2014/main" id="{BAF7DE8B-A954-404C-9DA8-1010246896A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99" b="48546" l="11721" r="32811">
                        <a14:foregroundMark x1="21521" y1="6099" x2="21521" y2="6099"/>
                        <a14:foregroundMark x1="18738" y1="46809" x2="18738" y2="46809"/>
                        <a14:foregroundMark x1="26186" y1="46244" x2="26186" y2="46244"/>
                        <a14:foregroundMark x1="26303" y1="44507" x2="26303" y2="44507"/>
                        <a14:foregroundMark x1="26186" y1="48546" x2="26186" y2="48546"/>
                      </a14:backgroundRemoval>
                    </a14:imgEffect>
                  </a14:imgLayer>
                </a14:imgProps>
              </a:ext>
              <a:ext uri="{28A0092B-C50C-407E-A947-70E740481C1C}">
                <a14:useLocalDpi xmlns:a14="http://schemas.microsoft.com/office/drawing/2010/main" val="0"/>
              </a:ext>
            </a:extLst>
          </a:blip>
          <a:srcRect l="9160" t="2899" r="64535" b="50000"/>
          <a:stretch/>
        </p:blipFill>
        <p:spPr>
          <a:xfrm>
            <a:off x="1653551" y="3732622"/>
            <a:ext cx="1858619" cy="3230217"/>
          </a:xfrm>
          <a:prstGeom prst="rect">
            <a:avLst/>
          </a:prstGeom>
        </p:spPr>
      </p:pic>
      <p:cxnSp>
        <p:nvCxnSpPr>
          <p:cNvPr id="9" name="Straight Connector 8">
            <a:extLst>
              <a:ext uri="{FF2B5EF4-FFF2-40B4-BE49-F238E27FC236}">
                <a16:creationId xmlns:a16="http://schemas.microsoft.com/office/drawing/2014/main" id="{234D52BB-D6E9-4758-9174-AC85822FC44B}"/>
              </a:ext>
            </a:extLst>
          </p:cNvPr>
          <p:cNvCxnSpPr/>
          <p:nvPr/>
        </p:nvCxnSpPr>
        <p:spPr>
          <a:xfrm>
            <a:off x="4049651" y="1488086"/>
            <a:ext cx="23622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3" name="Text Box 10">
            <a:extLst>
              <a:ext uri="{FF2B5EF4-FFF2-40B4-BE49-F238E27FC236}">
                <a16:creationId xmlns:a16="http://schemas.microsoft.com/office/drawing/2014/main" id="{99CADD96-D3E0-4761-9B6D-56A784E49FEC}"/>
              </a:ext>
            </a:extLst>
          </p:cNvPr>
          <p:cNvSpPr txBox="1">
            <a:spLocks noChangeArrowheads="1"/>
          </p:cNvSpPr>
          <p:nvPr/>
        </p:nvSpPr>
        <p:spPr bwMode="auto">
          <a:xfrm>
            <a:off x="3175000" y="1885462"/>
            <a:ext cx="8915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Tx/>
              <a:buChar char="-"/>
            </a:pPr>
            <a:r>
              <a:rPr lang="en-US" altLang="en-US" sz="2800" b="1">
                <a:latin typeface="Times New Roman" panose="02020603050405020304" pitchFamily="18" charset="0"/>
                <a:cs typeface="Times New Roman" panose="02020603050405020304" pitchFamily="18" charset="0"/>
              </a:rPr>
              <a:t> Chị! – Nguyên quay sang tôi, giọng nghẹn ngào. - Chị… Chị là chị gái của em nhé!</a:t>
            </a:r>
          </a:p>
          <a:p>
            <a:pPr algn="just" eaLnBrk="1" hangingPunct="1"/>
            <a:r>
              <a:rPr lang="en-US" altLang="en-US" sz="2800" b="1">
                <a:latin typeface="Times New Roman" panose="02020603050405020304" pitchFamily="18" charset="0"/>
                <a:cs typeface="Times New Roman" panose="02020603050405020304" pitchFamily="18" charset="0"/>
              </a:rPr>
              <a:t>Tôi nhìn em cười trong hai hàng nước mắt kéo vệt trên má: </a:t>
            </a:r>
          </a:p>
          <a:p>
            <a:pPr algn="just" eaLnBrk="1" hangingPunct="1"/>
            <a:r>
              <a:rPr lang="en-US" altLang="en-US" sz="2800" b="1">
                <a:latin typeface="Times New Roman" panose="02020603050405020304" pitchFamily="18" charset="0"/>
                <a:cs typeface="Times New Roman" panose="02020603050405020304" pitchFamily="18" charset="0"/>
              </a:rPr>
              <a:t>- Chị sẽ là chị của em mãi mãi!</a:t>
            </a:r>
          </a:p>
          <a:p>
            <a:pPr algn="just" eaLnBrk="1" hangingPunct="1"/>
            <a:r>
              <a:rPr lang="en-US" altLang="en-US" sz="2800" b="1">
                <a:latin typeface="Times New Roman" panose="02020603050405020304" pitchFamily="18" charset="0"/>
                <a:cs typeface="Times New Roman" panose="02020603050405020304" pitchFamily="18" charset="0"/>
              </a:rPr>
              <a:t>Nguyên cười rồi đưa tay lên quệt má. Tôi chẳng buồn lau mặt nữa. Chúng tôi đứng như vậy nhìn ra phía xa sáng rực ánh đèn màu, xung quanh là tiếng đàn, tiếng hát khi xa, khi gần chào mừng mùa xuân. Một năm mới bắt đầu.                                                                    </a:t>
            </a:r>
          </a:p>
        </p:txBody>
      </p:sp>
      <p:sp>
        <p:nvSpPr>
          <p:cNvPr id="24" name="TextBox 23">
            <a:extLst>
              <a:ext uri="{FF2B5EF4-FFF2-40B4-BE49-F238E27FC236}">
                <a16:creationId xmlns:a16="http://schemas.microsoft.com/office/drawing/2014/main" id="{69CDA6AA-398A-4BE3-BDA9-EE8005CE92F5}"/>
              </a:ext>
            </a:extLst>
          </p:cNvPr>
          <p:cNvSpPr txBox="1"/>
          <p:nvPr/>
        </p:nvSpPr>
        <p:spPr>
          <a:xfrm>
            <a:off x="9867900" y="5855780"/>
            <a:ext cx="2222500" cy="461665"/>
          </a:xfrm>
          <a:prstGeom prst="rect">
            <a:avLst/>
          </a:prstGeom>
          <a:noFill/>
        </p:spPr>
        <p:txBody>
          <a:bodyPr wrap="square" rtlCol="0">
            <a:spAutoFit/>
          </a:bodyPr>
          <a:lstStyle/>
          <a:p>
            <a:r>
              <a:rPr lang="en-US" altLang="en-US" sz="2400" i="1">
                <a:latin typeface="Times New Roman" panose="02020603050405020304" pitchFamily="18" charset="0"/>
              </a:rPr>
              <a:t>Theo Thùy Linh</a:t>
            </a:r>
            <a:endParaRPr lang="en-US" sz="2400" i="1"/>
          </a:p>
        </p:txBody>
      </p:sp>
      <p:cxnSp>
        <p:nvCxnSpPr>
          <p:cNvPr id="25" name="Straight Connector 24">
            <a:extLst>
              <a:ext uri="{FF2B5EF4-FFF2-40B4-BE49-F238E27FC236}">
                <a16:creationId xmlns:a16="http://schemas.microsoft.com/office/drawing/2014/main" id="{44AE026E-1B18-4905-9801-50DE1DD21A0B}"/>
              </a:ext>
            </a:extLst>
          </p:cNvPr>
          <p:cNvCxnSpPr>
            <a:cxnSpLocks/>
          </p:cNvCxnSpPr>
          <p:nvPr/>
        </p:nvCxnSpPr>
        <p:spPr>
          <a:xfrm>
            <a:off x="4436413" y="2321196"/>
            <a:ext cx="13420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B24E37C6-1837-4081-B884-2F0FD02A90A0}"/>
              </a:ext>
            </a:extLst>
          </p:cNvPr>
          <p:cNvCxnSpPr>
            <a:cxnSpLocks/>
          </p:cNvCxnSpPr>
          <p:nvPr/>
        </p:nvCxnSpPr>
        <p:spPr>
          <a:xfrm>
            <a:off x="4449113" y="2384696"/>
            <a:ext cx="13293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1264D792-CD11-43D7-88CC-91DD67563068}"/>
              </a:ext>
            </a:extLst>
          </p:cNvPr>
          <p:cNvCxnSpPr>
            <a:cxnSpLocks/>
          </p:cNvCxnSpPr>
          <p:nvPr/>
        </p:nvCxnSpPr>
        <p:spPr>
          <a:xfrm>
            <a:off x="3150876" y="4442096"/>
            <a:ext cx="13420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45D9AC52-41CA-4AB5-9685-F0EC70473082}"/>
              </a:ext>
            </a:extLst>
          </p:cNvPr>
          <p:cNvCxnSpPr>
            <a:cxnSpLocks/>
          </p:cNvCxnSpPr>
          <p:nvPr/>
        </p:nvCxnSpPr>
        <p:spPr>
          <a:xfrm>
            <a:off x="3163576" y="4505596"/>
            <a:ext cx="13293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8CFDCAF-0A25-4773-A08D-E3EE405997BD}"/>
              </a:ext>
            </a:extLst>
          </p:cNvPr>
          <p:cNvCxnSpPr>
            <a:cxnSpLocks/>
          </p:cNvCxnSpPr>
          <p:nvPr/>
        </p:nvCxnSpPr>
        <p:spPr>
          <a:xfrm>
            <a:off x="7950200" y="2346596"/>
            <a:ext cx="9779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A054BE52-C7FA-49F7-A004-9ABB56211B12}"/>
              </a:ext>
            </a:extLst>
          </p:cNvPr>
          <p:cNvCxnSpPr>
            <a:cxnSpLocks/>
          </p:cNvCxnSpPr>
          <p:nvPr/>
        </p:nvCxnSpPr>
        <p:spPr>
          <a:xfrm>
            <a:off x="4285372" y="2752996"/>
            <a:ext cx="9779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262B1D6C-F913-4D71-95F2-0295B333D9E0}"/>
              </a:ext>
            </a:extLst>
          </p:cNvPr>
          <p:cNvCxnSpPr>
            <a:cxnSpLocks/>
          </p:cNvCxnSpPr>
          <p:nvPr/>
        </p:nvCxnSpPr>
        <p:spPr>
          <a:xfrm>
            <a:off x="7620000" y="3197496"/>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id="{FD05E1B0-B0D8-4449-9237-B37A38D18463}"/>
              </a:ext>
            </a:extLst>
          </p:cNvPr>
          <p:cNvCxnSpPr>
            <a:cxnSpLocks/>
          </p:cNvCxnSpPr>
          <p:nvPr/>
        </p:nvCxnSpPr>
        <p:spPr>
          <a:xfrm>
            <a:off x="8524875" y="3197496"/>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id="{9ABC2599-A9D1-4F14-BAF4-F1F8E1C1AF32}"/>
              </a:ext>
            </a:extLst>
          </p:cNvPr>
          <p:cNvCxnSpPr>
            <a:cxnSpLocks/>
          </p:cNvCxnSpPr>
          <p:nvPr/>
        </p:nvCxnSpPr>
        <p:spPr>
          <a:xfrm>
            <a:off x="10769600" y="3197496"/>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id="{1625F18B-5AD9-4A47-B56C-C9C45EA40BEC}"/>
              </a:ext>
            </a:extLst>
          </p:cNvPr>
          <p:cNvCxnSpPr>
            <a:cxnSpLocks/>
          </p:cNvCxnSpPr>
          <p:nvPr/>
        </p:nvCxnSpPr>
        <p:spPr>
          <a:xfrm>
            <a:off x="3238500" y="3616596"/>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5" name="Straight Connector 34">
            <a:extLst>
              <a:ext uri="{FF2B5EF4-FFF2-40B4-BE49-F238E27FC236}">
                <a16:creationId xmlns:a16="http://schemas.microsoft.com/office/drawing/2014/main" id="{A05F72ED-D7C8-4104-9B61-4EFE911865DB}"/>
              </a:ext>
            </a:extLst>
          </p:cNvPr>
          <p:cNvCxnSpPr>
            <a:cxnSpLocks/>
          </p:cNvCxnSpPr>
          <p:nvPr/>
        </p:nvCxnSpPr>
        <p:spPr>
          <a:xfrm>
            <a:off x="4819648" y="4028886"/>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E54AE645-96BB-4C0B-9BD3-DFC4AC50C8EF}"/>
              </a:ext>
            </a:extLst>
          </p:cNvPr>
          <p:cNvCxnSpPr>
            <a:cxnSpLocks/>
          </p:cNvCxnSpPr>
          <p:nvPr/>
        </p:nvCxnSpPr>
        <p:spPr>
          <a:xfrm>
            <a:off x="6489700" y="4450188"/>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2F880867-2AAC-41CD-96E5-B39615423755}"/>
              </a:ext>
            </a:extLst>
          </p:cNvPr>
          <p:cNvCxnSpPr>
            <a:cxnSpLocks/>
          </p:cNvCxnSpPr>
          <p:nvPr/>
        </p:nvCxnSpPr>
        <p:spPr>
          <a:xfrm>
            <a:off x="8372475" y="4450188"/>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988DD2B3-8684-4359-BB71-A8F26B9C0A6C}"/>
              </a:ext>
            </a:extLst>
          </p:cNvPr>
          <p:cNvCxnSpPr>
            <a:cxnSpLocks/>
          </p:cNvCxnSpPr>
          <p:nvPr/>
        </p:nvCxnSpPr>
        <p:spPr>
          <a:xfrm>
            <a:off x="3317875" y="4881988"/>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id="{E7387360-C4AD-440B-8872-D1C1ADE5145A}"/>
              </a:ext>
            </a:extLst>
          </p:cNvPr>
          <p:cNvCxnSpPr>
            <a:cxnSpLocks/>
          </p:cNvCxnSpPr>
          <p:nvPr/>
        </p:nvCxnSpPr>
        <p:spPr>
          <a:xfrm>
            <a:off x="9944100" y="4894688"/>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71B3CECB-2273-43A1-A469-5F81787E12B1}"/>
              </a:ext>
            </a:extLst>
          </p:cNvPr>
          <p:cNvCxnSpPr>
            <a:cxnSpLocks/>
          </p:cNvCxnSpPr>
          <p:nvPr/>
        </p:nvCxnSpPr>
        <p:spPr>
          <a:xfrm>
            <a:off x="3768723" y="5292996"/>
            <a:ext cx="13303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EE0AA3F4-5C6E-47B7-89A9-4660F58DC714}"/>
              </a:ext>
            </a:extLst>
          </p:cNvPr>
          <p:cNvCxnSpPr>
            <a:cxnSpLocks/>
          </p:cNvCxnSpPr>
          <p:nvPr/>
        </p:nvCxnSpPr>
        <p:spPr>
          <a:xfrm>
            <a:off x="5194300" y="5305696"/>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3E75464C-33C8-4919-9227-1F6784A5636E}"/>
              </a:ext>
            </a:extLst>
          </p:cNvPr>
          <p:cNvCxnSpPr>
            <a:cxnSpLocks/>
          </p:cNvCxnSpPr>
          <p:nvPr/>
        </p:nvCxnSpPr>
        <p:spPr>
          <a:xfrm>
            <a:off x="8372475" y="5305696"/>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9DF7A00A-C1E8-40CC-A876-7CABC96A6ABB}"/>
              </a:ext>
            </a:extLst>
          </p:cNvPr>
          <p:cNvCxnSpPr>
            <a:cxnSpLocks/>
          </p:cNvCxnSpPr>
          <p:nvPr/>
        </p:nvCxnSpPr>
        <p:spPr>
          <a:xfrm>
            <a:off x="9969500" y="5290092"/>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4" name="Straight Connector 43">
            <a:extLst>
              <a:ext uri="{FF2B5EF4-FFF2-40B4-BE49-F238E27FC236}">
                <a16:creationId xmlns:a16="http://schemas.microsoft.com/office/drawing/2014/main" id="{E1858428-4C5C-45E5-86C1-899C4051C1CD}"/>
              </a:ext>
            </a:extLst>
          </p:cNvPr>
          <p:cNvCxnSpPr>
            <a:cxnSpLocks/>
          </p:cNvCxnSpPr>
          <p:nvPr/>
        </p:nvCxnSpPr>
        <p:spPr>
          <a:xfrm>
            <a:off x="6824241" y="5721892"/>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5" name="Straight Connector 44">
            <a:extLst>
              <a:ext uri="{FF2B5EF4-FFF2-40B4-BE49-F238E27FC236}">
                <a16:creationId xmlns:a16="http://schemas.microsoft.com/office/drawing/2014/main" id="{A07D4028-C615-4ADB-96E9-84F3BF445F57}"/>
              </a:ext>
            </a:extLst>
          </p:cNvPr>
          <p:cNvCxnSpPr>
            <a:cxnSpLocks/>
          </p:cNvCxnSpPr>
          <p:nvPr/>
        </p:nvCxnSpPr>
        <p:spPr>
          <a:xfrm>
            <a:off x="9169400" y="5734592"/>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6" name="Oval 45">
            <a:extLst>
              <a:ext uri="{FF2B5EF4-FFF2-40B4-BE49-F238E27FC236}">
                <a16:creationId xmlns:a16="http://schemas.microsoft.com/office/drawing/2014/main" id="{DBBEC1A5-4ADF-484C-9416-23B4589517F3}"/>
              </a:ext>
            </a:extLst>
          </p:cNvPr>
          <p:cNvSpPr/>
          <p:nvPr/>
        </p:nvSpPr>
        <p:spPr>
          <a:xfrm>
            <a:off x="3420028" y="1932909"/>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Oval 46">
            <a:extLst>
              <a:ext uri="{FF2B5EF4-FFF2-40B4-BE49-F238E27FC236}">
                <a16:creationId xmlns:a16="http://schemas.microsoft.com/office/drawing/2014/main" id="{B33821F6-8636-4676-B5E2-095101EE8D5B}"/>
              </a:ext>
            </a:extLst>
          </p:cNvPr>
          <p:cNvSpPr/>
          <p:nvPr/>
        </p:nvSpPr>
        <p:spPr>
          <a:xfrm>
            <a:off x="7307176" y="1932908"/>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r>
              <a:rPr lang="en-US"/>
              <a:t>v</a:t>
            </a:r>
          </a:p>
        </p:txBody>
      </p:sp>
      <p:sp>
        <p:nvSpPr>
          <p:cNvPr id="48" name="Oval 47">
            <a:extLst>
              <a:ext uri="{FF2B5EF4-FFF2-40B4-BE49-F238E27FC236}">
                <a16:creationId xmlns:a16="http://schemas.microsoft.com/office/drawing/2014/main" id="{D1DEA55D-556B-480D-99BC-F600649CC7D6}"/>
              </a:ext>
            </a:extLst>
          </p:cNvPr>
          <p:cNvSpPr/>
          <p:nvPr/>
        </p:nvSpPr>
        <p:spPr>
          <a:xfrm>
            <a:off x="11064566" y="1919315"/>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Oval 48">
            <a:extLst>
              <a:ext uri="{FF2B5EF4-FFF2-40B4-BE49-F238E27FC236}">
                <a16:creationId xmlns:a16="http://schemas.microsoft.com/office/drawing/2014/main" id="{400D6511-0C66-4547-B349-4C01AE810248}"/>
              </a:ext>
            </a:extLst>
          </p:cNvPr>
          <p:cNvSpPr/>
          <p:nvPr/>
        </p:nvSpPr>
        <p:spPr>
          <a:xfrm>
            <a:off x="3228666" y="2363960"/>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Oval 49">
            <a:extLst>
              <a:ext uri="{FF2B5EF4-FFF2-40B4-BE49-F238E27FC236}">
                <a16:creationId xmlns:a16="http://schemas.microsoft.com/office/drawing/2014/main" id="{A76B76CD-E83D-46AE-9C81-32A6D86A2E32}"/>
              </a:ext>
            </a:extLst>
          </p:cNvPr>
          <p:cNvSpPr/>
          <p:nvPr/>
        </p:nvSpPr>
        <p:spPr>
          <a:xfrm>
            <a:off x="5905526" y="2346596"/>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1" name="Oval 50">
            <a:extLst>
              <a:ext uri="{FF2B5EF4-FFF2-40B4-BE49-F238E27FC236}">
                <a16:creationId xmlns:a16="http://schemas.microsoft.com/office/drawing/2014/main" id="{4CA801BB-40A4-42F7-8D5E-63C799D4479E}"/>
              </a:ext>
            </a:extLst>
          </p:cNvPr>
          <p:cNvSpPr/>
          <p:nvPr/>
        </p:nvSpPr>
        <p:spPr>
          <a:xfrm>
            <a:off x="3193514" y="2795011"/>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Oval 51">
            <a:extLst>
              <a:ext uri="{FF2B5EF4-FFF2-40B4-BE49-F238E27FC236}">
                <a16:creationId xmlns:a16="http://schemas.microsoft.com/office/drawing/2014/main" id="{B0CB7E5C-01F7-4EE8-BE25-57A19236F49A}"/>
              </a:ext>
            </a:extLst>
          </p:cNvPr>
          <p:cNvSpPr/>
          <p:nvPr/>
        </p:nvSpPr>
        <p:spPr>
          <a:xfrm>
            <a:off x="4615278" y="2808741"/>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Oval 52">
            <a:extLst>
              <a:ext uri="{FF2B5EF4-FFF2-40B4-BE49-F238E27FC236}">
                <a16:creationId xmlns:a16="http://schemas.microsoft.com/office/drawing/2014/main" id="{1830A829-2929-48A2-A58F-70CB03686310}"/>
              </a:ext>
            </a:extLst>
          </p:cNvPr>
          <p:cNvSpPr/>
          <p:nvPr/>
        </p:nvSpPr>
        <p:spPr>
          <a:xfrm>
            <a:off x="3450690" y="3621092"/>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Oval 53">
            <a:extLst>
              <a:ext uri="{FF2B5EF4-FFF2-40B4-BE49-F238E27FC236}">
                <a16:creationId xmlns:a16="http://schemas.microsoft.com/office/drawing/2014/main" id="{7B807D6C-A01F-4851-9B8B-60C0D30F1D60}"/>
              </a:ext>
            </a:extLst>
          </p:cNvPr>
          <p:cNvSpPr/>
          <p:nvPr/>
        </p:nvSpPr>
        <p:spPr>
          <a:xfrm>
            <a:off x="5921620" y="3666971"/>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5" name="Oval 54">
            <a:extLst>
              <a:ext uri="{FF2B5EF4-FFF2-40B4-BE49-F238E27FC236}">
                <a16:creationId xmlns:a16="http://schemas.microsoft.com/office/drawing/2014/main" id="{3519665F-35B8-48EA-A743-5BCB2D8A718C}"/>
              </a:ext>
            </a:extLst>
          </p:cNvPr>
          <p:cNvSpPr/>
          <p:nvPr/>
        </p:nvSpPr>
        <p:spPr>
          <a:xfrm>
            <a:off x="9002300" y="4040359"/>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6" name="Oval 55">
            <a:extLst>
              <a:ext uri="{FF2B5EF4-FFF2-40B4-BE49-F238E27FC236}">
                <a16:creationId xmlns:a16="http://schemas.microsoft.com/office/drawing/2014/main" id="{E86CE614-C54D-45CB-86FC-62B4CF13FC4F}"/>
              </a:ext>
            </a:extLst>
          </p:cNvPr>
          <p:cNvSpPr/>
          <p:nvPr/>
        </p:nvSpPr>
        <p:spPr>
          <a:xfrm>
            <a:off x="4740979" y="4458979"/>
            <a:ext cx="1670871" cy="559436"/>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79608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barn(inVertical)">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barn(inVertical)">
                                      <p:cBhvr>
                                        <p:cTn id="27" dur="500"/>
                                        <p:tgtEl>
                                          <p:spTgt spid="4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inVertical)">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barn(inVertical)">
                                      <p:cBhvr>
                                        <p:cTn id="52" dur="500"/>
                                        <p:tgtEl>
                                          <p:spTgt spid="5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arn(inVertical)">
                                      <p:cBhvr>
                                        <p:cTn id="57" dur="500"/>
                                        <p:tgtEl>
                                          <p:spTgt spid="5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barn(inVertical)">
                                      <p:cBhvr>
                                        <p:cTn id="62" dur="500"/>
                                        <p:tgtEl>
                                          <p:spTgt spid="5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barn(inVertical)">
                                      <p:cBhvr>
                                        <p:cTn id="6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B6F92A7-75C1-4830-9F72-5D8F4EA11E8A}"/>
              </a:ext>
            </a:extLst>
          </p:cNvPr>
          <p:cNvSpPr/>
          <p:nvPr/>
        </p:nvSpPr>
        <p:spPr>
          <a:xfrm>
            <a:off x="1310330" y="1001882"/>
            <a:ext cx="10081550" cy="264426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t> </a:t>
            </a:r>
          </a:p>
        </p:txBody>
      </p:sp>
      <p:pic>
        <p:nvPicPr>
          <p:cNvPr id="2" name="图片 3">
            <a:extLst>
              <a:ext uri="{FF2B5EF4-FFF2-40B4-BE49-F238E27FC236}">
                <a16:creationId xmlns:a16="http://schemas.microsoft.com/office/drawing/2014/main" id="{FCB8F9B2-9540-4087-AAAD-192C6B0E40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A6F013F6-412A-4A7D-8648-5E1BEADB5665}"/>
              </a:ext>
            </a:extLst>
          </p:cNvPr>
          <p:cNvSpPr/>
          <p:nvPr/>
        </p:nvSpPr>
        <p:spPr>
          <a:xfrm>
            <a:off x="2419350" y="399929"/>
            <a:ext cx="782584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C443C8F-639E-403E-BDF1-F5F5FAC999BC}"/>
              </a:ext>
            </a:extLst>
          </p:cNvPr>
          <p:cNvSpPr txBox="1">
            <a:spLocks noChangeArrowheads="1"/>
          </p:cNvSpPr>
          <p:nvPr/>
        </p:nvSpPr>
        <p:spPr bwMode="auto">
          <a:xfrm>
            <a:off x="2575775" y="555301"/>
            <a:ext cx="75506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 Tìm trong đoạn văn ở bài tập 1:</a:t>
            </a:r>
          </a:p>
        </p:txBody>
      </p:sp>
      <p:sp>
        <p:nvSpPr>
          <p:cNvPr id="6" name="Text Box 12">
            <a:extLst>
              <a:ext uri="{FF2B5EF4-FFF2-40B4-BE49-F238E27FC236}">
                <a16:creationId xmlns:a16="http://schemas.microsoft.com/office/drawing/2014/main" id="{E077B010-68AC-4C64-8C5B-2598E57812C1}"/>
              </a:ext>
            </a:extLst>
          </p:cNvPr>
          <p:cNvSpPr txBox="1">
            <a:spLocks noChangeArrowheads="1"/>
          </p:cNvSpPr>
          <p:nvPr/>
        </p:nvSpPr>
        <p:spPr bwMode="auto">
          <a:xfrm>
            <a:off x="1524000" y="1530453"/>
            <a:ext cx="91440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500" b="1">
                <a:latin typeface="Times New Roman" panose="02020603050405020304" pitchFamily="18" charset="0"/>
                <a:cs typeface="Times New Roman" panose="02020603050405020304" pitchFamily="18" charset="0"/>
              </a:rPr>
              <a:t>a. Một danh từ hoặc đại từ làm chủ ngữ trong kiểu câu </a:t>
            </a:r>
            <a:r>
              <a:rPr lang="en-US" altLang="en-US" sz="2500" b="1" i="1">
                <a:latin typeface="Times New Roman" panose="02020603050405020304" pitchFamily="18" charset="0"/>
                <a:cs typeface="Times New Roman" panose="02020603050405020304" pitchFamily="18" charset="0"/>
              </a:rPr>
              <a:t>Ai làm gì?</a:t>
            </a:r>
            <a:endParaRPr lang="en-US" altLang="en-US" sz="2500" i="1">
              <a:latin typeface="Times New Roman" panose="02020603050405020304" pitchFamily="18" charset="0"/>
              <a:cs typeface="Times New Roman" panose="02020603050405020304" pitchFamily="18" charset="0"/>
            </a:endParaRPr>
          </a:p>
        </p:txBody>
      </p:sp>
      <p:sp>
        <p:nvSpPr>
          <p:cNvPr id="7" name="Text Box 9">
            <a:extLst>
              <a:ext uri="{FF2B5EF4-FFF2-40B4-BE49-F238E27FC236}">
                <a16:creationId xmlns:a16="http://schemas.microsoft.com/office/drawing/2014/main" id="{F7BF0361-954B-4CAB-AD35-D46B237BAC3B}"/>
              </a:ext>
            </a:extLst>
          </p:cNvPr>
          <p:cNvSpPr txBox="1">
            <a:spLocks noChangeArrowheads="1"/>
          </p:cNvSpPr>
          <p:nvPr/>
        </p:nvSpPr>
        <p:spPr bwMode="auto">
          <a:xfrm>
            <a:off x="1524000" y="2967273"/>
            <a:ext cx="94869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d. Một danh từ tham gia bộ phận vị ngữ trong kiểu câu </a:t>
            </a:r>
            <a:r>
              <a:rPr lang="en-US" altLang="en-US" sz="2600" b="1" i="1">
                <a:latin typeface="Times New Roman" panose="02020603050405020304" pitchFamily="18" charset="0"/>
                <a:cs typeface="Times New Roman" panose="02020603050405020304" pitchFamily="18" charset="0"/>
              </a:rPr>
              <a:t>Ai là gì?</a:t>
            </a:r>
            <a:endParaRPr lang="en-US" altLang="en-US" sz="2600" i="1">
              <a:latin typeface="Times New Roman" panose="02020603050405020304" pitchFamily="18" charset="0"/>
              <a:cs typeface="Times New Roman" panose="02020603050405020304" pitchFamily="18" charset="0"/>
            </a:endParaRPr>
          </a:p>
        </p:txBody>
      </p:sp>
      <p:sp>
        <p:nvSpPr>
          <p:cNvPr id="8" name="Text Box 10">
            <a:extLst>
              <a:ext uri="{FF2B5EF4-FFF2-40B4-BE49-F238E27FC236}">
                <a16:creationId xmlns:a16="http://schemas.microsoft.com/office/drawing/2014/main" id="{BF0042F6-9F79-4694-B19A-96FED3EC0D76}"/>
              </a:ext>
            </a:extLst>
          </p:cNvPr>
          <p:cNvSpPr txBox="1">
            <a:spLocks noChangeArrowheads="1"/>
          </p:cNvSpPr>
          <p:nvPr/>
        </p:nvSpPr>
        <p:spPr bwMode="auto">
          <a:xfrm>
            <a:off x="1556695" y="2450109"/>
            <a:ext cx="93249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c. Một danh từ hoặc đại từ làm chủ ngữ trong kiểu câu </a:t>
            </a:r>
            <a:r>
              <a:rPr lang="en-US" altLang="en-US" sz="2600" b="1" i="1">
                <a:latin typeface="Times New Roman" panose="02020603050405020304" pitchFamily="18" charset="0"/>
                <a:cs typeface="Times New Roman" panose="02020603050405020304" pitchFamily="18" charset="0"/>
              </a:rPr>
              <a:t>Ai là gì? </a:t>
            </a:r>
            <a:endParaRPr lang="en-US" altLang="en-US" sz="2600" i="1">
              <a:latin typeface="Times New Roman" panose="02020603050405020304" pitchFamily="18" charset="0"/>
              <a:cs typeface="Times New Roman" panose="02020603050405020304" pitchFamily="18" charset="0"/>
            </a:endParaRPr>
          </a:p>
        </p:txBody>
      </p:sp>
      <p:sp>
        <p:nvSpPr>
          <p:cNvPr id="9" name="Text Box 11">
            <a:extLst>
              <a:ext uri="{FF2B5EF4-FFF2-40B4-BE49-F238E27FC236}">
                <a16:creationId xmlns:a16="http://schemas.microsoft.com/office/drawing/2014/main" id="{EB364C35-18CB-46D5-8B8A-23C8B1714768}"/>
              </a:ext>
            </a:extLst>
          </p:cNvPr>
          <p:cNvSpPr txBox="1">
            <a:spLocks noChangeArrowheads="1"/>
          </p:cNvSpPr>
          <p:nvPr/>
        </p:nvSpPr>
        <p:spPr bwMode="auto">
          <a:xfrm>
            <a:off x="1524000" y="2016427"/>
            <a:ext cx="9324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500" b="1">
                <a:latin typeface="Times New Roman" panose="02020603050405020304" pitchFamily="18" charset="0"/>
                <a:cs typeface="Times New Roman" panose="02020603050405020304" pitchFamily="18" charset="0"/>
              </a:rPr>
              <a:t>b. Một danh từ hoặc đại từ làm chủ ngữ trong kiểu câu </a:t>
            </a:r>
            <a:r>
              <a:rPr lang="en-US" altLang="en-US" sz="2500" b="1" i="1">
                <a:latin typeface="Times New Roman" panose="02020603050405020304" pitchFamily="18" charset="0"/>
                <a:cs typeface="Times New Roman" panose="02020603050405020304" pitchFamily="18" charset="0"/>
              </a:rPr>
              <a:t>Ai thế nào?</a:t>
            </a:r>
            <a:endParaRPr lang="en-US" altLang="en-US" sz="2500" i="1">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3FD7BDE8-1653-46F6-9602-C085519947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488" b="45388" l="35355" r="67633"/>
                    </a14:imgEffect>
                  </a14:imgLayer>
                </a14:imgProps>
              </a:ext>
              <a:ext uri="{28A0092B-C50C-407E-A947-70E740481C1C}">
                <a14:useLocalDpi xmlns:a14="http://schemas.microsoft.com/office/drawing/2010/main" val="0"/>
              </a:ext>
            </a:extLst>
          </a:blip>
          <a:srcRect l="31320" t="3876" r="28332" b="50000"/>
          <a:stretch/>
        </p:blipFill>
        <p:spPr>
          <a:xfrm>
            <a:off x="4179080" y="4079695"/>
            <a:ext cx="2767040" cy="3163186"/>
          </a:xfrm>
          <a:prstGeom prst="rect">
            <a:avLst/>
          </a:prstGeom>
        </p:spPr>
      </p:pic>
      <p:sp>
        <p:nvSpPr>
          <p:cNvPr id="11" name="Cloud 10">
            <a:extLst>
              <a:ext uri="{FF2B5EF4-FFF2-40B4-BE49-F238E27FC236}">
                <a16:creationId xmlns:a16="http://schemas.microsoft.com/office/drawing/2014/main" id="{4CFF9A2A-4C8F-4B3C-B811-5FE0DAFD2A22}"/>
              </a:ext>
            </a:extLst>
          </p:cNvPr>
          <p:cNvSpPr/>
          <p:nvPr/>
        </p:nvSpPr>
        <p:spPr>
          <a:xfrm>
            <a:off x="77740" y="3659041"/>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Thế nào là kiểu câu </a:t>
            </a:r>
            <a:r>
              <a:rPr lang="en-US" sz="3200" b="1" i="1">
                <a:latin typeface="Times New Roman" panose="02020603050405020304" pitchFamily="18" charset="0"/>
                <a:cs typeface="Times New Roman" panose="02020603050405020304" pitchFamily="18" charset="0"/>
              </a:rPr>
              <a:t>Ai làm gì?</a:t>
            </a:r>
          </a:p>
        </p:txBody>
      </p:sp>
      <p:pic>
        <p:nvPicPr>
          <p:cNvPr id="16" name="Picture 2">
            <a:extLst>
              <a:ext uri="{FF2B5EF4-FFF2-40B4-BE49-F238E27FC236}">
                <a16:creationId xmlns:a16="http://schemas.microsoft.com/office/drawing/2014/main" id="{87049719-4464-4F7B-972C-4E18F0154D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219181" y="3970231"/>
            <a:ext cx="5642618" cy="2248276"/>
          </a:xfrm>
          <a:prstGeom prst="rect">
            <a:avLst/>
          </a:prstGeom>
        </p:spPr>
      </p:pic>
      <p:sp>
        <p:nvSpPr>
          <p:cNvPr id="17" name="TextBox 16">
            <a:extLst>
              <a:ext uri="{FF2B5EF4-FFF2-40B4-BE49-F238E27FC236}">
                <a16:creationId xmlns:a16="http://schemas.microsoft.com/office/drawing/2014/main" id="{2100DF92-D259-4BF4-8AC1-5A5011601E49}"/>
              </a:ext>
            </a:extLst>
          </p:cNvPr>
          <p:cNvSpPr txBox="1"/>
          <p:nvPr/>
        </p:nvSpPr>
        <p:spPr>
          <a:xfrm>
            <a:off x="6728700" y="4387286"/>
            <a:ext cx="4623580"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Kiểu câu </a:t>
            </a:r>
            <a:r>
              <a:rPr lang="en-US" sz="2800" b="1" i="1">
                <a:latin typeface="Times New Roman" panose="02020603050405020304" pitchFamily="18" charset="0"/>
                <a:cs typeface="Times New Roman" panose="02020603050405020304" pitchFamily="18" charset="0"/>
              </a:rPr>
              <a:t>Ai làm gì? </a:t>
            </a:r>
            <a:r>
              <a:rPr lang="en-US" sz="2800">
                <a:latin typeface="Times New Roman" panose="02020603050405020304" pitchFamily="18" charset="0"/>
                <a:cs typeface="Times New Roman" panose="02020603050405020304" pitchFamily="18" charset="0"/>
              </a:rPr>
              <a:t>dùng để kể về hành động, hoạt động của con người, sự vật, sự việc.</a:t>
            </a:r>
          </a:p>
        </p:txBody>
      </p:sp>
      <p:sp>
        <p:nvSpPr>
          <p:cNvPr id="18" name="Cloud 17">
            <a:extLst>
              <a:ext uri="{FF2B5EF4-FFF2-40B4-BE49-F238E27FC236}">
                <a16:creationId xmlns:a16="http://schemas.microsoft.com/office/drawing/2014/main" id="{D9FCD93F-83E4-4B2D-8257-12A490FC9370}"/>
              </a:ext>
            </a:extLst>
          </p:cNvPr>
          <p:cNvSpPr/>
          <p:nvPr/>
        </p:nvSpPr>
        <p:spPr>
          <a:xfrm>
            <a:off x="101600" y="3607842"/>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Thế nào là kiểu câu </a:t>
            </a:r>
            <a:r>
              <a:rPr lang="en-US" sz="3200" b="1" i="1">
                <a:latin typeface="Times New Roman" panose="02020603050405020304" pitchFamily="18" charset="0"/>
                <a:cs typeface="Times New Roman" panose="02020603050405020304" pitchFamily="18" charset="0"/>
              </a:rPr>
              <a:t>Ai thế nào?</a:t>
            </a:r>
          </a:p>
        </p:txBody>
      </p:sp>
      <p:pic>
        <p:nvPicPr>
          <p:cNvPr id="19" name="Picture 2">
            <a:extLst>
              <a:ext uri="{FF2B5EF4-FFF2-40B4-BE49-F238E27FC236}">
                <a16:creationId xmlns:a16="http://schemas.microsoft.com/office/drawing/2014/main" id="{8393E052-AB7D-4FFB-9DC4-7F8BB86A37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266901" y="3970231"/>
            <a:ext cx="5642618" cy="2248276"/>
          </a:xfrm>
          <a:prstGeom prst="rect">
            <a:avLst/>
          </a:prstGeom>
        </p:spPr>
      </p:pic>
      <p:sp>
        <p:nvSpPr>
          <p:cNvPr id="20" name="TextBox 19">
            <a:extLst>
              <a:ext uri="{FF2B5EF4-FFF2-40B4-BE49-F238E27FC236}">
                <a16:creationId xmlns:a16="http://schemas.microsoft.com/office/drawing/2014/main" id="{68C48312-CFE2-481F-AA15-0A24C3BCADBE}"/>
              </a:ext>
            </a:extLst>
          </p:cNvPr>
          <p:cNvSpPr txBox="1"/>
          <p:nvPr/>
        </p:nvSpPr>
        <p:spPr>
          <a:xfrm>
            <a:off x="6471642" y="4470525"/>
            <a:ext cx="5326868"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Kiểu câu </a:t>
            </a:r>
            <a:r>
              <a:rPr lang="en-US" sz="2800" b="1" i="1">
                <a:latin typeface="Times New Roman" panose="02020603050405020304" pitchFamily="18" charset="0"/>
                <a:cs typeface="Times New Roman" panose="02020603050405020304" pitchFamily="18" charset="0"/>
              </a:rPr>
              <a:t>Ai thế nào? </a:t>
            </a:r>
            <a:r>
              <a:rPr lang="en-US" sz="2800">
                <a:latin typeface="Times New Roman" panose="02020603050405020304" pitchFamily="18" charset="0"/>
                <a:cs typeface="Times New Roman" panose="02020603050405020304" pitchFamily="18" charset="0"/>
              </a:rPr>
              <a:t>dùng để miêu tả các đặc điểm, tính chất, trạng thái của con người, sự vật, sự việc.</a:t>
            </a:r>
          </a:p>
        </p:txBody>
      </p:sp>
      <p:sp>
        <p:nvSpPr>
          <p:cNvPr id="21" name="Cloud 20">
            <a:extLst>
              <a:ext uri="{FF2B5EF4-FFF2-40B4-BE49-F238E27FC236}">
                <a16:creationId xmlns:a16="http://schemas.microsoft.com/office/drawing/2014/main" id="{73C4F6B1-39DB-4B08-B866-1AD235F04B3A}"/>
              </a:ext>
            </a:extLst>
          </p:cNvPr>
          <p:cNvSpPr/>
          <p:nvPr/>
        </p:nvSpPr>
        <p:spPr>
          <a:xfrm>
            <a:off x="125460" y="3569500"/>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Thế nào là kiểu câu </a:t>
            </a:r>
            <a:r>
              <a:rPr lang="en-US" sz="3200" b="1" i="1">
                <a:latin typeface="Times New Roman" panose="02020603050405020304" pitchFamily="18" charset="0"/>
                <a:cs typeface="Times New Roman" panose="02020603050405020304" pitchFamily="18" charset="0"/>
              </a:rPr>
              <a:t>Ai là gì?</a:t>
            </a:r>
          </a:p>
        </p:txBody>
      </p:sp>
      <p:pic>
        <p:nvPicPr>
          <p:cNvPr id="22" name="Picture 2">
            <a:extLst>
              <a:ext uri="{FF2B5EF4-FFF2-40B4-BE49-F238E27FC236}">
                <a16:creationId xmlns:a16="http://schemas.microsoft.com/office/drawing/2014/main" id="{771B76D6-6603-412E-9F23-BAF0C1EECC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39051" y="4003838"/>
            <a:ext cx="5642618" cy="2248276"/>
          </a:xfrm>
          <a:prstGeom prst="rect">
            <a:avLst/>
          </a:prstGeom>
        </p:spPr>
      </p:pic>
      <p:sp>
        <p:nvSpPr>
          <p:cNvPr id="23" name="TextBox 22">
            <a:extLst>
              <a:ext uri="{FF2B5EF4-FFF2-40B4-BE49-F238E27FC236}">
                <a16:creationId xmlns:a16="http://schemas.microsoft.com/office/drawing/2014/main" id="{ABA08616-7608-41BB-931A-621460817123}"/>
              </a:ext>
            </a:extLst>
          </p:cNvPr>
          <p:cNvSpPr txBox="1"/>
          <p:nvPr/>
        </p:nvSpPr>
        <p:spPr>
          <a:xfrm>
            <a:off x="6543792" y="4504132"/>
            <a:ext cx="5326868"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Kiểu câu </a:t>
            </a:r>
            <a:r>
              <a:rPr lang="en-US" sz="2800" b="1" i="1">
                <a:latin typeface="Times New Roman" panose="02020603050405020304" pitchFamily="18" charset="0"/>
                <a:cs typeface="Times New Roman" panose="02020603050405020304" pitchFamily="18" charset="0"/>
              </a:rPr>
              <a:t>Ai là gì? </a:t>
            </a:r>
            <a:r>
              <a:rPr lang="en-US" sz="2800">
                <a:latin typeface="Times New Roman" panose="02020603050405020304" pitchFamily="18" charset="0"/>
                <a:cs typeface="Times New Roman" panose="02020603050405020304" pitchFamily="18" charset="0"/>
              </a:rPr>
              <a:t>dùng để giới thiệu, nêu định nghĩa, nhận xét về con người, sự vật, sự việc.</a:t>
            </a:r>
          </a:p>
        </p:txBody>
      </p:sp>
    </p:spTree>
    <p:extLst>
      <p:ext uri="{BB962C8B-B14F-4D97-AF65-F5344CB8AC3E}">
        <p14:creationId xmlns:p14="http://schemas.microsoft.com/office/powerpoint/2010/main" val="2018904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par>
                          <p:cTn id="36" fill="hold">
                            <p:stCondLst>
                              <p:cond delay="2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righ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par>
                                <p:cTn id="55" presetID="22" presetClass="entr" presetSubtype="8"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6" presetClass="exit" presetSubtype="21" fill="hold" grpId="1" nodeType="withEffect">
                                  <p:stCondLst>
                                    <p:cond delay="0"/>
                                  </p:stCondLst>
                                  <p:childTnLst>
                                    <p:animEffect transition="out" filter="barn(inVertical)">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6" presetClass="exit" presetSubtype="21" fill="hold" nodeType="withEffect">
                                  <p:stCondLst>
                                    <p:cond delay="0"/>
                                  </p:stCondLst>
                                  <p:childTnLst>
                                    <p:animEffect transition="out" filter="barn(inVertical)">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right)">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ipe(left)">
                                      <p:cBhvr>
                                        <p:cTn id="78" dur="500"/>
                                        <p:tgtEl>
                                          <p:spTgt spid="20"/>
                                        </p:tgtEl>
                                      </p:cBhvr>
                                    </p:animEffect>
                                  </p:childTnLst>
                                </p:cTn>
                              </p:par>
                              <p:par>
                                <p:cTn id="79" presetID="22" presetClass="entr" presetSubtype="8"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wipe(left)">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xit" presetSubtype="21" fill="hold" grpId="1" nodeType="clickEffect">
                                  <p:stCondLst>
                                    <p:cond delay="0"/>
                                  </p:stCondLst>
                                  <p:childTnLst>
                                    <p:animEffect transition="out" filter="barn(inVertical)">
                                      <p:cBhvr>
                                        <p:cTn id="85" dur="500"/>
                                        <p:tgtEl>
                                          <p:spTgt spid="18"/>
                                        </p:tgtEl>
                                      </p:cBhvr>
                                    </p:animEffect>
                                    <p:set>
                                      <p:cBhvr>
                                        <p:cTn id="86" dur="1" fill="hold">
                                          <p:stCondLst>
                                            <p:cond delay="499"/>
                                          </p:stCondLst>
                                        </p:cTn>
                                        <p:tgtEl>
                                          <p:spTgt spid="18"/>
                                        </p:tgtEl>
                                        <p:attrNameLst>
                                          <p:attrName>style.visibility</p:attrName>
                                        </p:attrNameLst>
                                      </p:cBhvr>
                                      <p:to>
                                        <p:strVal val="hidden"/>
                                      </p:to>
                                    </p:set>
                                  </p:childTnLst>
                                </p:cTn>
                              </p:par>
                              <p:par>
                                <p:cTn id="87" presetID="16" presetClass="exit" presetSubtype="21" fill="hold" grpId="1" nodeType="withEffect">
                                  <p:stCondLst>
                                    <p:cond delay="0"/>
                                  </p:stCondLst>
                                  <p:childTnLst>
                                    <p:animEffect transition="out" filter="barn(inVertical)">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par>
                                <p:cTn id="90" presetID="16" presetClass="exit" presetSubtype="21" fill="hold" nodeType="withEffect">
                                  <p:stCondLst>
                                    <p:cond delay="0"/>
                                  </p:stCondLst>
                                  <p:childTnLst>
                                    <p:animEffect transition="out" filter="barn(inVertical)">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Effect transition="in" filter="wipe(right)">
                                      <p:cBhvr>
                                        <p:cTn id="97" dur="500"/>
                                        <p:tgtEl>
                                          <p:spTgt spid="21"/>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wipe(left)">
                                      <p:cBhvr>
                                        <p:cTn id="102" dur="500"/>
                                        <p:tgtEl>
                                          <p:spTgt spid="23"/>
                                        </p:tgtEl>
                                      </p:cBhvr>
                                    </p:animEffect>
                                  </p:childTnLst>
                                </p:cTn>
                              </p:par>
                              <p:par>
                                <p:cTn id="103" presetID="22" presetClass="entr" presetSubtype="8" fill="hold"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xit" presetSubtype="21" fill="hold" grpId="1" nodeType="clickEffect">
                                  <p:stCondLst>
                                    <p:cond delay="0"/>
                                  </p:stCondLst>
                                  <p:childTnLst>
                                    <p:animEffect transition="out" filter="barn(inVertical)">
                                      <p:cBhvr>
                                        <p:cTn id="109" dur="500"/>
                                        <p:tgtEl>
                                          <p:spTgt spid="21"/>
                                        </p:tgtEl>
                                      </p:cBhvr>
                                    </p:animEffect>
                                    <p:set>
                                      <p:cBhvr>
                                        <p:cTn id="110" dur="1" fill="hold">
                                          <p:stCondLst>
                                            <p:cond delay="499"/>
                                          </p:stCondLst>
                                        </p:cTn>
                                        <p:tgtEl>
                                          <p:spTgt spid="21"/>
                                        </p:tgtEl>
                                        <p:attrNameLst>
                                          <p:attrName>style.visibility</p:attrName>
                                        </p:attrNameLst>
                                      </p:cBhvr>
                                      <p:to>
                                        <p:strVal val="hidden"/>
                                      </p:to>
                                    </p:set>
                                  </p:childTnLst>
                                </p:cTn>
                              </p:par>
                              <p:par>
                                <p:cTn id="111" presetID="16" presetClass="exit" presetSubtype="21" fill="hold" grpId="1" nodeType="withEffect">
                                  <p:stCondLst>
                                    <p:cond delay="0"/>
                                  </p:stCondLst>
                                  <p:childTnLst>
                                    <p:animEffect transition="out" filter="barn(inVertical)">
                                      <p:cBhvr>
                                        <p:cTn id="112" dur="500"/>
                                        <p:tgtEl>
                                          <p:spTgt spid="23"/>
                                        </p:tgtEl>
                                      </p:cBhvr>
                                    </p:animEffect>
                                    <p:set>
                                      <p:cBhvr>
                                        <p:cTn id="113" dur="1" fill="hold">
                                          <p:stCondLst>
                                            <p:cond delay="499"/>
                                          </p:stCondLst>
                                        </p:cTn>
                                        <p:tgtEl>
                                          <p:spTgt spid="23"/>
                                        </p:tgtEl>
                                        <p:attrNameLst>
                                          <p:attrName>style.visibility</p:attrName>
                                        </p:attrNameLst>
                                      </p:cBhvr>
                                      <p:to>
                                        <p:strVal val="hidden"/>
                                      </p:to>
                                    </p:set>
                                  </p:childTnLst>
                                </p:cTn>
                              </p:par>
                              <p:par>
                                <p:cTn id="114" presetID="16" presetClass="exit" presetSubtype="21" fill="hold" nodeType="withEffect">
                                  <p:stCondLst>
                                    <p:cond delay="0"/>
                                  </p:stCondLst>
                                  <p:childTnLst>
                                    <p:animEffect transition="out" filter="barn(inVertical)">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4" grpId="0"/>
      <p:bldP spid="6" grpId="0"/>
      <p:bldP spid="7" grpId="0"/>
      <p:bldP spid="8" grpId="0"/>
      <p:bldP spid="9" grpId="0"/>
      <p:bldP spid="11" grpId="0" animBg="1"/>
      <p:bldP spid="11" grpId="1" animBg="1"/>
      <p:bldP spid="17" grpId="0"/>
      <p:bldP spid="17" grpId="1"/>
      <p:bldP spid="18" grpId="0" animBg="1"/>
      <p:bldP spid="18" grpId="1" animBg="1"/>
      <p:bldP spid="20" grpId="0"/>
      <p:bldP spid="20" grpId="1"/>
      <p:bldP spid="21" grpId="0" animBg="1"/>
      <p:bldP spid="21" grpId="1" animBg="1"/>
      <p:bldP spid="23" grpId="0"/>
      <p:bldP spid="2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419350" y="83582"/>
            <a:ext cx="23177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75775" y="238954"/>
            <a:ext cx="2491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a:t>
            </a:r>
          </a:p>
        </p:txBody>
      </p:sp>
      <p:sp>
        <p:nvSpPr>
          <p:cNvPr id="5" name="Text Box 10">
            <a:extLst>
              <a:ext uri="{FF2B5EF4-FFF2-40B4-BE49-F238E27FC236}">
                <a16:creationId xmlns:a16="http://schemas.microsoft.com/office/drawing/2014/main" id="{57FFFB77-305A-4B52-B22D-55AFA7D65E22}"/>
              </a:ext>
            </a:extLst>
          </p:cNvPr>
          <p:cNvSpPr txBox="1">
            <a:spLocks noChangeArrowheads="1"/>
          </p:cNvSpPr>
          <p:nvPr/>
        </p:nvSpPr>
        <p:spPr bwMode="auto">
          <a:xfrm>
            <a:off x="1209675" y="1171739"/>
            <a:ext cx="8915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1. Chị! </a:t>
            </a:r>
          </a:p>
          <a:p>
            <a:pPr algn="just" eaLnBrk="1" hangingPunct="1"/>
            <a:r>
              <a:rPr lang="en-US" altLang="en-US" sz="2800" b="1">
                <a:latin typeface="Times New Roman" panose="02020603050405020304" pitchFamily="18" charset="0"/>
                <a:cs typeface="Times New Roman" panose="02020603050405020304" pitchFamily="18" charset="0"/>
              </a:rPr>
              <a:t>2. Nguyên quay sang tôi, giọng nghẹn ngào. </a:t>
            </a:r>
          </a:p>
          <a:p>
            <a:pPr algn="just" eaLnBrk="1" hangingPunct="1"/>
            <a:r>
              <a:rPr lang="en-US" altLang="en-US" sz="2800" b="1">
                <a:latin typeface="Times New Roman" panose="02020603050405020304" pitchFamily="18" charset="0"/>
                <a:cs typeface="Times New Roman" panose="02020603050405020304" pitchFamily="18" charset="0"/>
              </a:rPr>
              <a:t>3. Chị… Chị là chị gái của em nhé!</a:t>
            </a:r>
          </a:p>
          <a:p>
            <a:pPr marL="457200" indent="-457200" algn="just" eaLnBrk="1" hangingPunct="1"/>
            <a:r>
              <a:rPr lang="en-US" altLang="en-US" sz="2800" b="1">
                <a:latin typeface="Times New Roman" panose="02020603050405020304" pitchFamily="18" charset="0"/>
                <a:cs typeface="Times New Roman" panose="02020603050405020304" pitchFamily="18" charset="0"/>
              </a:rPr>
              <a:t>4. Tôi nhìn em cười trong hai hàng nước mắt kéo vệt trên má: </a:t>
            </a:r>
          </a:p>
          <a:p>
            <a:pPr algn="just" eaLnBrk="1" hangingPunct="1"/>
            <a:r>
              <a:rPr lang="en-US" altLang="en-US" sz="2800" b="1">
                <a:latin typeface="Times New Roman" panose="02020603050405020304" pitchFamily="18" charset="0"/>
                <a:cs typeface="Times New Roman" panose="02020603050405020304" pitchFamily="18" charset="0"/>
              </a:rPr>
              <a:t>5. Chị sẽ là chị của em mãi mãi!</a:t>
            </a:r>
          </a:p>
          <a:p>
            <a:pPr algn="just" eaLnBrk="1" hangingPunct="1"/>
            <a:r>
              <a:rPr lang="en-US" altLang="en-US" sz="2800" b="1">
                <a:latin typeface="Times New Roman" panose="02020603050405020304" pitchFamily="18" charset="0"/>
                <a:cs typeface="Times New Roman" panose="02020603050405020304" pitchFamily="18" charset="0"/>
              </a:rPr>
              <a:t>6. Nguyên cười rồi đưa tay lên quệt má. </a:t>
            </a:r>
          </a:p>
          <a:p>
            <a:pPr algn="just" eaLnBrk="1" hangingPunct="1"/>
            <a:r>
              <a:rPr lang="en-US" altLang="en-US" sz="2800" b="1">
                <a:latin typeface="Times New Roman" panose="02020603050405020304" pitchFamily="18" charset="0"/>
                <a:cs typeface="Times New Roman" panose="02020603050405020304" pitchFamily="18" charset="0"/>
              </a:rPr>
              <a:t>7. Tôi chẳng buồn lau mặt nữa. </a:t>
            </a:r>
          </a:p>
          <a:p>
            <a:pPr marL="457200" indent="-457200" algn="just" eaLnBrk="1" hangingPunct="1"/>
            <a:r>
              <a:rPr lang="en-US" altLang="en-US" sz="2800" b="1">
                <a:latin typeface="Times New Roman" panose="02020603050405020304" pitchFamily="18" charset="0"/>
                <a:cs typeface="Times New Roman" panose="02020603050405020304" pitchFamily="18" charset="0"/>
              </a:rPr>
              <a:t>8. Chúng tôi đứng như vậy nhìn ra phía xa sáng rực ánh đèn màu, xung quanh là tiếng đàn, tiếng hát khi xa, khi gần chào mừng mùa xuân. </a:t>
            </a:r>
          </a:p>
          <a:p>
            <a:pPr algn="just" eaLnBrk="1" hangingPunct="1"/>
            <a:r>
              <a:rPr lang="en-US" altLang="en-US" sz="2800" b="1">
                <a:latin typeface="Times New Roman" panose="02020603050405020304" pitchFamily="18" charset="0"/>
                <a:cs typeface="Times New Roman" panose="02020603050405020304" pitchFamily="18" charset="0"/>
              </a:rPr>
              <a:t>9. Một năm mới bắt đầu.                                                                    </a:t>
            </a:r>
          </a:p>
        </p:txBody>
      </p:sp>
      <p:sp>
        <p:nvSpPr>
          <p:cNvPr id="6" name="Cloud 5">
            <a:extLst>
              <a:ext uri="{FF2B5EF4-FFF2-40B4-BE49-F238E27FC236}">
                <a16:creationId xmlns:a16="http://schemas.microsoft.com/office/drawing/2014/main" id="{127BDE1F-3805-4151-9504-A2B7929027FC}"/>
              </a:ext>
            </a:extLst>
          </p:cNvPr>
          <p:cNvSpPr/>
          <p:nvPr/>
        </p:nvSpPr>
        <p:spPr>
          <a:xfrm>
            <a:off x="7670800" y="47601"/>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kiểu câu </a:t>
            </a:r>
            <a:r>
              <a:rPr lang="en-US" sz="3200" b="1" i="1">
                <a:latin typeface="Times New Roman" panose="02020603050405020304" pitchFamily="18" charset="0"/>
                <a:cs typeface="Times New Roman" panose="02020603050405020304" pitchFamily="18" charset="0"/>
              </a:rPr>
              <a:t>Ai làm gì?</a:t>
            </a:r>
          </a:p>
        </p:txBody>
      </p:sp>
      <p:sp>
        <p:nvSpPr>
          <p:cNvPr id="7" name="Oval 6">
            <a:extLst>
              <a:ext uri="{FF2B5EF4-FFF2-40B4-BE49-F238E27FC236}">
                <a16:creationId xmlns:a16="http://schemas.microsoft.com/office/drawing/2014/main" id="{633401C7-1CED-46AF-857F-FD1ACF11BD14}"/>
              </a:ext>
            </a:extLst>
          </p:cNvPr>
          <p:cNvSpPr/>
          <p:nvPr/>
        </p:nvSpPr>
        <p:spPr>
          <a:xfrm>
            <a:off x="1072614" y="1602962"/>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FCC1E239-8861-4D45-8801-7AD3F0D55D63}"/>
              </a:ext>
            </a:extLst>
          </p:cNvPr>
          <p:cNvSpPr/>
          <p:nvPr/>
        </p:nvSpPr>
        <p:spPr>
          <a:xfrm>
            <a:off x="1072614" y="2550843"/>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033E80EB-AD32-4F38-A8AC-FF7149B51702}"/>
              </a:ext>
            </a:extLst>
          </p:cNvPr>
          <p:cNvSpPr/>
          <p:nvPr/>
        </p:nvSpPr>
        <p:spPr>
          <a:xfrm>
            <a:off x="1059914" y="3765128"/>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44625F82-CDC0-4EA9-9047-FA6F52CAD06F}"/>
              </a:ext>
            </a:extLst>
          </p:cNvPr>
          <p:cNvSpPr/>
          <p:nvPr/>
        </p:nvSpPr>
        <p:spPr>
          <a:xfrm>
            <a:off x="1072614" y="4231395"/>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2CF1ED16-C4B9-4775-A374-F43D123FA46C}"/>
              </a:ext>
            </a:extLst>
          </p:cNvPr>
          <p:cNvSpPr/>
          <p:nvPr/>
        </p:nvSpPr>
        <p:spPr>
          <a:xfrm>
            <a:off x="1072614" y="4646355"/>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82358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righ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xit" presetSubtype="21" fill="hold" grpId="1" nodeType="clickEffect">
                                  <p:stCondLst>
                                    <p:cond delay="0"/>
                                  </p:stCondLst>
                                  <p:childTnLst>
                                    <p:animEffect transition="out" filter="barn(inVertical)">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P spid="6" grpId="1"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286000" y="145917"/>
            <a:ext cx="92773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34925" y="83582"/>
            <a:ext cx="3561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 Tìm</a:t>
            </a:r>
          </a:p>
        </p:txBody>
      </p:sp>
      <p:sp>
        <p:nvSpPr>
          <p:cNvPr id="5" name="Text Box 10">
            <a:extLst>
              <a:ext uri="{FF2B5EF4-FFF2-40B4-BE49-F238E27FC236}">
                <a16:creationId xmlns:a16="http://schemas.microsoft.com/office/drawing/2014/main" id="{57FFFB77-305A-4B52-B22D-55AFA7D65E22}"/>
              </a:ext>
            </a:extLst>
          </p:cNvPr>
          <p:cNvSpPr txBox="1">
            <a:spLocks noChangeArrowheads="1"/>
          </p:cNvSpPr>
          <p:nvPr/>
        </p:nvSpPr>
        <p:spPr bwMode="auto">
          <a:xfrm>
            <a:off x="366713" y="1094416"/>
            <a:ext cx="7951787" cy="580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ts val="1200"/>
              </a:spcBef>
            </a:pPr>
            <a:r>
              <a:rPr lang="en-US" altLang="en-US" sz="2800" b="1">
                <a:latin typeface="Times New Roman" panose="02020603050405020304" pitchFamily="18" charset="0"/>
                <a:cs typeface="Times New Roman" panose="02020603050405020304" pitchFamily="18" charset="0"/>
              </a:rPr>
              <a:t>2. Nguyên quay sang tôi, giọng nghẹn ngào. </a:t>
            </a:r>
          </a:p>
          <a:p>
            <a:pPr marL="457200" indent="-457200" algn="just" eaLnBrk="1" hangingPunct="1">
              <a:lnSpc>
                <a:spcPct val="150000"/>
              </a:lnSpc>
              <a:spcBef>
                <a:spcPts val="1200"/>
              </a:spcBef>
            </a:pPr>
            <a:r>
              <a:rPr lang="en-US" altLang="en-US" sz="2800" b="1">
                <a:latin typeface="Times New Roman" panose="02020603050405020304" pitchFamily="18" charset="0"/>
                <a:cs typeface="Times New Roman" panose="02020603050405020304" pitchFamily="18" charset="0"/>
              </a:rPr>
              <a:t>4. Tôi nhìn em cười trong hai hàng nước mắt kéo vệt trên má.</a:t>
            </a:r>
          </a:p>
          <a:p>
            <a:pPr algn="just" eaLnBrk="1" hangingPunct="1">
              <a:lnSpc>
                <a:spcPct val="150000"/>
              </a:lnSpc>
              <a:spcBef>
                <a:spcPts val="1200"/>
              </a:spcBef>
            </a:pPr>
            <a:r>
              <a:rPr lang="en-US" altLang="en-US" sz="2800" b="1">
                <a:latin typeface="Times New Roman" panose="02020603050405020304" pitchFamily="18" charset="0"/>
                <a:cs typeface="Times New Roman" panose="02020603050405020304" pitchFamily="18" charset="0"/>
              </a:rPr>
              <a:t>6. Nguyên cười rồi đưa tay lên quệt má. </a:t>
            </a:r>
          </a:p>
          <a:p>
            <a:pPr algn="just" eaLnBrk="1" hangingPunct="1">
              <a:lnSpc>
                <a:spcPct val="150000"/>
              </a:lnSpc>
              <a:spcBef>
                <a:spcPts val="1200"/>
              </a:spcBef>
            </a:pPr>
            <a:r>
              <a:rPr lang="en-US" altLang="en-US" sz="2800" b="1">
                <a:latin typeface="Times New Roman" panose="02020603050405020304" pitchFamily="18" charset="0"/>
                <a:cs typeface="Times New Roman" panose="02020603050405020304" pitchFamily="18" charset="0"/>
              </a:rPr>
              <a:t>7. Tôi chẳng buồn lau mặt nữa. </a:t>
            </a:r>
          </a:p>
          <a:p>
            <a:pPr marL="457200" indent="-457200" algn="just" eaLnBrk="1" hangingPunct="1">
              <a:lnSpc>
                <a:spcPct val="150000"/>
              </a:lnSpc>
              <a:spcBef>
                <a:spcPts val="1200"/>
              </a:spcBef>
            </a:pPr>
            <a:r>
              <a:rPr lang="en-US" altLang="en-US" sz="2800" b="1">
                <a:latin typeface="Times New Roman" panose="02020603050405020304" pitchFamily="18" charset="0"/>
                <a:cs typeface="Times New Roman" panose="02020603050405020304" pitchFamily="18" charset="0"/>
              </a:rPr>
              <a:t>8. Chúng tôi đứng như vậy nhìn ra phía xa sáng rực ánh đèn màu, xung quanh là tiếng đàn, tiếng hát khi xa, khi gần chào mừng mùa xuân. </a:t>
            </a:r>
          </a:p>
        </p:txBody>
      </p:sp>
      <p:sp>
        <p:nvSpPr>
          <p:cNvPr id="12" name="Text Box 12">
            <a:extLst>
              <a:ext uri="{FF2B5EF4-FFF2-40B4-BE49-F238E27FC236}">
                <a16:creationId xmlns:a16="http://schemas.microsoft.com/office/drawing/2014/main" id="{C8CA20B6-E568-4295-8B6C-C284E5EC8960}"/>
              </a:ext>
            </a:extLst>
          </p:cNvPr>
          <p:cNvSpPr txBox="1">
            <a:spLocks noChangeArrowheads="1"/>
          </p:cNvSpPr>
          <p:nvPr/>
        </p:nvSpPr>
        <p:spPr bwMode="auto">
          <a:xfrm>
            <a:off x="2419350" y="571976"/>
            <a:ext cx="9144000"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500" b="1">
                <a:latin typeface="Times New Roman" panose="02020603050405020304" pitchFamily="18" charset="0"/>
                <a:cs typeface="Times New Roman" panose="02020603050405020304" pitchFamily="18" charset="0"/>
              </a:rPr>
              <a:t>a. Một danh từ hoặc đại từ làm chủ ngữ trong kiểu câu </a:t>
            </a:r>
            <a:r>
              <a:rPr lang="en-US" altLang="en-US" sz="2500" b="1" i="1">
                <a:latin typeface="Times New Roman" panose="02020603050405020304" pitchFamily="18" charset="0"/>
                <a:cs typeface="Times New Roman" panose="02020603050405020304" pitchFamily="18" charset="0"/>
              </a:rPr>
              <a:t>Ai làm gì?</a:t>
            </a:r>
            <a:endParaRPr lang="en-US" altLang="en-US" sz="2500" i="1">
              <a:latin typeface="Times New Roman" panose="02020603050405020304" pitchFamily="18" charset="0"/>
              <a:cs typeface="Times New Roman" panose="02020603050405020304" pitchFamily="18" charset="0"/>
            </a:endParaRPr>
          </a:p>
        </p:txBody>
      </p:sp>
      <p:sp>
        <p:nvSpPr>
          <p:cNvPr id="13" name="Cloud 12">
            <a:extLst>
              <a:ext uri="{FF2B5EF4-FFF2-40B4-BE49-F238E27FC236}">
                <a16:creationId xmlns:a16="http://schemas.microsoft.com/office/drawing/2014/main" id="{0893751F-6814-4C52-96F4-FC70833AC408}"/>
              </a:ext>
            </a:extLst>
          </p:cNvPr>
          <p:cNvSpPr/>
          <p:nvPr/>
        </p:nvSpPr>
        <p:spPr>
          <a:xfrm>
            <a:off x="7556500" y="2308732"/>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chủ ngữ trong kiểu câu </a:t>
            </a:r>
            <a:r>
              <a:rPr lang="en-US" sz="3200" b="1" i="1">
                <a:latin typeface="Times New Roman" panose="02020603050405020304" pitchFamily="18" charset="0"/>
                <a:cs typeface="Times New Roman" panose="02020603050405020304" pitchFamily="18" charset="0"/>
              </a:rPr>
              <a:t>Ai làm gì?</a:t>
            </a:r>
          </a:p>
        </p:txBody>
      </p:sp>
      <p:pic>
        <p:nvPicPr>
          <p:cNvPr id="14" name="Picture 13">
            <a:extLst>
              <a:ext uri="{FF2B5EF4-FFF2-40B4-BE49-F238E27FC236}">
                <a16:creationId xmlns:a16="http://schemas.microsoft.com/office/drawing/2014/main" id="{8A3EEFE0-62A8-4D46-B7E6-5586DA53B0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flipH="1">
            <a:off x="9385300" y="4009126"/>
            <a:ext cx="3073400" cy="3074137"/>
          </a:xfrm>
          <a:prstGeom prst="rect">
            <a:avLst/>
          </a:prstGeom>
        </p:spPr>
      </p:pic>
      <p:cxnSp>
        <p:nvCxnSpPr>
          <p:cNvPr id="16" name="Straight Connector 15">
            <a:extLst>
              <a:ext uri="{FF2B5EF4-FFF2-40B4-BE49-F238E27FC236}">
                <a16:creationId xmlns:a16="http://schemas.microsoft.com/office/drawing/2014/main" id="{4BBE7BA3-619A-4D9E-AEAB-C3BD513BB84C}"/>
              </a:ext>
            </a:extLst>
          </p:cNvPr>
          <p:cNvCxnSpPr/>
          <p:nvPr/>
        </p:nvCxnSpPr>
        <p:spPr>
          <a:xfrm flipH="1">
            <a:off x="1968500" y="1299063"/>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E579FD46-A019-4565-A32E-C09E6DA84719}"/>
              </a:ext>
            </a:extLst>
          </p:cNvPr>
          <p:cNvCxnSpPr/>
          <p:nvPr/>
        </p:nvCxnSpPr>
        <p:spPr>
          <a:xfrm flipH="1">
            <a:off x="1336675" y="2119709"/>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a:extLst>
              <a:ext uri="{FF2B5EF4-FFF2-40B4-BE49-F238E27FC236}">
                <a16:creationId xmlns:a16="http://schemas.microsoft.com/office/drawing/2014/main" id="{3453B5C3-A974-4812-A366-499E95D5DEBD}"/>
              </a:ext>
            </a:extLst>
          </p:cNvPr>
          <p:cNvCxnSpPr/>
          <p:nvPr/>
        </p:nvCxnSpPr>
        <p:spPr>
          <a:xfrm flipH="1">
            <a:off x="1958975" y="3554809"/>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F574C9C6-3EA6-4E5A-B5DE-C44DBEA74A23}"/>
              </a:ext>
            </a:extLst>
          </p:cNvPr>
          <p:cNvCxnSpPr/>
          <p:nvPr/>
        </p:nvCxnSpPr>
        <p:spPr>
          <a:xfrm flipH="1">
            <a:off x="1336675" y="4318577"/>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5E87BC55-615A-4025-AA22-9837E55E8778}"/>
              </a:ext>
            </a:extLst>
          </p:cNvPr>
          <p:cNvCxnSpPr/>
          <p:nvPr/>
        </p:nvCxnSpPr>
        <p:spPr>
          <a:xfrm flipH="1">
            <a:off x="2407925" y="5151303"/>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EDB62C6C-B990-4D80-A5B6-C1E398C3406D}"/>
              </a:ext>
            </a:extLst>
          </p:cNvPr>
          <p:cNvSpPr txBox="1"/>
          <p:nvPr/>
        </p:nvSpPr>
        <p:spPr>
          <a:xfrm>
            <a:off x="876300" y="1626716"/>
            <a:ext cx="14097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Danh từ</a:t>
            </a:r>
          </a:p>
        </p:txBody>
      </p:sp>
      <p:sp>
        <p:nvSpPr>
          <p:cNvPr id="23" name="TextBox 22">
            <a:extLst>
              <a:ext uri="{FF2B5EF4-FFF2-40B4-BE49-F238E27FC236}">
                <a16:creationId xmlns:a16="http://schemas.microsoft.com/office/drawing/2014/main" id="{A0E6F826-4675-4F92-A99B-4406919B667C}"/>
              </a:ext>
            </a:extLst>
          </p:cNvPr>
          <p:cNvSpPr txBox="1"/>
          <p:nvPr/>
        </p:nvSpPr>
        <p:spPr>
          <a:xfrm>
            <a:off x="631825" y="2422874"/>
            <a:ext cx="14097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Đại từ</a:t>
            </a:r>
          </a:p>
        </p:txBody>
      </p:sp>
      <p:sp>
        <p:nvSpPr>
          <p:cNvPr id="24" name="TextBox 23">
            <a:extLst>
              <a:ext uri="{FF2B5EF4-FFF2-40B4-BE49-F238E27FC236}">
                <a16:creationId xmlns:a16="http://schemas.microsoft.com/office/drawing/2014/main" id="{6BD4DFC0-810A-4196-BAE1-0131CA5DCCE1}"/>
              </a:ext>
            </a:extLst>
          </p:cNvPr>
          <p:cNvSpPr txBox="1"/>
          <p:nvPr/>
        </p:nvSpPr>
        <p:spPr>
          <a:xfrm>
            <a:off x="876300" y="3860993"/>
            <a:ext cx="14097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Danh từ</a:t>
            </a:r>
          </a:p>
        </p:txBody>
      </p:sp>
      <p:sp>
        <p:nvSpPr>
          <p:cNvPr id="25" name="TextBox 24">
            <a:extLst>
              <a:ext uri="{FF2B5EF4-FFF2-40B4-BE49-F238E27FC236}">
                <a16:creationId xmlns:a16="http://schemas.microsoft.com/office/drawing/2014/main" id="{EB7887B4-E7CB-4BB8-8D2C-3A39CADC27B4}"/>
              </a:ext>
            </a:extLst>
          </p:cNvPr>
          <p:cNvSpPr txBox="1"/>
          <p:nvPr/>
        </p:nvSpPr>
        <p:spPr>
          <a:xfrm>
            <a:off x="660400" y="4632179"/>
            <a:ext cx="14097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Đại từ</a:t>
            </a:r>
          </a:p>
        </p:txBody>
      </p:sp>
      <p:sp>
        <p:nvSpPr>
          <p:cNvPr id="26" name="TextBox 25">
            <a:extLst>
              <a:ext uri="{FF2B5EF4-FFF2-40B4-BE49-F238E27FC236}">
                <a16:creationId xmlns:a16="http://schemas.microsoft.com/office/drawing/2014/main" id="{23C6B0DA-8A3E-4A3A-B45A-37D0CC58847F}"/>
              </a:ext>
            </a:extLst>
          </p:cNvPr>
          <p:cNvSpPr txBox="1"/>
          <p:nvPr/>
        </p:nvSpPr>
        <p:spPr>
          <a:xfrm>
            <a:off x="1317625" y="5428169"/>
            <a:ext cx="1409700"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Đại từ</a:t>
            </a:r>
          </a:p>
        </p:txBody>
      </p:sp>
      <p:sp>
        <p:nvSpPr>
          <p:cNvPr id="27" name="Cloud 26">
            <a:extLst>
              <a:ext uri="{FF2B5EF4-FFF2-40B4-BE49-F238E27FC236}">
                <a16:creationId xmlns:a16="http://schemas.microsoft.com/office/drawing/2014/main" id="{2B46EAFC-0D74-47B7-BE42-718910F428A2}"/>
              </a:ext>
            </a:extLst>
          </p:cNvPr>
          <p:cNvSpPr/>
          <p:nvPr/>
        </p:nvSpPr>
        <p:spPr>
          <a:xfrm>
            <a:off x="7108825" y="2304862"/>
            <a:ext cx="553085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danh từ hay đại từ làm chủ ngữ trong kiểu câu </a:t>
            </a:r>
            <a:r>
              <a:rPr lang="en-US" sz="3200" b="1" i="1">
                <a:latin typeface="Times New Roman" panose="02020603050405020304" pitchFamily="18" charset="0"/>
                <a:cs typeface="Times New Roman" panose="02020603050405020304" pitchFamily="18" charset="0"/>
              </a:rPr>
              <a:t>Ai làm gì?</a:t>
            </a:r>
          </a:p>
        </p:txBody>
      </p:sp>
    </p:spTree>
    <p:extLst>
      <p:ext uri="{BB962C8B-B14F-4D97-AF65-F5344CB8AC3E}">
        <p14:creationId xmlns:p14="http://schemas.microsoft.com/office/powerpoint/2010/main" val="1706180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ipe(right)">
                                      <p:cBhvr>
                                        <p:cTn id="63" dur="500"/>
                                        <p:tgtEl>
                                          <p:spTgt spid="27"/>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1000"/>
                                        <p:tgtEl>
                                          <p:spTgt spid="23"/>
                                        </p:tgtEl>
                                      </p:cBhvr>
                                    </p:animEffect>
                                    <p:anim calcmode="lin" valueType="num">
                                      <p:cBhvr>
                                        <p:cTn id="81" dur="1000" fill="hold"/>
                                        <p:tgtEl>
                                          <p:spTgt spid="23"/>
                                        </p:tgtEl>
                                        <p:attrNameLst>
                                          <p:attrName>ppt_x</p:attrName>
                                        </p:attrNameLst>
                                      </p:cBhvr>
                                      <p:tavLst>
                                        <p:tav tm="0">
                                          <p:val>
                                            <p:strVal val="#ppt_x"/>
                                          </p:val>
                                        </p:tav>
                                        <p:tav tm="100000">
                                          <p:val>
                                            <p:strVal val="#ppt_x"/>
                                          </p:val>
                                        </p:tav>
                                      </p:tavLst>
                                    </p:anim>
                                    <p:anim calcmode="lin" valueType="num">
                                      <p:cBhvr>
                                        <p:cTn id="8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1000"/>
                                        <p:tgtEl>
                                          <p:spTgt spid="24"/>
                                        </p:tgtEl>
                                      </p:cBhvr>
                                    </p:animEffect>
                                    <p:anim calcmode="lin" valueType="num">
                                      <p:cBhvr>
                                        <p:cTn id="88" dur="1000" fill="hold"/>
                                        <p:tgtEl>
                                          <p:spTgt spid="24"/>
                                        </p:tgtEl>
                                        <p:attrNameLst>
                                          <p:attrName>ppt_x</p:attrName>
                                        </p:attrNameLst>
                                      </p:cBhvr>
                                      <p:tavLst>
                                        <p:tav tm="0">
                                          <p:val>
                                            <p:strVal val="#ppt_x"/>
                                          </p:val>
                                        </p:tav>
                                        <p:tav tm="100000">
                                          <p:val>
                                            <p:strVal val="#ppt_x"/>
                                          </p:val>
                                        </p:tav>
                                      </p:tavLst>
                                    </p:anim>
                                    <p:anim calcmode="lin" valueType="num">
                                      <p:cBhvr>
                                        <p:cTn id="8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1000"/>
                                        <p:tgtEl>
                                          <p:spTgt spid="25"/>
                                        </p:tgtEl>
                                      </p:cBhvr>
                                    </p:animEffect>
                                    <p:anim calcmode="lin" valueType="num">
                                      <p:cBhvr>
                                        <p:cTn id="95" dur="1000" fill="hold"/>
                                        <p:tgtEl>
                                          <p:spTgt spid="25"/>
                                        </p:tgtEl>
                                        <p:attrNameLst>
                                          <p:attrName>ppt_x</p:attrName>
                                        </p:attrNameLst>
                                      </p:cBhvr>
                                      <p:tavLst>
                                        <p:tav tm="0">
                                          <p:val>
                                            <p:strVal val="#ppt_x"/>
                                          </p:val>
                                        </p:tav>
                                        <p:tav tm="100000">
                                          <p:val>
                                            <p:strVal val="#ppt_x"/>
                                          </p:val>
                                        </p:tav>
                                      </p:tavLst>
                                    </p:anim>
                                    <p:anim calcmode="lin" valueType="num">
                                      <p:cBhvr>
                                        <p:cTn id="9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1000"/>
                                        <p:tgtEl>
                                          <p:spTgt spid="26"/>
                                        </p:tgtEl>
                                      </p:cBhvr>
                                    </p:animEffect>
                                    <p:anim calcmode="lin" valueType="num">
                                      <p:cBhvr>
                                        <p:cTn id="102" dur="1000" fill="hold"/>
                                        <p:tgtEl>
                                          <p:spTgt spid="26"/>
                                        </p:tgtEl>
                                        <p:attrNameLst>
                                          <p:attrName>ppt_x</p:attrName>
                                        </p:attrNameLst>
                                      </p:cBhvr>
                                      <p:tavLst>
                                        <p:tav tm="0">
                                          <p:val>
                                            <p:strVal val="#ppt_x"/>
                                          </p:val>
                                        </p:tav>
                                        <p:tav tm="100000">
                                          <p:val>
                                            <p:strVal val="#ppt_x"/>
                                          </p:val>
                                        </p:tav>
                                      </p:tavLst>
                                    </p:anim>
                                    <p:anim calcmode="lin" valueType="num">
                                      <p:cBhvr>
                                        <p:cTn id="10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3" grpId="1" animBg="1"/>
      <p:bldP spid="21" grpId="0"/>
      <p:bldP spid="23" grpId="0"/>
      <p:bldP spid="24" grpId="0"/>
      <p:bldP spid="25" grpId="0"/>
      <p:bldP spid="26" grpId="0"/>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419350" y="83582"/>
            <a:ext cx="23177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75775" y="238954"/>
            <a:ext cx="2491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a:t>
            </a:r>
          </a:p>
        </p:txBody>
      </p:sp>
      <p:sp>
        <p:nvSpPr>
          <p:cNvPr id="5" name="Text Box 10">
            <a:extLst>
              <a:ext uri="{FF2B5EF4-FFF2-40B4-BE49-F238E27FC236}">
                <a16:creationId xmlns:a16="http://schemas.microsoft.com/office/drawing/2014/main" id="{57FFFB77-305A-4B52-B22D-55AFA7D65E22}"/>
              </a:ext>
            </a:extLst>
          </p:cNvPr>
          <p:cNvSpPr txBox="1">
            <a:spLocks noChangeArrowheads="1"/>
          </p:cNvSpPr>
          <p:nvPr/>
        </p:nvSpPr>
        <p:spPr bwMode="auto">
          <a:xfrm>
            <a:off x="1073150" y="1327111"/>
            <a:ext cx="8915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1. Chị! </a:t>
            </a:r>
          </a:p>
          <a:p>
            <a:pPr algn="just" eaLnBrk="1" hangingPunct="1"/>
            <a:r>
              <a:rPr lang="en-US" altLang="en-US" sz="2800" b="1">
                <a:latin typeface="Times New Roman" panose="02020603050405020304" pitchFamily="18" charset="0"/>
                <a:cs typeface="Times New Roman" panose="02020603050405020304" pitchFamily="18" charset="0"/>
              </a:rPr>
              <a:t>2. Nguyên quay sang tôi, giọng nghẹn ngào. </a:t>
            </a:r>
          </a:p>
          <a:p>
            <a:pPr algn="just" eaLnBrk="1" hangingPunct="1"/>
            <a:r>
              <a:rPr lang="en-US" altLang="en-US" sz="2800" b="1">
                <a:latin typeface="Times New Roman" panose="02020603050405020304" pitchFamily="18" charset="0"/>
                <a:cs typeface="Times New Roman" panose="02020603050405020304" pitchFamily="18" charset="0"/>
              </a:rPr>
              <a:t>3. Chị… Chị là chị gái của em nhé!</a:t>
            </a:r>
          </a:p>
          <a:p>
            <a:pPr marL="457200" indent="-457200" algn="just" eaLnBrk="1" hangingPunct="1"/>
            <a:r>
              <a:rPr lang="en-US" altLang="en-US" sz="2800" b="1">
                <a:latin typeface="Times New Roman" panose="02020603050405020304" pitchFamily="18" charset="0"/>
                <a:cs typeface="Times New Roman" panose="02020603050405020304" pitchFamily="18" charset="0"/>
              </a:rPr>
              <a:t>4. Tôi nhìn em cười trong hai hàng nước mắt kéo vệt trên má: </a:t>
            </a:r>
          </a:p>
          <a:p>
            <a:pPr algn="just" eaLnBrk="1" hangingPunct="1"/>
            <a:r>
              <a:rPr lang="en-US" altLang="en-US" sz="2800" b="1">
                <a:latin typeface="Times New Roman" panose="02020603050405020304" pitchFamily="18" charset="0"/>
                <a:cs typeface="Times New Roman" panose="02020603050405020304" pitchFamily="18" charset="0"/>
              </a:rPr>
              <a:t>5. Chị sẽ là chị của em mãi mãi!</a:t>
            </a:r>
          </a:p>
          <a:p>
            <a:pPr algn="just" eaLnBrk="1" hangingPunct="1"/>
            <a:r>
              <a:rPr lang="en-US" altLang="en-US" sz="2800" b="1">
                <a:latin typeface="Times New Roman" panose="02020603050405020304" pitchFamily="18" charset="0"/>
                <a:cs typeface="Times New Roman" panose="02020603050405020304" pitchFamily="18" charset="0"/>
              </a:rPr>
              <a:t>6. Nguyên cười rồi đưa tay lên quệt má. </a:t>
            </a:r>
          </a:p>
          <a:p>
            <a:pPr algn="just" eaLnBrk="1" hangingPunct="1"/>
            <a:r>
              <a:rPr lang="en-US" altLang="en-US" sz="2800" b="1">
                <a:latin typeface="Times New Roman" panose="02020603050405020304" pitchFamily="18" charset="0"/>
                <a:cs typeface="Times New Roman" panose="02020603050405020304" pitchFamily="18" charset="0"/>
              </a:rPr>
              <a:t>7. Tôi chẳng buồn lau mặt nữa. </a:t>
            </a:r>
          </a:p>
          <a:p>
            <a:pPr marL="457200" indent="-457200" algn="just" eaLnBrk="1" hangingPunct="1"/>
            <a:r>
              <a:rPr lang="en-US" altLang="en-US" sz="2800" b="1">
                <a:latin typeface="Times New Roman" panose="02020603050405020304" pitchFamily="18" charset="0"/>
                <a:cs typeface="Times New Roman" panose="02020603050405020304" pitchFamily="18" charset="0"/>
              </a:rPr>
              <a:t>8. Chúng tôi đứng như vậy nhìn ra phía xa sáng rực ánh đèn màu, xung quanh là tiếng đàn, tiếng hát khi xa, khi gần chào mừng mùa xuân. </a:t>
            </a:r>
          </a:p>
          <a:p>
            <a:pPr algn="just" eaLnBrk="1" hangingPunct="1"/>
            <a:r>
              <a:rPr lang="en-US" altLang="en-US" sz="2800" b="1">
                <a:latin typeface="Times New Roman" panose="02020603050405020304" pitchFamily="18" charset="0"/>
                <a:cs typeface="Times New Roman" panose="02020603050405020304" pitchFamily="18" charset="0"/>
              </a:rPr>
              <a:t>9. Một năm mới bắt đầu.                                                                    </a:t>
            </a:r>
          </a:p>
        </p:txBody>
      </p:sp>
      <p:sp>
        <p:nvSpPr>
          <p:cNvPr id="6" name="Cloud 5">
            <a:extLst>
              <a:ext uri="{FF2B5EF4-FFF2-40B4-BE49-F238E27FC236}">
                <a16:creationId xmlns:a16="http://schemas.microsoft.com/office/drawing/2014/main" id="{127BDE1F-3805-4151-9504-A2B7929027FC}"/>
              </a:ext>
            </a:extLst>
          </p:cNvPr>
          <p:cNvSpPr/>
          <p:nvPr/>
        </p:nvSpPr>
        <p:spPr>
          <a:xfrm>
            <a:off x="7670800" y="47601"/>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kiểu câu </a:t>
            </a:r>
            <a:r>
              <a:rPr lang="en-US" sz="3200" b="1" i="1">
                <a:latin typeface="Times New Roman" panose="02020603050405020304" pitchFamily="18" charset="0"/>
                <a:cs typeface="Times New Roman" panose="02020603050405020304" pitchFamily="18" charset="0"/>
              </a:rPr>
              <a:t>Ai thế nào?</a:t>
            </a:r>
          </a:p>
        </p:txBody>
      </p:sp>
      <p:sp>
        <p:nvSpPr>
          <p:cNvPr id="12" name="Oval 11">
            <a:extLst>
              <a:ext uri="{FF2B5EF4-FFF2-40B4-BE49-F238E27FC236}">
                <a16:creationId xmlns:a16="http://schemas.microsoft.com/office/drawing/2014/main" id="{ACC5147F-FD17-499D-945B-306C2C4417A8}"/>
              </a:ext>
            </a:extLst>
          </p:cNvPr>
          <p:cNvSpPr/>
          <p:nvPr/>
        </p:nvSpPr>
        <p:spPr>
          <a:xfrm>
            <a:off x="891019" y="6123823"/>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82050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286000" y="145917"/>
            <a:ext cx="92773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34925" y="83582"/>
            <a:ext cx="3561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 Tìm</a:t>
            </a:r>
          </a:p>
        </p:txBody>
      </p:sp>
      <p:sp>
        <p:nvSpPr>
          <p:cNvPr id="13" name="Cloud 12">
            <a:extLst>
              <a:ext uri="{FF2B5EF4-FFF2-40B4-BE49-F238E27FC236}">
                <a16:creationId xmlns:a16="http://schemas.microsoft.com/office/drawing/2014/main" id="{0893751F-6814-4C52-96F4-FC70833AC408}"/>
              </a:ext>
            </a:extLst>
          </p:cNvPr>
          <p:cNvSpPr/>
          <p:nvPr/>
        </p:nvSpPr>
        <p:spPr>
          <a:xfrm>
            <a:off x="4673600" y="1566601"/>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chủ ngữ trong kiểu câu </a:t>
            </a:r>
            <a:r>
              <a:rPr lang="en-US" sz="3200" b="1" i="1">
                <a:latin typeface="Times New Roman" panose="02020603050405020304" pitchFamily="18" charset="0"/>
                <a:cs typeface="Times New Roman" panose="02020603050405020304" pitchFamily="18" charset="0"/>
              </a:rPr>
              <a:t>Ai thế nào?</a:t>
            </a:r>
          </a:p>
        </p:txBody>
      </p:sp>
      <p:pic>
        <p:nvPicPr>
          <p:cNvPr id="14" name="Picture 13">
            <a:extLst>
              <a:ext uri="{FF2B5EF4-FFF2-40B4-BE49-F238E27FC236}">
                <a16:creationId xmlns:a16="http://schemas.microsoft.com/office/drawing/2014/main" id="{8A3EEFE0-62A8-4D46-B7E6-5586DA53B0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flipH="1">
            <a:off x="7245988" y="2328341"/>
            <a:ext cx="4768212" cy="4769355"/>
          </a:xfrm>
          <a:prstGeom prst="rect">
            <a:avLst/>
          </a:prstGeom>
        </p:spPr>
      </p:pic>
      <p:sp>
        <p:nvSpPr>
          <p:cNvPr id="27" name="Cloud 26">
            <a:extLst>
              <a:ext uri="{FF2B5EF4-FFF2-40B4-BE49-F238E27FC236}">
                <a16:creationId xmlns:a16="http://schemas.microsoft.com/office/drawing/2014/main" id="{2B46EAFC-0D74-47B7-BE42-718910F428A2}"/>
              </a:ext>
            </a:extLst>
          </p:cNvPr>
          <p:cNvSpPr/>
          <p:nvPr/>
        </p:nvSpPr>
        <p:spPr>
          <a:xfrm>
            <a:off x="4159250" y="1669442"/>
            <a:ext cx="553085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danh từ hay đại từ làm chủ ngữ trong kiểu câu </a:t>
            </a:r>
            <a:r>
              <a:rPr lang="en-US" sz="3200" b="1" i="1">
                <a:latin typeface="Times New Roman" panose="02020603050405020304" pitchFamily="18" charset="0"/>
                <a:cs typeface="Times New Roman" panose="02020603050405020304" pitchFamily="18" charset="0"/>
              </a:rPr>
              <a:t>Ai thế nào?</a:t>
            </a:r>
          </a:p>
        </p:txBody>
      </p:sp>
      <p:sp>
        <p:nvSpPr>
          <p:cNvPr id="22" name="Text Box 11">
            <a:extLst>
              <a:ext uri="{FF2B5EF4-FFF2-40B4-BE49-F238E27FC236}">
                <a16:creationId xmlns:a16="http://schemas.microsoft.com/office/drawing/2014/main" id="{8AE78B1E-E8EC-4739-A227-6F878E8813C8}"/>
              </a:ext>
            </a:extLst>
          </p:cNvPr>
          <p:cNvSpPr txBox="1">
            <a:spLocks noChangeArrowheads="1"/>
          </p:cNvSpPr>
          <p:nvPr/>
        </p:nvSpPr>
        <p:spPr bwMode="auto">
          <a:xfrm>
            <a:off x="2328863" y="581285"/>
            <a:ext cx="9324975" cy="47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500" b="1">
                <a:latin typeface="Times New Roman" panose="02020603050405020304" pitchFamily="18" charset="0"/>
                <a:cs typeface="Times New Roman" panose="02020603050405020304" pitchFamily="18" charset="0"/>
              </a:rPr>
              <a:t>b. Một danh từ hoặc đại từ làm chủ ngữ trong kiểu câu </a:t>
            </a:r>
            <a:r>
              <a:rPr lang="en-US" altLang="en-US" sz="2500" b="1" i="1">
                <a:latin typeface="Times New Roman" panose="02020603050405020304" pitchFamily="18" charset="0"/>
                <a:cs typeface="Times New Roman" panose="02020603050405020304" pitchFamily="18" charset="0"/>
              </a:rPr>
              <a:t>Ai thế nào?</a:t>
            </a:r>
            <a:endParaRPr lang="en-US" altLang="en-US" sz="2500" i="1">
              <a:latin typeface="Times New Roman" panose="02020603050405020304" pitchFamily="18" charset="0"/>
              <a:cs typeface="Times New Roman" panose="02020603050405020304" pitchFamily="18" charset="0"/>
            </a:endParaRPr>
          </a:p>
        </p:txBody>
      </p:sp>
      <p:sp>
        <p:nvSpPr>
          <p:cNvPr id="28" name="Text Box 10">
            <a:extLst>
              <a:ext uri="{FF2B5EF4-FFF2-40B4-BE49-F238E27FC236}">
                <a16:creationId xmlns:a16="http://schemas.microsoft.com/office/drawing/2014/main" id="{ABFB0201-506A-49DD-B930-D042E01FEFD7}"/>
              </a:ext>
            </a:extLst>
          </p:cNvPr>
          <p:cNvSpPr txBox="1">
            <a:spLocks noChangeArrowheads="1"/>
          </p:cNvSpPr>
          <p:nvPr/>
        </p:nvSpPr>
        <p:spPr bwMode="auto">
          <a:xfrm>
            <a:off x="101600" y="2362352"/>
            <a:ext cx="4635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9. Một năm mới bắt đầu.                                                                    </a:t>
            </a:r>
          </a:p>
        </p:txBody>
      </p:sp>
      <p:cxnSp>
        <p:nvCxnSpPr>
          <p:cNvPr id="29" name="Straight Connector 28">
            <a:extLst>
              <a:ext uri="{FF2B5EF4-FFF2-40B4-BE49-F238E27FC236}">
                <a16:creationId xmlns:a16="http://schemas.microsoft.com/office/drawing/2014/main" id="{98274166-0CB0-4252-961C-D9CC222B05FF}"/>
              </a:ext>
            </a:extLst>
          </p:cNvPr>
          <p:cNvCxnSpPr/>
          <p:nvPr/>
        </p:nvCxnSpPr>
        <p:spPr>
          <a:xfrm flipH="1">
            <a:off x="2582863" y="2460263"/>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6AAA07B0-E7E9-4C25-94B1-1F1A20A51536}"/>
              </a:ext>
            </a:extLst>
          </p:cNvPr>
          <p:cNvSpPr txBox="1"/>
          <p:nvPr/>
        </p:nvSpPr>
        <p:spPr>
          <a:xfrm>
            <a:off x="774700" y="2793580"/>
            <a:ext cx="2073275" cy="40011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Cụm danh từ</a:t>
            </a:r>
          </a:p>
        </p:txBody>
      </p:sp>
    </p:spTree>
    <p:extLst>
      <p:ext uri="{BB962C8B-B14F-4D97-AF65-F5344CB8AC3E}">
        <p14:creationId xmlns:p14="http://schemas.microsoft.com/office/powerpoint/2010/main" val="12071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righ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righ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21" fill="hold" grpId="1" nodeType="clickEffect">
                                  <p:stCondLst>
                                    <p:cond delay="0"/>
                                  </p:stCondLst>
                                  <p:childTnLst>
                                    <p:animEffect transition="out" filter="barn(inVertical)">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7" grpId="0" animBg="1"/>
      <p:bldP spid="27" grpId="1" animBg="1"/>
      <p:bldP spid="22" grpId="0"/>
      <p:bldP spid="28" grpId="0"/>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419350" y="83582"/>
            <a:ext cx="23177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75775" y="238954"/>
            <a:ext cx="24915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a:t>
            </a:r>
          </a:p>
        </p:txBody>
      </p:sp>
      <p:sp>
        <p:nvSpPr>
          <p:cNvPr id="5" name="Text Box 10">
            <a:extLst>
              <a:ext uri="{FF2B5EF4-FFF2-40B4-BE49-F238E27FC236}">
                <a16:creationId xmlns:a16="http://schemas.microsoft.com/office/drawing/2014/main" id="{57FFFB77-305A-4B52-B22D-55AFA7D65E22}"/>
              </a:ext>
            </a:extLst>
          </p:cNvPr>
          <p:cNvSpPr txBox="1">
            <a:spLocks noChangeArrowheads="1"/>
          </p:cNvSpPr>
          <p:nvPr/>
        </p:nvSpPr>
        <p:spPr bwMode="auto">
          <a:xfrm>
            <a:off x="1073150" y="1327111"/>
            <a:ext cx="8915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1. Chị! </a:t>
            </a:r>
          </a:p>
          <a:p>
            <a:pPr algn="just" eaLnBrk="1" hangingPunct="1"/>
            <a:r>
              <a:rPr lang="en-US" altLang="en-US" sz="2800" b="1">
                <a:latin typeface="Times New Roman" panose="02020603050405020304" pitchFamily="18" charset="0"/>
                <a:cs typeface="Times New Roman" panose="02020603050405020304" pitchFamily="18" charset="0"/>
              </a:rPr>
              <a:t>2. Nguyên quay sang tôi, giọng nghẹn ngào. </a:t>
            </a:r>
          </a:p>
          <a:p>
            <a:pPr algn="just" eaLnBrk="1" hangingPunct="1"/>
            <a:r>
              <a:rPr lang="en-US" altLang="en-US" sz="2800" b="1">
                <a:latin typeface="Times New Roman" panose="02020603050405020304" pitchFamily="18" charset="0"/>
                <a:cs typeface="Times New Roman" panose="02020603050405020304" pitchFamily="18" charset="0"/>
              </a:rPr>
              <a:t>3. Chị… Chị là chị gái của em nhé!</a:t>
            </a:r>
          </a:p>
          <a:p>
            <a:pPr marL="457200" indent="-457200" algn="just" eaLnBrk="1" hangingPunct="1"/>
            <a:r>
              <a:rPr lang="en-US" altLang="en-US" sz="2800" b="1">
                <a:latin typeface="Times New Roman" panose="02020603050405020304" pitchFamily="18" charset="0"/>
                <a:cs typeface="Times New Roman" panose="02020603050405020304" pitchFamily="18" charset="0"/>
              </a:rPr>
              <a:t>4. Tôi nhìn em cười trong hai hàng nước mắt kéo vệt trên má: </a:t>
            </a:r>
          </a:p>
          <a:p>
            <a:pPr algn="just" eaLnBrk="1" hangingPunct="1"/>
            <a:r>
              <a:rPr lang="en-US" altLang="en-US" sz="2800" b="1">
                <a:latin typeface="Times New Roman" panose="02020603050405020304" pitchFamily="18" charset="0"/>
                <a:cs typeface="Times New Roman" panose="02020603050405020304" pitchFamily="18" charset="0"/>
              </a:rPr>
              <a:t>5. Chị sẽ là chị của em mãi mãi!</a:t>
            </a:r>
          </a:p>
          <a:p>
            <a:pPr algn="just" eaLnBrk="1" hangingPunct="1"/>
            <a:r>
              <a:rPr lang="en-US" altLang="en-US" sz="2800" b="1">
                <a:latin typeface="Times New Roman" panose="02020603050405020304" pitchFamily="18" charset="0"/>
                <a:cs typeface="Times New Roman" panose="02020603050405020304" pitchFamily="18" charset="0"/>
              </a:rPr>
              <a:t>6. Nguyên cười rồi đưa tay lên quệt má. </a:t>
            </a:r>
          </a:p>
          <a:p>
            <a:pPr algn="just" eaLnBrk="1" hangingPunct="1"/>
            <a:r>
              <a:rPr lang="en-US" altLang="en-US" sz="2800" b="1">
                <a:latin typeface="Times New Roman" panose="02020603050405020304" pitchFamily="18" charset="0"/>
                <a:cs typeface="Times New Roman" panose="02020603050405020304" pitchFamily="18" charset="0"/>
              </a:rPr>
              <a:t>7. Tôi chẳng buồn lau mặt nữa. </a:t>
            </a:r>
          </a:p>
          <a:p>
            <a:pPr marL="457200" indent="-457200" algn="just" eaLnBrk="1" hangingPunct="1"/>
            <a:r>
              <a:rPr lang="en-US" altLang="en-US" sz="2800" b="1">
                <a:latin typeface="Times New Roman" panose="02020603050405020304" pitchFamily="18" charset="0"/>
                <a:cs typeface="Times New Roman" panose="02020603050405020304" pitchFamily="18" charset="0"/>
              </a:rPr>
              <a:t>8. Chúng tôi đứng như vậy nhìn ra phía xa sáng rực ánh đèn màu, xung quanh là tiếng đàn, tiếng hát khi xa, khi gần chào mừng mùa xuân. </a:t>
            </a:r>
          </a:p>
          <a:p>
            <a:pPr algn="just" eaLnBrk="1" hangingPunct="1"/>
            <a:r>
              <a:rPr lang="en-US" altLang="en-US" sz="2800" b="1">
                <a:latin typeface="Times New Roman" panose="02020603050405020304" pitchFamily="18" charset="0"/>
                <a:cs typeface="Times New Roman" panose="02020603050405020304" pitchFamily="18" charset="0"/>
              </a:rPr>
              <a:t>9. Một năm mới bắt đầu.                                                                    </a:t>
            </a:r>
          </a:p>
        </p:txBody>
      </p:sp>
      <p:sp>
        <p:nvSpPr>
          <p:cNvPr id="6" name="Cloud 5">
            <a:extLst>
              <a:ext uri="{FF2B5EF4-FFF2-40B4-BE49-F238E27FC236}">
                <a16:creationId xmlns:a16="http://schemas.microsoft.com/office/drawing/2014/main" id="{127BDE1F-3805-4151-9504-A2B7929027FC}"/>
              </a:ext>
            </a:extLst>
          </p:cNvPr>
          <p:cNvSpPr/>
          <p:nvPr/>
        </p:nvSpPr>
        <p:spPr>
          <a:xfrm>
            <a:off x="7670800" y="47601"/>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kiểu câu </a:t>
            </a:r>
            <a:r>
              <a:rPr lang="en-US" sz="3200" b="1" i="1">
                <a:latin typeface="Times New Roman" panose="02020603050405020304" pitchFamily="18" charset="0"/>
                <a:cs typeface="Times New Roman" panose="02020603050405020304" pitchFamily="18" charset="0"/>
              </a:rPr>
              <a:t>Ai là gì?</a:t>
            </a:r>
          </a:p>
        </p:txBody>
      </p:sp>
      <p:sp>
        <p:nvSpPr>
          <p:cNvPr id="12" name="Oval 11">
            <a:extLst>
              <a:ext uri="{FF2B5EF4-FFF2-40B4-BE49-F238E27FC236}">
                <a16:creationId xmlns:a16="http://schemas.microsoft.com/office/drawing/2014/main" id="{ACC5147F-FD17-499D-945B-306C2C4417A8}"/>
              </a:ext>
            </a:extLst>
          </p:cNvPr>
          <p:cNvSpPr/>
          <p:nvPr/>
        </p:nvSpPr>
        <p:spPr>
          <a:xfrm>
            <a:off x="891019" y="2199523"/>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54A976CF-1598-4C93-AB60-B402D4B1E0FF}"/>
              </a:ext>
            </a:extLst>
          </p:cNvPr>
          <p:cNvSpPr/>
          <p:nvPr/>
        </p:nvSpPr>
        <p:spPr>
          <a:xfrm>
            <a:off x="891019" y="3452629"/>
            <a:ext cx="637312" cy="466267"/>
          </a:xfrm>
          <a:prstGeom prst="ellipse">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58731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6" grpId="1" animBg="1"/>
      <p:bldP spid="1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286000" y="145917"/>
            <a:ext cx="92773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34925" y="83582"/>
            <a:ext cx="3561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 Tìm</a:t>
            </a:r>
          </a:p>
        </p:txBody>
      </p:sp>
      <p:sp>
        <p:nvSpPr>
          <p:cNvPr id="13" name="Cloud 12">
            <a:extLst>
              <a:ext uri="{FF2B5EF4-FFF2-40B4-BE49-F238E27FC236}">
                <a16:creationId xmlns:a16="http://schemas.microsoft.com/office/drawing/2014/main" id="{0893751F-6814-4C52-96F4-FC70833AC408}"/>
              </a:ext>
            </a:extLst>
          </p:cNvPr>
          <p:cNvSpPr/>
          <p:nvPr/>
        </p:nvSpPr>
        <p:spPr>
          <a:xfrm>
            <a:off x="6653213" y="1238214"/>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chủ ngữ trong kiểu câu </a:t>
            </a:r>
            <a:r>
              <a:rPr lang="en-US" sz="3200" b="1" i="1">
                <a:latin typeface="Times New Roman" panose="02020603050405020304" pitchFamily="18" charset="0"/>
                <a:cs typeface="Times New Roman" panose="02020603050405020304" pitchFamily="18" charset="0"/>
              </a:rPr>
              <a:t>Ai là gì?</a:t>
            </a:r>
          </a:p>
        </p:txBody>
      </p:sp>
      <p:pic>
        <p:nvPicPr>
          <p:cNvPr id="14" name="Picture 13">
            <a:extLst>
              <a:ext uri="{FF2B5EF4-FFF2-40B4-BE49-F238E27FC236}">
                <a16:creationId xmlns:a16="http://schemas.microsoft.com/office/drawing/2014/main" id="{8A3EEFE0-62A8-4D46-B7E6-5586DA53B0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flipH="1">
            <a:off x="8623299" y="2827600"/>
            <a:ext cx="4303075" cy="4304107"/>
          </a:xfrm>
          <a:prstGeom prst="rect">
            <a:avLst/>
          </a:prstGeom>
        </p:spPr>
      </p:pic>
      <p:sp>
        <p:nvSpPr>
          <p:cNvPr id="27" name="Cloud 26">
            <a:extLst>
              <a:ext uri="{FF2B5EF4-FFF2-40B4-BE49-F238E27FC236}">
                <a16:creationId xmlns:a16="http://schemas.microsoft.com/office/drawing/2014/main" id="{2B46EAFC-0D74-47B7-BE42-718910F428A2}"/>
              </a:ext>
            </a:extLst>
          </p:cNvPr>
          <p:cNvSpPr/>
          <p:nvPr/>
        </p:nvSpPr>
        <p:spPr>
          <a:xfrm>
            <a:off x="6384924" y="1245477"/>
            <a:ext cx="553085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danh từ hay đại từ làm chủ ngữ trong kiểu câu </a:t>
            </a:r>
            <a:r>
              <a:rPr lang="en-US" sz="3200" b="1" i="1">
                <a:latin typeface="Times New Roman" panose="02020603050405020304" pitchFamily="18" charset="0"/>
                <a:cs typeface="Times New Roman" panose="02020603050405020304" pitchFamily="18" charset="0"/>
              </a:rPr>
              <a:t>Ai là gì?</a:t>
            </a:r>
          </a:p>
        </p:txBody>
      </p:sp>
      <p:sp>
        <p:nvSpPr>
          <p:cNvPr id="28" name="Text Box 10">
            <a:extLst>
              <a:ext uri="{FF2B5EF4-FFF2-40B4-BE49-F238E27FC236}">
                <a16:creationId xmlns:a16="http://schemas.microsoft.com/office/drawing/2014/main" id="{ABFB0201-506A-49DD-B930-D042E01FEFD7}"/>
              </a:ext>
            </a:extLst>
          </p:cNvPr>
          <p:cNvSpPr txBox="1">
            <a:spLocks noChangeArrowheads="1"/>
          </p:cNvSpPr>
          <p:nvPr/>
        </p:nvSpPr>
        <p:spPr bwMode="auto">
          <a:xfrm>
            <a:off x="304800" y="1637833"/>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3. Chị … Chị là chị gái của em nhé!</a:t>
            </a:r>
          </a:p>
        </p:txBody>
      </p:sp>
      <p:cxnSp>
        <p:nvCxnSpPr>
          <p:cNvPr id="29" name="Straight Connector 28">
            <a:extLst>
              <a:ext uri="{FF2B5EF4-FFF2-40B4-BE49-F238E27FC236}">
                <a16:creationId xmlns:a16="http://schemas.microsoft.com/office/drawing/2014/main" id="{98274166-0CB0-4252-961C-D9CC222B05FF}"/>
              </a:ext>
            </a:extLst>
          </p:cNvPr>
          <p:cNvCxnSpPr/>
          <p:nvPr/>
        </p:nvCxnSpPr>
        <p:spPr>
          <a:xfrm flipH="1">
            <a:off x="2387288" y="1715116"/>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30" name="TextBox 29">
            <a:extLst>
              <a:ext uri="{FF2B5EF4-FFF2-40B4-BE49-F238E27FC236}">
                <a16:creationId xmlns:a16="http://schemas.microsoft.com/office/drawing/2014/main" id="{6AAA07B0-E7E9-4C25-94B1-1F1A20A51536}"/>
              </a:ext>
            </a:extLst>
          </p:cNvPr>
          <p:cNvSpPr txBox="1"/>
          <p:nvPr/>
        </p:nvSpPr>
        <p:spPr>
          <a:xfrm>
            <a:off x="1522101" y="1955952"/>
            <a:ext cx="1121087" cy="40640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Đại từ</a:t>
            </a:r>
          </a:p>
        </p:txBody>
      </p:sp>
      <p:sp>
        <p:nvSpPr>
          <p:cNvPr id="12" name="Text Box 10">
            <a:extLst>
              <a:ext uri="{FF2B5EF4-FFF2-40B4-BE49-F238E27FC236}">
                <a16:creationId xmlns:a16="http://schemas.microsoft.com/office/drawing/2014/main" id="{551FFEA3-57BD-4A88-B6A6-8CADC3537B39}"/>
              </a:ext>
            </a:extLst>
          </p:cNvPr>
          <p:cNvSpPr txBox="1">
            <a:spLocks noChangeArrowheads="1"/>
          </p:cNvSpPr>
          <p:nvPr/>
        </p:nvSpPr>
        <p:spPr bwMode="auto">
          <a:xfrm>
            <a:off x="2328863" y="590146"/>
            <a:ext cx="9324975"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c. Một danh từ hoặc đại từ làm chủ ngữ trong kiểu câu </a:t>
            </a:r>
            <a:r>
              <a:rPr lang="en-US" altLang="en-US" sz="2600" b="1" i="1">
                <a:latin typeface="Times New Roman" panose="02020603050405020304" pitchFamily="18" charset="0"/>
                <a:cs typeface="Times New Roman" panose="02020603050405020304" pitchFamily="18" charset="0"/>
              </a:rPr>
              <a:t>Ai là gì? </a:t>
            </a:r>
            <a:endParaRPr lang="en-US" altLang="en-US" sz="2600" i="1">
              <a:latin typeface="Times New Roman" panose="02020603050405020304" pitchFamily="18" charset="0"/>
              <a:cs typeface="Times New Roman" panose="02020603050405020304" pitchFamily="18" charset="0"/>
            </a:endParaRPr>
          </a:p>
        </p:txBody>
      </p:sp>
      <p:sp>
        <p:nvSpPr>
          <p:cNvPr id="20" name="Text Box 10">
            <a:extLst>
              <a:ext uri="{FF2B5EF4-FFF2-40B4-BE49-F238E27FC236}">
                <a16:creationId xmlns:a16="http://schemas.microsoft.com/office/drawing/2014/main" id="{490491DC-96A0-4978-BE66-EF5F0C6EE304}"/>
              </a:ext>
            </a:extLst>
          </p:cNvPr>
          <p:cNvSpPr txBox="1">
            <a:spLocks noChangeArrowheads="1"/>
          </p:cNvSpPr>
          <p:nvPr/>
        </p:nvSpPr>
        <p:spPr bwMode="auto">
          <a:xfrm>
            <a:off x="304800" y="2269760"/>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5. Chị sẽ chị của em mãi mãi! </a:t>
            </a:r>
          </a:p>
        </p:txBody>
      </p:sp>
      <p:cxnSp>
        <p:nvCxnSpPr>
          <p:cNvPr id="21" name="Straight Connector 20">
            <a:extLst>
              <a:ext uri="{FF2B5EF4-FFF2-40B4-BE49-F238E27FC236}">
                <a16:creationId xmlns:a16="http://schemas.microsoft.com/office/drawing/2014/main" id="{2C2831DF-D221-4C96-B2D8-EC6EFE765E48}"/>
              </a:ext>
            </a:extLst>
          </p:cNvPr>
          <p:cNvCxnSpPr/>
          <p:nvPr/>
        </p:nvCxnSpPr>
        <p:spPr>
          <a:xfrm flipH="1">
            <a:off x="1295088" y="2337416"/>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F69C0E71-E564-4035-860B-B04F223BDBB8}"/>
              </a:ext>
            </a:extLst>
          </p:cNvPr>
          <p:cNvSpPr txBox="1"/>
          <p:nvPr/>
        </p:nvSpPr>
        <p:spPr>
          <a:xfrm>
            <a:off x="531501" y="2657436"/>
            <a:ext cx="1121087" cy="40640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Đại từ</a:t>
            </a:r>
          </a:p>
        </p:txBody>
      </p:sp>
    </p:spTree>
    <p:extLst>
      <p:ext uri="{BB962C8B-B14F-4D97-AF65-F5344CB8AC3E}">
        <p14:creationId xmlns:p14="http://schemas.microsoft.com/office/powerpoint/2010/main" val="2075480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righ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1" nodeType="clickEffect">
                                  <p:stCondLst>
                                    <p:cond delay="0"/>
                                  </p:stCondLst>
                                  <p:childTnLst>
                                    <p:animEffect transition="out" filter="barn(inVertical)">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7" grpId="0" animBg="1"/>
      <p:bldP spid="27" grpId="1" animBg="1"/>
      <p:bldP spid="30" grpId="0"/>
      <p:bldP spid="1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椭圆 18">
            <a:extLst>
              <a:ext uri="{FF2B5EF4-FFF2-40B4-BE49-F238E27FC236}">
                <a16:creationId xmlns:a16="http://schemas.microsoft.com/office/drawing/2014/main" id="{2F15588B-72C3-40DC-B729-E3732E75EAA6}"/>
              </a:ext>
            </a:extLst>
          </p:cNvPr>
          <p:cNvSpPr/>
          <p:nvPr/>
        </p:nvSpPr>
        <p:spPr>
          <a:xfrm>
            <a:off x="228738" y="1502990"/>
            <a:ext cx="4290484" cy="4290484"/>
          </a:xfrm>
          <a:prstGeom prst="ellipse">
            <a:avLst/>
          </a:prstGeom>
          <a:solidFill>
            <a:schemeClr val="bg1"/>
          </a:solidFill>
          <a:ln>
            <a:solidFill>
              <a:srgbClr val="E46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9" name="椭圆 18">
            <a:extLst>
              <a:ext uri="{FF2B5EF4-FFF2-40B4-BE49-F238E27FC236}">
                <a16:creationId xmlns:a16="http://schemas.microsoft.com/office/drawing/2014/main" id="{2B4F4C77-DD63-4C15-8043-9BB18CCE1852}"/>
              </a:ext>
            </a:extLst>
          </p:cNvPr>
          <p:cNvSpPr/>
          <p:nvPr/>
        </p:nvSpPr>
        <p:spPr>
          <a:xfrm>
            <a:off x="324323" y="1615881"/>
            <a:ext cx="4087595" cy="4085862"/>
          </a:xfrm>
          <a:prstGeom prst="ellipse">
            <a:avLst/>
          </a:prstGeom>
          <a:solidFill>
            <a:schemeClr val="bg1"/>
          </a:solidFill>
          <a:ln>
            <a:solidFill>
              <a:srgbClr val="E46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7" name="椭圆 17">
            <a:extLst>
              <a:ext uri="{FF2B5EF4-FFF2-40B4-BE49-F238E27FC236}">
                <a16:creationId xmlns:a16="http://schemas.microsoft.com/office/drawing/2014/main" id="{65ACFB64-F931-4BAB-A75A-C971F1F51CFD}"/>
              </a:ext>
            </a:extLst>
          </p:cNvPr>
          <p:cNvSpPr/>
          <p:nvPr/>
        </p:nvSpPr>
        <p:spPr>
          <a:xfrm>
            <a:off x="524013" y="1798265"/>
            <a:ext cx="3699934" cy="3699934"/>
          </a:xfrm>
          <a:prstGeom prst="ellipse">
            <a:avLst/>
          </a:prstGeom>
          <a:solidFill>
            <a:srgbClr val="F4A7B0"/>
          </a:solidFill>
          <a:ln>
            <a:solidFill>
              <a:srgbClr val="F4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文本框 3">
            <a:extLst>
              <a:ext uri="{FF2B5EF4-FFF2-40B4-BE49-F238E27FC236}">
                <a16:creationId xmlns:a16="http://schemas.microsoft.com/office/drawing/2014/main" id="{0B730CE3-57C5-42F7-8B0E-8ED372BC7361}"/>
              </a:ext>
            </a:extLst>
          </p:cNvPr>
          <p:cNvSpPr txBox="1"/>
          <p:nvPr/>
        </p:nvSpPr>
        <p:spPr>
          <a:xfrm>
            <a:off x="1659264" y="2305854"/>
            <a:ext cx="2683966" cy="1569660"/>
          </a:xfrm>
          <a:prstGeom prst="rect">
            <a:avLst/>
          </a:prstGeom>
          <a:noFill/>
        </p:spPr>
        <p:txBody>
          <a:bodyPr wrap="square" rtlCol="0">
            <a:spAutoFit/>
          </a:bodyPr>
          <a:lstStyle/>
          <a:p>
            <a:r>
              <a:rPr lang="en-US" altLang="zh-CN" sz="9600">
                <a:solidFill>
                  <a:srgbClr val="D1254A"/>
                </a:solidFill>
                <a:latin typeface="Lobster" panose="00000500000000000000" pitchFamily="2" charset="0"/>
                <a:ea typeface="印品黑体" panose="00000500000000000000" pitchFamily="2" charset="-122"/>
                <a:sym typeface="印品黑体" panose="00000500000000000000" pitchFamily="2" charset="-122"/>
              </a:rPr>
              <a:t>Khởi</a:t>
            </a:r>
            <a:endParaRPr lang="zh-CN" altLang="en-US" sz="9600" dirty="0">
              <a:solidFill>
                <a:srgbClr val="D1254A"/>
              </a:solidFill>
              <a:latin typeface="Lobster" panose="00000500000000000000" pitchFamily="2" charset="0"/>
              <a:ea typeface="印品黑体" panose="00000500000000000000" pitchFamily="2" charset="-122"/>
              <a:sym typeface="印品黑体" panose="00000500000000000000" pitchFamily="2" charset="-122"/>
            </a:endParaRPr>
          </a:p>
        </p:txBody>
      </p:sp>
      <p:sp>
        <p:nvSpPr>
          <p:cNvPr id="5" name="文本框 4">
            <a:extLst>
              <a:ext uri="{FF2B5EF4-FFF2-40B4-BE49-F238E27FC236}">
                <a16:creationId xmlns:a16="http://schemas.microsoft.com/office/drawing/2014/main" id="{5838950D-064B-42B4-B61D-BEA953FBEB99}"/>
              </a:ext>
            </a:extLst>
          </p:cNvPr>
          <p:cNvSpPr txBox="1"/>
          <p:nvPr/>
        </p:nvSpPr>
        <p:spPr>
          <a:xfrm>
            <a:off x="835352" y="3457665"/>
            <a:ext cx="2925496" cy="1446550"/>
          </a:xfrm>
          <a:prstGeom prst="rect">
            <a:avLst/>
          </a:prstGeom>
          <a:noFill/>
        </p:spPr>
        <p:txBody>
          <a:bodyPr wrap="square" rtlCol="0">
            <a:spAutoFit/>
          </a:bodyPr>
          <a:lstStyle/>
          <a:p>
            <a:r>
              <a:rPr lang="en-US" altLang="zh-CN" sz="8800">
                <a:solidFill>
                  <a:srgbClr val="D1254A"/>
                </a:solidFill>
                <a:latin typeface="Lobster" panose="00000500000000000000" pitchFamily="2" charset="0"/>
                <a:ea typeface="印品黑体" panose="00000500000000000000" pitchFamily="2" charset="-122"/>
                <a:sym typeface="印品黑体" panose="00000500000000000000" pitchFamily="2" charset="-122"/>
              </a:rPr>
              <a:t>động</a:t>
            </a:r>
            <a:endParaRPr lang="zh-CN" altLang="en-US" sz="8800" dirty="0">
              <a:solidFill>
                <a:srgbClr val="D1254A"/>
              </a:solidFill>
              <a:latin typeface="Lobster" panose="00000500000000000000" pitchFamily="2" charset="0"/>
              <a:ea typeface="印品黑体" panose="00000500000000000000" pitchFamily="2" charset="-122"/>
              <a:sym typeface="印品黑体" panose="00000500000000000000" pitchFamily="2" charset="-122"/>
            </a:endParaRPr>
          </a:p>
        </p:txBody>
      </p:sp>
      <p:pic>
        <p:nvPicPr>
          <p:cNvPr id="21" name="图片 39">
            <a:extLst>
              <a:ext uri="{FF2B5EF4-FFF2-40B4-BE49-F238E27FC236}">
                <a16:creationId xmlns:a16="http://schemas.microsoft.com/office/drawing/2014/main" id="{DA5E6F26-095D-4841-8E3B-7A63BA8B93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21162" y="-1997854"/>
            <a:ext cx="3634535" cy="6861852"/>
          </a:xfrm>
          <a:prstGeom prst="rect">
            <a:avLst/>
          </a:prstGeom>
        </p:spPr>
      </p:pic>
      <p:pic>
        <p:nvPicPr>
          <p:cNvPr id="22" name="Picture 2">
            <a:extLst>
              <a:ext uri="{FF2B5EF4-FFF2-40B4-BE49-F238E27FC236}">
                <a16:creationId xmlns:a16="http://schemas.microsoft.com/office/drawing/2014/main" id="{4C90F945-49D1-473E-B286-E55AD95DA9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12761" y="-1171471"/>
            <a:ext cx="7315200" cy="3474720"/>
          </a:xfrm>
          <a:prstGeom prst="rect">
            <a:avLst/>
          </a:prstGeom>
        </p:spPr>
      </p:pic>
      <p:sp>
        <p:nvSpPr>
          <p:cNvPr id="2" name="TextBox 1">
            <a:extLst>
              <a:ext uri="{FF2B5EF4-FFF2-40B4-BE49-F238E27FC236}">
                <a16:creationId xmlns:a16="http://schemas.microsoft.com/office/drawing/2014/main" id="{07411C7D-C071-4BE4-84C0-F8F1241C5BEE}"/>
              </a:ext>
            </a:extLst>
          </p:cNvPr>
          <p:cNvSpPr txBox="1"/>
          <p:nvPr/>
        </p:nvSpPr>
        <p:spPr>
          <a:xfrm>
            <a:off x="6690758" y="1144170"/>
            <a:ext cx="3319728" cy="830997"/>
          </a:xfrm>
          <a:prstGeom prst="rect">
            <a:avLst/>
          </a:prstGeom>
          <a:noFill/>
        </p:spPr>
        <p:txBody>
          <a:bodyPr wrap="square" rtlCol="0">
            <a:spAutoFit/>
          </a:bodyPr>
          <a:lstStyle/>
          <a:p>
            <a:r>
              <a:rPr lang="en-US" sz="4800" b="1">
                <a:solidFill>
                  <a:schemeClr val="bg1"/>
                </a:solidFill>
                <a:latin typeface="UTM Futura Extra" panose="02040603050506020204" pitchFamily="18" charset="0"/>
              </a:rPr>
              <a:t>Hái lộc</a:t>
            </a:r>
          </a:p>
        </p:txBody>
      </p:sp>
      <p:pic>
        <p:nvPicPr>
          <p:cNvPr id="25" name="Picture 24">
            <a:hlinkClick r:id="rId6" action="ppaction://hlinksldjump"/>
            <a:extLst>
              <a:ext uri="{FF2B5EF4-FFF2-40B4-BE49-F238E27FC236}">
                <a16:creationId xmlns:a16="http://schemas.microsoft.com/office/drawing/2014/main" id="{FBCD5A79-CB61-4764-B3F2-0F56767F16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9834" y="1847475"/>
            <a:ext cx="4465375" cy="4465375"/>
          </a:xfrm>
          <a:prstGeom prst="rect">
            <a:avLst/>
          </a:prstGeom>
        </p:spPr>
      </p:pic>
      <p:pic>
        <p:nvPicPr>
          <p:cNvPr id="7" name="Picture 6">
            <a:hlinkClick r:id="rId8" action="ppaction://hlinksldjump"/>
            <a:extLst>
              <a:ext uri="{FF2B5EF4-FFF2-40B4-BE49-F238E27FC236}">
                <a16:creationId xmlns:a16="http://schemas.microsoft.com/office/drawing/2014/main" id="{60E3ADFD-315A-46DF-BBC3-A55CC1A4827B}"/>
              </a:ext>
            </a:extLst>
          </p:cNvPr>
          <p:cNvPicPr>
            <a:picLocks noChangeAspect="1"/>
          </p:cNvPicPr>
          <p:nvPr/>
        </p:nvPicPr>
        <p:blipFill rotWithShape="1">
          <a:blip r:embed="rId9">
            <a:extLst>
              <a:ext uri="{28A0092B-C50C-407E-A947-70E740481C1C}">
                <a14:useLocalDpi xmlns:a14="http://schemas.microsoft.com/office/drawing/2010/main" val="0"/>
              </a:ext>
            </a:extLst>
          </a:blip>
          <a:srcRect l="7387" t="21710" r="53162" b="17243"/>
          <a:stretch/>
        </p:blipFill>
        <p:spPr>
          <a:xfrm>
            <a:off x="5114119" y="1693465"/>
            <a:ext cx="3319728" cy="4290485"/>
          </a:xfrm>
          <a:prstGeom prst="rect">
            <a:avLst/>
          </a:prstGeom>
        </p:spPr>
      </p:pic>
      <p:pic>
        <p:nvPicPr>
          <p:cNvPr id="29" name="Picture 28">
            <a:hlinkClick r:id="rId10" action="ppaction://hlinksldjump"/>
            <a:extLst>
              <a:ext uri="{FF2B5EF4-FFF2-40B4-BE49-F238E27FC236}">
                <a16:creationId xmlns:a16="http://schemas.microsoft.com/office/drawing/2014/main" id="{71A6F043-562B-4590-B3CE-C4ADF313B55C}"/>
              </a:ext>
            </a:extLst>
          </p:cNvPr>
          <p:cNvPicPr>
            <a:picLocks noChangeAspect="1"/>
          </p:cNvPicPr>
          <p:nvPr/>
        </p:nvPicPr>
        <p:blipFill rotWithShape="1">
          <a:blip r:embed="rId9">
            <a:extLst>
              <a:ext uri="{28A0092B-C50C-407E-A947-70E740481C1C}">
                <a14:useLocalDpi xmlns:a14="http://schemas.microsoft.com/office/drawing/2010/main" val="0"/>
              </a:ext>
            </a:extLst>
          </a:blip>
          <a:srcRect l="10038" t="21710" r="53162" b="17243"/>
          <a:stretch/>
        </p:blipFill>
        <p:spPr>
          <a:xfrm>
            <a:off x="7493036" y="1700152"/>
            <a:ext cx="3096621" cy="4290485"/>
          </a:xfrm>
          <a:prstGeom prst="rect">
            <a:avLst/>
          </a:prstGeom>
        </p:spPr>
      </p:pic>
      <p:sp>
        <p:nvSpPr>
          <p:cNvPr id="30" name="TextBox 29">
            <a:extLst>
              <a:ext uri="{FF2B5EF4-FFF2-40B4-BE49-F238E27FC236}">
                <a16:creationId xmlns:a16="http://schemas.microsoft.com/office/drawing/2014/main" id="{7C1D4DA6-38DB-4B85-9F3F-0F6F6B5958EE}"/>
              </a:ext>
            </a:extLst>
          </p:cNvPr>
          <p:cNvSpPr txBox="1"/>
          <p:nvPr/>
        </p:nvSpPr>
        <p:spPr>
          <a:xfrm>
            <a:off x="4039236" y="5911411"/>
            <a:ext cx="8152764" cy="523220"/>
          </a:xfrm>
          <a:prstGeom prst="rect">
            <a:avLst/>
          </a:prstGeom>
          <a:noFill/>
        </p:spPr>
        <p:txBody>
          <a:bodyPr wrap="square" rtlCol="0">
            <a:spAutoFit/>
          </a:bodyPr>
          <a:lstStyle/>
          <a:p>
            <a:r>
              <a:rPr lang="en-US" sz="2800">
                <a:solidFill>
                  <a:srgbClr val="DF4969"/>
                </a:solidFill>
                <a:latin typeface="Times New Roman" panose="02020603050405020304" pitchFamily="18" charset="0"/>
                <a:cs typeface="Times New Roman" panose="02020603050405020304" pitchFamily="18" charset="0"/>
              </a:rPr>
              <a:t>Hãy chọn một bao lì xì và xem điều gì ẩn phía sau nhé!</a:t>
            </a:r>
          </a:p>
        </p:txBody>
      </p:sp>
    </p:spTree>
    <p:extLst>
      <p:ext uri="{BB962C8B-B14F-4D97-AF65-F5344CB8AC3E}">
        <p14:creationId xmlns:p14="http://schemas.microsoft.com/office/powerpoint/2010/main" val="3253778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Effect transition="in" filter="fade">
                                      <p:cBhvr>
                                        <p:cTn id="9" dur="1000"/>
                                        <p:tgtEl>
                                          <p:spTgt spid="16"/>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Effect transition="in" filter="fade">
                                      <p:cBhvr>
                                        <p:cTn id="15" dur="1000"/>
                                        <p:tgtEl>
                                          <p:spTgt spid="19"/>
                                        </p:tgtEl>
                                      </p:cBhvr>
                                    </p:animEffect>
                                  </p:childTnLst>
                                </p:cTn>
                              </p:par>
                            </p:childTnLst>
                          </p:cTn>
                        </p:par>
                        <p:par>
                          <p:cTn id="16" fill="hold">
                            <p:stCondLst>
                              <p:cond delay="2000"/>
                            </p:stCondLst>
                            <p:childTnLst>
                              <p:par>
                                <p:cTn id="17" presetID="15"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3000"/>
                            </p:stCondLst>
                            <p:childTnLst>
                              <p:par>
                                <p:cTn id="24" presetID="52" presetClass="entr" presetSubtype="0"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Scale>
                                      <p:cBhvr>
                                        <p:cTn id="26"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4"/>
                                        </p:tgtEl>
                                        <p:attrNameLst>
                                          <p:attrName>ppt_x</p:attrName>
                                          <p:attrName>ppt_y</p:attrName>
                                        </p:attrNameLst>
                                      </p:cBhvr>
                                    </p:animMotion>
                                    <p:animEffect transition="in" filter="fade">
                                      <p:cBhvr>
                                        <p:cTn id="28" dur="1000"/>
                                        <p:tgtEl>
                                          <p:spTgt spid="4"/>
                                        </p:tgtEl>
                                      </p:cBhvr>
                                    </p:animEffect>
                                  </p:childTnLst>
                                </p:cTn>
                              </p:par>
                              <p:par>
                                <p:cTn id="29" presetID="5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Scale>
                                      <p:cBhvr>
                                        <p:cTn id="3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5"/>
                                        </p:tgtEl>
                                        <p:attrNameLst>
                                          <p:attrName>ppt_x</p:attrName>
                                          <p:attrName>ppt_y</p:attrName>
                                        </p:attrNameLst>
                                      </p:cBhvr>
                                    </p:animMotion>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p:cTn id="38" dur="500" fill="hold"/>
                                        <p:tgtEl>
                                          <p:spTgt spid="21"/>
                                        </p:tgtEl>
                                        <p:attrNameLst>
                                          <p:attrName>ppt_w</p:attrName>
                                        </p:attrNameLst>
                                      </p:cBhvr>
                                      <p:tavLst>
                                        <p:tav tm="0">
                                          <p:val>
                                            <p:fltVal val="0"/>
                                          </p:val>
                                        </p:tav>
                                        <p:tav tm="100000">
                                          <p:val>
                                            <p:strVal val="#ppt_w"/>
                                          </p:val>
                                        </p:tav>
                                      </p:tavLst>
                                    </p:anim>
                                    <p:anim calcmode="lin" valueType="num">
                                      <p:cBhvr>
                                        <p:cTn id="39" dur="500" fill="hold"/>
                                        <p:tgtEl>
                                          <p:spTgt spid="21"/>
                                        </p:tgtEl>
                                        <p:attrNameLst>
                                          <p:attrName>ppt_h</p:attrName>
                                        </p:attrNameLst>
                                      </p:cBhvr>
                                      <p:tavLst>
                                        <p:tav tm="0">
                                          <p:val>
                                            <p:fltVal val="0"/>
                                          </p:val>
                                        </p:tav>
                                        <p:tav tm="100000">
                                          <p:val>
                                            <p:strVal val="#ppt_h"/>
                                          </p:val>
                                        </p:tav>
                                      </p:tavLst>
                                    </p:anim>
                                    <p:animEffect transition="in" filter="fade">
                                      <p:cBhvr>
                                        <p:cTn id="40" dur="500"/>
                                        <p:tgtEl>
                                          <p:spTgt spid="21"/>
                                        </p:tgtEl>
                                      </p:cBhvr>
                                    </p:animEffect>
                                  </p:childTnLst>
                                </p:cTn>
                              </p:par>
                              <p:par>
                                <p:cTn id="41" presetID="2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par>
                                <p:cTn id="44" presetID="22" presetClass="entr" presetSubtype="4"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500"/>
                                        <p:tgtEl>
                                          <p:spTgt spid="29"/>
                                        </p:tgtEl>
                                      </p:cBhvr>
                                    </p:animEffect>
                                  </p:childTnLst>
                                </p:cTn>
                              </p:par>
                              <p:par>
                                <p:cTn id="47" presetID="22" presetClass="entr" presetSubtype="4"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down)">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xit" presetSubtype="21" fill="hold" grpId="1" nodeType="clickEffect">
                                  <p:stCondLst>
                                    <p:cond delay="0"/>
                                  </p:stCondLst>
                                  <p:childTnLst>
                                    <p:animEffect transition="out" filter="barn(inVertical)">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withEffect">
                                  <p:stCondLst>
                                    <p:cond delay="0"/>
                                  </p:stCondLst>
                                  <p:childTnLst>
                                    <p:animEffect transition="out" filter="barn(inVertic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withEffect">
                                  <p:stCondLst>
                                    <p:cond delay="0"/>
                                  </p:stCondLst>
                                  <p:childTnLst>
                                    <p:animEffect transition="out" filter="barn(inVertical)">
                                      <p:cBhvr>
                                        <p:cTn id="72" dur="500"/>
                                        <p:tgtEl>
                                          <p:spTgt spid="29"/>
                                        </p:tgtEl>
                                      </p:cBhvr>
                                    </p:animEffect>
                                    <p:set>
                                      <p:cBhvr>
                                        <p:cTn id="7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6" grpId="0" animBg="1"/>
      <p:bldP spid="19" grpId="0" animBg="1"/>
      <p:bldP spid="17" grpId="0" animBg="1"/>
      <p:bldP spid="4" grpId="0"/>
      <p:bldP spid="5" grpId="0"/>
      <p:bldP spid="30" grpId="0"/>
      <p:bldP spid="3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2D6F1ACD-1E00-4CE3-A434-86D439C9EA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3" name="矩形: 圆角 7">
            <a:extLst>
              <a:ext uri="{FF2B5EF4-FFF2-40B4-BE49-F238E27FC236}">
                <a16:creationId xmlns:a16="http://schemas.microsoft.com/office/drawing/2014/main" id="{C8E18D24-17C7-4539-83DA-E6F0157DE638}"/>
              </a:ext>
            </a:extLst>
          </p:cNvPr>
          <p:cNvSpPr/>
          <p:nvPr/>
        </p:nvSpPr>
        <p:spPr>
          <a:xfrm>
            <a:off x="2286000" y="145917"/>
            <a:ext cx="9277350" cy="1088157"/>
          </a:xfrm>
          <a:prstGeom prst="roundRect">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70349F69-9E85-4804-9834-855E08047D8D}"/>
              </a:ext>
            </a:extLst>
          </p:cNvPr>
          <p:cNvSpPr txBox="1">
            <a:spLocks noChangeArrowheads="1"/>
          </p:cNvSpPr>
          <p:nvPr/>
        </p:nvSpPr>
        <p:spPr bwMode="auto">
          <a:xfrm>
            <a:off x="2534925" y="83582"/>
            <a:ext cx="3561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4: Tìm</a:t>
            </a:r>
          </a:p>
        </p:txBody>
      </p:sp>
      <p:sp>
        <p:nvSpPr>
          <p:cNvPr id="13" name="Cloud 12">
            <a:extLst>
              <a:ext uri="{FF2B5EF4-FFF2-40B4-BE49-F238E27FC236}">
                <a16:creationId xmlns:a16="http://schemas.microsoft.com/office/drawing/2014/main" id="{0893751F-6814-4C52-96F4-FC70833AC408}"/>
              </a:ext>
            </a:extLst>
          </p:cNvPr>
          <p:cNvSpPr/>
          <p:nvPr/>
        </p:nvSpPr>
        <p:spPr>
          <a:xfrm>
            <a:off x="6653213" y="1238214"/>
            <a:ext cx="463550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Nêu vị ngữ trong kiểu câu </a:t>
            </a:r>
            <a:r>
              <a:rPr lang="en-US" sz="3200" b="1" i="1">
                <a:latin typeface="Times New Roman" panose="02020603050405020304" pitchFamily="18" charset="0"/>
                <a:cs typeface="Times New Roman" panose="02020603050405020304" pitchFamily="18" charset="0"/>
              </a:rPr>
              <a:t>Ai là gì?</a:t>
            </a:r>
          </a:p>
        </p:txBody>
      </p:sp>
      <p:pic>
        <p:nvPicPr>
          <p:cNvPr id="14" name="Picture 13">
            <a:extLst>
              <a:ext uri="{FF2B5EF4-FFF2-40B4-BE49-F238E27FC236}">
                <a16:creationId xmlns:a16="http://schemas.microsoft.com/office/drawing/2014/main" id="{8A3EEFE0-62A8-4D46-B7E6-5586DA53B05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flipH="1">
            <a:off x="8623299" y="2827600"/>
            <a:ext cx="4303075" cy="4304107"/>
          </a:xfrm>
          <a:prstGeom prst="rect">
            <a:avLst/>
          </a:prstGeom>
        </p:spPr>
      </p:pic>
      <p:sp>
        <p:nvSpPr>
          <p:cNvPr id="27" name="Cloud 26">
            <a:extLst>
              <a:ext uri="{FF2B5EF4-FFF2-40B4-BE49-F238E27FC236}">
                <a16:creationId xmlns:a16="http://schemas.microsoft.com/office/drawing/2014/main" id="{2B46EAFC-0D74-47B7-BE42-718910F428A2}"/>
              </a:ext>
            </a:extLst>
          </p:cNvPr>
          <p:cNvSpPr/>
          <p:nvPr/>
        </p:nvSpPr>
        <p:spPr>
          <a:xfrm>
            <a:off x="6020112" y="1294071"/>
            <a:ext cx="5530850" cy="2248276"/>
          </a:xfrm>
          <a:prstGeom prst="cloud">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a:latin typeface="Times New Roman" panose="02020603050405020304" pitchFamily="18" charset="0"/>
                <a:cs typeface="Times New Roman" panose="02020603050405020304" pitchFamily="18" charset="0"/>
              </a:rPr>
              <a:t>Xác định danh từ làm vị ngữ trong kiểu câu </a:t>
            </a:r>
            <a:r>
              <a:rPr lang="en-US" sz="3200" b="1" i="1">
                <a:latin typeface="Times New Roman" panose="02020603050405020304" pitchFamily="18" charset="0"/>
                <a:cs typeface="Times New Roman" panose="02020603050405020304" pitchFamily="18" charset="0"/>
              </a:rPr>
              <a:t>Ai là gì?</a:t>
            </a:r>
          </a:p>
        </p:txBody>
      </p:sp>
      <p:sp>
        <p:nvSpPr>
          <p:cNvPr id="28" name="Text Box 10">
            <a:extLst>
              <a:ext uri="{FF2B5EF4-FFF2-40B4-BE49-F238E27FC236}">
                <a16:creationId xmlns:a16="http://schemas.microsoft.com/office/drawing/2014/main" id="{ABFB0201-506A-49DD-B930-D042E01FEFD7}"/>
              </a:ext>
            </a:extLst>
          </p:cNvPr>
          <p:cNvSpPr txBox="1">
            <a:spLocks noChangeArrowheads="1"/>
          </p:cNvSpPr>
          <p:nvPr/>
        </p:nvSpPr>
        <p:spPr bwMode="auto">
          <a:xfrm>
            <a:off x="304800" y="1637833"/>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3. Chị … Chị là chị gái của em nhé!</a:t>
            </a:r>
          </a:p>
        </p:txBody>
      </p:sp>
      <p:cxnSp>
        <p:nvCxnSpPr>
          <p:cNvPr id="29" name="Straight Connector 28">
            <a:extLst>
              <a:ext uri="{FF2B5EF4-FFF2-40B4-BE49-F238E27FC236}">
                <a16:creationId xmlns:a16="http://schemas.microsoft.com/office/drawing/2014/main" id="{98274166-0CB0-4252-961C-D9CC222B05FF}"/>
              </a:ext>
            </a:extLst>
          </p:cNvPr>
          <p:cNvCxnSpPr/>
          <p:nvPr/>
        </p:nvCxnSpPr>
        <p:spPr>
          <a:xfrm flipH="1">
            <a:off x="2387288" y="1715116"/>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20" name="Text Box 10">
            <a:extLst>
              <a:ext uri="{FF2B5EF4-FFF2-40B4-BE49-F238E27FC236}">
                <a16:creationId xmlns:a16="http://schemas.microsoft.com/office/drawing/2014/main" id="{490491DC-96A0-4978-BE66-EF5F0C6EE304}"/>
              </a:ext>
            </a:extLst>
          </p:cNvPr>
          <p:cNvSpPr txBox="1">
            <a:spLocks noChangeArrowheads="1"/>
          </p:cNvSpPr>
          <p:nvPr/>
        </p:nvSpPr>
        <p:spPr bwMode="auto">
          <a:xfrm>
            <a:off x="304800" y="2269760"/>
            <a:ext cx="624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5. Chị sẽ chị của em mãi mãi! </a:t>
            </a:r>
          </a:p>
        </p:txBody>
      </p:sp>
      <p:cxnSp>
        <p:nvCxnSpPr>
          <p:cNvPr id="21" name="Straight Connector 20">
            <a:extLst>
              <a:ext uri="{FF2B5EF4-FFF2-40B4-BE49-F238E27FC236}">
                <a16:creationId xmlns:a16="http://schemas.microsoft.com/office/drawing/2014/main" id="{2C2831DF-D221-4C96-B2D8-EC6EFE765E48}"/>
              </a:ext>
            </a:extLst>
          </p:cNvPr>
          <p:cNvCxnSpPr/>
          <p:nvPr/>
        </p:nvCxnSpPr>
        <p:spPr>
          <a:xfrm flipH="1">
            <a:off x="1295088" y="2337416"/>
            <a:ext cx="127000" cy="378046"/>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F69C0E71-E564-4035-860B-B04F223BDBB8}"/>
              </a:ext>
            </a:extLst>
          </p:cNvPr>
          <p:cNvSpPr txBox="1"/>
          <p:nvPr/>
        </p:nvSpPr>
        <p:spPr>
          <a:xfrm>
            <a:off x="2576201" y="2053137"/>
            <a:ext cx="1121087" cy="40640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Danh từ</a:t>
            </a:r>
          </a:p>
        </p:txBody>
      </p:sp>
      <p:sp>
        <p:nvSpPr>
          <p:cNvPr id="15" name="Text Box 9">
            <a:extLst>
              <a:ext uri="{FF2B5EF4-FFF2-40B4-BE49-F238E27FC236}">
                <a16:creationId xmlns:a16="http://schemas.microsoft.com/office/drawing/2014/main" id="{843CBE1B-D9A6-4001-9330-D17BEBAA310B}"/>
              </a:ext>
            </a:extLst>
          </p:cNvPr>
          <p:cNvSpPr txBox="1">
            <a:spLocks noChangeArrowheads="1"/>
          </p:cNvSpPr>
          <p:nvPr/>
        </p:nvSpPr>
        <p:spPr bwMode="auto">
          <a:xfrm>
            <a:off x="2286000" y="659410"/>
            <a:ext cx="94869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600" b="1">
                <a:latin typeface="Times New Roman" panose="02020603050405020304" pitchFamily="18" charset="0"/>
                <a:cs typeface="Times New Roman" panose="02020603050405020304" pitchFamily="18" charset="0"/>
              </a:rPr>
              <a:t>d. Một danh từ tham gia bộ phận vị ngữ trong kiểu câu </a:t>
            </a:r>
            <a:r>
              <a:rPr lang="en-US" altLang="en-US" sz="2600" b="1" i="1">
                <a:latin typeface="Times New Roman" panose="02020603050405020304" pitchFamily="18" charset="0"/>
                <a:cs typeface="Times New Roman" panose="02020603050405020304" pitchFamily="18" charset="0"/>
              </a:rPr>
              <a:t>Ai là gì?</a:t>
            </a:r>
            <a:endParaRPr lang="en-US" altLang="en-US" sz="2600" i="1">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6E225585-ABE3-4A9F-9E62-6599D3789CC4}"/>
              </a:ext>
            </a:extLst>
          </p:cNvPr>
          <p:cNvCxnSpPr>
            <a:cxnSpLocks/>
          </p:cNvCxnSpPr>
          <p:nvPr/>
        </p:nvCxnSpPr>
        <p:spPr>
          <a:xfrm>
            <a:off x="2889248" y="2084853"/>
            <a:ext cx="387352"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444A5028-863D-4DC8-97AC-4C4C14B6662B}"/>
              </a:ext>
            </a:extLst>
          </p:cNvPr>
          <p:cNvCxnSpPr>
            <a:cxnSpLocks/>
          </p:cNvCxnSpPr>
          <p:nvPr/>
        </p:nvCxnSpPr>
        <p:spPr>
          <a:xfrm>
            <a:off x="1790388" y="2715462"/>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4" name="TextBox 23">
            <a:extLst>
              <a:ext uri="{FF2B5EF4-FFF2-40B4-BE49-F238E27FC236}">
                <a16:creationId xmlns:a16="http://schemas.microsoft.com/office/drawing/2014/main" id="{1292619D-01EC-46DF-BED1-CCF90DE873ED}"/>
              </a:ext>
            </a:extLst>
          </p:cNvPr>
          <p:cNvSpPr txBox="1"/>
          <p:nvPr/>
        </p:nvSpPr>
        <p:spPr>
          <a:xfrm>
            <a:off x="1510833" y="2715462"/>
            <a:ext cx="1121087" cy="406400"/>
          </a:xfrm>
          <a:prstGeom prst="rect">
            <a:avLst/>
          </a:prstGeom>
          <a:noFill/>
        </p:spPr>
        <p:txBody>
          <a:bodyPr wrap="square" rtlCol="0">
            <a:spAutoFit/>
          </a:bodyPr>
          <a:lstStyle/>
          <a:p>
            <a:r>
              <a:rPr lang="en-US" sz="2000">
                <a:solidFill>
                  <a:srgbClr val="FF0000"/>
                </a:solidFill>
                <a:latin typeface="Times New Roman" panose="02020603050405020304" pitchFamily="18" charset="0"/>
                <a:cs typeface="Times New Roman" panose="02020603050405020304" pitchFamily="18" charset="0"/>
              </a:rPr>
              <a:t>Danh từ</a:t>
            </a:r>
          </a:p>
        </p:txBody>
      </p:sp>
    </p:spTree>
    <p:extLst>
      <p:ext uri="{BB962C8B-B14F-4D97-AF65-F5344CB8AC3E}">
        <p14:creationId xmlns:p14="http://schemas.microsoft.com/office/powerpoint/2010/main" val="3554961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xit" presetSubtype="21" fill="hold" grpId="1" nodeType="clickEffect">
                                  <p:stCondLst>
                                    <p:cond delay="0"/>
                                  </p:stCondLst>
                                  <p:childTnLst>
                                    <p:animEffect transition="out" filter="barn(inVertical)">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xit" presetSubtype="21" fill="hold" grpId="1" nodeType="clickEffect">
                                  <p:stCondLst>
                                    <p:cond delay="0"/>
                                  </p:stCondLst>
                                  <p:childTnLst>
                                    <p:animEffect transition="out" filter="barn(inVertical)">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27" grpId="0" animBg="1"/>
      <p:bldP spid="27" grpId="1" animBg="1"/>
      <p:bldP spid="23" grpId="0"/>
      <p:bldP spid="15"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E01F1A0-8E4B-46B7-94BB-E66F7E7EDBA6}"/>
              </a:ext>
            </a:extLst>
          </p:cNvPr>
          <p:cNvPicPr>
            <a:picLocks noChangeAspect="1"/>
          </p:cNvPicPr>
          <p:nvPr/>
        </p:nvPicPr>
        <p:blipFill rotWithShape="1">
          <a:blip r:embed="rId3">
            <a:extLst>
              <a:ext uri="{28A0092B-C50C-407E-A947-70E740481C1C}">
                <a14:useLocalDpi xmlns:a14="http://schemas.microsoft.com/office/drawing/2010/main" val="0"/>
              </a:ext>
            </a:extLst>
          </a:blip>
          <a:srcRect t="21032" b="36781"/>
          <a:stretch/>
        </p:blipFill>
        <p:spPr>
          <a:xfrm>
            <a:off x="0" y="11521"/>
            <a:ext cx="12191980" cy="6857990"/>
          </a:xfrm>
          <a:prstGeom prst="rect">
            <a:avLst/>
          </a:prstGeom>
        </p:spPr>
      </p:pic>
      <p:pic>
        <p:nvPicPr>
          <p:cNvPr id="29" name="图片 28">
            <a:extLst>
              <a:ext uri="{FF2B5EF4-FFF2-40B4-BE49-F238E27FC236}">
                <a16:creationId xmlns:a16="http://schemas.microsoft.com/office/drawing/2014/main" id="{3609D244-895A-4444-86E6-7CA23BFCE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47455" y="11521"/>
            <a:ext cx="10044545" cy="6076950"/>
          </a:xfrm>
          <a:prstGeom prst="rect">
            <a:avLst/>
          </a:prstGeom>
        </p:spPr>
      </p:pic>
      <p:sp>
        <p:nvSpPr>
          <p:cNvPr id="12" name="矩形: 圆角 7">
            <a:extLst>
              <a:ext uri="{FF2B5EF4-FFF2-40B4-BE49-F238E27FC236}">
                <a16:creationId xmlns:a16="http://schemas.microsoft.com/office/drawing/2014/main" id="{74FA7A84-0CD5-4CEB-A1D7-9DB2BEBB4608}"/>
              </a:ext>
            </a:extLst>
          </p:cNvPr>
          <p:cNvSpPr/>
          <p:nvPr/>
        </p:nvSpPr>
        <p:spPr>
          <a:xfrm>
            <a:off x="3536071" y="1642343"/>
            <a:ext cx="7536873" cy="2035564"/>
          </a:xfrm>
          <a:prstGeom prst="roundRect">
            <a:avLst/>
          </a:prstGeom>
          <a:solidFill>
            <a:srgbClr val="DF4969"/>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 name="TextBox 1">
            <a:extLst>
              <a:ext uri="{FF2B5EF4-FFF2-40B4-BE49-F238E27FC236}">
                <a16:creationId xmlns:a16="http://schemas.microsoft.com/office/drawing/2014/main" id="{006D2F41-EDC6-4D72-A26B-43379D0DE0CA}"/>
              </a:ext>
            </a:extLst>
          </p:cNvPr>
          <p:cNvSpPr txBox="1"/>
          <p:nvPr/>
        </p:nvSpPr>
        <p:spPr>
          <a:xfrm>
            <a:off x="2632515" y="909052"/>
            <a:ext cx="4671992" cy="769441"/>
          </a:xfrm>
          <a:prstGeom prst="rect">
            <a:avLst/>
          </a:prstGeom>
          <a:noFill/>
        </p:spPr>
        <p:txBody>
          <a:bodyPr wrap="square" rtlCol="0">
            <a:spAutoFit/>
          </a:bodyPr>
          <a:lstStyle/>
          <a:p>
            <a:r>
              <a:rPr lang="en-US" sz="4400">
                <a:latin typeface="UTM Sharnay" panose="02040603050506020204" pitchFamily="18" charset="0"/>
              </a:rPr>
              <a:t>Luyện từ và câu</a:t>
            </a:r>
          </a:p>
        </p:txBody>
      </p:sp>
      <p:sp>
        <p:nvSpPr>
          <p:cNvPr id="3" name="Rectangle 2">
            <a:extLst>
              <a:ext uri="{FF2B5EF4-FFF2-40B4-BE49-F238E27FC236}">
                <a16:creationId xmlns:a16="http://schemas.microsoft.com/office/drawing/2014/main" id="{A26AFF23-8CF5-439B-9A81-C0972E6B5FAE}"/>
              </a:ext>
            </a:extLst>
          </p:cNvPr>
          <p:cNvSpPr/>
          <p:nvPr/>
        </p:nvSpPr>
        <p:spPr>
          <a:xfrm>
            <a:off x="4090254" y="1785481"/>
            <a:ext cx="6728791" cy="1749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Lobster" panose="00000500000000000000" pitchFamily="2" charset="0"/>
              </a:rPr>
              <a:t>Ôn tập về từ loại</a:t>
            </a:r>
          </a:p>
        </p:txBody>
      </p:sp>
      <p:pic>
        <p:nvPicPr>
          <p:cNvPr id="5" name="Picture 4">
            <a:extLst>
              <a:ext uri="{FF2B5EF4-FFF2-40B4-BE49-F238E27FC236}">
                <a16:creationId xmlns:a16="http://schemas.microsoft.com/office/drawing/2014/main" id="{3CDE4DBB-5663-4A00-BBFD-7EBE5339173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575214" y="1705754"/>
            <a:ext cx="5445338" cy="5446644"/>
          </a:xfrm>
          <a:prstGeom prst="rect">
            <a:avLst/>
          </a:prstGeom>
        </p:spPr>
      </p:pic>
      <p:sp>
        <p:nvSpPr>
          <p:cNvPr id="13" name="TextBox 12">
            <a:extLst>
              <a:ext uri="{FF2B5EF4-FFF2-40B4-BE49-F238E27FC236}">
                <a16:creationId xmlns:a16="http://schemas.microsoft.com/office/drawing/2014/main" id="{CD533D49-2821-44CA-9C3C-F95577C0499D}"/>
              </a:ext>
            </a:extLst>
          </p:cNvPr>
          <p:cNvSpPr txBox="1"/>
          <p:nvPr/>
        </p:nvSpPr>
        <p:spPr>
          <a:xfrm>
            <a:off x="5916769" y="3677906"/>
            <a:ext cx="3081130" cy="584775"/>
          </a:xfrm>
          <a:prstGeom prst="rect">
            <a:avLst/>
          </a:prstGeom>
          <a:noFill/>
        </p:spPr>
        <p:txBody>
          <a:bodyPr wrap="square" rtlCol="0">
            <a:spAutoFit/>
          </a:bodyPr>
          <a:lstStyle/>
          <a:p>
            <a:r>
              <a:rPr lang="en-US" sz="3200">
                <a:solidFill>
                  <a:srgbClr val="E4647E"/>
                </a:solidFill>
                <a:latin typeface="UTM Androgyne" panose="02040603050506020204" pitchFamily="18" charset="0"/>
              </a:rPr>
              <a:t>Trang 137; 138</a:t>
            </a:r>
          </a:p>
        </p:txBody>
      </p:sp>
      <p:sp>
        <p:nvSpPr>
          <p:cNvPr id="14" name="TextBox 13">
            <a:extLst>
              <a:ext uri="{FF2B5EF4-FFF2-40B4-BE49-F238E27FC236}">
                <a16:creationId xmlns:a16="http://schemas.microsoft.com/office/drawing/2014/main" id="{2E58EFA6-31DC-41BD-BCAE-52C72C34A340}"/>
              </a:ext>
            </a:extLst>
          </p:cNvPr>
          <p:cNvSpPr txBox="1"/>
          <p:nvPr/>
        </p:nvSpPr>
        <p:spPr>
          <a:xfrm>
            <a:off x="8317488" y="4411198"/>
            <a:ext cx="3836504" cy="584775"/>
          </a:xfrm>
          <a:prstGeom prst="rect">
            <a:avLst/>
          </a:prstGeom>
          <a:noFill/>
        </p:spPr>
        <p:txBody>
          <a:bodyPr wrap="square" rtlCol="0">
            <a:spAutoFit/>
          </a:bodyPr>
          <a:lstStyle/>
          <a:p>
            <a:r>
              <a:rPr lang="en-US" sz="3200">
                <a:solidFill>
                  <a:srgbClr val="E4647E"/>
                </a:solidFill>
                <a:latin typeface="UTM Androgyne" panose="02040603050506020204" pitchFamily="18" charset="0"/>
              </a:rPr>
              <a:t>Thực hiện: EduFive</a:t>
            </a:r>
          </a:p>
        </p:txBody>
      </p:sp>
    </p:spTree>
    <p:extLst>
      <p:ext uri="{BB962C8B-B14F-4D97-AF65-F5344CB8AC3E}">
        <p14:creationId xmlns:p14="http://schemas.microsoft.com/office/powerpoint/2010/main" val="1157691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8">
            <a:extLst>
              <a:ext uri="{FF2B5EF4-FFF2-40B4-BE49-F238E27FC236}">
                <a16:creationId xmlns:a16="http://schemas.microsoft.com/office/drawing/2014/main" id="{BC8A54B8-84E7-4C4D-971A-119B226FD7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47455" y="0"/>
            <a:ext cx="10044545" cy="6076950"/>
          </a:xfrm>
          <a:prstGeom prst="rect">
            <a:avLst/>
          </a:prstGeom>
        </p:spPr>
      </p:pic>
      <p:pic>
        <p:nvPicPr>
          <p:cNvPr id="21" name="图片 39">
            <a:extLst>
              <a:ext uri="{FF2B5EF4-FFF2-40B4-BE49-F238E27FC236}">
                <a16:creationId xmlns:a16="http://schemas.microsoft.com/office/drawing/2014/main" id="{DA5E6F26-095D-4841-8E3B-7A63BA8B93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55734" y="-1242342"/>
            <a:ext cx="6584498" cy="9802308"/>
          </a:xfrm>
          <a:prstGeom prst="rect">
            <a:avLst/>
          </a:prstGeom>
        </p:spPr>
      </p:pic>
      <p:sp>
        <p:nvSpPr>
          <p:cNvPr id="2" name="TextBox 1">
            <a:extLst>
              <a:ext uri="{FF2B5EF4-FFF2-40B4-BE49-F238E27FC236}">
                <a16:creationId xmlns:a16="http://schemas.microsoft.com/office/drawing/2014/main" id="{07411C7D-C071-4BE4-84C0-F8F1241C5BEE}"/>
              </a:ext>
            </a:extLst>
          </p:cNvPr>
          <p:cNvSpPr txBox="1"/>
          <p:nvPr/>
        </p:nvSpPr>
        <p:spPr>
          <a:xfrm>
            <a:off x="4779816" y="3282605"/>
            <a:ext cx="6736334" cy="1323439"/>
          </a:xfrm>
          <a:prstGeom prst="rect">
            <a:avLst/>
          </a:prstGeom>
          <a:noFill/>
        </p:spPr>
        <p:txBody>
          <a:bodyPr wrap="square" rtlCol="0">
            <a:spAutoFit/>
          </a:bodyPr>
          <a:lstStyle/>
          <a:p>
            <a:r>
              <a:rPr lang="en-US" sz="8000" b="1">
                <a:solidFill>
                  <a:schemeClr val="bg1"/>
                </a:solidFill>
                <a:latin typeface="UTM Futura Extra" panose="02040603050506020204" pitchFamily="18" charset="0"/>
              </a:rPr>
              <a:t>Hẹn gặp lại</a:t>
            </a:r>
          </a:p>
        </p:txBody>
      </p:sp>
      <p:sp>
        <p:nvSpPr>
          <p:cNvPr id="16" name="椭圆 18">
            <a:extLst>
              <a:ext uri="{FF2B5EF4-FFF2-40B4-BE49-F238E27FC236}">
                <a16:creationId xmlns:a16="http://schemas.microsoft.com/office/drawing/2014/main" id="{2F15588B-72C3-40DC-B729-E3732E75EAA6}"/>
              </a:ext>
            </a:extLst>
          </p:cNvPr>
          <p:cNvSpPr/>
          <p:nvPr/>
        </p:nvSpPr>
        <p:spPr>
          <a:xfrm>
            <a:off x="228738" y="1502990"/>
            <a:ext cx="4290484" cy="4290484"/>
          </a:xfrm>
          <a:prstGeom prst="ellipse">
            <a:avLst/>
          </a:prstGeom>
          <a:solidFill>
            <a:schemeClr val="bg1"/>
          </a:solidFill>
          <a:ln>
            <a:solidFill>
              <a:srgbClr val="E46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9" name="椭圆 18">
            <a:extLst>
              <a:ext uri="{FF2B5EF4-FFF2-40B4-BE49-F238E27FC236}">
                <a16:creationId xmlns:a16="http://schemas.microsoft.com/office/drawing/2014/main" id="{2B4F4C77-DD63-4C15-8043-9BB18CCE1852}"/>
              </a:ext>
            </a:extLst>
          </p:cNvPr>
          <p:cNvSpPr/>
          <p:nvPr/>
        </p:nvSpPr>
        <p:spPr>
          <a:xfrm>
            <a:off x="324323" y="1615881"/>
            <a:ext cx="4087595" cy="4085862"/>
          </a:xfrm>
          <a:prstGeom prst="ellipse">
            <a:avLst/>
          </a:prstGeom>
          <a:solidFill>
            <a:schemeClr val="bg1"/>
          </a:solidFill>
          <a:ln>
            <a:solidFill>
              <a:srgbClr val="E46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7" name="椭圆 17">
            <a:extLst>
              <a:ext uri="{FF2B5EF4-FFF2-40B4-BE49-F238E27FC236}">
                <a16:creationId xmlns:a16="http://schemas.microsoft.com/office/drawing/2014/main" id="{65ACFB64-F931-4BAB-A75A-C971F1F51CFD}"/>
              </a:ext>
            </a:extLst>
          </p:cNvPr>
          <p:cNvSpPr/>
          <p:nvPr/>
        </p:nvSpPr>
        <p:spPr>
          <a:xfrm>
            <a:off x="524013" y="1798265"/>
            <a:ext cx="3699934" cy="3699934"/>
          </a:xfrm>
          <a:prstGeom prst="ellipse">
            <a:avLst/>
          </a:prstGeom>
          <a:solidFill>
            <a:srgbClr val="F4A7B0"/>
          </a:solidFill>
          <a:ln>
            <a:solidFill>
              <a:srgbClr val="F4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文本框 3">
            <a:extLst>
              <a:ext uri="{FF2B5EF4-FFF2-40B4-BE49-F238E27FC236}">
                <a16:creationId xmlns:a16="http://schemas.microsoft.com/office/drawing/2014/main" id="{0B730CE3-57C5-42F7-8B0E-8ED372BC7361}"/>
              </a:ext>
            </a:extLst>
          </p:cNvPr>
          <p:cNvSpPr txBox="1"/>
          <p:nvPr/>
        </p:nvSpPr>
        <p:spPr>
          <a:xfrm>
            <a:off x="1659264" y="2305854"/>
            <a:ext cx="2683966" cy="1569660"/>
          </a:xfrm>
          <a:prstGeom prst="rect">
            <a:avLst/>
          </a:prstGeom>
          <a:noFill/>
        </p:spPr>
        <p:txBody>
          <a:bodyPr wrap="square" rtlCol="0">
            <a:spAutoFit/>
          </a:bodyPr>
          <a:lstStyle/>
          <a:p>
            <a:r>
              <a:rPr lang="en-US" altLang="zh-CN" sz="9600">
                <a:solidFill>
                  <a:srgbClr val="D1254A"/>
                </a:solidFill>
                <a:latin typeface="Lobster" panose="00000500000000000000" pitchFamily="2" charset="0"/>
                <a:ea typeface="印品黑体" panose="00000500000000000000" pitchFamily="2" charset="-122"/>
                <a:sym typeface="印品黑体" panose="00000500000000000000" pitchFamily="2" charset="-122"/>
              </a:rPr>
              <a:t>Tạm</a:t>
            </a:r>
            <a:endParaRPr lang="zh-CN" altLang="en-US" sz="9600" dirty="0">
              <a:solidFill>
                <a:srgbClr val="D1254A"/>
              </a:solidFill>
              <a:latin typeface="Lobster" panose="00000500000000000000" pitchFamily="2" charset="0"/>
              <a:ea typeface="印品黑体" panose="00000500000000000000" pitchFamily="2" charset="-122"/>
              <a:sym typeface="印品黑体" panose="00000500000000000000" pitchFamily="2" charset="-122"/>
            </a:endParaRPr>
          </a:p>
        </p:txBody>
      </p:sp>
      <p:sp>
        <p:nvSpPr>
          <p:cNvPr id="5" name="文本框 4">
            <a:extLst>
              <a:ext uri="{FF2B5EF4-FFF2-40B4-BE49-F238E27FC236}">
                <a16:creationId xmlns:a16="http://schemas.microsoft.com/office/drawing/2014/main" id="{5838950D-064B-42B4-B61D-BEA953FBEB99}"/>
              </a:ext>
            </a:extLst>
          </p:cNvPr>
          <p:cNvSpPr txBox="1"/>
          <p:nvPr/>
        </p:nvSpPr>
        <p:spPr>
          <a:xfrm>
            <a:off x="835352" y="3457665"/>
            <a:ext cx="2925496" cy="1446550"/>
          </a:xfrm>
          <a:prstGeom prst="rect">
            <a:avLst/>
          </a:prstGeom>
          <a:noFill/>
        </p:spPr>
        <p:txBody>
          <a:bodyPr wrap="square" rtlCol="0">
            <a:spAutoFit/>
          </a:bodyPr>
          <a:lstStyle/>
          <a:p>
            <a:r>
              <a:rPr lang="en-US" altLang="zh-CN" sz="8800">
                <a:solidFill>
                  <a:srgbClr val="D1254A"/>
                </a:solidFill>
                <a:latin typeface="Lobster" panose="00000500000000000000" pitchFamily="2" charset="0"/>
                <a:ea typeface="印品黑体" panose="00000500000000000000" pitchFamily="2" charset="-122"/>
                <a:sym typeface="印品黑体" panose="00000500000000000000" pitchFamily="2" charset="-122"/>
              </a:rPr>
              <a:t>Biệt</a:t>
            </a:r>
            <a:endParaRPr lang="zh-CN" altLang="en-US" sz="8800" dirty="0">
              <a:solidFill>
                <a:srgbClr val="D1254A"/>
              </a:solidFill>
              <a:latin typeface="Lobster" panose="00000500000000000000" pitchFamily="2" charset="0"/>
              <a:ea typeface="印品黑体" panose="00000500000000000000" pitchFamily="2" charset="-122"/>
              <a:sym typeface="印品黑体" panose="00000500000000000000" pitchFamily="2" charset="-122"/>
            </a:endParaRPr>
          </a:p>
        </p:txBody>
      </p:sp>
      <p:pic>
        <p:nvPicPr>
          <p:cNvPr id="15" name="图片 30">
            <a:extLst>
              <a:ext uri="{FF2B5EF4-FFF2-40B4-BE49-F238E27FC236}">
                <a16:creationId xmlns:a16="http://schemas.microsoft.com/office/drawing/2014/main" id="{977A7FC8-FA88-44B1-9DD0-DFAA859857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2700" y="-308835"/>
            <a:ext cx="4031816" cy="4031816"/>
          </a:xfrm>
          <a:prstGeom prst="rect">
            <a:avLst/>
          </a:prstGeom>
        </p:spPr>
      </p:pic>
    </p:spTree>
    <p:extLst>
      <p:ext uri="{BB962C8B-B14F-4D97-AF65-F5344CB8AC3E}">
        <p14:creationId xmlns:p14="http://schemas.microsoft.com/office/powerpoint/2010/main" val="307382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Effect transition="in" filter="fade">
                                      <p:cBhvr>
                                        <p:cTn id="16" dur="1000"/>
                                        <p:tgtEl>
                                          <p:spTgt spid="16"/>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ppt_w</p:attrName>
                                        </p:attrNameLst>
                                      </p:cBhvr>
                                      <p:tavLst>
                                        <p:tav tm="0">
                                          <p:val>
                                            <p:fltVal val="0"/>
                                          </p:val>
                                        </p:tav>
                                        <p:tav tm="100000">
                                          <p:val>
                                            <p:strVal val="#ppt_w"/>
                                          </p:val>
                                        </p:tav>
                                      </p:tavLst>
                                    </p:anim>
                                    <p:anim calcmode="lin" valueType="num">
                                      <p:cBhvr>
                                        <p:cTn id="21" dur="1000" fill="hold"/>
                                        <p:tgtEl>
                                          <p:spTgt spid="19"/>
                                        </p:tgtEl>
                                        <p:attrNameLst>
                                          <p:attrName>ppt_h</p:attrName>
                                        </p:attrNameLst>
                                      </p:cBhvr>
                                      <p:tavLst>
                                        <p:tav tm="0">
                                          <p:val>
                                            <p:fltVal val="0"/>
                                          </p:val>
                                        </p:tav>
                                        <p:tav tm="100000">
                                          <p:val>
                                            <p:strVal val="#ppt_h"/>
                                          </p:val>
                                        </p:tav>
                                      </p:tavLst>
                                    </p:anim>
                                    <p:animEffect transition="in" filter="fade">
                                      <p:cBhvr>
                                        <p:cTn id="22" dur="1000"/>
                                        <p:tgtEl>
                                          <p:spTgt spid="19"/>
                                        </p:tgtEl>
                                      </p:cBhvr>
                                    </p:animEffect>
                                  </p:childTnLst>
                                </p:cTn>
                              </p:par>
                            </p:childTnLst>
                          </p:cTn>
                        </p:par>
                        <p:par>
                          <p:cTn id="23" fill="hold">
                            <p:stCondLst>
                              <p:cond delay="2000"/>
                            </p:stCondLst>
                            <p:childTnLst>
                              <p:par>
                                <p:cTn id="24" presetID="15"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30" fill="hold">
                            <p:stCondLst>
                              <p:cond delay="3000"/>
                            </p:stCondLst>
                            <p:childTnLst>
                              <p:par>
                                <p:cTn id="31" presetID="52" presetClass="entr" presetSubtype="0" fill="hold" grpId="0" nodeType="afterEffect">
                                  <p:stCondLst>
                                    <p:cond delay="0"/>
                                  </p:stCondLst>
                                  <p:childTnLst>
                                    <p:set>
                                      <p:cBhvr>
                                        <p:cTn id="32" dur="1" fill="hold">
                                          <p:stCondLst>
                                            <p:cond delay="0"/>
                                          </p:stCondLst>
                                        </p:cTn>
                                        <p:tgtEl>
                                          <p:spTgt spid="4"/>
                                        </p:tgtEl>
                                        <p:attrNameLst>
                                          <p:attrName>style.visibility</p:attrName>
                                        </p:attrNameLst>
                                      </p:cBhvr>
                                      <p:to>
                                        <p:strVal val="visible"/>
                                      </p:to>
                                    </p:set>
                                    <p:animScale>
                                      <p:cBhvr>
                                        <p:cTn id="33"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4"/>
                                        </p:tgtEl>
                                        <p:attrNameLst>
                                          <p:attrName>ppt_x</p:attrName>
                                          <p:attrName>ppt_y</p:attrName>
                                        </p:attrNameLst>
                                      </p:cBhvr>
                                    </p:animMotion>
                                    <p:animEffect transition="in" filter="fade">
                                      <p:cBhvr>
                                        <p:cTn id="35" dur="1000"/>
                                        <p:tgtEl>
                                          <p:spTgt spid="4"/>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Scale>
                                      <p:cBhvr>
                                        <p:cTn id="38"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5"/>
                                        </p:tgtEl>
                                        <p:attrNameLst>
                                          <p:attrName>ppt_x</p:attrName>
                                          <p:attrName>ppt_y</p:attrName>
                                        </p:attrNameLst>
                                      </p:cBhvr>
                                    </p:animMotion>
                                    <p:animEffect transition="in" filter="fade">
                                      <p:cBhvr>
                                        <p:cTn id="40" dur="1000"/>
                                        <p:tgtEl>
                                          <p:spTgt spid="5"/>
                                        </p:tgtEl>
                                      </p:cBhvr>
                                    </p:animEffec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500" fill="hold"/>
                                        <p:tgtEl>
                                          <p:spTgt spid="21"/>
                                        </p:tgtEl>
                                        <p:attrNameLst>
                                          <p:attrName>ppt_w</p:attrName>
                                        </p:attrNameLst>
                                      </p:cBhvr>
                                      <p:tavLst>
                                        <p:tav tm="0">
                                          <p:val>
                                            <p:fltVal val="0"/>
                                          </p:val>
                                        </p:tav>
                                        <p:tav tm="100000">
                                          <p:val>
                                            <p:strVal val="#ppt_w"/>
                                          </p:val>
                                        </p:tav>
                                      </p:tavLst>
                                    </p:anim>
                                    <p:anim calcmode="lin" valueType="num">
                                      <p:cBhvr>
                                        <p:cTn id="45" dur="500" fill="hold"/>
                                        <p:tgtEl>
                                          <p:spTgt spid="21"/>
                                        </p:tgtEl>
                                        <p:attrNameLst>
                                          <p:attrName>ppt_h</p:attrName>
                                        </p:attrNameLst>
                                      </p:cBhvr>
                                      <p:tavLst>
                                        <p:tav tm="0">
                                          <p:val>
                                            <p:fltVal val="0"/>
                                          </p:val>
                                        </p:tav>
                                        <p:tav tm="100000">
                                          <p:val>
                                            <p:strVal val="#ppt_h"/>
                                          </p:val>
                                        </p:tav>
                                      </p:tavLst>
                                    </p:anim>
                                    <p:animEffect transition="in" filter="fade">
                                      <p:cBhvr>
                                        <p:cTn id="46" dur="500"/>
                                        <p:tgtEl>
                                          <p:spTgt spid="21"/>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left)">
                                      <p:cBhvr>
                                        <p:cTn id="50" dur="500"/>
                                        <p:tgtEl>
                                          <p:spTgt spid="2"/>
                                        </p:tgtEl>
                                      </p:cBhvr>
                                    </p:animEffect>
                                  </p:childTnLst>
                                </p:cTn>
                              </p:par>
                            </p:childTnLst>
                          </p:cTn>
                        </p:par>
                        <p:par>
                          <p:cTn id="51" fill="hold">
                            <p:stCondLst>
                              <p:cond delay="5000"/>
                            </p:stCondLst>
                            <p:childTnLst>
                              <p:par>
                                <p:cTn id="52" presetID="2" presetClass="entr" presetSubtype="8"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500" fill="hold"/>
                                        <p:tgtEl>
                                          <p:spTgt spid="15"/>
                                        </p:tgtEl>
                                        <p:attrNameLst>
                                          <p:attrName>ppt_x</p:attrName>
                                        </p:attrNameLst>
                                      </p:cBhvr>
                                      <p:tavLst>
                                        <p:tav tm="0">
                                          <p:val>
                                            <p:strVal val="0-#ppt_w/2"/>
                                          </p:val>
                                        </p:tav>
                                        <p:tav tm="100000">
                                          <p:val>
                                            <p:strVal val="#ppt_x"/>
                                          </p:val>
                                        </p:tav>
                                      </p:tavLst>
                                    </p:anim>
                                    <p:anim calcmode="lin" valueType="num">
                                      <p:cBhvr additive="base">
                                        <p:cTn id="55"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animBg="1"/>
      <p:bldP spid="19" grpId="0" animBg="1"/>
      <p:bldP spid="17" grpId="0" animBg="1"/>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矩形: 圆角 7">
            <a:extLst>
              <a:ext uri="{FF2B5EF4-FFF2-40B4-BE49-F238E27FC236}">
                <a16:creationId xmlns:a16="http://schemas.microsoft.com/office/drawing/2014/main" id="{76BA0226-0CE7-467D-93AF-8FBC1609D449}"/>
              </a:ext>
            </a:extLst>
          </p:cNvPr>
          <p:cNvSpPr/>
          <p:nvPr/>
        </p:nvSpPr>
        <p:spPr>
          <a:xfrm>
            <a:off x="4538367" y="3506918"/>
            <a:ext cx="128337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9" name="椭圆 18">
            <a:extLst>
              <a:ext uri="{FF2B5EF4-FFF2-40B4-BE49-F238E27FC236}">
                <a16:creationId xmlns:a16="http://schemas.microsoft.com/office/drawing/2014/main" id="{E35F5DEB-EC84-4328-845A-DF806379E1EF}"/>
              </a:ext>
            </a:extLst>
          </p:cNvPr>
          <p:cNvSpPr/>
          <p:nvPr/>
        </p:nvSpPr>
        <p:spPr>
          <a:xfrm>
            <a:off x="342235" y="1413219"/>
            <a:ext cx="2975123" cy="2861069"/>
          </a:xfrm>
          <a:prstGeom prst="ellipse">
            <a:avLst/>
          </a:prstGeom>
          <a:solidFill>
            <a:schemeClr val="bg1"/>
          </a:solidFill>
          <a:ln>
            <a:solidFill>
              <a:srgbClr val="E46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8" name="椭圆 17">
            <a:extLst>
              <a:ext uri="{FF2B5EF4-FFF2-40B4-BE49-F238E27FC236}">
                <a16:creationId xmlns:a16="http://schemas.microsoft.com/office/drawing/2014/main" id="{1D75FB88-D24A-4D89-9CDD-F81A73A7CFA8}"/>
              </a:ext>
            </a:extLst>
          </p:cNvPr>
          <p:cNvSpPr/>
          <p:nvPr/>
        </p:nvSpPr>
        <p:spPr>
          <a:xfrm>
            <a:off x="637510" y="1708493"/>
            <a:ext cx="2350238" cy="2246819"/>
          </a:xfrm>
          <a:prstGeom prst="ellipse">
            <a:avLst/>
          </a:prstGeom>
          <a:solidFill>
            <a:srgbClr val="F4A7B0"/>
          </a:solidFill>
          <a:ln>
            <a:solidFill>
              <a:srgbClr val="F4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0" name="文本框 19">
            <a:extLst>
              <a:ext uri="{FF2B5EF4-FFF2-40B4-BE49-F238E27FC236}">
                <a16:creationId xmlns:a16="http://schemas.microsoft.com/office/drawing/2014/main" id="{3289F03A-7BD1-45CF-91A4-CC7908E76FCD}"/>
              </a:ext>
            </a:extLst>
          </p:cNvPr>
          <p:cNvSpPr txBox="1"/>
          <p:nvPr/>
        </p:nvSpPr>
        <p:spPr>
          <a:xfrm>
            <a:off x="773394" y="2168367"/>
            <a:ext cx="4751359" cy="1200329"/>
          </a:xfrm>
          <a:prstGeom prst="rect">
            <a:avLst/>
          </a:prstGeom>
          <a:noFill/>
        </p:spPr>
        <p:txBody>
          <a:bodyPr wrap="square" rtlCol="0">
            <a:spAutoFit/>
          </a:bodyPr>
          <a:lstStyle/>
          <a:p>
            <a:r>
              <a:rPr lang="en-US" altLang="zh-CN" sz="7200">
                <a:solidFill>
                  <a:schemeClr val="bg1"/>
                </a:solidFill>
                <a:latin typeface="Lobster" panose="00000500000000000000" pitchFamily="2" charset="0"/>
                <a:ea typeface="印品黑体" panose="00000500000000000000" pitchFamily="2" charset="-122"/>
                <a:sym typeface="印品黑体" panose="00000500000000000000" pitchFamily="2" charset="-122"/>
              </a:rPr>
              <a:t>Câu 1</a:t>
            </a:r>
            <a:endParaRPr lang="zh-CN" altLang="en-US" sz="7200" dirty="0">
              <a:solidFill>
                <a:schemeClr val="bg1"/>
              </a:solidFill>
              <a:latin typeface="Lobster" panose="00000500000000000000" pitchFamily="2" charset="0"/>
              <a:ea typeface="印品黑体" panose="00000500000000000000" pitchFamily="2" charset="-122"/>
              <a:sym typeface="印品黑体" panose="00000500000000000000" pitchFamily="2" charset="-122"/>
            </a:endParaRPr>
          </a:p>
        </p:txBody>
      </p:sp>
      <p:sp>
        <p:nvSpPr>
          <p:cNvPr id="11" name="Text Box 14">
            <a:extLst>
              <a:ext uri="{FF2B5EF4-FFF2-40B4-BE49-F238E27FC236}">
                <a16:creationId xmlns:a16="http://schemas.microsoft.com/office/drawing/2014/main" id="{A42FCE09-2B5A-4D01-84CD-5B46F7147AF1}"/>
              </a:ext>
            </a:extLst>
          </p:cNvPr>
          <p:cNvSpPr txBox="1">
            <a:spLocks noChangeArrowheads="1"/>
          </p:cNvSpPr>
          <p:nvPr/>
        </p:nvSpPr>
        <p:spPr bwMode="auto">
          <a:xfrm>
            <a:off x="3573364" y="1489052"/>
            <a:ext cx="86361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4000" b="1">
                <a:solidFill>
                  <a:srgbClr val="E4647E"/>
                </a:solidFill>
                <a:latin typeface="Times New Roman" panose="02020603050405020304" pitchFamily="18" charset="0"/>
                <a:cs typeface="Times New Roman" panose="02020603050405020304" pitchFamily="18" charset="0"/>
              </a:rPr>
              <a:t>Thế nào là danh từ chung? Cho ví dụ?</a:t>
            </a:r>
            <a:endParaRPr lang="en-GB" altLang="en-US" sz="4000" b="1">
              <a:solidFill>
                <a:srgbClr val="E4647E"/>
              </a:solidFill>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C15C5DBF-9953-4C48-88A4-A1DC9FBCB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68694" y="-1436456"/>
            <a:ext cx="7315200" cy="3474720"/>
          </a:xfrm>
          <a:prstGeom prst="rect">
            <a:avLst/>
          </a:prstGeom>
        </p:spPr>
      </p:pic>
      <p:sp>
        <p:nvSpPr>
          <p:cNvPr id="2" name="TextBox 1">
            <a:extLst>
              <a:ext uri="{FF2B5EF4-FFF2-40B4-BE49-F238E27FC236}">
                <a16:creationId xmlns:a16="http://schemas.microsoft.com/office/drawing/2014/main" id="{05893A15-B06B-4992-92EA-AE450890A915}"/>
              </a:ext>
            </a:extLst>
          </p:cNvPr>
          <p:cNvSpPr txBox="1"/>
          <p:nvPr/>
        </p:nvSpPr>
        <p:spPr>
          <a:xfrm>
            <a:off x="3251124" y="2233732"/>
            <a:ext cx="9216790"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sym typeface="Wingdings" panose="05000000000000000000" pitchFamily="2" charset="2"/>
              </a:rPr>
              <a:t></a:t>
            </a:r>
            <a:r>
              <a:rPr lang="en-US" sz="4000">
                <a:latin typeface="Times New Roman" panose="02020603050405020304" pitchFamily="18" charset="0"/>
                <a:cs typeface="Times New Roman" panose="02020603050405020304" pitchFamily="18" charset="0"/>
              </a:rPr>
              <a:t>Danh từ chung là tên của một loại sự vật.</a:t>
            </a:r>
          </a:p>
        </p:txBody>
      </p:sp>
      <p:pic>
        <p:nvPicPr>
          <p:cNvPr id="5" name="Picture 4">
            <a:extLst>
              <a:ext uri="{FF2B5EF4-FFF2-40B4-BE49-F238E27FC236}">
                <a16:creationId xmlns:a16="http://schemas.microsoft.com/office/drawing/2014/main" id="{3DDF6ECB-01BB-4EAA-A6A8-41F122F063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2679" y="3274737"/>
            <a:ext cx="5414276" cy="30455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6" name="TextBox 15">
            <a:extLst>
              <a:ext uri="{FF2B5EF4-FFF2-40B4-BE49-F238E27FC236}">
                <a16:creationId xmlns:a16="http://schemas.microsoft.com/office/drawing/2014/main" id="{60AB5950-9A24-4CD9-BAB4-9B3CEF30203A}"/>
              </a:ext>
            </a:extLst>
          </p:cNvPr>
          <p:cNvSpPr txBox="1"/>
          <p:nvPr/>
        </p:nvSpPr>
        <p:spPr>
          <a:xfrm>
            <a:off x="4663985" y="3368696"/>
            <a:ext cx="1476852" cy="830997"/>
          </a:xfrm>
          <a:prstGeom prst="rect">
            <a:avLst/>
          </a:prstGeom>
          <a:noFill/>
        </p:spPr>
        <p:txBody>
          <a:bodyPr wrap="square" rtlCol="0">
            <a:spAutoFit/>
          </a:bodyPr>
          <a:lstStyle/>
          <a:p>
            <a:r>
              <a:rPr lang="en-US" sz="48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hoa</a:t>
            </a:r>
            <a:endParaRPr lang="en-US" sz="4800">
              <a:solidFill>
                <a:schemeClr val="bg1"/>
              </a:solidFill>
              <a:latin typeface="Times New Roman" panose="02020603050405020304" pitchFamily="18" charset="0"/>
              <a:cs typeface="Times New Roman" panose="02020603050405020304" pitchFamily="18" charset="0"/>
            </a:endParaRPr>
          </a:p>
        </p:txBody>
      </p:sp>
      <p:sp>
        <p:nvSpPr>
          <p:cNvPr id="21" name="矩形: 圆角 7">
            <a:extLst>
              <a:ext uri="{FF2B5EF4-FFF2-40B4-BE49-F238E27FC236}">
                <a16:creationId xmlns:a16="http://schemas.microsoft.com/office/drawing/2014/main" id="{65BFA7E1-569F-41D7-9B9D-09C6FB1A1A40}"/>
              </a:ext>
            </a:extLst>
          </p:cNvPr>
          <p:cNvSpPr/>
          <p:nvPr/>
        </p:nvSpPr>
        <p:spPr>
          <a:xfrm>
            <a:off x="4560076" y="4524248"/>
            <a:ext cx="128337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3" name="TextBox 22">
            <a:extLst>
              <a:ext uri="{FF2B5EF4-FFF2-40B4-BE49-F238E27FC236}">
                <a16:creationId xmlns:a16="http://schemas.microsoft.com/office/drawing/2014/main" id="{C36BA2CD-03F8-413C-9D53-F7AE37BD1E11}"/>
              </a:ext>
            </a:extLst>
          </p:cNvPr>
          <p:cNvSpPr txBox="1"/>
          <p:nvPr/>
        </p:nvSpPr>
        <p:spPr>
          <a:xfrm>
            <a:off x="4757536" y="4418652"/>
            <a:ext cx="1476852" cy="830997"/>
          </a:xfrm>
          <a:prstGeom prst="rect">
            <a:avLst/>
          </a:prstGeom>
          <a:noFill/>
        </p:spPr>
        <p:txBody>
          <a:bodyPr wrap="square" rtlCol="0">
            <a:spAutoFit/>
          </a:bodyPr>
          <a:lstStyle/>
          <a:p>
            <a:r>
              <a:rPr lang="en-US" sz="48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núi</a:t>
            </a:r>
            <a:endParaRPr lang="en-US" sz="4800">
              <a:solidFill>
                <a:schemeClr val="bg1"/>
              </a:solidFill>
              <a:latin typeface="Times New Roman" panose="02020603050405020304" pitchFamily="18" charset="0"/>
              <a:cs typeface="Times New Roman" panose="02020603050405020304" pitchFamily="18" charset="0"/>
            </a:endParaRPr>
          </a:p>
        </p:txBody>
      </p:sp>
      <p:sp>
        <p:nvSpPr>
          <p:cNvPr id="24" name="矩形: 圆角 7">
            <a:extLst>
              <a:ext uri="{FF2B5EF4-FFF2-40B4-BE49-F238E27FC236}">
                <a16:creationId xmlns:a16="http://schemas.microsoft.com/office/drawing/2014/main" id="{963F811E-BDC1-474B-8EEE-F68806284B8F}"/>
              </a:ext>
            </a:extLst>
          </p:cNvPr>
          <p:cNvSpPr/>
          <p:nvPr/>
        </p:nvSpPr>
        <p:spPr>
          <a:xfrm>
            <a:off x="2501395" y="4112698"/>
            <a:ext cx="164603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5" name="TextBox 24">
            <a:extLst>
              <a:ext uri="{FF2B5EF4-FFF2-40B4-BE49-F238E27FC236}">
                <a16:creationId xmlns:a16="http://schemas.microsoft.com/office/drawing/2014/main" id="{099CD830-181F-4B9F-AF04-39BEF8EE9CF7}"/>
              </a:ext>
            </a:extLst>
          </p:cNvPr>
          <p:cNvSpPr txBox="1"/>
          <p:nvPr/>
        </p:nvSpPr>
        <p:spPr>
          <a:xfrm>
            <a:off x="2666578" y="4029277"/>
            <a:ext cx="1476852" cy="830997"/>
          </a:xfrm>
          <a:prstGeom prst="rect">
            <a:avLst/>
          </a:prstGeom>
          <a:noFill/>
        </p:spPr>
        <p:txBody>
          <a:bodyPr wrap="square" rtlCol="0">
            <a:spAutoFit/>
          </a:bodyPr>
          <a:lstStyle/>
          <a:p>
            <a:r>
              <a:rPr lang="en-US" sz="48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nắng</a:t>
            </a:r>
            <a:endParaRPr lang="en-US" sz="4800">
              <a:solidFill>
                <a:schemeClr val="bg1"/>
              </a:solidFill>
              <a:latin typeface="Times New Roman" panose="02020603050405020304" pitchFamily="18" charset="0"/>
              <a:cs typeface="Times New Roman" panose="02020603050405020304" pitchFamily="18" charset="0"/>
            </a:endParaRPr>
          </a:p>
        </p:txBody>
      </p:sp>
      <p:sp>
        <p:nvSpPr>
          <p:cNvPr id="26" name="矩形: 圆角 7">
            <a:extLst>
              <a:ext uri="{FF2B5EF4-FFF2-40B4-BE49-F238E27FC236}">
                <a16:creationId xmlns:a16="http://schemas.microsoft.com/office/drawing/2014/main" id="{16AE40D0-85D4-4977-99B0-E8B7D9AD3D38}"/>
              </a:ext>
            </a:extLst>
          </p:cNvPr>
          <p:cNvSpPr/>
          <p:nvPr/>
        </p:nvSpPr>
        <p:spPr>
          <a:xfrm>
            <a:off x="4631918" y="5584960"/>
            <a:ext cx="128337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9" name="TextBox 28">
            <a:extLst>
              <a:ext uri="{FF2B5EF4-FFF2-40B4-BE49-F238E27FC236}">
                <a16:creationId xmlns:a16="http://schemas.microsoft.com/office/drawing/2014/main" id="{30A026AD-C883-4D2C-A1AF-46EC21744BA9}"/>
              </a:ext>
            </a:extLst>
          </p:cNvPr>
          <p:cNvSpPr txBox="1"/>
          <p:nvPr/>
        </p:nvSpPr>
        <p:spPr>
          <a:xfrm>
            <a:off x="4863865" y="5489270"/>
            <a:ext cx="1476852" cy="830997"/>
          </a:xfrm>
          <a:prstGeom prst="rect">
            <a:avLst/>
          </a:prstGeom>
          <a:noFill/>
        </p:spPr>
        <p:txBody>
          <a:bodyPr wrap="square" rtlCol="0">
            <a:spAutoFit/>
          </a:bodyPr>
          <a:lstStyle/>
          <a:p>
            <a:r>
              <a:rPr lang="en-US" sz="48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cỏ</a:t>
            </a:r>
            <a:endParaRPr lang="en-US" sz="4800">
              <a:solidFill>
                <a:schemeClr val="bg1"/>
              </a:solidFill>
              <a:latin typeface="Times New Roman" panose="02020603050405020304" pitchFamily="18" charset="0"/>
              <a:cs typeface="Times New Roman" panose="02020603050405020304" pitchFamily="18" charset="0"/>
            </a:endParaRPr>
          </a:p>
        </p:txBody>
      </p:sp>
      <p:sp>
        <p:nvSpPr>
          <p:cNvPr id="30" name="矩形: 圆角 7">
            <a:extLst>
              <a:ext uri="{FF2B5EF4-FFF2-40B4-BE49-F238E27FC236}">
                <a16:creationId xmlns:a16="http://schemas.microsoft.com/office/drawing/2014/main" id="{64AF9793-706A-448C-BA9C-8D1E3826BB3F}"/>
              </a:ext>
            </a:extLst>
          </p:cNvPr>
          <p:cNvSpPr/>
          <p:nvPr/>
        </p:nvSpPr>
        <p:spPr>
          <a:xfrm>
            <a:off x="2569310" y="5159292"/>
            <a:ext cx="164603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2" name="TextBox 31">
            <a:extLst>
              <a:ext uri="{FF2B5EF4-FFF2-40B4-BE49-F238E27FC236}">
                <a16:creationId xmlns:a16="http://schemas.microsoft.com/office/drawing/2014/main" id="{4D509D7C-669D-4261-AC31-BF8397EC10F3}"/>
              </a:ext>
            </a:extLst>
          </p:cNvPr>
          <p:cNvSpPr txBox="1"/>
          <p:nvPr/>
        </p:nvSpPr>
        <p:spPr>
          <a:xfrm>
            <a:off x="2734493" y="5075871"/>
            <a:ext cx="1476852" cy="830997"/>
          </a:xfrm>
          <a:prstGeom prst="rect">
            <a:avLst/>
          </a:prstGeom>
          <a:noFill/>
        </p:spPr>
        <p:txBody>
          <a:bodyPr wrap="square" rtlCol="0">
            <a:spAutoFit/>
          </a:bodyPr>
          <a:lstStyle/>
          <a:p>
            <a:r>
              <a:rPr lang="en-US" sz="48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mây</a:t>
            </a:r>
            <a:endParaRPr lang="en-US" sz="4800">
              <a:solidFill>
                <a:schemeClr val="bg1"/>
              </a:solidFill>
              <a:latin typeface="Times New Roman" panose="02020603050405020304" pitchFamily="18" charset="0"/>
              <a:cs typeface="Times New Roman" panose="02020603050405020304" pitchFamily="18" charset="0"/>
            </a:endParaRPr>
          </a:p>
        </p:txBody>
      </p:sp>
      <p:pic>
        <p:nvPicPr>
          <p:cNvPr id="33" name="Picture 2">
            <a:hlinkClick r:id="rId6" action="ppaction://hlinksldjump"/>
            <a:extLst>
              <a:ext uri="{FF2B5EF4-FFF2-40B4-BE49-F238E27FC236}">
                <a16:creationId xmlns:a16="http://schemas.microsoft.com/office/drawing/2014/main" id="{F741B483-C396-428D-822A-4D59B14C357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1409738" y="6129143"/>
            <a:ext cx="780360" cy="728857"/>
          </a:xfrm>
          <a:prstGeom prst="rect">
            <a:avLst/>
          </a:prstGeom>
        </p:spPr>
      </p:pic>
    </p:spTree>
    <p:extLst>
      <p:ext uri="{BB962C8B-B14F-4D97-AF65-F5344CB8AC3E}">
        <p14:creationId xmlns:p14="http://schemas.microsoft.com/office/powerpoint/2010/main" val="3432046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out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ppt_w</p:attrName>
                                        </p:attrNameLst>
                                      </p:cBhvr>
                                      <p:tavLst>
                                        <p:tav tm="0">
                                          <p:val>
                                            <p:fltVal val="0"/>
                                          </p:val>
                                        </p:tav>
                                        <p:tav tm="100000">
                                          <p:val>
                                            <p:strVal val="#ppt_w"/>
                                          </p:val>
                                        </p:tav>
                                      </p:tavLst>
                                    </p:anim>
                                    <p:anim calcmode="lin" valueType="num">
                                      <p:cBhvr>
                                        <p:cTn id="50" dur="500" fill="hold"/>
                                        <p:tgtEl>
                                          <p:spTgt spid="21"/>
                                        </p:tgtEl>
                                        <p:attrNameLst>
                                          <p:attrName>ppt_h</p:attrName>
                                        </p:attrNameLst>
                                      </p:cBhvr>
                                      <p:tavLst>
                                        <p:tav tm="0">
                                          <p:val>
                                            <p:fltVal val="0"/>
                                          </p:val>
                                        </p:tav>
                                        <p:tav tm="100000">
                                          <p:val>
                                            <p:strVal val="#ppt_h"/>
                                          </p:val>
                                        </p:tav>
                                      </p:tavLst>
                                    </p:anim>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18" grpId="0" animBg="1"/>
      <p:bldP spid="11" grpId="0"/>
      <p:bldP spid="2" grpId="0"/>
      <p:bldP spid="21" grpId="0" animBg="1"/>
      <p:bldP spid="24" grpId="0" animBg="1"/>
      <p:bldP spid="26" grpId="0" animBg="1"/>
      <p:bldP spid="30" grpId="0" animBg="1"/>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a:extLst>
              <a:ext uri="{FF2B5EF4-FFF2-40B4-BE49-F238E27FC236}">
                <a16:creationId xmlns:a16="http://schemas.microsoft.com/office/drawing/2014/main" id="{E35F5DEB-EC84-4328-845A-DF806379E1EF}"/>
              </a:ext>
            </a:extLst>
          </p:cNvPr>
          <p:cNvSpPr/>
          <p:nvPr/>
        </p:nvSpPr>
        <p:spPr>
          <a:xfrm>
            <a:off x="625560" y="910672"/>
            <a:ext cx="2975123" cy="2861069"/>
          </a:xfrm>
          <a:prstGeom prst="ellipse">
            <a:avLst/>
          </a:prstGeom>
          <a:solidFill>
            <a:schemeClr val="bg1"/>
          </a:solidFill>
          <a:ln>
            <a:solidFill>
              <a:srgbClr val="E464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8" name="椭圆 17">
            <a:extLst>
              <a:ext uri="{FF2B5EF4-FFF2-40B4-BE49-F238E27FC236}">
                <a16:creationId xmlns:a16="http://schemas.microsoft.com/office/drawing/2014/main" id="{1D75FB88-D24A-4D89-9CDD-F81A73A7CFA8}"/>
              </a:ext>
            </a:extLst>
          </p:cNvPr>
          <p:cNvSpPr/>
          <p:nvPr/>
        </p:nvSpPr>
        <p:spPr>
          <a:xfrm>
            <a:off x="920835" y="1205946"/>
            <a:ext cx="2350238" cy="2246819"/>
          </a:xfrm>
          <a:prstGeom prst="ellipse">
            <a:avLst/>
          </a:prstGeom>
          <a:solidFill>
            <a:srgbClr val="F4A7B0"/>
          </a:solidFill>
          <a:ln>
            <a:solidFill>
              <a:srgbClr val="F4A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0" name="文本框 19">
            <a:extLst>
              <a:ext uri="{FF2B5EF4-FFF2-40B4-BE49-F238E27FC236}">
                <a16:creationId xmlns:a16="http://schemas.microsoft.com/office/drawing/2014/main" id="{3289F03A-7BD1-45CF-91A4-CC7908E76FCD}"/>
              </a:ext>
            </a:extLst>
          </p:cNvPr>
          <p:cNvSpPr txBox="1"/>
          <p:nvPr/>
        </p:nvSpPr>
        <p:spPr>
          <a:xfrm>
            <a:off x="920835" y="1721937"/>
            <a:ext cx="2470951" cy="1200329"/>
          </a:xfrm>
          <a:prstGeom prst="rect">
            <a:avLst/>
          </a:prstGeom>
          <a:noFill/>
        </p:spPr>
        <p:txBody>
          <a:bodyPr wrap="square" rtlCol="0">
            <a:spAutoFit/>
          </a:bodyPr>
          <a:lstStyle/>
          <a:p>
            <a:r>
              <a:rPr lang="en-US" altLang="zh-CN" sz="7200">
                <a:solidFill>
                  <a:schemeClr val="bg1"/>
                </a:solidFill>
                <a:latin typeface="Lobster" panose="00000500000000000000" pitchFamily="2" charset="0"/>
                <a:ea typeface="印品黑体" panose="00000500000000000000" pitchFamily="2" charset="-122"/>
                <a:sym typeface="印品黑体" panose="00000500000000000000" pitchFamily="2" charset="-122"/>
              </a:rPr>
              <a:t>Câu 2</a:t>
            </a:r>
            <a:endParaRPr lang="zh-CN" altLang="en-US" sz="7200" dirty="0">
              <a:solidFill>
                <a:schemeClr val="bg1"/>
              </a:solidFill>
              <a:latin typeface="Lobster" panose="00000500000000000000" pitchFamily="2" charset="0"/>
              <a:ea typeface="印品黑体" panose="00000500000000000000" pitchFamily="2" charset="-122"/>
              <a:sym typeface="印品黑体" panose="00000500000000000000" pitchFamily="2" charset="-122"/>
            </a:endParaRPr>
          </a:p>
        </p:txBody>
      </p:sp>
      <p:sp>
        <p:nvSpPr>
          <p:cNvPr id="11" name="Text Box 14">
            <a:extLst>
              <a:ext uri="{FF2B5EF4-FFF2-40B4-BE49-F238E27FC236}">
                <a16:creationId xmlns:a16="http://schemas.microsoft.com/office/drawing/2014/main" id="{A42FCE09-2B5A-4D01-84CD-5B46F7147AF1}"/>
              </a:ext>
            </a:extLst>
          </p:cNvPr>
          <p:cNvSpPr txBox="1">
            <a:spLocks noChangeArrowheads="1"/>
          </p:cNvSpPr>
          <p:nvPr/>
        </p:nvSpPr>
        <p:spPr bwMode="auto">
          <a:xfrm>
            <a:off x="3848765" y="1264362"/>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3600" b="1">
                <a:solidFill>
                  <a:srgbClr val="E4647E"/>
                </a:solidFill>
                <a:latin typeface="Times New Roman" panose="02020603050405020304" pitchFamily="18" charset="0"/>
                <a:cs typeface="Times New Roman" panose="02020603050405020304" pitchFamily="18" charset="0"/>
              </a:rPr>
              <a:t>Thế nào là danh từ riêng? Cho ví dụ ?</a:t>
            </a:r>
            <a:endParaRPr lang="en-GB" altLang="en-US" sz="3600" b="1">
              <a:solidFill>
                <a:srgbClr val="E4647E"/>
              </a:solidFill>
              <a:latin typeface="Times New Roman" panose="02020603050405020304" pitchFamily="18" charset="0"/>
              <a:cs typeface="Times New Roman" panose="02020603050405020304" pitchFamily="18" charset="0"/>
            </a:endParaRPr>
          </a:p>
        </p:txBody>
      </p:sp>
      <p:pic>
        <p:nvPicPr>
          <p:cNvPr id="12" name="Picture 2">
            <a:extLst>
              <a:ext uri="{FF2B5EF4-FFF2-40B4-BE49-F238E27FC236}">
                <a16:creationId xmlns:a16="http://schemas.microsoft.com/office/drawing/2014/main" id="{C15C5DBF-9953-4C48-88A4-A1DC9FBCBB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219200" y="-1608129"/>
            <a:ext cx="7315200" cy="3474720"/>
          </a:xfrm>
          <a:prstGeom prst="rect">
            <a:avLst/>
          </a:prstGeom>
        </p:spPr>
      </p:pic>
      <p:sp>
        <p:nvSpPr>
          <p:cNvPr id="2" name="TextBox 1">
            <a:extLst>
              <a:ext uri="{FF2B5EF4-FFF2-40B4-BE49-F238E27FC236}">
                <a16:creationId xmlns:a16="http://schemas.microsoft.com/office/drawing/2014/main" id="{05893A15-B06B-4992-92EA-AE450890A915}"/>
              </a:ext>
            </a:extLst>
          </p:cNvPr>
          <p:cNvSpPr txBox="1"/>
          <p:nvPr/>
        </p:nvSpPr>
        <p:spPr>
          <a:xfrm>
            <a:off x="3687061" y="2028601"/>
            <a:ext cx="7706370" cy="1323439"/>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sym typeface="Wingdings" panose="05000000000000000000" pitchFamily="2" charset="2"/>
              </a:rPr>
              <a:t></a:t>
            </a:r>
            <a:r>
              <a:rPr lang="en-US" sz="4000">
                <a:latin typeface="Times New Roman" panose="02020603050405020304" pitchFamily="18" charset="0"/>
                <a:cs typeface="Times New Roman" panose="02020603050405020304" pitchFamily="18" charset="0"/>
              </a:rPr>
              <a:t>Danh từ riêng là tên riêng của một sự vật.</a:t>
            </a:r>
          </a:p>
        </p:txBody>
      </p:sp>
      <p:pic>
        <p:nvPicPr>
          <p:cNvPr id="22" name="Picture 21">
            <a:extLst>
              <a:ext uri="{FF2B5EF4-FFF2-40B4-BE49-F238E27FC236}">
                <a16:creationId xmlns:a16="http://schemas.microsoft.com/office/drawing/2014/main" id="{F9B9AC88-1D68-47C1-A1E7-9CDB895D580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365007" y="3603524"/>
            <a:ext cx="3477244" cy="3478078"/>
          </a:xfrm>
          <a:prstGeom prst="rect">
            <a:avLst/>
          </a:prstGeom>
        </p:spPr>
      </p:pic>
      <p:sp>
        <p:nvSpPr>
          <p:cNvPr id="3" name="TextBox 2">
            <a:extLst>
              <a:ext uri="{FF2B5EF4-FFF2-40B4-BE49-F238E27FC236}">
                <a16:creationId xmlns:a16="http://schemas.microsoft.com/office/drawing/2014/main" id="{B7BF3CB6-02F3-4364-8091-249FD2A12943}"/>
              </a:ext>
            </a:extLst>
          </p:cNvPr>
          <p:cNvSpPr txBox="1"/>
          <p:nvPr/>
        </p:nvSpPr>
        <p:spPr>
          <a:xfrm>
            <a:off x="2572221" y="3660681"/>
            <a:ext cx="2541182" cy="523220"/>
          </a:xfrm>
          <a:prstGeom prst="rect">
            <a:avLst/>
          </a:prstGeom>
          <a:noFill/>
        </p:spPr>
        <p:txBody>
          <a:bodyPr wrap="square" rtlCol="0">
            <a:spAutoFit/>
          </a:bodyPr>
          <a:lstStyle/>
          <a:p>
            <a:r>
              <a:rPr lang="en-US" sz="2800">
                <a:latin typeface="UTM Futura Extra" panose="02040603050506020204" pitchFamily="18" charset="0"/>
              </a:rPr>
              <a:t>Tên người</a:t>
            </a:r>
          </a:p>
        </p:txBody>
      </p:sp>
      <p:sp>
        <p:nvSpPr>
          <p:cNvPr id="27" name="矩形: 圆角 7">
            <a:extLst>
              <a:ext uri="{FF2B5EF4-FFF2-40B4-BE49-F238E27FC236}">
                <a16:creationId xmlns:a16="http://schemas.microsoft.com/office/drawing/2014/main" id="{B4E30FE3-6B05-4313-8512-8ACC46564FFB}"/>
              </a:ext>
            </a:extLst>
          </p:cNvPr>
          <p:cNvSpPr/>
          <p:nvPr/>
        </p:nvSpPr>
        <p:spPr>
          <a:xfrm>
            <a:off x="2568770" y="4510156"/>
            <a:ext cx="164603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8" name="TextBox 27">
            <a:extLst>
              <a:ext uri="{FF2B5EF4-FFF2-40B4-BE49-F238E27FC236}">
                <a16:creationId xmlns:a16="http://schemas.microsoft.com/office/drawing/2014/main" id="{BC264CD6-76C7-4D4C-86AA-C7B44C3E30D5}"/>
              </a:ext>
            </a:extLst>
          </p:cNvPr>
          <p:cNvSpPr txBox="1"/>
          <p:nvPr/>
        </p:nvSpPr>
        <p:spPr>
          <a:xfrm>
            <a:off x="2646514" y="4450087"/>
            <a:ext cx="1965194" cy="830997"/>
          </a:xfrm>
          <a:prstGeom prst="rect">
            <a:avLst/>
          </a:prstGeom>
          <a:noFill/>
        </p:spPr>
        <p:txBody>
          <a:bodyPr wrap="square" rtlCol="0">
            <a:spAutoFit/>
          </a:bodyPr>
          <a:lstStyle/>
          <a:p>
            <a:r>
              <a:rPr lang="en-US" sz="48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Hồng</a:t>
            </a:r>
            <a:endParaRPr lang="en-US" sz="4800">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5F53A65C-1933-4755-96B8-54E899AE7407}"/>
              </a:ext>
            </a:extLst>
          </p:cNvPr>
          <p:cNvSpPr txBox="1"/>
          <p:nvPr/>
        </p:nvSpPr>
        <p:spPr>
          <a:xfrm>
            <a:off x="5749080" y="3156408"/>
            <a:ext cx="2541182" cy="523220"/>
          </a:xfrm>
          <a:prstGeom prst="rect">
            <a:avLst/>
          </a:prstGeom>
          <a:noFill/>
        </p:spPr>
        <p:txBody>
          <a:bodyPr wrap="square" rtlCol="0">
            <a:spAutoFit/>
          </a:bodyPr>
          <a:lstStyle/>
          <a:p>
            <a:r>
              <a:rPr lang="en-US" sz="2800">
                <a:latin typeface="UTM Futura Extra" panose="02040603050506020204" pitchFamily="18" charset="0"/>
              </a:rPr>
              <a:t>Tên địa lí</a:t>
            </a:r>
          </a:p>
        </p:txBody>
      </p:sp>
      <p:pic>
        <p:nvPicPr>
          <p:cNvPr id="33" name="Picture 32">
            <a:extLst>
              <a:ext uri="{FF2B5EF4-FFF2-40B4-BE49-F238E27FC236}">
                <a16:creationId xmlns:a16="http://schemas.microsoft.com/office/drawing/2014/main" id="{D0D7CCDD-F7E5-489F-8633-48639CC94A7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8488" b="45388" l="35355" r="67633"/>
                    </a14:imgEffect>
                  </a14:imgLayer>
                </a14:imgProps>
              </a:ext>
              <a:ext uri="{28A0092B-C50C-407E-A947-70E740481C1C}">
                <a14:useLocalDpi xmlns:a14="http://schemas.microsoft.com/office/drawing/2010/main" val="0"/>
              </a:ext>
            </a:extLst>
          </a:blip>
          <a:srcRect l="31320" t="3876" r="28332" b="50000"/>
          <a:stretch/>
        </p:blipFill>
        <p:spPr>
          <a:xfrm>
            <a:off x="3842812" y="3949324"/>
            <a:ext cx="2767040" cy="3163186"/>
          </a:xfrm>
          <a:prstGeom prst="rect">
            <a:avLst/>
          </a:prstGeom>
        </p:spPr>
      </p:pic>
      <p:sp>
        <p:nvSpPr>
          <p:cNvPr id="34" name="矩形: 圆角 7">
            <a:extLst>
              <a:ext uri="{FF2B5EF4-FFF2-40B4-BE49-F238E27FC236}">
                <a16:creationId xmlns:a16="http://schemas.microsoft.com/office/drawing/2014/main" id="{7602DFE8-06FB-4B00-AA08-CE3E2B5C8114}"/>
              </a:ext>
            </a:extLst>
          </p:cNvPr>
          <p:cNvSpPr/>
          <p:nvPr/>
        </p:nvSpPr>
        <p:spPr>
          <a:xfrm>
            <a:off x="2583861" y="5569727"/>
            <a:ext cx="164603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5" name="TextBox 34">
            <a:extLst>
              <a:ext uri="{FF2B5EF4-FFF2-40B4-BE49-F238E27FC236}">
                <a16:creationId xmlns:a16="http://schemas.microsoft.com/office/drawing/2014/main" id="{9AFDFF50-E1F0-4586-9339-75C3DA127070}"/>
              </a:ext>
            </a:extLst>
          </p:cNvPr>
          <p:cNvSpPr txBox="1"/>
          <p:nvPr/>
        </p:nvSpPr>
        <p:spPr>
          <a:xfrm>
            <a:off x="2544664" y="5547270"/>
            <a:ext cx="2168894"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Nguyên</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D97CC6C-6357-4313-B3E5-D64D2B7A76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78599" y="3156408"/>
            <a:ext cx="4996509" cy="280573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8" name="矩形: 圆角 7">
            <a:extLst>
              <a:ext uri="{FF2B5EF4-FFF2-40B4-BE49-F238E27FC236}">
                <a16:creationId xmlns:a16="http://schemas.microsoft.com/office/drawing/2014/main" id="{68DCE2C5-B4A1-47B9-8DF0-090947E683AA}"/>
              </a:ext>
            </a:extLst>
          </p:cNvPr>
          <p:cNvSpPr/>
          <p:nvPr/>
        </p:nvSpPr>
        <p:spPr>
          <a:xfrm>
            <a:off x="8204428" y="6068470"/>
            <a:ext cx="2832286"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9" name="TextBox 38">
            <a:extLst>
              <a:ext uri="{FF2B5EF4-FFF2-40B4-BE49-F238E27FC236}">
                <a16:creationId xmlns:a16="http://schemas.microsoft.com/office/drawing/2014/main" id="{58CD688B-3E73-4408-88AD-19881E6EFDC8}"/>
              </a:ext>
            </a:extLst>
          </p:cNvPr>
          <p:cNvSpPr txBox="1"/>
          <p:nvPr/>
        </p:nvSpPr>
        <p:spPr>
          <a:xfrm>
            <a:off x="8237097" y="6069957"/>
            <a:ext cx="3788340" cy="707886"/>
          </a:xfrm>
          <a:prstGeom prst="rect">
            <a:avLst/>
          </a:prstGeom>
          <a:noFill/>
        </p:spPr>
        <p:txBody>
          <a:bodyPr wrap="square" rtlCol="0">
            <a:spAutoFit/>
          </a:bodyPr>
          <a:lstStyle/>
          <a:p>
            <a:r>
              <a:rPr lang="en-US" sz="40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Bình Dương</a:t>
            </a:r>
            <a:endParaRPr lang="en-US" sz="4000" b="1">
              <a:solidFill>
                <a:schemeClr val="bg1"/>
              </a:solidFill>
              <a:latin typeface="Times New Roman" panose="02020603050405020304" pitchFamily="18" charset="0"/>
              <a:cs typeface="Times New Roman" panose="02020603050405020304" pitchFamily="18" charset="0"/>
            </a:endParaRPr>
          </a:p>
        </p:txBody>
      </p:sp>
      <p:pic>
        <p:nvPicPr>
          <p:cNvPr id="40" name="Picture 2">
            <a:hlinkClick r:id="rId10" action="ppaction://hlinksldjump"/>
            <a:extLst>
              <a:ext uri="{FF2B5EF4-FFF2-40B4-BE49-F238E27FC236}">
                <a16:creationId xmlns:a16="http://schemas.microsoft.com/office/drawing/2014/main" id="{78661992-4824-48DD-B416-0EA03345CDF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294748" y="6129143"/>
            <a:ext cx="780360" cy="728857"/>
          </a:xfrm>
          <a:prstGeom prst="rect">
            <a:avLst/>
          </a:prstGeom>
        </p:spPr>
      </p:pic>
    </p:spTree>
    <p:extLst>
      <p:ext uri="{BB962C8B-B14F-4D97-AF65-F5344CB8AC3E}">
        <p14:creationId xmlns:p14="http://schemas.microsoft.com/office/powerpoint/2010/main" val="3981854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34"/>
                                        </p:tgtEl>
                                        <p:attrNameLst>
                                          <p:attrName>style.visibility</p:attrName>
                                        </p:attrNameLst>
                                      </p:cBhvr>
                                      <p:to>
                                        <p:strVal val="visible"/>
                                      </p:to>
                                    </p:set>
                                    <p:anim calcmode="lin" valueType="num">
                                      <p:cBhvr>
                                        <p:cTn id="66" dur="500" fill="hold"/>
                                        <p:tgtEl>
                                          <p:spTgt spid="34"/>
                                        </p:tgtEl>
                                        <p:attrNameLst>
                                          <p:attrName>ppt_w</p:attrName>
                                        </p:attrNameLst>
                                      </p:cBhvr>
                                      <p:tavLst>
                                        <p:tav tm="0">
                                          <p:val>
                                            <p:fltVal val="0"/>
                                          </p:val>
                                        </p:tav>
                                        <p:tav tm="100000">
                                          <p:val>
                                            <p:strVal val="#ppt_w"/>
                                          </p:val>
                                        </p:tav>
                                      </p:tavLst>
                                    </p:anim>
                                    <p:anim calcmode="lin" valueType="num">
                                      <p:cBhvr>
                                        <p:cTn id="67" dur="500" fill="hold"/>
                                        <p:tgtEl>
                                          <p:spTgt spid="34"/>
                                        </p:tgtEl>
                                        <p:attrNameLst>
                                          <p:attrName>ppt_h</p:attrName>
                                        </p:attrNameLst>
                                      </p:cBhvr>
                                      <p:tavLst>
                                        <p:tav tm="0">
                                          <p:val>
                                            <p:fltVal val="0"/>
                                          </p:val>
                                        </p:tav>
                                        <p:tav tm="100000">
                                          <p:val>
                                            <p:strVal val="#ppt_h"/>
                                          </p:val>
                                        </p:tav>
                                      </p:tavLst>
                                    </p:anim>
                                    <p:animEffect transition="in" filter="fade">
                                      <p:cBhvr>
                                        <p:cTn id="68" dur="500"/>
                                        <p:tgtEl>
                                          <p:spTgt spid="34"/>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1000"/>
                                        <p:tgtEl>
                                          <p:spTgt spid="31"/>
                                        </p:tgtEl>
                                      </p:cBhvr>
                                    </p:animEffect>
                                    <p:anim calcmode="lin" valueType="num">
                                      <p:cBhvr>
                                        <p:cTn id="79" dur="1000" fill="hold"/>
                                        <p:tgtEl>
                                          <p:spTgt spid="31"/>
                                        </p:tgtEl>
                                        <p:attrNameLst>
                                          <p:attrName>ppt_x</p:attrName>
                                        </p:attrNameLst>
                                      </p:cBhvr>
                                      <p:tavLst>
                                        <p:tav tm="0">
                                          <p:val>
                                            <p:strVal val="#ppt_x"/>
                                          </p:val>
                                        </p:tav>
                                        <p:tav tm="100000">
                                          <p:val>
                                            <p:strVal val="#ppt_x"/>
                                          </p:val>
                                        </p:tav>
                                      </p:tavLst>
                                    </p:anim>
                                    <p:anim calcmode="lin" valueType="num">
                                      <p:cBhvr>
                                        <p:cTn id="8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wipe(down)">
                                      <p:cBhvr>
                                        <p:cTn id="85" dur="500"/>
                                        <p:tgtEl>
                                          <p:spTgt spid="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barn(inVertical)">
                                      <p:cBhvr>
                                        <p:cTn id="9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1" grpId="0"/>
      <p:bldP spid="2" grpId="0"/>
      <p:bldP spid="3" grpId="0"/>
      <p:bldP spid="27" grpId="0" animBg="1"/>
      <p:bldP spid="28" grpId="0"/>
      <p:bldP spid="31" grpId="0"/>
      <p:bldP spid="34" grpId="0" animBg="1"/>
      <p:bldP spid="35" grpId="0"/>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E01F1A0-8E4B-46B7-94BB-E66F7E7EDBA6}"/>
              </a:ext>
            </a:extLst>
          </p:cNvPr>
          <p:cNvPicPr>
            <a:picLocks noChangeAspect="1"/>
          </p:cNvPicPr>
          <p:nvPr/>
        </p:nvPicPr>
        <p:blipFill rotWithShape="1">
          <a:blip r:embed="rId3">
            <a:extLst>
              <a:ext uri="{28A0092B-C50C-407E-A947-70E740481C1C}">
                <a14:useLocalDpi xmlns:a14="http://schemas.microsoft.com/office/drawing/2010/main" val="0"/>
              </a:ext>
            </a:extLst>
          </a:blip>
          <a:srcRect t="21032" b="36781"/>
          <a:stretch/>
        </p:blipFill>
        <p:spPr>
          <a:xfrm>
            <a:off x="0" y="11521"/>
            <a:ext cx="12191980" cy="6857990"/>
          </a:xfrm>
          <a:prstGeom prst="rect">
            <a:avLst/>
          </a:prstGeom>
        </p:spPr>
      </p:pic>
      <p:pic>
        <p:nvPicPr>
          <p:cNvPr id="29" name="图片 28">
            <a:extLst>
              <a:ext uri="{FF2B5EF4-FFF2-40B4-BE49-F238E27FC236}">
                <a16:creationId xmlns:a16="http://schemas.microsoft.com/office/drawing/2014/main" id="{3609D244-895A-4444-86E6-7CA23BFCE4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47455" y="11521"/>
            <a:ext cx="10044545" cy="6076950"/>
          </a:xfrm>
          <a:prstGeom prst="rect">
            <a:avLst/>
          </a:prstGeom>
        </p:spPr>
      </p:pic>
      <p:sp>
        <p:nvSpPr>
          <p:cNvPr id="12" name="矩形: 圆角 7">
            <a:extLst>
              <a:ext uri="{FF2B5EF4-FFF2-40B4-BE49-F238E27FC236}">
                <a16:creationId xmlns:a16="http://schemas.microsoft.com/office/drawing/2014/main" id="{74FA7A84-0CD5-4CEB-A1D7-9DB2BEBB4608}"/>
              </a:ext>
            </a:extLst>
          </p:cNvPr>
          <p:cNvSpPr/>
          <p:nvPr/>
        </p:nvSpPr>
        <p:spPr>
          <a:xfrm>
            <a:off x="3536071" y="1642343"/>
            <a:ext cx="7536873" cy="2035564"/>
          </a:xfrm>
          <a:prstGeom prst="roundRect">
            <a:avLst/>
          </a:prstGeom>
          <a:solidFill>
            <a:srgbClr val="DF4969"/>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2" name="TextBox 1">
            <a:extLst>
              <a:ext uri="{FF2B5EF4-FFF2-40B4-BE49-F238E27FC236}">
                <a16:creationId xmlns:a16="http://schemas.microsoft.com/office/drawing/2014/main" id="{006D2F41-EDC6-4D72-A26B-43379D0DE0CA}"/>
              </a:ext>
            </a:extLst>
          </p:cNvPr>
          <p:cNvSpPr txBox="1"/>
          <p:nvPr/>
        </p:nvSpPr>
        <p:spPr>
          <a:xfrm>
            <a:off x="2632515" y="909052"/>
            <a:ext cx="4671992" cy="769441"/>
          </a:xfrm>
          <a:prstGeom prst="rect">
            <a:avLst/>
          </a:prstGeom>
          <a:noFill/>
        </p:spPr>
        <p:txBody>
          <a:bodyPr wrap="square" rtlCol="0">
            <a:spAutoFit/>
          </a:bodyPr>
          <a:lstStyle/>
          <a:p>
            <a:r>
              <a:rPr lang="en-US" sz="4400">
                <a:latin typeface="UTM Sharnay" panose="02040603050506020204" pitchFamily="18" charset="0"/>
              </a:rPr>
              <a:t>Luyện từ và câu</a:t>
            </a:r>
          </a:p>
        </p:txBody>
      </p:sp>
      <p:sp>
        <p:nvSpPr>
          <p:cNvPr id="3" name="Rectangle 2">
            <a:extLst>
              <a:ext uri="{FF2B5EF4-FFF2-40B4-BE49-F238E27FC236}">
                <a16:creationId xmlns:a16="http://schemas.microsoft.com/office/drawing/2014/main" id="{A26AFF23-8CF5-439B-9A81-C0972E6B5FAE}"/>
              </a:ext>
            </a:extLst>
          </p:cNvPr>
          <p:cNvSpPr/>
          <p:nvPr/>
        </p:nvSpPr>
        <p:spPr>
          <a:xfrm>
            <a:off x="4090254" y="1785481"/>
            <a:ext cx="6728791" cy="1749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Lobster" panose="00000500000000000000" pitchFamily="2" charset="0"/>
              </a:rPr>
              <a:t>Ôn tập về từ loại</a:t>
            </a:r>
          </a:p>
        </p:txBody>
      </p:sp>
      <p:pic>
        <p:nvPicPr>
          <p:cNvPr id="5" name="Picture 4">
            <a:extLst>
              <a:ext uri="{FF2B5EF4-FFF2-40B4-BE49-F238E27FC236}">
                <a16:creationId xmlns:a16="http://schemas.microsoft.com/office/drawing/2014/main" id="{3CDE4DBB-5663-4A00-BBFD-7EBE53391731}"/>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575214" y="1705754"/>
            <a:ext cx="5445338" cy="5446644"/>
          </a:xfrm>
          <a:prstGeom prst="rect">
            <a:avLst/>
          </a:prstGeom>
        </p:spPr>
      </p:pic>
      <p:sp>
        <p:nvSpPr>
          <p:cNvPr id="13" name="TextBox 12">
            <a:extLst>
              <a:ext uri="{FF2B5EF4-FFF2-40B4-BE49-F238E27FC236}">
                <a16:creationId xmlns:a16="http://schemas.microsoft.com/office/drawing/2014/main" id="{CD533D49-2821-44CA-9C3C-F95577C0499D}"/>
              </a:ext>
            </a:extLst>
          </p:cNvPr>
          <p:cNvSpPr txBox="1"/>
          <p:nvPr/>
        </p:nvSpPr>
        <p:spPr>
          <a:xfrm>
            <a:off x="5916769" y="3677906"/>
            <a:ext cx="3081130" cy="584775"/>
          </a:xfrm>
          <a:prstGeom prst="rect">
            <a:avLst/>
          </a:prstGeom>
          <a:noFill/>
        </p:spPr>
        <p:txBody>
          <a:bodyPr wrap="square" rtlCol="0">
            <a:spAutoFit/>
          </a:bodyPr>
          <a:lstStyle/>
          <a:p>
            <a:r>
              <a:rPr lang="en-US" sz="3200">
                <a:solidFill>
                  <a:srgbClr val="E4647E"/>
                </a:solidFill>
                <a:latin typeface="UTM Androgyne" panose="02040603050506020204" pitchFamily="18" charset="0"/>
              </a:rPr>
              <a:t>Trang 137; 138</a:t>
            </a:r>
          </a:p>
        </p:txBody>
      </p:sp>
      <p:sp>
        <p:nvSpPr>
          <p:cNvPr id="14" name="TextBox 13">
            <a:extLst>
              <a:ext uri="{FF2B5EF4-FFF2-40B4-BE49-F238E27FC236}">
                <a16:creationId xmlns:a16="http://schemas.microsoft.com/office/drawing/2014/main" id="{2E58EFA6-31DC-41BD-BCAE-52C72C34A340}"/>
              </a:ext>
            </a:extLst>
          </p:cNvPr>
          <p:cNvSpPr txBox="1"/>
          <p:nvPr/>
        </p:nvSpPr>
        <p:spPr>
          <a:xfrm>
            <a:off x="8317488" y="4411198"/>
            <a:ext cx="3836504" cy="584775"/>
          </a:xfrm>
          <a:prstGeom prst="rect">
            <a:avLst/>
          </a:prstGeom>
          <a:noFill/>
        </p:spPr>
        <p:txBody>
          <a:bodyPr wrap="square" rtlCol="0">
            <a:spAutoFit/>
          </a:bodyPr>
          <a:lstStyle/>
          <a:p>
            <a:r>
              <a:rPr lang="en-US" sz="3200">
                <a:solidFill>
                  <a:srgbClr val="E4647E"/>
                </a:solidFill>
                <a:latin typeface="UTM Androgyne" panose="02040603050506020204" pitchFamily="18" charset="0"/>
              </a:rPr>
              <a:t>Thực hiện: EduFive</a:t>
            </a:r>
          </a:p>
        </p:txBody>
      </p:sp>
    </p:spTree>
    <p:extLst>
      <p:ext uri="{BB962C8B-B14F-4D97-AF65-F5344CB8AC3E}">
        <p14:creationId xmlns:p14="http://schemas.microsoft.com/office/powerpoint/2010/main" val="3391272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2"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28">
            <a:extLst>
              <a:ext uri="{FF2B5EF4-FFF2-40B4-BE49-F238E27FC236}">
                <a16:creationId xmlns:a16="http://schemas.microsoft.com/office/drawing/2014/main" id="{71C42FEA-CE58-4AFA-BBED-E6D8B3C51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47455" y="-49896"/>
            <a:ext cx="10044545" cy="6076950"/>
          </a:xfrm>
          <a:prstGeom prst="rect">
            <a:avLst/>
          </a:prstGeom>
        </p:spPr>
      </p:pic>
      <p:sp>
        <p:nvSpPr>
          <p:cNvPr id="8" name="矩形: 圆角 7">
            <a:extLst>
              <a:ext uri="{FF2B5EF4-FFF2-40B4-BE49-F238E27FC236}">
                <a16:creationId xmlns:a16="http://schemas.microsoft.com/office/drawing/2014/main" id="{E1A5643F-FE9C-4FC2-A6BD-368881A976D3}"/>
              </a:ext>
            </a:extLst>
          </p:cNvPr>
          <p:cNvSpPr/>
          <p:nvPr/>
        </p:nvSpPr>
        <p:spPr>
          <a:xfrm>
            <a:off x="3332845" y="1341790"/>
            <a:ext cx="5056241" cy="1376385"/>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3" name="Rectangle: Rounded Corners 2">
            <a:extLst>
              <a:ext uri="{FF2B5EF4-FFF2-40B4-BE49-F238E27FC236}">
                <a16:creationId xmlns:a16="http://schemas.microsoft.com/office/drawing/2014/main" id="{E5A4C759-1BEA-493F-AAF1-301B46EFA410}"/>
              </a:ext>
            </a:extLst>
          </p:cNvPr>
          <p:cNvSpPr/>
          <p:nvPr/>
        </p:nvSpPr>
        <p:spPr>
          <a:xfrm>
            <a:off x="1943100" y="2921888"/>
            <a:ext cx="9061598" cy="146979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6D1D009-8988-4432-80CE-0FDB6FC71386}"/>
              </a:ext>
            </a:extLst>
          </p:cNvPr>
          <p:cNvSpPr/>
          <p:nvPr/>
        </p:nvSpPr>
        <p:spPr>
          <a:xfrm>
            <a:off x="1947959" y="4500300"/>
            <a:ext cx="9061598" cy="146979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文本框 8">
            <a:extLst>
              <a:ext uri="{FF2B5EF4-FFF2-40B4-BE49-F238E27FC236}">
                <a16:creationId xmlns:a16="http://schemas.microsoft.com/office/drawing/2014/main" id="{91DEE84B-0D56-42FB-A4BB-09D639AFD226}"/>
              </a:ext>
            </a:extLst>
          </p:cNvPr>
          <p:cNvSpPr txBox="1"/>
          <p:nvPr/>
        </p:nvSpPr>
        <p:spPr>
          <a:xfrm>
            <a:off x="2231904" y="3118176"/>
            <a:ext cx="8809223" cy="1077218"/>
          </a:xfrm>
          <a:prstGeom prst="rect">
            <a:avLst/>
          </a:prstGeom>
          <a:noFill/>
        </p:spPr>
        <p:txBody>
          <a:bodyPr wrap="square" rtlCol="0">
            <a:spAutoFit/>
          </a:bodyPr>
          <a:lstStyle/>
          <a:p>
            <a:r>
              <a:rPr lang="en-US" altLang="zh-CN" sz="3200" b="1">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Ôn tập và hệ thống hóa các kiến thức đã học về: danh từ, đại từ, quy tắc viết hoa danh từ riêng.</a:t>
            </a:r>
            <a:endParaRPr lang="zh-CN" altLang="en-US" sz="3200" b="1" dirty="0">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1" name="文本框 10">
            <a:extLst>
              <a:ext uri="{FF2B5EF4-FFF2-40B4-BE49-F238E27FC236}">
                <a16:creationId xmlns:a16="http://schemas.microsoft.com/office/drawing/2014/main" id="{660B705C-618A-489A-8DCD-71FCD9B97234}"/>
              </a:ext>
            </a:extLst>
          </p:cNvPr>
          <p:cNvSpPr txBox="1"/>
          <p:nvPr/>
        </p:nvSpPr>
        <p:spPr>
          <a:xfrm>
            <a:off x="2226036" y="4686763"/>
            <a:ext cx="8378443" cy="1077218"/>
          </a:xfrm>
          <a:prstGeom prst="rect">
            <a:avLst/>
          </a:prstGeom>
          <a:noFill/>
        </p:spPr>
        <p:txBody>
          <a:bodyPr wrap="square" rtlCol="0">
            <a:spAutoFit/>
          </a:bodyPr>
          <a:lstStyle/>
          <a:p>
            <a:pPr algn="just"/>
            <a:r>
              <a:rPr lang="en-US" altLang="zh-CN" sz="3200" b="1">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Thực hành kĩ năng sử dụng danh từ, đại từ trong các kiểu câu đã học.</a:t>
            </a:r>
            <a:endParaRPr lang="zh-CN" altLang="en-US" sz="3200" b="1" dirty="0">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14" name="Rectangle 13">
            <a:extLst>
              <a:ext uri="{FF2B5EF4-FFF2-40B4-BE49-F238E27FC236}">
                <a16:creationId xmlns:a16="http://schemas.microsoft.com/office/drawing/2014/main" id="{CA18A070-87D1-4C18-8B83-F5F859EB16CE}"/>
              </a:ext>
            </a:extLst>
          </p:cNvPr>
          <p:cNvSpPr/>
          <p:nvPr/>
        </p:nvSpPr>
        <p:spPr>
          <a:xfrm>
            <a:off x="3744596" y="1480522"/>
            <a:ext cx="4020085" cy="1098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bg1"/>
                </a:solidFill>
                <a:latin typeface="Lobster" panose="00000500000000000000" pitchFamily="2" charset="0"/>
              </a:rPr>
              <a:t>Mục tiêu</a:t>
            </a:r>
          </a:p>
        </p:txBody>
      </p:sp>
      <p:pic>
        <p:nvPicPr>
          <p:cNvPr id="16" name="Picture 2">
            <a:extLst>
              <a:ext uri="{FF2B5EF4-FFF2-40B4-BE49-F238E27FC236}">
                <a16:creationId xmlns:a16="http://schemas.microsoft.com/office/drawing/2014/main" id="{7CE45787-727F-405F-9C75-5E4EEA4D6D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06662" y="-1844751"/>
            <a:ext cx="7315200" cy="3474720"/>
          </a:xfrm>
          <a:prstGeom prst="rect">
            <a:avLst/>
          </a:prstGeom>
        </p:spPr>
      </p:pic>
      <p:sp>
        <p:nvSpPr>
          <p:cNvPr id="17" name="椭圆 8">
            <a:extLst>
              <a:ext uri="{FF2B5EF4-FFF2-40B4-BE49-F238E27FC236}">
                <a16:creationId xmlns:a16="http://schemas.microsoft.com/office/drawing/2014/main" id="{9BE922AE-91DA-4E47-A80B-8F56CF2B65DC}"/>
              </a:ext>
            </a:extLst>
          </p:cNvPr>
          <p:cNvSpPr/>
          <p:nvPr/>
        </p:nvSpPr>
        <p:spPr>
          <a:xfrm>
            <a:off x="1017234" y="3030623"/>
            <a:ext cx="1251098" cy="1208687"/>
          </a:xfrm>
          <a:prstGeom prst="ellipse">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5400">
                <a:latin typeface="UTM Futura Extra" panose="02040603050506020204" pitchFamily="18" charset="0"/>
                <a:ea typeface="印品黑体" panose="00000500000000000000" pitchFamily="2" charset="-122"/>
                <a:sym typeface="印品黑体" panose="00000500000000000000" pitchFamily="2" charset="-122"/>
              </a:rPr>
              <a:t>1</a:t>
            </a:r>
            <a:endParaRPr lang="zh-CN" altLang="en-US" sz="5400" dirty="0">
              <a:latin typeface="UTM Futura Extra" panose="02040603050506020204" pitchFamily="18" charset="0"/>
              <a:ea typeface="印品黑体" panose="00000500000000000000" pitchFamily="2" charset="-122"/>
              <a:sym typeface="印品黑体" panose="00000500000000000000" pitchFamily="2" charset="-122"/>
            </a:endParaRPr>
          </a:p>
        </p:txBody>
      </p:sp>
      <p:sp>
        <p:nvSpPr>
          <p:cNvPr id="18" name="椭圆 8">
            <a:extLst>
              <a:ext uri="{FF2B5EF4-FFF2-40B4-BE49-F238E27FC236}">
                <a16:creationId xmlns:a16="http://schemas.microsoft.com/office/drawing/2014/main" id="{AA9FE7F3-AFE6-40C3-9031-0EB73906D9BA}"/>
              </a:ext>
            </a:extLst>
          </p:cNvPr>
          <p:cNvSpPr/>
          <p:nvPr/>
        </p:nvSpPr>
        <p:spPr>
          <a:xfrm>
            <a:off x="1017234" y="4610972"/>
            <a:ext cx="1251098" cy="1195003"/>
          </a:xfrm>
          <a:prstGeom prst="ellipse">
            <a:avLst/>
          </a:prstGeom>
          <a:solidFill>
            <a:srgbClr val="F4A7B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5400">
                <a:latin typeface="UTM Futura Extra" panose="02040603050506020204" pitchFamily="18" charset="0"/>
                <a:ea typeface="印品黑体" panose="00000500000000000000" pitchFamily="2" charset="-122"/>
                <a:sym typeface="印品黑体" panose="00000500000000000000" pitchFamily="2" charset="-122"/>
              </a:rPr>
              <a:t>2</a:t>
            </a:r>
            <a:endParaRPr lang="zh-CN" altLang="en-US" sz="5400" dirty="0">
              <a:latin typeface="UTM Futura Extra" panose="02040603050506020204" pitchFamily="18" charset="0"/>
              <a:ea typeface="印品黑体" panose="00000500000000000000" pitchFamily="2" charset="-122"/>
              <a:sym typeface="印品黑体" panose="00000500000000000000" pitchFamily="2" charset="-122"/>
            </a:endParaRPr>
          </a:p>
        </p:txBody>
      </p:sp>
      <p:pic>
        <p:nvPicPr>
          <p:cNvPr id="20" name="图片 30">
            <a:extLst>
              <a:ext uri="{FF2B5EF4-FFF2-40B4-BE49-F238E27FC236}">
                <a16:creationId xmlns:a16="http://schemas.microsoft.com/office/drawing/2014/main" id="{7EF6C28F-E2BE-4573-8567-30F2A9C6B9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16883" y="-396849"/>
            <a:ext cx="4031816" cy="4031816"/>
          </a:xfrm>
          <a:prstGeom prst="rect">
            <a:avLst/>
          </a:prstGeom>
        </p:spPr>
      </p:pic>
    </p:spTree>
    <p:extLst>
      <p:ext uri="{BB962C8B-B14F-4D97-AF65-F5344CB8AC3E}">
        <p14:creationId xmlns:p14="http://schemas.microsoft.com/office/powerpoint/2010/main" val="1716164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0-#ppt_w/2"/>
                                          </p:val>
                                        </p:tav>
                                        <p:tav tm="100000">
                                          <p:val>
                                            <p:strVal val="#ppt_x"/>
                                          </p:val>
                                        </p:tav>
                                      </p:tavLst>
                                    </p:anim>
                                    <p:anim calcmode="lin" valueType="num">
                                      <p:cBhvr additive="base">
                                        <p:cTn id="29"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3" presetClass="entr" presetSubtype="52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 calcmode="lin" valueType="num">
                                      <p:cBhvr>
                                        <p:cTn id="36" dur="500" fill="hold"/>
                                        <p:tgtEl>
                                          <p:spTgt spid="17"/>
                                        </p:tgtEl>
                                        <p:attrNameLst>
                                          <p:attrName>ppt_x</p:attrName>
                                        </p:attrNameLst>
                                      </p:cBhvr>
                                      <p:tavLst>
                                        <p:tav tm="0">
                                          <p:val>
                                            <p:fltVal val="0.5"/>
                                          </p:val>
                                        </p:tav>
                                        <p:tav tm="100000">
                                          <p:val>
                                            <p:strVal val="#ppt_x"/>
                                          </p:val>
                                        </p:tav>
                                      </p:tavLst>
                                    </p:anim>
                                    <p:anim calcmode="lin" valueType="num">
                                      <p:cBhvr>
                                        <p:cTn id="37" dur="500" fill="hold"/>
                                        <p:tgtEl>
                                          <p:spTgt spid="17"/>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500"/>
                                        <p:tgtEl>
                                          <p:spTgt spid="3"/>
                                        </p:tgtEl>
                                      </p:cBhvr>
                                    </p:animEffect>
                                  </p:childTnLst>
                                </p:cTn>
                              </p:par>
                            </p:childTnLst>
                          </p:cTn>
                        </p:par>
                        <p:par>
                          <p:cTn id="42" fill="hold">
                            <p:stCondLst>
                              <p:cond delay="1000"/>
                            </p:stCondLst>
                            <p:childTnLst>
                              <p:par>
                                <p:cTn id="43" presetID="42" presetClass="entr" presetSubtype="0"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p:cTn id="52" dur="500" fill="hold"/>
                                        <p:tgtEl>
                                          <p:spTgt spid="18"/>
                                        </p:tgtEl>
                                        <p:attrNameLst>
                                          <p:attrName>ppt_w</p:attrName>
                                        </p:attrNameLst>
                                      </p:cBhvr>
                                      <p:tavLst>
                                        <p:tav tm="0">
                                          <p:val>
                                            <p:fltVal val="0"/>
                                          </p:val>
                                        </p:tav>
                                        <p:tav tm="100000">
                                          <p:val>
                                            <p:strVal val="#ppt_w"/>
                                          </p:val>
                                        </p:tav>
                                      </p:tavLst>
                                    </p:anim>
                                    <p:anim calcmode="lin" valueType="num">
                                      <p:cBhvr>
                                        <p:cTn id="53" dur="500" fill="hold"/>
                                        <p:tgtEl>
                                          <p:spTgt spid="18"/>
                                        </p:tgtEl>
                                        <p:attrNameLst>
                                          <p:attrName>ppt_h</p:attrName>
                                        </p:attrNameLst>
                                      </p:cBhvr>
                                      <p:tavLst>
                                        <p:tav tm="0">
                                          <p:val>
                                            <p:fltVal val="0"/>
                                          </p:val>
                                        </p:tav>
                                        <p:tav tm="100000">
                                          <p:val>
                                            <p:strVal val="#ppt_h"/>
                                          </p:val>
                                        </p:tav>
                                      </p:tavLst>
                                    </p:anim>
                                    <p:anim calcmode="lin" valueType="num">
                                      <p:cBhvr>
                                        <p:cTn id="54" dur="500" fill="hold"/>
                                        <p:tgtEl>
                                          <p:spTgt spid="18"/>
                                        </p:tgtEl>
                                        <p:attrNameLst>
                                          <p:attrName>ppt_x</p:attrName>
                                        </p:attrNameLst>
                                      </p:cBhvr>
                                      <p:tavLst>
                                        <p:tav tm="0">
                                          <p:val>
                                            <p:fltVal val="0.5"/>
                                          </p:val>
                                        </p:tav>
                                        <p:tav tm="100000">
                                          <p:val>
                                            <p:strVal val="#ppt_x"/>
                                          </p:val>
                                        </p:tav>
                                      </p:tavLst>
                                    </p:anim>
                                    <p:anim calcmode="lin" valueType="num">
                                      <p:cBhvr>
                                        <p:cTn id="55" dur="500" fill="hold"/>
                                        <p:tgtEl>
                                          <p:spTgt spid="18"/>
                                        </p:tgtEl>
                                        <p:attrNameLst>
                                          <p:attrName>ppt_y</p:attrName>
                                        </p:attrNameLst>
                                      </p:cBhvr>
                                      <p:tavLst>
                                        <p:tav tm="0">
                                          <p:val>
                                            <p:fltVal val="0.5"/>
                                          </p:val>
                                        </p:tav>
                                        <p:tav tm="100000">
                                          <p:val>
                                            <p:strVal val="#ppt_y"/>
                                          </p:val>
                                        </p:tav>
                                      </p:tavLst>
                                    </p:anim>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left)">
                                      <p:cBhvr>
                                        <p:cTn id="59" dur="500"/>
                                        <p:tgtEl>
                                          <p:spTgt spid="19"/>
                                        </p:tgtEl>
                                      </p:cBhvr>
                                    </p:animEffect>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9" grpId="0" animBg="1"/>
      <p:bldP spid="9" grpId="0"/>
      <p:bldP spid="11" grpId="0"/>
      <p:bldP spid="14" grpId="0"/>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8587237-F624-4CCA-9CB7-056EEEE067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806" t="33611" r="-3842" b="31111"/>
          <a:stretch/>
        </p:blipFill>
        <p:spPr>
          <a:xfrm rot="5400000">
            <a:off x="381000" y="-550264"/>
            <a:ext cx="1657350" cy="2419350"/>
          </a:xfrm>
          <a:prstGeom prst="rect">
            <a:avLst/>
          </a:prstGeom>
        </p:spPr>
      </p:pic>
      <p:sp>
        <p:nvSpPr>
          <p:cNvPr id="92" name="矩形: 圆角 7">
            <a:extLst>
              <a:ext uri="{FF2B5EF4-FFF2-40B4-BE49-F238E27FC236}">
                <a16:creationId xmlns:a16="http://schemas.microsoft.com/office/drawing/2014/main" id="{DAC5E941-6C54-4DE2-BE70-848623B564A8}"/>
              </a:ext>
            </a:extLst>
          </p:cNvPr>
          <p:cNvSpPr/>
          <p:nvPr/>
        </p:nvSpPr>
        <p:spPr>
          <a:xfrm>
            <a:off x="4856872" y="19263"/>
            <a:ext cx="2689682" cy="1088157"/>
          </a:xfrm>
          <a:prstGeom prst="roundRect">
            <a:avLst/>
          </a:prstGeom>
          <a:solidFill>
            <a:srgbClr val="F4A7B0"/>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5" name="文本框 4">
            <a:extLst>
              <a:ext uri="{FF2B5EF4-FFF2-40B4-BE49-F238E27FC236}">
                <a16:creationId xmlns:a16="http://schemas.microsoft.com/office/drawing/2014/main" id="{EFD9DB37-7F90-4FE0-929A-2D33F329E0CC}"/>
              </a:ext>
            </a:extLst>
          </p:cNvPr>
          <p:cNvSpPr txBox="1"/>
          <p:nvPr/>
        </p:nvSpPr>
        <p:spPr>
          <a:xfrm>
            <a:off x="5099048" y="175882"/>
            <a:ext cx="2533652" cy="769441"/>
          </a:xfrm>
          <a:prstGeom prst="rect">
            <a:avLst/>
          </a:prstGeom>
          <a:noFill/>
        </p:spPr>
        <p:txBody>
          <a:bodyPr wrap="square" rtlCol="0">
            <a:spAutoFit/>
          </a:bodyPr>
          <a:lstStyle/>
          <a:p>
            <a:r>
              <a:rPr lang="en-US" altLang="zh-CN" sz="4400" b="1">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rPr>
              <a:t>Bài tập 1</a:t>
            </a:r>
            <a:endParaRPr lang="zh-CN" altLang="en-US" sz="4400" b="1" dirty="0">
              <a:latin typeface="Times New Roman" panose="02020603050405020304" pitchFamily="18" charset="0"/>
              <a:ea typeface="印品黑体" panose="00000500000000000000" pitchFamily="2" charset="-122"/>
              <a:cs typeface="Times New Roman" panose="02020603050405020304" pitchFamily="18" charset="0"/>
              <a:sym typeface="印品黑体" panose="00000500000000000000" pitchFamily="2" charset="-122"/>
            </a:endParaRPr>
          </a:p>
        </p:txBody>
      </p:sp>
      <p:sp>
        <p:nvSpPr>
          <p:cNvPr id="93" name="Text Box 9">
            <a:extLst>
              <a:ext uri="{FF2B5EF4-FFF2-40B4-BE49-F238E27FC236}">
                <a16:creationId xmlns:a16="http://schemas.microsoft.com/office/drawing/2014/main" id="{750AF84E-EB5B-4E6A-B14E-2ADA3BBDD115}"/>
              </a:ext>
            </a:extLst>
          </p:cNvPr>
          <p:cNvSpPr txBox="1">
            <a:spLocks noChangeArrowheads="1"/>
          </p:cNvSpPr>
          <p:nvPr/>
        </p:nvSpPr>
        <p:spPr bwMode="auto">
          <a:xfrm>
            <a:off x="371474" y="1187117"/>
            <a:ext cx="11988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pPr>
            <a:r>
              <a:rPr lang="en-US" altLang="en-US" sz="2800" b="1">
                <a:solidFill>
                  <a:schemeClr val="accent6">
                    <a:lumMod val="50000"/>
                  </a:schemeClr>
                </a:solidFill>
                <a:latin typeface="Times New Roman" panose="02020603050405020304" pitchFamily="18" charset="0"/>
                <a:cs typeface="Times New Roman" panose="02020603050405020304" pitchFamily="18" charset="0"/>
              </a:rPr>
              <a:t>Đọc đoạn văn sau. Tìm danh từ riêng và 3 danh từ chung trong đoạn văn.</a:t>
            </a:r>
            <a:endParaRPr lang="en-US" altLang="en-US" sz="280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94" name="Text Box 10">
            <a:extLst>
              <a:ext uri="{FF2B5EF4-FFF2-40B4-BE49-F238E27FC236}">
                <a16:creationId xmlns:a16="http://schemas.microsoft.com/office/drawing/2014/main" id="{BAA04716-1496-4FC6-A844-0B93D6105D70}"/>
              </a:ext>
            </a:extLst>
          </p:cNvPr>
          <p:cNvSpPr txBox="1">
            <a:spLocks noChangeArrowheads="1"/>
          </p:cNvSpPr>
          <p:nvPr/>
        </p:nvSpPr>
        <p:spPr bwMode="auto">
          <a:xfrm>
            <a:off x="3175000" y="1885462"/>
            <a:ext cx="89154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Tx/>
              <a:buChar char="-"/>
            </a:pPr>
            <a:r>
              <a:rPr lang="en-US" altLang="en-US" sz="2800" b="1">
                <a:latin typeface="Times New Roman" panose="02020603050405020304" pitchFamily="18" charset="0"/>
                <a:cs typeface="Times New Roman" panose="02020603050405020304" pitchFamily="18" charset="0"/>
              </a:rPr>
              <a:t> Chị! – Nguyên quay sang tôi, giọng nghẹn ngào. - Chị… Chị là chị gái của em nhé!</a:t>
            </a:r>
          </a:p>
          <a:p>
            <a:pPr algn="just" eaLnBrk="1" hangingPunct="1"/>
            <a:r>
              <a:rPr lang="en-US" altLang="en-US" sz="2800" b="1">
                <a:latin typeface="Times New Roman" panose="02020603050405020304" pitchFamily="18" charset="0"/>
                <a:cs typeface="Times New Roman" panose="02020603050405020304" pitchFamily="18" charset="0"/>
              </a:rPr>
              <a:t>Tôi nhìn em cười trong hai hàng nước mắt kéo vệt trên má: </a:t>
            </a:r>
          </a:p>
          <a:p>
            <a:pPr algn="just" eaLnBrk="1" hangingPunct="1"/>
            <a:r>
              <a:rPr lang="en-US" altLang="en-US" sz="2800" b="1">
                <a:latin typeface="Times New Roman" panose="02020603050405020304" pitchFamily="18" charset="0"/>
                <a:cs typeface="Times New Roman" panose="02020603050405020304" pitchFamily="18" charset="0"/>
              </a:rPr>
              <a:t>- Chị sẽ là chị của em mãi mãi!</a:t>
            </a:r>
          </a:p>
          <a:p>
            <a:pPr algn="just" eaLnBrk="1" hangingPunct="1"/>
            <a:r>
              <a:rPr lang="en-US" altLang="en-US" sz="2800" b="1">
                <a:latin typeface="Times New Roman" panose="02020603050405020304" pitchFamily="18" charset="0"/>
                <a:cs typeface="Times New Roman" panose="02020603050405020304" pitchFamily="18" charset="0"/>
              </a:rPr>
              <a:t>Nguyên cười rồi đưa tay lên quệt má. Tôi chẳng buồn lau mặt nữa. Chúng tôi đứng như vậy nhìn ra phía xa sáng rực ánh đèn màu, xung quanh là tiếng đàn, tiếng hát khi xa, khi gần chào mừng mùa xuân. Một năm mới bắt đầu.                                                                    </a:t>
            </a:r>
          </a:p>
        </p:txBody>
      </p:sp>
      <p:sp>
        <p:nvSpPr>
          <p:cNvPr id="3" name="TextBox 2">
            <a:extLst>
              <a:ext uri="{FF2B5EF4-FFF2-40B4-BE49-F238E27FC236}">
                <a16:creationId xmlns:a16="http://schemas.microsoft.com/office/drawing/2014/main" id="{203E4149-0BA7-427B-BC6D-665FC5434A3E}"/>
              </a:ext>
            </a:extLst>
          </p:cNvPr>
          <p:cNvSpPr txBox="1"/>
          <p:nvPr/>
        </p:nvSpPr>
        <p:spPr>
          <a:xfrm>
            <a:off x="9867900" y="5855780"/>
            <a:ext cx="2222500" cy="461665"/>
          </a:xfrm>
          <a:prstGeom prst="rect">
            <a:avLst/>
          </a:prstGeom>
          <a:noFill/>
        </p:spPr>
        <p:txBody>
          <a:bodyPr wrap="square" rtlCol="0">
            <a:spAutoFit/>
          </a:bodyPr>
          <a:lstStyle/>
          <a:p>
            <a:r>
              <a:rPr lang="en-US" altLang="en-US" sz="2400" i="1">
                <a:latin typeface="Times New Roman" panose="02020603050405020304" pitchFamily="18" charset="0"/>
              </a:rPr>
              <a:t>Theo Thùy Linh</a:t>
            </a:r>
            <a:endParaRPr lang="en-US" sz="2400" i="1"/>
          </a:p>
        </p:txBody>
      </p:sp>
      <p:pic>
        <p:nvPicPr>
          <p:cNvPr id="95" name="Picture 94">
            <a:extLst>
              <a:ext uri="{FF2B5EF4-FFF2-40B4-BE49-F238E27FC236}">
                <a16:creationId xmlns:a16="http://schemas.microsoft.com/office/drawing/2014/main" id="{C78E609F-AAAB-405B-BD99-DF7A57E5F84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503" l="9988" r="89972">
                        <a14:foregroundMark x1="60089" y1="26960" x2="60089" y2="26960"/>
                        <a14:foregroundMark x1="45896" y1="53314" x2="45896" y2="53314"/>
                        <a14:foregroundMark x1="52285" y1="47090" x2="52285" y2="47090"/>
                        <a14:foregroundMark x1="41407" y1="46968" x2="41407" y2="46968"/>
                        <a14:foregroundMark x1="43712" y1="46968" x2="43712" y2="46968"/>
                        <a14:foregroundMark x1="46907" y1="48262" x2="46907" y2="48262"/>
                        <a14:foregroundMark x1="49090" y1="48424" x2="49090" y2="48424"/>
                        <a14:foregroundMark x1="49939" y1="49555" x2="50384" y2="50566"/>
                        <a14:foregroundMark x1="50546" y1="51900" x2="50546" y2="52910"/>
                        <a14:foregroundMark x1="50546" y1="54487" x2="50546" y2="54487"/>
                        <a14:foregroundMark x1="50546" y1="57235" x2="50667" y2="58407"/>
                        <a14:foregroundMark x1="50667" y1="58407" x2="50667" y2="61884"/>
                        <a14:foregroundMark x1="50667" y1="63622" x2="50384" y2="64794"/>
                        <a14:foregroundMark x1="50222" y1="66087" x2="50101" y2="66977"/>
                        <a14:foregroundMark x1="48928" y1="67098" x2="48928" y2="67098"/>
                        <a14:foregroundMark x1="44157" y1="58246" x2="44157" y2="58246"/>
                        <a14:foregroundMark x1="44885" y1="57842" x2="45006" y2="58852"/>
                        <a14:foregroundMark x1="45006" y1="56386" x2="45006" y2="57235"/>
                        <a14:foregroundMark x1="45006" y1="57235" x2="45006" y2="57235"/>
                        <a14:foregroundMark x1="43995" y1="57114" x2="43995" y2="57114"/>
                        <a14:foregroundMark x1="43995" y1="57114" x2="43995" y2="58124"/>
                        <a14:foregroundMark x1="43995" y1="59580" x2="43995" y2="59580"/>
                        <a14:foregroundMark x1="46462" y1="58407" x2="46462" y2="58407"/>
                        <a14:foregroundMark x1="46462" y1="58407" x2="46462" y2="58407"/>
                        <a14:foregroundMark x1="28791" y1="35812" x2="28791" y2="35812"/>
                        <a14:foregroundMark x1="28508" y1="36095" x2="28508" y2="36095"/>
                        <a14:foregroundMark x1="28508" y1="36095" x2="28508" y2="36095"/>
                        <a14:foregroundMark x1="28508" y1="36095" x2="28508" y2="36095"/>
                        <a14:foregroundMark x1="28508" y1="36095" x2="28508" y2="36095"/>
                        <a14:foregroundMark x1="28508" y1="36095" x2="28508" y2="36095"/>
                        <a14:foregroundMark x1="68500" y1="24939" x2="68500" y2="24939"/>
                        <a14:foregroundMark x1="68500" y1="24939" x2="68500" y2="24939"/>
                        <a14:foregroundMark x1="65588" y1="25667" x2="65588" y2="25667"/>
                        <a14:foregroundMark x1="60979" y1="21019" x2="60979" y2="21019"/>
                        <a14:foregroundMark x1="58633" y1="17098" x2="58633" y2="17098"/>
                        <a14:foregroundMark x1="62111" y1="25667" x2="62273" y2="26071"/>
                        <a14:foregroundMark x1="66033" y1="43492" x2="66033" y2="43492"/>
                        <a14:foregroundMark x1="65184" y1="38399" x2="65184" y2="38399"/>
                        <a14:foregroundMark x1="64739" y1="41876" x2="64739" y2="41876"/>
                        <a14:foregroundMark x1="67489" y1="42037" x2="67489" y2="42037"/>
                        <a14:foregroundMark x1="69389" y1="41876" x2="69389" y2="41876"/>
                        <a14:foregroundMark x1="69511" y1="42603" x2="69511" y2="42603"/>
                        <a14:foregroundMark x1="67206" y1="43775" x2="67206" y2="43775"/>
                        <a14:foregroundMark x1="64577" y1="42320" x2="64577" y2="42320"/>
                        <a14:foregroundMark x1="27052" y1="36540" x2="27052" y2="36540"/>
                        <a14:foregroundMark x1="28346" y1="64915" x2="28346" y2="64915"/>
                        <a14:foregroundMark x1="26041" y1="60711" x2="26041" y2="60711"/>
                        <a14:foregroundMark x1="25758" y1="60590" x2="25596" y2="67664"/>
                        <a14:foregroundMark x1="25596" y1="67664" x2="25596" y2="67664"/>
                        <a14:foregroundMark x1="25596" y1="68270" x2="25596" y2="68270"/>
                        <a14:foregroundMark x1="25596" y1="70291" x2="25758" y2="71584"/>
                        <a14:foregroundMark x1="27173" y1="75788" x2="27335" y2="77688"/>
                        <a14:foregroundMark x1="27780" y1="79871" x2="27780" y2="79871"/>
                        <a14:foregroundMark x1="28346" y1="81892" x2="28346" y2="81892"/>
                        <a14:foregroundMark x1="28912" y1="83347" x2="28912" y2="83347"/>
                        <a14:foregroundMark x1="29640" y1="87227" x2="29640" y2="87227"/>
                        <a14:foregroundMark x1="27780" y1="86540" x2="27780" y2="86540"/>
                        <a14:foregroundMark x1="23858" y1="85085" x2="23858" y2="85085"/>
                        <a14:foregroundMark x1="20663" y1="83751" x2="20663" y2="83751"/>
                        <a14:foregroundMark x1="17913" y1="83913" x2="17913" y2="83913"/>
                        <a14:foregroundMark x1="18197" y1="86378" x2="18197" y2="86378"/>
                        <a14:foregroundMark x1="22847" y1="88278" x2="22847" y2="88278"/>
                        <a14:foregroundMark x1="26163" y1="88116" x2="26163" y2="88116"/>
                        <a14:foregroundMark x1="28791" y1="87551" x2="28791" y2="87551"/>
                        <a14:foregroundMark x1="31541" y1="87551" x2="31985" y2="87551"/>
                        <a14:foregroundMark x1="32996" y1="80275" x2="33562" y2="79547"/>
                        <a14:foregroundMark x1="36474" y1="69281" x2="36474" y2="69281"/>
                        <a14:foregroundMark x1="34735" y1="62328" x2="34735" y2="62328"/>
                        <a14:foregroundMark x1="32107" y1="57963" x2="31379" y2="60307"/>
                        <a14:foregroundMark x1="30975" y1="60994" x2="30975" y2="66653"/>
                        <a14:foregroundMark x1="31096" y1="66977" x2="31096" y2="70453"/>
                        <a14:foregroundMark x1="31096" y1="72757" x2="31258" y2="76516"/>
                        <a14:foregroundMark x1="28346" y1="78698" x2="28346" y2="78698"/>
                        <a14:foregroundMark x1="25879" y1="74939" x2="25879" y2="74939"/>
                        <a14:foregroundMark x1="24869" y1="75222" x2="24869" y2="78537"/>
                        <a14:foregroundMark x1="24869" y1="78537" x2="24424" y2="80881"/>
                        <a14:foregroundMark x1="24424" y1="81002" x2="24424" y2="82013"/>
                        <a14:foregroundMark x1="24141" y1="76233" x2="24141" y2="76233"/>
                        <a14:foregroundMark x1="24141" y1="76233" x2="24586" y2="81609"/>
                        <a14:foregroundMark x1="24586" y1="81609" x2="25030" y2="83347"/>
                        <a14:foregroundMark x1="24302" y1="77082" x2="24302" y2="77082"/>
                        <a14:foregroundMark x1="24302" y1="77082" x2="24302" y2="78254"/>
                        <a14:foregroundMark x1="24302" y1="78254" x2="25152" y2="81164"/>
                        <a14:foregroundMark x1="25152" y1="81164" x2="25152" y2="82013"/>
                        <a14:foregroundMark x1="25152" y1="79264" x2="25152" y2="79264"/>
                        <a14:foregroundMark x1="33724" y1="81285" x2="33724" y2="81285"/>
                        <a14:foregroundMark x1="33562" y1="78981" x2="33441" y2="80719"/>
                        <a14:foregroundMark x1="32552" y1="82902" x2="32552" y2="82902"/>
                        <a14:foregroundMark x1="32552" y1="84196" x2="32552" y2="84196"/>
                        <a14:foregroundMark x1="32552" y1="83630" x2="32552" y2="83630"/>
                        <a14:foregroundMark x1="33118" y1="79871" x2="33118" y2="79871"/>
                        <a14:foregroundMark x1="33279" y1="79143" x2="33724" y2="79264"/>
                        <a14:foregroundMark x1="33724" y1="79264" x2="33846" y2="84479"/>
                        <a14:foregroundMark x1="33846" y1="86217" x2="33846" y2="86823"/>
                        <a14:foregroundMark x1="33846" y1="90865" x2="33846" y2="90865"/>
                        <a14:foregroundMark x1="34169" y1="93492" x2="34169" y2="93492"/>
                        <a14:foregroundMark x1="34169" y1="93492" x2="34169" y2="94503"/>
                        <a14:foregroundMark x1="32713" y1="94341" x2="32713" y2="94341"/>
                        <a14:foregroundMark x1="30813" y1="92482" x2="30813" y2="92482"/>
                        <a14:foregroundMark x1="29236" y1="92482" x2="29236" y2="92482"/>
                        <a14:foregroundMark x1="25313" y1="92037" x2="25313" y2="92037"/>
                        <a14:foregroundMark x1="28791" y1="92320" x2="32107" y2="93169"/>
                        <a14:foregroundMark x1="32107" y1="93169" x2="33562" y2="93897"/>
                        <a14:foregroundMark x1="36312" y1="93897" x2="37202" y2="93897"/>
                        <a14:foregroundMark x1="38213" y1="92037" x2="38658" y2="92037"/>
                        <a14:foregroundMark x1="40396" y1="92037" x2="43995" y2="94220"/>
                        <a14:foregroundMark x1="43995" y1="94220" x2="44723" y2="94220"/>
                        <a14:foregroundMark x1="45006" y1="94220" x2="45006" y2="94220"/>
                        <a14:foregroundMark x1="46179" y1="94220" x2="46179" y2="94220"/>
                        <a14:foregroundMark x1="48362" y1="93331" x2="48362" y2="93331"/>
                        <a14:foregroundMark x1="49818" y1="93048" x2="50222" y2="93169"/>
                        <a14:foregroundMark x1="53134" y1="93169" x2="53134" y2="93169"/>
                        <a14:foregroundMark x1="54873" y1="93169" x2="57339" y2="93614"/>
                        <a14:foregroundMark x1="58512" y1="93614" x2="59361" y2="93614"/>
                        <a14:foregroundMark x1="60089" y1="93492" x2="60089" y2="93492"/>
                        <a14:foregroundMark x1="61423" y1="92482" x2="63000" y2="91593"/>
                        <a14:foregroundMark x1="64456" y1="88844" x2="64456" y2="88844"/>
                        <a14:foregroundMark x1="65184" y1="86378" x2="65305" y2="85812"/>
                        <a14:foregroundMark x1="66478" y1="81892" x2="66478" y2="81892"/>
                        <a14:foregroundMark x1="68378" y1="78860" x2="68783" y2="78416"/>
                        <a14:foregroundMark x1="69956" y1="76395" x2="69956" y2="76395"/>
                        <a14:foregroundMark x1="70683" y1="73929" x2="70683" y2="73929"/>
                        <a14:foregroundMark x1="70400" y1="73605" x2="70400" y2="73605"/>
                        <a14:foregroundMark x1="70400" y1="73605" x2="70400" y2="73605"/>
                        <a14:foregroundMark x1="72988" y1="72312" x2="72988" y2="72312"/>
                        <a14:foregroundMark x1="74727" y1="70291" x2="74727" y2="70291"/>
                        <a14:foregroundMark x1="76911" y1="67098" x2="77355" y2="66370"/>
                        <a14:foregroundMark x1="77800" y1="65804" x2="77800" y2="65804"/>
                        <a14:foregroundMark x1="77800" y1="65804" x2="78083" y2="67987"/>
                        <a14:foregroundMark x1="78205" y1="68270" x2="78205" y2="68270"/>
                        <a14:foregroundMark x1="83583" y1="67825" x2="83583" y2="67825"/>
                        <a14:foregroundMark x1="80267" y1="70008" x2="79943" y2="70857"/>
                        <a14:foregroundMark x1="78205" y1="73323" x2="78083" y2="74212"/>
                        <a14:foregroundMark x1="77922" y1="74495" x2="77638" y2="75222"/>
                        <a14:foregroundMark x1="77638" y1="75344" x2="77194" y2="76071"/>
                        <a14:foregroundMark x1="77072" y1="76233" x2="76345" y2="77971"/>
                        <a14:foregroundMark x1="76183" y1="78133" x2="75617" y2="79264"/>
                        <a14:foregroundMark x1="75455" y1="79264" x2="74323" y2="80275"/>
                        <a14:foregroundMark x1="74161" y1="80275" x2="72260" y2="81609"/>
                        <a14:foregroundMark x1="71249" y1="81609" x2="69794" y2="82741"/>
                        <a14:foregroundMark x1="69228" y1="82619" x2="69228" y2="82619"/>
                        <a14:foregroundMark x1="69106" y1="81164" x2="68662" y2="81730"/>
                        <a14:foregroundMark x1="68500" y1="81892" x2="68500" y2="85368"/>
                        <a14:foregroundMark x1="68500" y1="85368" x2="67772" y2="87389"/>
                        <a14:foregroundMark x1="67651" y1="87551" x2="67651" y2="87551"/>
                        <a14:foregroundMark x1="67206" y1="88116" x2="66478" y2="90299"/>
                        <a14:foregroundMark x1="66478" y1="90420" x2="66478" y2="91027"/>
                        <a14:foregroundMark x1="66478" y1="91027" x2="66195" y2="91754"/>
                        <a14:foregroundMark x1="66195" y1="91754" x2="66195" y2="91754"/>
                        <a14:foregroundMark x1="61828" y1="92482" x2="61828" y2="92482"/>
                        <a14:foregroundMark x1="61828" y1="92320" x2="61989" y2="91310"/>
                        <a14:foregroundMark x1="62839" y1="87955" x2="62839" y2="87389"/>
                        <a14:foregroundMark x1="63162" y1="85489" x2="63162" y2="85489"/>
                        <a14:foregroundMark x1="64173" y1="83913" x2="64173" y2="83913"/>
                        <a14:foregroundMark x1="64173" y1="83185" x2="64173" y2="83185"/>
                        <a14:foregroundMark x1="64577" y1="81892" x2="65022" y2="81285"/>
                        <a14:foregroundMark x1="65750" y1="80437" x2="65750" y2="80437"/>
                        <a14:foregroundMark x1="66761" y1="78860" x2="66761" y2="78860"/>
                        <a14:foregroundMark x1="67327" y1="78860" x2="67327" y2="78860"/>
                        <a14:foregroundMark x1="67327" y1="79426" x2="67327" y2="80598"/>
                        <a14:foregroundMark x1="67327" y1="81730" x2="67206" y2="82336"/>
                        <a14:foregroundMark x1="66316" y1="84357" x2="65912" y2="85812"/>
                        <a14:foregroundMark x1="64456" y1="93169" x2="64456" y2="93169"/>
                        <a14:foregroundMark x1="67044" y1="90865" x2="67044" y2="90865"/>
                        <a14:foregroundMark x1="68500" y1="88844" x2="68500" y2="88844"/>
                        <a14:foregroundMark x1="69794" y1="86944" x2="70239" y2="86540"/>
                        <a14:foregroundMark x1="72988" y1="84640" x2="72988" y2="84640"/>
                        <a14:foregroundMark x1="72988" y1="84640" x2="72988" y2="84640"/>
                        <a14:foregroundMark x1="73271" y1="84074" x2="73271" y2="84074"/>
                        <a14:foregroundMark x1="73878" y1="83913" x2="73878" y2="83913"/>
                        <a14:foregroundMark x1="73999" y1="83751" x2="73999" y2="83751"/>
                        <a14:foregroundMark x1="74889" y1="83751" x2="74889" y2="83751"/>
                        <a14:foregroundMark x1="75900" y1="83630" x2="75900" y2="83630"/>
                        <a14:foregroundMark x1="76061" y1="83630" x2="76061" y2="83630"/>
                        <a14:foregroundMark x1="76061" y1="83630" x2="76061" y2="83630"/>
                        <a14:foregroundMark x1="76061" y1="83913" x2="76061" y2="83913"/>
                        <a14:foregroundMark x1="74323" y1="87227" x2="74323" y2="87227"/>
                        <a14:foregroundMark x1="74323" y1="87227" x2="74323" y2="87227"/>
                        <a14:foregroundMark x1="74323" y1="87227" x2="74323" y2="87227"/>
                        <a14:foregroundMark x1="12859" y1="72595" x2="12859" y2="72595"/>
                        <a14:foregroundMark x1="13263" y1="71746" x2="13263" y2="71746"/>
                        <a14:foregroundMark x1="12131" y1="74212" x2="12131" y2="74212"/>
                        <a14:foregroundMark x1="13708" y1="71746" x2="13708" y2="71746"/>
                        <a14:foregroundMark x1="13142" y1="73484" x2="13142" y2="73484"/>
                        <a14:foregroundMark x1="12131" y1="74939" x2="12131" y2="74939"/>
                        <a14:foregroundMark x1="12131" y1="74939" x2="12131" y2="74939"/>
                        <a14:foregroundMark x1="11969" y1="74050" x2="12697" y2="74333"/>
                        <a14:foregroundMark x1="13991" y1="73605" x2="13991" y2="73605"/>
                        <a14:foregroundMark x1="13546" y1="73040" x2="13546" y2="73040"/>
                        <a14:foregroundMark x1="13546" y1="72191" x2="13546" y2="72191"/>
                        <a14:foregroundMark x1="13546" y1="66977" x2="13546" y2="66977"/>
                        <a14:foregroundMark x1="13546" y1="65643" x2="13546" y2="65643"/>
                        <a14:foregroundMark x1="13546" y1="65643" x2="13546" y2="65643"/>
                        <a14:foregroundMark x1="12980" y1="67381" x2="12980" y2="67381"/>
                        <a14:foregroundMark x1="12980" y1="67664" x2="12980" y2="67664"/>
                        <a14:foregroundMark x1="12859" y1="67825" x2="12859" y2="67825"/>
                        <a14:foregroundMark x1="12252" y1="66370" x2="12252" y2="66370"/>
                        <a14:foregroundMark x1="12252" y1="66370" x2="11808" y2="66370"/>
                        <a14:foregroundMark x1="11524" y1="66370" x2="11524" y2="66370"/>
                        <a14:foregroundMark x1="13708" y1="67542" x2="13708" y2="67542"/>
                        <a14:foregroundMark x1="13708" y1="67542" x2="13708" y2="67542"/>
                        <a14:foregroundMark x1="13708" y1="66532" x2="13708" y2="66532"/>
                        <a14:foregroundMark x1="13708" y1="65521" x2="13708" y2="65521"/>
                        <a14:foregroundMark x1="18075" y1="64349" x2="18075" y2="64349"/>
                        <a14:foregroundMark x1="18075" y1="64349" x2="18075" y2="64349"/>
                        <a14:foregroundMark x1="17630" y1="65077" x2="17630" y2="65077"/>
                        <a14:foregroundMark x1="16741" y1="65521" x2="16741" y2="65521"/>
                        <a14:foregroundMark x1="15447" y1="63783" x2="15447" y2="63783"/>
                        <a14:foregroundMark x1="15447" y1="64511" x2="15892" y2="64915"/>
                        <a14:foregroundMark x1="16458" y1="64915" x2="16458" y2="64915"/>
                        <a14:foregroundMark x1="16458" y1="64915" x2="17064" y2="65360"/>
                        <a14:foregroundMark x1="17913" y1="65360" x2="17913" y2="65360"/>
                        <a14:foregroundMark x1="18197" y1="65198" x2="18197" y2="65198"/>
                        <a14:foregroundMark x1="18197" y1="65198" x2="18197" y2="65198"/>
                        <a14:foregroundMark x1="66316" y1="25950" x2="66316" y2="25950"/>
                        <a14:foregroundMark x1="65184" y1="26233" x2="65184" y2="26233"/>
                        <a14:foregroundMark x1="64901" y1="26799" x2="64901" y2="26799"/>
                        <a14:foregroundMark x1="63850" y1="27243" x2="63850" y2="27243"/>
                        <a14:foregroundMark x1="58067" y1="23201" x2="58067" y2="23201"/>
                        <a14:foregroundMark x1="59078" y1="18836" x2="59078" y2="18836"/>
                        <a14:foregroundMark x1="59806" y1="21867" x2="59806" y2="21867"/>
                        <a14:foregroundMark x1="61828" y1="23929" x2="61828" y2="23929"/>
                        <a14:foregroundMark x1="64739" y1="23929" x2="64739" y2="23929"/>
                        <a14:foregroundMark x1="65750" y1="23323" x2="65750" y2="23323"/>
                        <a14:foregroundMark x1="66316" y1="22757" x2="66316" y2="22757"/>
                        <a14:foregroundMark x1="66761" y1="22757" x2="66761" y2="22757"/>
                        <a14:foregroundMark x1="67772" y1="22474" x2="68378" y2="22029"/>
                        <a14:foregroundMark x1="69511" y1="20736" x2="69511" y2="20736"/>
                        <a14:foregroundMark x1="71856" y1="19281" x2="71856" y2="19281"/>
                        <a14:foregroundMark x1="71856" y1="19281" x2="71856" y2="19281"/>
                        <a14:foregroundMark x1="71856" y1="19281" x2="71856" y2="19281"/>
                        <a14:foregroundMark x1="73271" y1="19281" x2="73716" y2="19725"/>
                        <a14:foregroundMark x1="73999" y1="20008" x2="73999" y2="20008"/>
                        <a14:foregroundMark x1="73999" y1="20008" x2="73999" y2="20008"/>
                        <a14:foregroundMark x1="76061" y1="19725" x2="76061" y2="19725"/>
                        <a14:foregroundMark x1="76466" y1="18836" x2="76466" y2="18836"/>
                        <a14:foregroundMark x1="76789" y1="19563" x2="76911" y2="21140"/>
                        <a14:foregroundMark x1="76911" y1="21302" x2="76911" y2="22029"/>
                        <a14:foregroundMark x1="76911" y1="22595" x2="76911" y2="22595"/>
                        <a14:foregroundMark x1="76466" y1="23201" x2="76466" y2="23201"/>
                        <a14:foregroundMark x1="75900" y1="23323" x2="75334" y2="24656"/>
                        <a14:foregroundMark x1="75172" y1="24939" x2="74727" y2="25950"/>
                        <a14:foregroundMark x1="74606" y1="26071" x2="74444" y2="26516"/>
                        <a14:foregroundMark x1="74323" y1="26677" x2="74323" y2="26677"/>
                        <a14:foregroundMark x1="73716" y1="26677" x2="73150" y2="26677"/>
                        <a14:foregroundMark x1="72584" y1="26677" x2="70683" y2="27082"/>
                        <a14:foregroundMark x1="70239" y1="27243" x2="68945" y2="27971"/>
                        <a14:foregroundMark x1="68945" y1="27971" x2="68500" y2="28254"/>
                        <a14:foregroundMark x1="67934" y1="28416" x2="67934" y2="28416"/>
                        <a14:foregroundMark x1="67934" y1="28416" x2="67327" y2="28537"/>
                        <a14:foregroundMark x1="66761" y1="28698" x2="65912" y2="29143"/>
                        <a14:foregroundMark x1="65305" y1="29264" x2="64577" y2="29709"/>
                        <a14:foregroundMark x1="63283" y1="29709" x2="63283" y2="29709"/>
                        <a14:foregroundMark x1="63283" y1="29709" x2="63283" y2="29709"/>
                        <a14:foregroundMark x1="63283" y1="29709" x2="63283" y2="29709"/>
                        <a14:foregroundMark x1="62273" y1="29426" x2="62273" y2="29426"/>
                        <a14:foregroundMark x1="61989" y1="29426" x2="61989" y2="29426"/>
                        <a14:foregroundMark x1="60979" y1="29143" x2="60696" y2="28537"/>
                        <a14:foregroundMark x1="59968" y1="27405" x2="59806" y2="26960"/>
                        <a14:foregroundMark x1="59240" y1="25667" x2="58957" y2="24778"/>
                        <a14:foregroundMark x1="58512" y1="23484" x2="58350" y2="22474"/>
                        <a14:foregroundMark x1="57784" y1="20291" x2="57784" y2="19846"/>
                        <a14:foregroundMark x1="57622" y1="19281" x2="57622" y2="19281"/>
                        <a14:foregroundMark x1="57339" y1="23767" x2="57622" y2="28133"/>
                        <a14:foregroundMark x1="57622" y1="28133" x2="57784" y2="28860"/>
                        <a14:foregroundMark x1="57784" y1="28860" x2="58350" y2="29426"/>
                        <a14:foregroundMark x1="59806" y1="29992" x2="59806" y2="29992"/>
                        <a14:foregroundMark x1="60251" y1="30275" x2="60696" y2="30719"/>
                        <a14:foregroundMark x1="62839" y1="30154" x2="63283" y2="29992"/>
                        <a14:foregroundMark x1="65305" y1="29264" x2="65750" y2="28981"/>
                        <a14:foregroundMark x1="67044" y1="27526" x2="67044" y2="27526"/>
                        <a14:foregroundMark x1="67772" y1="25788" x2="68378" y2="25061"/>
                        <a14:foregroundMark x1="69511" y1="24333" x2="70845" y2="23605"/>
                        <a14:foregroundMark x1="72422" y1="22474" x2="72422" y2="22474"/>
                        <a14:foregroundMark x1="73595" y1="21867" x2="73595" y2="21867"/>
                        <a14:foregroundMark x1="73595" y1="21867" x2="73595" y2="21867"/>
                        <a14:foregroundMark x1="49656" y1="53921" x2="49656" y2="53921"/>
                        <a14:foregroundMark x1="55317" y1="53193" x2="55317" y2="53193"/>
                        <a14:foregroundMark x1="55317" y1="53193" x2="55317" y2="53193"/>
                        <a14:foregroundMark x1="54873" y1="53638" x2="54873" y2="53638"/>
                        <a14:foregroundMark x1="55317" y1="52183" x2="55317" y2="52183"/>
                        <a14:foregroundMark x1="56045" y1="50889" x2="56045" y2="50889"/>
                        <a14:foregroundMark x1="40396" y1="51293" x2="40396" y2="51293"/>
                        <a14:foregroundMark x1="40113" y1="53476" x2="40113" y2="53476"/>
                        <a14:foregroundMark x1="39790" y1="49111" x2="39790" y2="49111"/>
                        <a14:foregroundMark x1="39790" y1="48707" x2="39790" y2="48707"/>
                        <a14:foregroundMark x1="40235" y1="46807" x2="40235" y2="46807"/>
                        <a14:foregroundMark x1="41124" y1="44624" x2="41124" y2="44624"/>
                        <a14:foregroundMark x1="40113" y1="47979" x2="40113" y2="47979"/>
                        <a14:foregroundMark x1="40113" y1="45635" x2="40113" y2="45635"/>
                        <a14:foregroundMark x1="40113" y1="45352" x2="40113" y2="45352"/>
                        <a14:foregroundMark x1="40235" y1="45069" x2="40235" y2="45069"/>
                        <a14:foregroundMark x1="41407" y1="44220" x2="41407" y2="44220"/>
                        <a14:foregroundMark x1="41407" y1="44220" x2="42256" y2="44341"/>
                        <a14:foregroundMark x1="44278" y1="44341" x2="44278" y2="44341"/>
                        <a14:foregroundMark x1="45168" y1="43897" x2="45168" y2="43897"/>
                        <a14:foregroundMark x1="45896" y1="43897" x2="45896" y2="43897"/>
                        <a14:foregroundMark x1="46624" y1="43614" x2="46624" y2="43614"/>
                        <a14:foregroundMark x1="48079" y1="45069" x2="48079" y2="45069"/>
                        <a14:foregroundMark x1="48484" y1="45230" x2="48928" y2="45230"/>
                        <a14:foregroundMark x1="49211" y1="45230" x2="49818" y2="45513"/>
                        <a14:foregroundMark x1="49818" y1="45513" x2="50384" y2="45513"/>
                        <a14:foregroundMark x1="50950" y1="45513" x2="50950" y2="45513"/>
                        <a14:foregroundMark x1="51112" y1="45513" x2="51557" y2="45513"/>
                        <a14:foregroundMark x1="53579" y1="44786" x2="53579" y2="44786"/>
                        <a14:foregroundMark x1="54751" y1="44220" x2="54751" y2="44220"/>
                        <a14:foregroundMark x1="55156" y1="44058" x2="57056" y2="44058"/>
                        <a14:foregroundMark x1="57218" y1="44058" x2="57218" y2="44058"/>
                        <a14:foregroundMark x1="57218" y1="44341" x2="57218" y2="44341"/>
                        <a14:foregroundMark x1="57218" y1="45635" x2="57218" y2="45635"/>
                        <a14:foregroundMark x1="57218" y1="45635" x2="57218" y2="45635"/>
                        <a14:foregroundMark x1="57501" y1="46686" x2="57501" y2="46686"/>
                        <a14:foregroundMark x1="58067" y1="46968" x2="58067" y2="46968"/>
                        <a14:foregroundMark x1="58067" y1="47373" x2="58067" y2="47373"/>
                        <a14:foregroundMark x1="58067" y1="48707" x2="57905" y2="49434"/>
                        <a14:foregroundMark x1="57905" y1="50000" x2="57905" y2="50000"/>
                        <a14:foregroundMark x1="57905" y1="50889" x2="57905" y2="50889"/>
                        <a14:foregroundMark x1="57905" y1="51738" x2="57905" y2="51738"/>
                        <a14:foregroundMark x1="57905" y1="51900" x2="57905" y2="51900"/>
                        <a14:foregroundMark x1="55600" y1="51011" x2="55600" y2="51011"/>
                        <a14:foregroundMark x1="55479" y1="50728" x2="55479" y2="50728"/>
                        <a14:foregroundMark x1="54590" y1="52021" x2="54590" y2="52021"/>
                        <a14:foregroundMark x1="54590" y1="52466" x2="54428" y2="53638"/>
                        <a14:foregroundMark x1="54428" y1="53921" x2="54307" y2="54648"/>
                        <a14:foregroundMark x1="53862" y1="54931" x2="53296" y2="56386"/>
                        <a14:foregroundMark x1="53296" y1="56508" x2="52689" y2="57397"/>
                        <a14:foregroundMark x1="52689" y1="57397" x2="52689" y2="57397"/>
                        <a14:foregroundMark x1="51961" y1="54931" x2="51961" y2="54931"/>
                        <a14:foregroundMark x1="51840" y1="53921" x2="51840" y2="53921"/>
                        <a14:foregroundMark x1="51557" y1="52749" x2="51557" y2="52749"/>
                        <a14:foregroundMark x1="51112" y1="52304" x2="51112" y2="52304"/>
                        <a14:foregroundMark x1="51112" y1="51455" x2="50667" y2="51576"/>
                        <a14:foregroundMark x1="50546" y1="51576" x2="50546" y2="51576"/>
                        <a14:foregroundMark x1="50384" y1="52304" x2="50101" y2="52910"/>
                        <a14:foregroundMark x1="49535" y1="53032" x2="49535" y2="53032"/>
                        <a14:foregroundMark x1="48362" y1="52021" x2="47796" y2="52021"/>
                        <a14:foregroundMark x1="47068" y1="52021" x2="47068" y2="52021"/>
                        <a14:foregroundMark x1="47068" y1="52021" x2="47068" y2="52021"/>
                        <a14:foregroundMark x1="46462" y1="51900" x2="46462" y2="51900"/>
                        <a14:foregroundMark x1="44157" y1="50728" x2="44157" y2="50728"/>
                        <a14:foregroundMark x1="46462" y1="49111" x2="46462" y2="49111"/>
                        <a14:foregroundMark x1="45168" y1="48262" x2="45168" y2="48262"/>
                        <a14:foregroundMark x1="44278" y1="48424" x2="44278" y2="48424"/>
                        <a14:foregroundMark x1="40962" y1="47090" x2="40962" y2="47090"/>
                        <a14:foregroundMark x1="39790" y1="50566" x2="39790" y2="50566"/>
                        <a14:foregroundMark x1="39790" y1="51172" x2="39790" y2="51172"/>
                        <a14:foregroundMark x1="39951" y1="52627" x2="40518" y2="53759"/>
                        <a14:foregroundMark x1="40518" y1="53759" x2="40518" y2="53759"/>
                        <a14:foregroundMark x1="40518" y1="52910" x2="40518" y2="52910"/>
                        <a14:foregroundMark x1="40518" y1="51738" x2="40518" y2="51738"/>
                        <a14:foregroundMark x1="40518" y1="51738" x2="40518" y2="51738"/>
                        <a14:foregroundMark x1="40518" y1="51738" x2="40518" y2="51738"/>
                        <a14:foregroundMark x1="40518" y1="51738" x2="40518" y2="51738"/>
                        <a14:foregroundMark x1="40396" y1="52021" x2="40396" y2="52021"/>
                        <a14:foregroundMark x1="40396" y1="52021" x2="40396" y2="52021"/>
                        <a14:foregroundMark x1="40113" y1="52021" x2="40113" y2="52021"/>
                        <a14:foregroundMark x1="40113" y1="52021" x2="40113" y2="52021"/>
                        <a14:foregroundMark x1="40113" y1="52021" x2="40113" y2="52021"/>
                        <a14:foregroundMark x1="49090" y1="50283" x2="49373" y2="51455"/>
                        <a14:foregroundMark x1="53417" y1="55214" x2="53417" y2="55659"/>
                        <a14:foregroundMark x1="52689" y1="52021" x2="53134" y2="52910"/>
                        <a14:foregroundMark x1="54023" y1="50283" x2="54428" y2="52021"/>
                        <a14:foregroundMark x1="54428" y1="52021" x2="54590" y2="53638"/>
                        <a14:foregroundMark x1="54590" y1="53921" x2="54428" y2="55780"/>
                        <a14:foregroundMark x1="54428" y1="55780" x2="54428" y2="55780"/>
                        <a14:foregroundMark x1="51395" y1="53314" x2="51395" y2="53314"/>
                        <a14:foregroundMark x1="51395" y1="53032" x2="51395" y2="53032"/>
                        <a14:foregroundMark x1="49535" y1="52466" x2="49535" y2="52466"/>
                        <a14:foregroundMark x1="48201" y1="51172" x2="48201" y2="51172"/>
                        <a14:foregroundMark x1="47473" y1="50889" x2="47473" y2="50889"/>
                        <a14:foregroundMark x1="46179" y1="50283" x2="45734" y2="50566"/>
                        <a14:foregroundMark x1="43874" y1="50162" x2="43429" y2="50445"/>
                        <a14:foregroundMark x1="42701" y1="50445" x2="42701" y2="50445"/>
                        <a14:foregroundMark x1="41973" y1="50283" x2="41973" y2="50283"/>
                        <a14:foregroundMark x1="48362" y1="45958" x2="49211" y2="46079"/>
                        <a14:foregroundMark x1="49939" y1="44947" x2="49939" y2="44947"/>
                        <a14:foregroundMark x1="50829" y1="44341" x2="52123" y2="44947"/>
                        <a14:foregroundMark x1="53013" y1="43897" x2="53740" y2="44341"/>
                        <a14:foregroundMark x1="54307" y1="44220" x2="55600" y2="44503"/>
                        <a14:foregroundMark x1="55600" y1="44503" x2="56167" y2="44947"/>
                        <a14:foregroundMark x1="56167" y1="44947" x2="56167" y2="46079"/>
                        <a14:foregroundMark x1="56167" y1="46079" x2="56167" y2="48707"/>
                        <a14:foregroundMark x1="56167" y1="48989" x2="56894" y2="51738"/>
                        <a14:foregroundMark x1="56894" y1="51738" x2="56894" y2="53476"/>
                        <a14:foregroundMark x1="56894" y1="53476" x2="56894" y2="53476"/>
                        <a14:foregroundMark x1="56894" y1="53476" x2="56773" y2="54931"/>
                        <a14:foregroundMark x1="55762" y1="55053" x2="55600" y2="55659"/>
                        <a14:foregroundMark x1="55479" y1="55780" x2="55479" y2="55780"/>
                        <a14:foregroundMark x1="51557" y1="52627" x2="51557" y2="52627"/>
                        <a14:foregroundMark x1="52851" y1="54365" x2="52851" y2="54365"/>
                        <a14:foregroundMark x1="28912" y1="36217" x2="28912" y2="36217"/>
                        <a14:foregroundMark x1="24424" y1="36095" x2="24424" y2="36095"/>
                        <a14:foregroundMark x1="24586" y1="32458" x2="24586" y2="32458"/>
                        <a14:foregroundMark x1="26041" y1="33185" x2="26041" y2="33185"/>
                        <a14:foregroundMark x1="27335" y1="33913" x2="27335" y2="33913"/>
                        <a14:foregroundMark x1="27497" y1="35206" x2="27497" y2="35206"/>
                        <a14:foregroundMark x1="27497" y1="35368" x2="27497" y2="35368"/>
                        <a14:foregroundMark x1="26607" y1="37955" x2="26607" y2="37955"/>
                        <a14:foregroundMark x1="25758" y1="40299" x2="25758" y2="40299"/>
                        <a14:foregroundMark x1="25758" y1="40299" x2="25758" y2="40299"/>
                        <a14:foregroundMark x1="26607" y1="38682" x2="26607" y2="38682"/>
                        <a14:foregroundMark x1="28791" y1="37389" x2="28791" y2="37389"/>
                        <a14:foregroundMark x1="28629" y1="39006" x2="28629" y2="39006"/>
                        <a14:foregroundMark x1="29964" y1="37106" x2="29964" y2="37106"/>
                        <a14:foregroundMark x1="30813" y1="36217" x2="30813" y2="36217"/>
                        <a14:foregroundMark x1="30975" y1="34196" x2="30975" y2="34196"/>
                        <a14:foregroundMark x1="30975" y1="34196" x2="30975" y2="34196"/>
                        <a14:foregroundMark x1="30975" y1="33913" x2="30975" y2="33913"/>
                        <a14:foregroundMark x1="29519" y1="34196" x2="29519" y2="34196"/>
                        <a14:foregroundMark x1="29236" y1="36944" x2="29236" y2="36944"/>
                        <a14:foregroundMark x1="27052" y1="34802" x2="27052" y2="34802"/>
                        <a14:foregroundMark x1="27052" y1="33468" x2="27052" y2="33468"/>
                        <a14:foregroundMark x1="25435" y1="34479" x2="25435" y2="34479"/>
                        <a14:foregroundMark x1="25152" y1="34357" x2="25152" y2="34357"/>
                        <a14:foregroundMark x1="23858" y1="36944" x2="23858" y2="36944"/>
                        <a14:foregroundMark x1="25435" y1="34923" x2="25435" y2="34923"/>
                        <a14:foregroundMark x1="25435" y1="34357" x2="25435" y2="34357"/>
                        <a14:foregroundMark x1="25435" y1="34479" x2="25435" y2="34479"/>
                        <a14:foregroundMark x1="25313" y1="35085" x2="25313" y2="35085"/>
                        <a14:foregroundMark x1="25313" y1="35206" x2="25313" y2="35206"/>
                        <a14:foregroundMark x1="25313" y1="35206" x2="25313" y2="35206"/>
                        <a14:foregroundMark x1="25435" y1="36661" x2="25435" y2="36661"/>
                        <a14:foregroundMark x1="25435" y1="36661" x2="25435" y2="36661"/>
                        <a14:foregroundMark x1="25879" y1="37106" x2="25879" y2="37106"/>
                        <a14:foregroundMark x1="26041" y1="37551" x2="26041" y2="37551"/>
                        <a14:foregroundMark x1="26324" y1="39006" x2="26324" y2="39006"/>
                        <a14:foregroundMark x1="28629" y1="39006" x2="28629" y2="39006"/>
                        <a14:foregroundMark x1="30085" y1="36944" x2="30085" y2="36944"/>
                        <a14:foregroundMark x1="30691" y1="36217" x2="30691" y2="36217"/>
                        <a14:foregroundMark x1="30813" y1="36095" x2="30813" y2="36095"/>
                        <a14:foregroundMark x1="31096" y1="34802" x2="31096" y2="34802"/>
                        <a14:foregroundMark x1="31096" y1="34802" x2="31096" y2="34802"/>
                        <a14:foregroundMark x1="31096" y1="34802" x2="31096" y2="34802"/>
                        <a14:foregroundMark x1="84472" y1="77809" x2="84472" y2="77809"/>
                        <a14:foregroundMark x1="84877" y1="79426" x2="84877" y2="79426"/>
                        <a14:foregroundMark x1="86494" y1="78981" x2="86494" y2="78981"/>
                        <a14:foregroundMark x1="86211" y1="78698" x2="86211" y2="78698"/>
                        <a14:foregroundMark x1="86049" y1="78698" x2="86049" y2="78698"/>
                        <a14:foregroundMark x1="86049" y1="78698" x2="86049" y2="78698"/>
                        <a14:foregroundMark x1="85888" y1="78537" x2="85888" y2="78537"/>
                        <a14:foregroundMark x1="85888" y1="78537" x2="85888" y2="78537"/>
                        <a14:foregroundMark x1="85888" y1="78537" x2="85888" y2="78537"/>
                        <a14:foregroundMark x1="85483" y1="78537" x2="85483" y2="78537"/>
                        <a14:foregroundMark x1="84472" y1="77243" x2="84472" y2="77243"/>
                        <a14:foregroundMark x1="84311" y1="78860" x2="84311" y2="78860"/>
                        <a14:foregroundMark x1="84311" y1="78860" x2="84311" y2="78860"/>
                        <a14:foregroundMark x1="84311" y1="78860" x2="84311" y2="78860"/>
                        <a14:foregroundMark x1="84877" y1="79264" x2="84877" y2="79264"/>
                        <a14:foregroundMark x1="84472" y1="83630" x2="84472" y2="83630"/>
                        <a14:foregroundMark x1="84472" y1="83630" x2="84472" y2="83630"/>
                        <a14:foregroundMark x1="84472" y1="83630" x2="84472" y2="83630"/>
                        <a14:foregroundMark x1="84472" y1="83185" x2="84472" y2="83185"/>
                        <a14:foregroundMark x1="85038" y1="83023" x2="85038" y2="83023"/>
                        <a14:foregroundMark x1="85766" y1="83023" x2="85766" y2="83023"/>
                        <a14:foregroundMark x1="85766" y1="83023" x2="85766" y2="83023"/>
                        <a14:foregroundMark x1="86049" y1="82458" x2="86049" y2="82458"/>
                        <a14:foregroundMark x1="86049" y1="82458" x2="86049" y2="82458"/>
                        <a14:foregroundMark x1="85321" y1="82336" x2="85321" y2="82336"/>
                        <a14:foregroundMark x1="85038" y1="82336" x2="85038" y2="82336"/>
                        <a14:foregroundMark x1="84755" y1="82458" x2="84755" y2="82458"/>
                        <a14:foregroundMark x1="84472" y1="82175" x2="84472" y2="82175"/>
                        <a14:foregroundMark x1="84149" y1="82336" x2="84149" y2="82336"/>
                        <a14:foregroundMark x1="84472" y1="83751" x2="84472" y2="83751"/>
                        <a14:foregroundMark x1="84149" y1="87672" x2="84149" y2="87672"/>
                        <a14:foregroundMark x1="84149" y1="87672" x2="84149" y2="87672"/>
                        <a14:foregroundMark x1="84149" y1="87672" x2="84149" y2="87672"/>
                        <a14:foregroundMark x1="84149" y1="87551" x2="84149" y2="87551"/>
                        <a14:foregroundMark x1="83744" y1="87551" x2="83744" y2="87551"/>
                        <a14:foregroundMark x1="83300" y1="87227" x2="83300" y2="87227"/>
                        <a14:foregroundMark x1="83300" y1="87106" x2="83300" y2="87106"/>
                        <a14:foregroundMark x1="82693" y1="86944" x2="82693" y2="86944"/>
                        <a14:foregroundMark x1="82693" y1="86944" x2="82693" y2="86944"/>
                        <a14:foregroundMark x1="81844" y1="87389" x2="81844" y2="87389"/>
                        <a14:foregroundMark x1="81561" y1="88561" x2="81561" y2="88561"/>
                        <a14:foregroundMark x1="81561" y1="88561" x2="81561" y2="88561"/>
                        <a14:foregroundMark x1="81844" y1="89006" x2="81844" y2="89006"/>
                        <a14:foregroundMark x1="81844" y1="89006" x2="81844" y2="89006"/>
                        <a14:foregroundMark x1="81844" y1="89006" x2="81844" y2="89006"/>
                        <a14:foregroundMark x1="81844" y1="89006" x2="81844" y2="89006"/>
                        <a14:foregroundMark x1="82006" y1="89006" x2="82006" y2="89006"/>
                        <a14:foregroundMark x1="82289" y1="89006" x2="82289" y2="89006"/>
                        <a14:foregroundMark x1="82289" y1="89006" x2="82289" y2="89006"/>
                        <a14:foregroundMark x1="82693" y1="89006" x2="82693" y2="89006"/>
                        <a14:foregroundMark x1="83138" y1="89006" x2="83138" y2="89006"/>
                        <a14:foregroundMark x1="83138" y1="87551" x2="83138" y2="87551"/>
                        <a14:foregroundMark x1="83138" y1="87551" x2="83138" y2="87551"/>
                        <a14:foregroundMark x1="83138" y1="87551" x2="83138" y2="87551"/>
                        <a14:foregroundMark x1="83138" y1="88278" x2="83138" y2="88278"/>
                        <a14:foregroundMark x1="82127" y1="87389" x2="82127" y2="87389"/>
                        <a14:foregroundMark x1="84755" y1="87551" x2="84755" y2="87551"/>
                        <a14:foregroundMark x1="83300" y1="87551" x2="83300" y2="87551"/>
                        <a14:foregroundMark x1="82693" y1="87227" x2="82693" y2="87227"/>
                        <a14:foregroundMark x1="83300" y1="87833" x2="83300" y2="87833"/>
                        <a14:foregroundMark x1="84311" y1="87833" x2="84311" y2="87833"/>
                        <a14:foregroundMark x1="83583" y1="87227" x2="83583" y2="87227"/>
                        <a14:foregroundMark x1="82127" y1="87672" x2="82127" y2="87672"/>
                        <a14:foregroundMark x1="81844" y1="89410" x2="81844" y2="89410"/>
                        <a14:foregroundMark x1="82410" y1="88561" x2="82410" y2="88561"/>
                        <a14:foregroundMark x1="82410" y1="87551" x2="82410" y2="87551"/>
                        <a14:foregroundMark x1="85160" y1="83347" x2="85160" y2="83347"/>
                        <a14:foregroundMark x1="85766" y1="81730" x2="85766" y2="81730"/>
                        <a14:foregroundMark x1="85483" y1="82013" x2="85483" y2="82013"/>
                        <a14:foregroundMark x1="85038" y1="82175" x2="85038" y2="82175"/>
                        <a14:foregroundMark x1="84311" y1="82458" x2="84311" y2="82458"/>
                        <a14:foregroundMark x1="84027" y1="82741" x2="84027" y2="82741"/>
                        <a14:foregroundMark x1="84027" y1="82741" x2="84027" y2="83185"/>
                        <a14:foregroundMark x1="84027" y1="83913" x2="84027" y2="83913"/>
                        <a14:foregroundMark x1="84472" y1="84479" x2="84472" y2="84479"/>
                        <a14:foregroundMark x1="84472" y1="84479" x2="84472" y2="84479"/>
                        <a14:foregroundMark x1="86494" y1="79426" x2="86494" y2="79426"/>
                        <a14:foregroundMark x1="86494" y1="78698" x2="86494" y2="78698"/>
                        <a14:foregroundMark x1="86494" y1="78698" x2="86494" y2="78698"/>
                        <a14:foregroundMark x1="86211" y1="78698" x2="86211" y2="78698"/>
                        <a14:foregroundMark x1="84311" y1="79547" x2="84311" y2="79547"/>
                        <a14:foregroundMark x1="83866" y1="78698" x2="83866" y2="78698"/>
                        <a14:foregroundMark x1="83866" y1="78537" x2="83866" y2="78133"/>
                        <a14:foregroundMark x1="84149" y1="77243" x2="84149" y2="77243"/>
                        <a14:foregroundMark x1="84311" y1="76960" x2="84311" y2="76960"/>
                      </a14:backgroundRemoval>
                    </a14:imgEffect>
                  </a14:imgLayer>
                </a14:imgProps>
              </a:ext>
              <a:ext uri="{28A0092B-C50C-407E-A947-70E740481C1C}">
                <a14:useLocalDpi xmlns:a14="http://schemas.microsoft.com/office/drawing/2010/main" val="0"/>
              </a:ext>
            </a:extLst>
          </a:blip>
          <a:stretch>
            <a:fillRect/>
          </a:stretch>
        </p:blipFill>
        <p:spPr>
          <a:xfrm>
            <a:off x="-1512994" y="1714166"/>
            <a:ext cx="5445338" cy="5446644"/>
          </a:xfrm>
          <a:prstGeom prst="rect">
            <a:avLst/>
          </a:prstGeom>
        </p:spPr>
      </p:pic>
      <p:cxnSp>
        <p:nvCxnSpPr>
          <p:cNvPr id="98" name="Straight Connector 97">
            <a:extLst>
              <a:ext uri="{FF2B5EF4-FFF2-40B4-BE49-F238E27FC236}">
                <a16:creationId xmlns:a16="http://schemas.microsoft.com/office/drawing/2014/main" id="{2B31C587-EAD0-4228-9B8F-8D5073F81EC3}"/>
              </a:ext>
            </a:extLst>
          </p:cNvPr>
          <p:cNvCxnSpPr>
            <a:cxnSpLocks/>
          </p:cNvCxnSpPr>
          <p:nvPr/>
        </p:nvCxnSpPr>
        <p:spPr>
          <a:xfrm>
            <a:off x="4102098" y="1648096"/>
            <a:ext cx="19685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99" name="Straight Connector 98">
            <a:extLst>
              <a:ext uri="{FF2B5EF4-FFF2-40B4-BE49-F238E27FC236}">
                <a16:creationId xmlns:a16="http://schemas.microsoft.com/office/drawing/2014/main" id="{0B75BB68-23E7-49C9-A202-AC3628703D6D}"/>
              </a:ext>
            </a:extLst>
          </p:cNvPr>
          <p:cNvCxnSpPr/>
          <p:nvPr/>
        </p:nvCxnSpPr>
        <p:spPr>
          <a:xfrm>
            <a:off x="4114798" y="1711596"/>
            <a:ext cx="196850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1" name="Straight Connector 100">
            <a:extLst>
              <a:ext uri="{FF2B5EF4-FFF2-40B4-BE49-F238E27FC236}">
                <a16:creationId xmlns:a16="http://schemas.microsoft.com/office/drawing/2014/main" id="{07AE0B34-788A-4F53-A649-0471A7770995}"/>
              </a:ext>
            </a:extLst>
          </p:cNvPr>
          <p:cNvCxnSpPr/>
          <p:nvPr/>
        </p:nvCxnSpPr>
        <p:spPr>
          <a:xfrm>
            <a:off x="6769100" y="1648096"/>
            <a:ext cx="23622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2" name="Straight Connector 101">
            <a:extLst>
              <a:ext uri="{FF2B5EF4-FFF2-40B4-BE49-F238E27FC236}">
                <a16:creationId xmlns:a16="http://schemas.microsoft.com/office/drawing/2014/main" id="{CD72A07F-B523-4720-9BF8-7EC88D12F05B}"/>
              </a:ext>
            </a:extLst>
          </p:cNvPr>
          <p:cNvCxnSpPr>
            <a:cxnSpLocks/>
          </p:cNvCxnSpPr>
          <p:nvPr/>
        </p:nvCxnSpPr>
        <p:spPr>
          <a:xfrm>
            <a:off x="4436413" y="2321196"/>
            <a:ext cx="13420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3" name="Straight Connector 102">
            <a:extLst>
              <a:ext uri="{FF2B5EF4-FFF2-40B4-BE49-F238E27FC236}">
                <a16:creationId xmlns:a16="http://schemas.microsoft.com/office/drawing/2014/main" id="{DC2C0EBC-72D6-46C3-AEB1-7BCB6ABE1F29}"/>
              </a:ext>
            </a:extLst>
          </p:cNvPr>
          <p:cNvCxnSpPr>
            <a:cxnSpLocks/>
          </p:cNvCxnSpPr>
          <p:nvPr/>
        </p:nvCxnSpPr>
        <p:spPr>
          <a:xfrm>
            <a:off x="4449113" y="2384696"/>
            <a:ext cx="13293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8" name="Straight Connector 107">
            <a:extLst>
              <a:ext uri="{FF2B5EF4-FFF2-40B4-BE49-F238E27FC236}">
                <a16:creationId xmlns:a16="http://schemas.microsoft.com/office/drawing/2014/main" id="{31941333-56D4-4B70-B060-2163BAC91E3B}"/>
              </a:ext>
            </a:extLst>
          </p:cNvPr>
          <p:cNvCxnSpPr>
            <a:cxnSpLocks/>
          </p:cNvCxnSpPr>
          <p:nvPr/>
        </p:nvCxnSpPr>
        <p:spPr>
          <a:xfrm>
            <a:off x="3150876" y="4442096"/>
            <a:ext cx="13420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Straight Connector 108">
            <a:extLst>
              <a:ext uri="{FF2B5EF4-FFF2-40B4-BE49-F238E27FC236}">
                <a16:creationId xmlns:a16="http://schemas.microsoft.com/office/drawing/2014/main" id="{36EA1194-C604-4F6E-93AA-91A4A5B29335}"/>
              </a:ext>
            </a:extLst>
          </p:cNvPr>
          <p:cNvCxnSpPr>
            <a:cxnSpLocks/>
          </p:cNvCxnSpPr>
          <p:nvPr/>
        </p:nvCxnSpPr>
        <p:spPr>
          <a:xfrm>
            <a:off x="3163576" y="4505596"/>
            <a:ext cx="1329387"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1" name="Straight Connector 110">
            <a:extLst>
              <a:ext uri="{FF2B5EF4-FFF2-40B4-BE49-F238E27FC236}">
                <a16:creationId xmlns:a16="http://schemas.microsoft.com/office/drawing/2014/main" id="{8B3B0C16-9065-4825-A5DB-0BD1D143E44C}"/>
              </a:ext>
            </a:extLst>
          </p:cNvPr>
          <p:cNvCxnSpPr>
            <a:cxnSpLocks/>
          </p:cNvCxnSpPr>
          <p:nvPr/>
        </p:nvCxnSpPr>
        <p:spPr>
          <a:xfrm>
            <a:off x="7950200" y="2346596"/>
            <a:ext cx="9779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3" name="Straight Connector 112">
            <a:extLst>
              <a:ext uri="{FF2B5EF4-FFF2-40B4-BE49-F238E27FC236}">
                <a16:creationId xmlns:a16="http://schemas.microsoft.com/office/drawing/2014/main" id="{C30B75B5-2620-467D-A09C-8CB189527EE6}"/>
              </a:ext>
            </a:extLst>
          </p:cNvPr>
          <p:cNvCxnSpPr>
            <a:cxnSpLocks/>
          </p:cNvCxnSpPr>
          <p:nvPr/>
        </p:nvCxnSpPr>
        <p:spPr>
          <a:xfrm>
            <a:off x="4285372" y="2752996"/>
            <a:ext cx="9779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4" name="Straight Connector 113">
            <a:extLst>
              <a:ext uri="{FF2B5EF4-FFF2-40B4-BE49-F238E27FC236}">
                <a16:creationId xmlns:a16="http://schemas.microsoft.com/office/drawing/2014/main" id="{CA0079F3-68F7-44C2-B9FC-582B0074EF86}"/>
              </a:ext>
            </a:extLst>
          </p:cNvPr>
          <p:cNvCxnSpPr>
            <a:cxnSpLocks/>
          </p:cNvCxnSpPr>
          <p:nvPr/>
        </p:nvCxnSpPr>
        <p:spPr>
          <a:xfrm>
            <a:off x="7620000" y="3197496"/>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6" name="Straight Connector 115">
            <a:extLst>
              <a:ext uri="{FF2B5EF4-FFF2-40B4-BE49-F238E27FC236}">
                <a16:creationId xmlns:a16="http://schemas.microsoft.com/office/drawing/2014/main" id="{1BB17010-AB75-4C83-87DC-8A2E521C53AC}"/>
              </a:ext>
            </a:extLst>
          </p:cNvPr>
          <p:cNvCxnSpPr>
            <a:cxnSpLocks/>
          </p:cNvCxnSpPr>
          <p:nvPr/>
        </p:nvCxnSpPr>
        <p:spPr>
          <a:xfrm>
            <a:off x="8524875" y="3197496"/>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8" name="Straight Connector 117">
            <a:extLst>
              <a:ext uri="{FF2B5EF4-FFF2-40B4-BE49-F238E27FC236}">
                <a16:creationId xmlns:a16="http://schemas.microsoft.com/office/drawing/2014/main" id="{9BF906A6-934E-434B-8B0B-0A861AB7866E}"/>
              </a:ext>
            </a:extLst>
          </p:cNvPr>
          <p:cNvCxnSpPr>
            <a:cxnSpLocks/>
          </p:cNvCxnSpPr>
          <p:nvPr/>
        </p:nvCxnSpPr>
        <p:spPr>
          <a:xfrm>
            <a:off x="10769600" y="3197496"/>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0" name="Straight Connector 119">
            <a:extLst>
              <a:ext uri="{FF2B5EF4-FFF2-40B4-BE49-F238E27FC236}">
                <a16:creationId xmlns:a16="http://schemas.microsoft.com/office/drawing/2014/main" id="{5999FDCA-643D-4370-A66C-5A1E14B31BEB}"/>
              </a:ext>
            </a:extLst>
          </p:cNvPr>
          <p:cNvCxnSpPr>
            <a:cxnSpLocks/>
          </p:cNvCxnSpPr>
          <p:nvPr/>
        </p:nvCxnSpPr>
        <p:spPr>
          <a:xfrm>
            <a:off x="3238500" y="3616596"/>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1" name="Straight Connector 120">
            <a:extLst>
              <a:ext uri="{FF2B5EF4-FFF2-40B4-BE49-F238E27FC236}">
                <a16:creationId xmlns:a16="http://schemas.microsoft.com/office/drawing/2014/main" id="{602F0F53-EF78-4CDC-A396-4AD34DA08057}"/>
              </a:ext>
            </a:extLst>
          </p:cNvPr>
          <p:cNvCxnSpPr>
            <a:cxnSpLocks/>
          </p:cNvCxnSpPr>
          <p:nvPr/>
        </p:nvCxnSpPr>
        <p:spPr>
          <a:xfrm>
            <a:off x="4819648" y="4028886"/>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2" name="Straight Connector 121">
            <a:extLst>
              <a:ext uri="{FF2B5EF4-FFF2-40B4-BE49-F238E27FC236}">
                <a16:creationId xmlns:a16="http://schemas.microsoft.com/office/drawing/2014/main" id="{3E126703-9BDC-45EB-AF16-E230F071291F}"/>
              </a:ext>
            </a:extLst>
          </p:cNvPr>
          <p:cNvCxnSpPr>
            <a:cxnSpLocks/>
          </p:cNvCxnSpPr>
          <p:nvPr/>
        </p:nvCxnSpPr>
        <p:spPr>
          <a:xfrm>
            <a:off x="6489700" y="4450188"/>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3" name="Straight Connector 122">
            <a:extLst>
              <a:ext uri="{FF2B5EF4-FFF2-40B4-BE49-F238E27FC236}">
                <a16:creationId xmlns:a16="http://schemas.microsoft.com/office/drawing/2014/main" id="{6285A8DA-5CA6-4291-A156-4705E2451B94}"/>
              </a:ext>
            </a:extLst>
          </p:cNvPr>
          <p:cNvCxnSpPr>
            <a:cxnSpLocks/>
          </p:cNvCxnSpPr>
          <p:nvPr/>
        </p:nvCxnSpPr>
        <p:spPr>
          <a:xfrm>
            <a:off x="8372475" y="4450188"/>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4" name="Straight Connector 123">
            <a:extLst>
              <a:ext uri="{FF2B5EF4-FFF2-40B4-BE49-F238E27FC236}">
                <a16:creationId xmlns:a16="http://schemas.microsoft.com/office/drawing/2014/main" id="{412F85CA-3477-49B7-A59D-340E94944F10}"/>
              </a:ext>
            </a:extLst>
          </p:cNvPr>
          <p:cNvCxnSpPr>
            <a:cxnSpLocks/>
          </p:cNvCxnSpPr>
          <p:nvPr/>
        </p:nvCxnSpPr>
        <p:spPr>
          <a:xfrm>
            <a:off x="3317875" y="4881988"/>
            <a:ext cx="482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6" name="Straight Connector 125">
            <a:extLst>
              <a:ext uri="{FF2B5EF4-FFF2-40B4-BE49-F238E27FC236}">
                <a16:creationId xmlns:a16="http://schemas.microsoft.com/office/drawing/2014/main" id="{38568147-35BA-446E-B8DB-614D3C29D2B6}"/>
              </a:ext>
            </a:extLst>
          </p:cNvPr>
          <p:cNvCxnSpPr>
            <a:cxnSpLocks/>
          </p:cNvCxnSpPr>
          <p:nvPr/>
        </p:nvCxnSpPr>
        <p:spPr>
          <a:xfrm>
            <a:off x="9944100" y="4894688"/>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28" name="Straight Connector 127">
            <a:extLst>
              <a:ext uri="{FF2B5EF4-FFF2-40B4-BE49-F238E27FC236}">
                <a16:creationId xmlns:a16="http://schemas.microsoft.com/office/drawing/2014/main" id="{A519461C-CA47-4645-BA1A-430BC1BAD1F0}"/>
              </a:ext>
            </a:extLst>
          </p:cNvPr>
          <p:cNvCxnSpPr>
            <a:cxnSpLocks/>
          </p:cNvCxnSpPr>
          <p:nvPr/>
        </p:nvCxnSpPr>
        <p:spPr>
          <a:xfrm>
            <a:off x="3768723" y="5292996"/>
            <a:ext cx="13303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0" name="Straight Connector 129">
            <a:extLst>
              <a:ext uri="{FF2B5EF4-FFF2-40B4-BE49-F238E27FC236}">
                <a16:creationId xmlns:a16="http://schemas.microsoft.com/office/drawing/2014/main" id="{C399876F-9BA0-4845-A573-1AC750B671CA}"/>
              </a:ext>
            </a:extLst>
          </p:cNvPr>
          <p:cNvCxnSpPr>
            <a:cxnSpLocks/>
          </p:cNvCxnSpPr>
          <p:nvPr/>
        </p:nvCxnSpPr>
        <p:spPr>
          <a:xfrm>
            <a:off x="5194300" y="5305696"/>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2" name="Straight Connector 131">
            <a:extLst>
              <a:ext uri="{FF2B5EF4-FFF2-40B4-BE49-F238E27FC236}">
                <a16:creationId xmlns:a16="http://schemas.microsoft.com/office/drawing/2014/main" id="{622916B7-ABEA-48E4-B680-112CFECBE746}"/>
              </a:ext>
            </a:extLst>
          </p:cNvPr>
          <p:cNvCxnSpPr>
            <a:cxnSpLocks/>
          </p:cNvCxnSpPr>
          <p:nvPr/>
        </p:nvCxnSpPr>
        <p:spPr>
          <a:xfrm>
            <a:off x="8372475" y="5305696"/>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3" name="Straight Connector 132">
            <a:extLst>
              <a:ext uri="{FF2B5EF4-FFF2-40B4-BE49-F238E27FC236}">
                <a16:creationId xmlns:a16="http://schemas.microsoft.com/office/drawing/2014/main" id="{F2BB19A0-972E-448E-8591-DC85B93020E9}"/>
              </a:ext>
            </a:extLst>
          </p:cNvPr>
          <p:cNvCxnSpPr>
            <a:cxnSpLocks/>
          </p:cNvCxnSpPr>
          <p:nvPr/>
        </p:nvCxnSpPr>
        <p:spPr>
          <a:xfrm>
            <a:off x="9969500" y="5290092"/>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4" name="Straight Connector 133">
            <a:extLst>
              <a:ext uri="{FF2B5EF4-FFF2-40B4-BE49-F238E27FC236}">
                <a16:creationId xmlns:a16="http://schemas.microsoft.com/office/drawing/2014/main" id="{35591BDE-CB01-494E-927A-3E287636D6B9}"/>
              </a:ext>
            </a:extLst>
          </p:cNvPr>
          <p:cNvCxnSpPr>
            <a:cxnSpLocks/>
          </p:cNvCxnSpPr>
          <p:nvPr/>
        </p:nvCxnSpPr>
        <p:spPr>
          <a:xfrm>
            <a:off x="6824241" y="5721892"/>
            <a:ext cx="14954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5" name="Straight Connector 134">
            <a:extLst>
              <a:ext uri="{FF2B5EF4-FFF2-40B4-BE49-F238E27FC236}">
                <a16:creationId xmlns:a16="http://schemas.microsoft.com/office/drawing/2014/main" id="{F8DA8414-BAD0-42EA-B240-B499F695923F}"/>
              </a:ext>
            </a:extLst>
          </p:cNvPr>
          <p:cNvCxnSpPr>
            <a:cxnSpLocks/>
          </p:cNvCxnSpPr>
          <p:nvPr/>
        </p:nvCxnSpPr>
        <p:spPr>
          <a:xfrm>
            <a:off x="9169400" y="5734592"/>
            <a:ext cx="806450" cy="0"/>
          </a:xfrm>
          <a:prstGeom prst="line">
            <a:avLst/>
          </a:prstGeom>
          <a:ln w="28575"/>
        </p:spPr>
        <p:style>
          <a:lnRef idx="1">
            <a:schemeClr val="accent2"/>
          </a:lnRef>
          <a:fillRef idx="0">
            <a:schemeClr val="accent2"/>
          </a:fillRef>
          <a:effectRef idx="0">
            <a:schemeClr val="accent2"/>
          </a:effectRef>
          <a:fontRef idx="minor">
            <a:schemeClr val="tx1"/>
          </a:fontRef>
        </p:style>
      </p:cxnSp>
      <p:pic>
        <p:nvPicPr>
          <p:cNvPr id="136" name="Picture 135">
            <a:extLst>
              <a:ext uri="{FF2B5EF4-FFF2-40B4-BE49-F238E27FC236}">
                <a16:creationId xmlns:a16="http://schemas.microsoft.com/office/drawing/2014/main" id="{CFA4D1CA-E246-4089-AD61-71412EC6F1D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99" b="48546" l="11721" r="32811">
                        <a14:foregroundMark x1="21521" y1="6099" x2="21521" y2="6099"/>
                        <a14:foregroundMark x1="18738" y1="46809" x2="18738" y2="46809"/>
                        <a14:foregroundMark x1="26186" y1="46244" x2="26186" y2="46244"/>
                        <a14:foregroundMark x1="26303" y1="44507" x2="26303" y2="44507"/>
                        <a14:foregroundMark x1="26186" y1="48546" x2="26186" y2="48546"/>
                      </a14:backgroundRemoval>
                    </a14:imgEffect>
                  </a14:imgLayer>
                </a14:imgProps>
              </a:ext>
              <a:ext uri="{28A0092B-C50C-407E-A947-70E740481C1C}">
                <a14:useLocalDpi xmlns:a14="http://schemas.microsoft.com/office/drawing/2010/main" val="0"/>
              </a:ext>
            </a:extLst>
          </a:blip>
          <a:srcRect l="9160" t="2899" r="64535" b="50000"/>
          <a:stretch/>
        </p:blipFill>
        <p:spPr>
          <a:xfrm>
            <a:off x="1653551" y="3732622"/>
            <a:ext cx="1858619" cy="3230217"/>
          </a:xfrm>
          <a:prstGeom prst="rect">
            <a:avLst/>
          </a:prstGeom>
        </p:spPr>
      </p:pic>
    </p:spTree>
    <p:extLst>
      <p:ext uri="{BB962C8B-B14F-4D97-AF65-F5344CB8AC3E}">
        <p14:creationId xmlns:p14="http://schemas.microsoft.com/office/powerpoint/2010/main" val="527613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1000"/>
                                        <p:tgtEl>
                                          <p:spTgt spid="92"/>
                                        </p:tgtEl>
                                      </p:cBhvr>
                                    </p:animEffect>
                                    <p:anim calcmode="lin" valueType="num">
                                      <p:cBhvr>
                                        <p:cTn id="8" dur="1000" fill="hold"/>
                                        <p:tgtEl>
                                          <p:spTgt spid="92"/>
                                        </p:tgtEl>
                                        <p:attrNameLst>
                                          <p:attrName>ppt_x</p:attrName>
                                        </p:attrNameLst>
                                      </p:cBhvr>
                                      <p:tavLst>
                                        <p:tav tm="0">
                                          <p:val>
                                            <p:strVal val="#ppt_x"/>
                                          </p:val>
                                        </p:tav>
                                        <p:tav tm="100000">
                                          <p:val>
                                            <p:strVal val="#ppt_x"/>
                                          </p:val>
                                        </p:tav>
                                      </p:tavLst>
                                    </p:anim>
                                    <p:anim calcmode="lin" valueType="num">
                                      <p:cBhvr>
                                        <p:cTn id="9" dur="1000" fill="hold"/>
                                        <p:tgtEl>
                                          <p:spTgt spid="9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1000"/>
                                        <p:tgtEl>
                                          <p:spTgt spid="95"/>
                                        </p:tgtEl>
                                      </p:cBhvr>
                                    </p:animEffect>
                                    <p:anim calcmode="lin" valueType="num">
                                      <p:cBhvr>
                                        <p:cTn id="20" dur="1000" fill="hold"/>
                                        <p:tgtEl>
                                          <p:spTgt spid="95"/>
                                        </p:tgtEl>
                                        <p:attrNameLst>
                                          <p:attrName>ppt_x</p:attrName>
                                        </p:attrNameLst>
                                      </p:cBhvr>
                                      <p:tavLst>
                                        <p:tav tm="0">
                                          <p:val>
                                            <p:strVal val="#ppt_x"/>
                                          </p:val>
                                        </p:tav>
                                        <p:tav tm="100000">
                                          <p:val>
                                            <p:strVal val="#ppt_x"/>
                                          </p:val>
                                        </p:tav>
                                      </p:tavLst>
                                    </p:anim>
                                    <p:anim calcmode="lin" valueType="num">
                                      <p:cBhvr>
                                        <p:cTn id="21" dur="1000" fill="hold"/>
                                        <p:tgtEl>
                                          <p:spTgt spid="95"/>
                                        </p:tgtEl>
                                        <p:attrNameLst>
                                          <p:attrName>ppt_y</p:attrName>
                                        </p:attrNameLst>
                                      </p:cBhvr>
                                      <p:tavLst>
                                        <p:tav tm="0">
                                          <p:val>
                                            <p:strVal val="#ppt_y+.1"/>
                                          </p:val>
                                        </p:tav>
                                        <p:tav tm="100000">
                                          <p:val>
                                            <p:strVal val="#ppt_y"/>
                                          </p:val>
                                        </p:tav>
                                      </p:tavLst>
                                    </p:anim>
                                  </p:childTnLst>
                                </p:cTn>
                              </p:par>
                              <p:par>
                                <p:cTn id="22" presetID="22" presetClass="entr" presetSubtype="4" fill="hold" nodeType="withEffect">
                                  <p:stCondLst>
                                    <p:cond delay="0"/>
                                  </p:stCondLst>
                                  <p:childTnLst>
                                    <p:set>
                                      <p:cBhvr>
                                        <p:cTn id="23" dur="1" fill="hold">
                                          <p:stCondLst>
                                            <p:cond delay="0"/>
                                          </p:stCondLst>
                                        </p:cTn>
                                        <p:tgtEl>
                                          <p:spTgt spid="136"/>
                                        </p:tgtEl>
                                        <p:attrNameLst>
                                          <p:attrName>style.visibility</p:attrName>
                                        </p:attrNameLst>
                                      </p:cBhvr>
                                      <p:to>
                                        <p:strVal val="visible"/>
                                      </p:to>
                                    </p:set>
                                    <p:animEffect transition="in" filter="wipe(down)">
                                      <p:cBhvr>
                                        <p:cTn id="24" dur="500"/>
                                        <p:tgtEl>
                                          <p:spTgt spid="1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wipe(left)">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94"/>
                                        </p:tgtEl>
                                        <p:attrNameLst>
                                          <p:attrName>style.visibility</p:attrName>
                                        </p:attrNameLst>
                                      </p:cBhvr>
                                      <p:to>
                                        <p:strVal val="visible"/>
                                      </p:to>
                                    </p:set>
                                    <p:animEffect transition="in" filter="wipe(right)">
                                      <p:cBhvr>
                                        <p:cTn id="34" dur="500"/>
                                        <p:tgtEl>
                                          <p:spTgt spid="9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8"/>
                                        </p:tgtEl>
                                        <p:attrNameLst>
                                          <p:attrName>style.visibility</p:attrName>
                                        </p:attrNameLst>
                                      </p:cBhvr>
                                      <p:to>
                                        <p:strVal val="visible"/>
                                      </p:to>
                                    </p:set>
                                    <p:animEffect transition="in" filter="fade">
                                      <p:cBhvr>
                                        <p:cTn id="44" dur="1000"/>
                                        <p:tgtEl>
                                          <p:spTgt spid="98"/>
                                        </p:tgtEl>
                                      </p:cBhvr>
                                    </p:animEffect>
                                    <p:anim calcmode="lin" valueType="num">
                                      <p:cBhvr>
                                        <p:cTn id="45" dur="1000" fill="hold"/>
                                        <p:tgtEl>
                                          <p:spTgt spid="98"/>
                                        </p:tgtEl>
                                        <p:attrNameLst>
                                          <p:attrName>ppt_x</p:attrName>
                                        </p:attrNameLst>
                                      </p:cBhvr>
                                      <p:tavLst>
                                        <p:tav tm="0">
                                          <p:val>
                                            <p:strVal val="#ppt_x"/>
                                          </p:val>
                                        </p:tav>
                                        <p:tav tm="100000">
                                          <p:val>
                                            <p:strVal val="#ppt_x"/>
                                          </p:val>
                                        </p:tav>
                                      </p:tavLst>
                                    </p:anim>
                                    <p:anim calcmode="lin" valueType="num">
                                      <p:cBhvr>
                                        <p:cTn id="46" dur="1000" fill="hold"/>
                                        <p:tgtEl>
                                          <p:spTgt spid="9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99"/>
                                        </p:tgtEl>
                                        <p:attrNameLst>
                                          <p:attrName>style.visibility</p:attrName>
                                        </p:attrNameLst>
                                      </p:cBhvr>
                                      <p:to>
                                        <p:strVal val="visible"/>
                                      </p:to>
                                    </p:set>
                                    <p:animEffect transition="in" filter="fade">
                                      <p:cBhvr>
                                        <p:cTn id="49" dur="1000"/>
                                        <p:tgtEl>
                                          <p:spTgt spid="99"/>
                                        </p:tgtEl>
                                      </p:cBhvr>
                                    </p:animEffect>
                                    <p:anim calcmode="lin" valueType="num">
                                      <p:cBhvr>
                                        <p:cTn id="50" dur="1000" fill="hold"/>
                                        <p:tgtEl>
                                          <p:spTgt spid="99"/>
                                        </p:tgtEl>
                                        <p:attrNameLst>
                                          <p:attrName>ppt_x</p:attrName>
                                        </p:attrNameLst>
                                      </p:cBhvr>
                                      <p:tavLst>
                                        <p:tav tm="0">
                                          <p:val>
                                            <p:strVal val="#ppt_x"/>
                                          </p:val>
                                        </p:tav>
                                        <p:tav tm="100000">
                                          <p:val>
                                            <p:strVal val="#ppt_x"/>
                                          </p:val>
                                        </p:tav>
                                      </p:tavLst>
                                    </p:anim>
                                    <p:anim calcmode="lin" valueType="num">
                                      <p:cBhvr>
                                        <p:cTn id="51"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1000"/>
                                        <p:tgtEl>
                                          <p:spTgt spid="101"/>
                                        </p:tgtEl>
                                      </p:cBhvr>
                                    </p:animEffect>
                                    <p:anim calcmode="lin" valueType="num">
                                      <p:cBhvr>
                                        <p:cTn id="57" dur="1000" fill="hold"/>
                                        <p:tgtEl>
                                          <p:spTgt spid="101"/>
                                        </p:tgtEl>
                                        <p:attrNameLst>
                                          <p:attrName>ppt_x</p:attrName>
                                        </p:attrNameLst>
                                      </p:cBhvr>
                                      <p:tavLst>
                                        <p:tav tm="0">
                                          <p:val>
                                            <p:strVal val="#ppt_x"/>
                                          </p:val>
                                        </p:tav>
                                        <p:tav tm="100000">
                                          <p:val>
                                            <p:strVal val="#ppt_x"/>
                                          </p:val>
                                        </p:tav>
                                      </p:tavLst>
                                    </p:anim>
                                    <p:anim calcmode="lin" valueType="num">
                                      <p:cBhvr>
                                        <p:cTn id="58"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2"/>
                                        </p:tgtEl>
                                        <p:attrNameLst>
                                          <p:attrName>style.visibility</p:attrName>
                                        </p:attrNameLst>
                                      </p:cBhvr>
                                      <p:to>
                                        <p:strVal val="visible"/>
                                      </p:to>
                                    </p:set>
                                    <p:animEffect transition="in" filter="fade">
                                      <p:cBhvr>
                                        <p:cTn id="63" dur="1000"/>
                                        <p:tgtEl>
                                          <p:spTgt spid="102"/>
                                        </p:tgtEl>
                                      </p:cBhvr>
                                    </p:animEffect>
                                    <p:anim calcmode="lin" valueType="num">
                                      <p:cBhvr>
                                        <p:cTn id="64" dur="1000" fill="hold"/>
                                        <p:tgtEl>
                                          <p:spTgt spid="102"/>
                                        </p:tgtEl>
                                        <p:attrNameLst>
                                          <p:attrName>ppt_x</p:attrName>
                                        </p:attrNameLst>
                                      </p:cBhvr>
                                      <p:tavLst>
                                        <p:tav tm="0">
                                          <p:val>
                                            <p:strVal val="#ppt_x"/>
                                          </p:val>
                                        </p:tav>
                                        <p:tav tm="100000">
                                          <p:val>
                                            <p:strVal val="#ppt_x"/>
                                          </p:val>
                                        </p:tav>
                                      </p:tavLst>
                                    </p:anim>
                                    <p:anim calcmode="lin" valueType="num">
                                      <p:cBhvr>
                                        <p:cTn id="65" dur="1000" fill="hold"/>
                                        <p:tgtEl>
                                          <p:spTgt spid="102"/>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1000"/>
                                        <p:tgtEl>
                                          <p:spTgt spid="103"/>
                                        </p:tgtEl>
                                      </p:cBhvr>
                                    </p:animEffect>
                                    <p:anim calcmode="lin" valueType="num">
                                      <p:cBhvr>
                                        <p:cTn id="69" dur="1000" fill="hold"/>
                                        <p:tgtEl>
                                          <p:spTgt spid="103"/>
                                        </p:tgtEl>
                                        <p:attrNameLst>
                                          <p:attrName>ppt_x</p:attrName>
                                        </p:attrNameLst>
                                      </p:cBhvr>
                                      <p:tavLst>
                                        <p:tav tm="0">
                                          <p:val>
                                            <p:strVal val="#ppt_x"/>
                                          </p:val>
                                        </p:tav>
                                        <p:tav tm="100000">
                                          <p:val>
                                            <p:strVal val="#ppt_x"/>
                                          </p:val>
                                        </p:tav>
                                      </p:tavLst>
                                    </p:anim>
                                    <p:anim calcmode="lin" valueType="num">
                                      <p:cBhvr>
                                        <p:cTn id="70"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8"/>
                                        </p:tgtEl>
                                        <p:attrNameLst>
                                          <p:attrName>style.visibility</p:attrName>
                                        </p:attrNameLst>
                                      </p:cBhvr>
                                      <p:to>
                                        <p:strVal val="visible"/>
                                      </p:to>
                                    </p:set>
                                    <p:animEffect transition="in" filter="fade">
                                      <p:cBhvr>
                                        <p:cTn id="75" dur="1000"/>
                                        <p:tgtEl>
                                          <p:spTgt spid="108"/>
                                        </p:tgtEl>
                                      </p:cBhvr>
                                    </p:animEffect>
                                    <p:anim calcmode="lin" valueType="num">
                                      <p:cBhvr>
                                        <p:cTn id="76" dur="1000" fill="hold"/>
                                        <p:tgtEl>
                                          <p:spTgt spid="108"/>
                                        </p:tgtEl>
                                        <p:attrNameLst>
                                          <p:attrName>ppt_x</p:attrName>
                                        </p:attrNameLst>
                                      </p:cBhvr>
                                      <p:tavLst>
                                        <p:tav tm="0">
                                          <p:val>
                                            <p:strVal val="#ppt_x"/>
                                          </p:val>
                                        </p:tav>
                                        <p:tav tm="100000">
                                          <p:val>
                                            <p:strVal val="#ppt_x"/>
                                          </p:val>
                                        </p:tav>
                                      </p:tavLst>
                                    </p:anim>
                                    <p:anim calcmode="lin" valueType="num">
                                      <p:cBhvr>
                                        <p:cTn id="77" dur="1000" fill="hold"/>
                                        <p:tgtEl>
                                          <p:spTgt spid="108"/>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09"/>
                                        </p:tgtEl>
                                        <p:attrNameLst>
                                          <p:attrName>style.visibility</p:attrName>
                                        </p:attrNameLst>
                                      </p:cBhvr>
                                      <p:to>
                                        <p:strVal val="visible"/>
                                      </p:to>
                                    </p:set>
                                    <p:animEffect transition="in" filter="fade">
                                      <p:cBhvr>
                                        <p:cTn id="80" dur="1000"/>
                                        <p:tgtEl>
                                          <p:spTgt spid="109"/>
                                        </p:tgtEl>
                                      </p:cBhvr>
                                    </p:animEffect>
                                    <p:anim calcmode="lin" valueType="num">
                                      <p:cBhvr>
                                        <p:cTn id="81" dur="1000" fill="hold"/>
                                        <p:tgtEl>
                                          <p:spTgt spid="109"/>
                                        </p:tgtEl>
                                        <p:attrNameLst>
                                          <p:attrName>ppt_x</p:attrName>
                                        </p:attrNameLst>
                                      </p:cBhvr>
                                      <p:tavLst>
                                        <p:tav tm="0">
                                          <p:val>
                                            <p:strVal val="#ppt_x"/>
                                          </p:val>
                                        </p:tav>
                                        <p:tav tm="100000">
                                          <p:val>
                                            <p:strVal val="#ppt_x"/>
                                          </p:val>
                                        </p:tav>
                                      </p:tavLst>
                                    </p:anim>
                                    <p:anim calcmode="lin" valueType="num">
                                      <p:cBhvr>
                                        <p:cTn id="82"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11"/>
                                        </p:tgtEl>
                                        <p:attrNameLst>
                                          <p:attrName>style.visibility</p:attrName>
                                        </p:attrNameLst>
                                      </p:cBhvr>
                                      <p:to>
                                        <p:strVal val="visible"/>
                                      </p:to>
                                    </p:set>
                                    <p:animEffect transition="in" filter="fade">
                                      <p:cBhvr>
                                        <p:cTn id="87" dur="1000"/>
                                        <p:tgtEl>
                                          <p:spTgt spid="111"/>
                                        </p:tgtEl>
                                      </p:cBhvr>
                                    </p:animEffect>
                                    <p:anim calcmode="lin" valueType="num">
                                      <p:cBhvr>
                                        <p:cTn id="88" dur="1000" fill="hold"/>
                                        <p:tgtEl>
                                          <p:spTgt spid="111"/>
                                        </p:tgtEl>
                                        <p:attrNameLst>
                                          <p:attrName>ppt_x</p:attrName>
                                        </p:attrNameLst>
                                      </p:cBhvr>
                                      <p:tavLst>
                                        <p:tav tm="0">
                                          <p:val>
                                            <p:strVal val="#ppt_x"/>
                                          </p:val>
                                        </p:tav>
                                        <p:tav tm="100000">
                                          <p:val>
                                            <p:strVal val="#ppt_x"/>
                                          </p:val>
                                        </p:tav>
                                      </p:tavLst>
                                    </p:anim>
                                    <p:anim calcmode="lin" valueType="num">
                                      <p:cBhvr>
                                        <p:cTn id="89"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113"/>
                                        </p:tgtEl>
                                        <p:attrNameLst>
                                          <p:attrName>style.visibility</p:attrName>
                                        </p:attrNameLst>
                                      </p:cBhvr>
                                      <p:to>
                                        <p:strVal val="visible"/>
                                      </p:to>
                                    </p:set>
                                    <p:animEffect transition="in" filter="fade">
                                      <p:cBhvr>
                                        <p:cTn id="94" dur="1000"/>
                                        <p:tgtEl>
                                          <p:spTgt spid="113"/>
                                        </p:tgtEl>
                                      </p:cBhvr>
                                    </p:animEffect>
                                    <p:anim calcmode="lin" valueType="num">
                                      <p:cBhvr>
                                        <p:cTn id="95" dur="1000" fill="hold"/>
                                        <p:tgtEl>
                                          <p:spTgt spid="113"/>
                                        </p:tgtEl>
                                        <p:attrNameLst>
                                          <p:attrName>ppt_x</p:attrName>
                                        </p:attrNameLst>
                                      </p:cBhvr>
                                      <p:tavLst>
                                        <p:tav tm="0">
                                          <p:val>
                                            <p:strVal val="#ppt_x"/>
                                          </p:val>
                                        </p:tav>
                                        <p:tav tm="100000">
                                          <p:val>
                                            <p:strVal val="#ppt_x"/>
                                          </p:val>
                                        </p:tav>
                                      </p:tavLst>
                                    </p:anim>
                                    <p:anim calcmode="lin" valueType="num">
                                      <p:cBhvr>
                                        <p:cTn id="96"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nodeType="clickEffect">
                                  <p:stCondLst>
                                    <p:cond delay="0"/>
                                  </p:stCondLst>
                                  <p:childTnLst>
                                    <p:set>
                                      <p:cBhvr>
                                        <p:cTn id="100" dur="1" fill="hold">
                                          <p:stCondLst>
                                            <p:cond delay="0"/>
                                          </p:stCondLst>
                                        </p:cTn>
                                        <p:tgtEl>
                                          <p:spTgt spid="114"/>
                                        </p:tgtEl>
                                        <p:attrNameLst>
                                          <p:attrName>style.visibility</p:attrName>
                                        </p:attrNameLst>
                                      </p:cBhvr>
                                      <p:to>
                                        <p:strVal val="visible"/>
                                      </p:to>
                                    </p:set>
                                    <p:animEffect transition="in" filter="fade">
                                      <p:cBhvr>
                                        <p:cTn id="101" dur="1000"/>
                                        <p:tgtEl>
                                          <p:spTgt spid="114"/>
                                        </p:tgtEl>
                                      </p:cBhvr>
                                    </p:animEffect>
                                    <p:anim calcmode="lin" valueType="num">
                                      <p:cBhvr>
                                        <p:cTn id="102" dur="1000" fill="hold"/>
                                        <p:tgtEl>
                                          <p:spTgt spid="114"/>
                                        </p:tgtEl>
                                        <p:attrNameLst>
                                          <p:attrName>ppt_x</p:attrName>
                                        </p:attrNameLst>
                                      </p:cBhvr>
                                      <p:tavLst>
                                        <p:tav tm="0">
                                          <p:val>
                                            <p:strVal val="#ppt_x"/>
                                          </p:val>
                                        </p:tav>
                                        <p:tav tm="100000">
                                          <p:val>
                                            <p:strVal val="#ppt_x"/>
                                          </p:val>
                                        </p:tav>
                                      </p:tavLst>
                                    </p:anim>
                                    <p:anim calcmode="lin" valueType="num">
                                      <p:cBhvr>
                                        <p:cTn id="10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nodeType="clickEffect">
                                  <p:stCondLst>
                                    <p:cond delay="0"/>
                                  </p:stCondLst>
                                  <p:childTnLst>
                                    <p:set>
                                      <p:cBhvr>
                                        <p:cTn id="107" dur="1" fill="hold">
                                          <p:stCondLst>
                                            <p:cond delay="0"/>
                                          </p:stCondLst>
                                        </p:cTn>
                                        <p:tgtEl>
                                          <p:spTgt spid="116"/>
                                        </p:tgtEl>
                                        <p:attrNameLst>
                                          <p:attrName>style.visibility</p:attrName>
                                        </p:attrNameLst>
                                      </p:cBhvr>
                                      <p:to>
                                        <p:strVal val="visible"/>
                                      </p:to>
                                    </p:set>
                                    <p:animEffect transition="in" filter="fade">
                                      <p:cBhvr>
                                        <p:cTn id="108" dur="1000"/>
                                        <p:tgtEl>
                                          <p:spTgt spid="116"/>
                                        </p:tgtEl>
                                      </p:cBhvr>
                                    </p:animEffect>
                                    <p:anim calcmode="lin" valueType="num">
                                      <p:cBhvr>
                                        <p:cTn id="109" dur="1000" fill="hold"/>
                                        <p:tgtEl>
                                          <p:spTgt spid="116"/>
                                        </p:tgtEl>
                                        <p:attrNameLst>
                                          <p:attrName>ppt_x</p:attrName>
                                        </p:attrNameLst>
                                      </p:cBhvr>
                                      <p:tavLst>
                                        <p:tav tm="0">
                                          <p:val>
                                            <p:strVal val="#ppt_x"/>
                                          </p:val>
                                        </p:tav>
                                        <p:tav tm="100000">
                                          <p:val>
                                            <p:strVal val="#ppt_x"/>
                                          </p:val>
                                        </p:tav>
                                      </p:tavLst>
                                    </p:anim>
                                    <p:anim calcmode="lin" valueType="num">
                                      <p:cBhvr>
                                        <p:cTn id="11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118"/>
                                        </p:tgtEl>
                                        <p:attrNameLst>
                                          <p:attrName>style.visibility</p:attrName>
                                        </p:attrNameLst>
                                      </p:cBhvr>
                                      <p:to>
                                        <p:strVal val="visible"/>
                                      </p:to>
                                    </p:set>
                                    <p:animEffect transition="in" filter="fade">
                                      <p:cBhvr>
                                        <p:cTn id="115" dur="1000"/>
                                        <p:tgtEl>
                                          <p:spTgt spid="118"/>
                                        </p:tgtEl>
                                      </p:cBhvr>
                                    </p:animEffect>
                                    <p:anim calcmode="lin" valueType="num">
                                      <p:cBhvr>
                                        <p:cTn id="116" dur="1000" fill="hold"/>
                                        <p:tgtEl>
                                          <p:spTgt spid="118"/>
                                        </p:tgtEl>
                                        <p:attrNameLst>
                                          <p:attrName>ppt_x</p:attrName>
                                        </p:attrNameLst>
                                      </p:cBhvr>
                                      <p:tavLst>
                                        <p:tav tm="0">
                                          <p:val>
                                            <p:strVal val="#ppt_x"/>
                                          </p:val>
                                        </p:tav>
                                        <p:tav tm="100000">
                                          <p:val>
                                            <p:strVal val="#ppt_x"/>
                                          </p:val>
                                        </p:tav>
                                      </p:tavLst>
                                    </p:anim>
                                    <p:anim calcmode="lin" valueType="num">
                                      <p:cBhvr>
                                        <p:cTn id="117"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nodeType="clickEffect">
                                  <p:stCondLst>
                                    <p:cond delay="0"/>
                                  </p:stCondLst>
                                  <p:childTnLst>
                                    <p:set>
                                      <p:cBhvr>
                                        <p:cTn id="121" dur="1" fill="hold">
                                          <p:stCondLst>
                                            <p:cond delay="0"/>
                                          </p:stCondLst>
                                        </p:cTn>
                                        <p:tgtEl>
                                          <p:spTgt spid="120"/>
                                        </p:tgtEl>
                                        <p:attrNameLst>
                                          <p:attrName>style.visibility</p:attrName>
                                        </p:attrNameLst>
                                      </p:cBhvr>
                                      <p:to>
                                        <p:strVal val="visible"/>
                                      </p:to>
                                    </p:set>
                                    <p:animEffect transition="in" filter="fade">
                                      <p:cBhvr>
                                        <p:cTn id="122" dur="1000"/>
                                        <p:tgtEl>
                                          <p:spTgt spid="120"/>
                                        </p:tgtEl>
                                      </p:cBhvr>
                                    </p:animEffect>
                                    <p:anim calcmode="lin" valueType="num">
                                      <p:cBhvr>
                                        <p:cTn id="123" dur="1000" fill="hold"/>
                                        <p:tgtEl>
                                          <p:spTgt spid="120"/>
                                        </p:tgtEl>
                                        <p:attrNameLst>
                                          <p:attrName>ppt_x</p:attrName>
                                        </p:attrNameLst>
                                      </p:cBhvr>
                                      <p:tavLst>
                                        <p:tav tm="0">
                                          <p:val>
                                            <p:strVal val="#ppt_x"/>
                                          </p:val>
                                        </p:tav>
                                        <p:tav tm="100000">
                                          <p:val>
                                            <p:strVal val="#ppt_x"/>
                                          </p:val>
                                        </p:tav>
                                      </p:tavLst>
                                    </p:anim>
                                    <p:anim calcmode="lin" valueType="num">
                                      <p:cBhvr>
                                        <p:cTn id="124"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nodeType="clickEffect">
                                  <p:stCondLst>
                                    <p:cond delay="0"/>
                                  </p:stCondLst>
                                  <p:childTnLst>
                                    <p:set>
                                      <p:cBhvr>
                                        <p:cTn id="128" dur="1" fill="hold">
                                          <p:stCondLst>
                                            <p:cond delay="0"/>
                                          </p:stCondLst>
                                        </p:cTn>
                                        <p:tgtEl>
                                          <p:spTgt spid="121"/>
                                        </p:tgtEl>
                                        <p:attrNameLst>
                                          <p:attrName>style.visibility</p:attrName>
                                        </p:attrNameLst>
                                      </p:cBhvr>
                                      <p:to>
                                        <p:strVal val="visible"/>
                                      </p:to>
                                    </p:set>
                                    <p:animEffect transition="in" filter="fade">
                                      <p:cBhvr>
                                        <p:cTn id="129" dur="1000"/>
                                        <p:tgtEl>
                                          <p:spTgt spid="121"/>
                                        </p:tgtEl>
                                      </p:cBhvr>
                                    </p:animEffect>
                                    <p:anim calcmode="lin" valueType="num">
                                      <p:cBhvr>
                                        <p:cTn id="130" dur="1000" fill="hold"/>
                                        <p:tgtEl>
                                          <p:spTgt spid="121"/>
                                        </p:tgtEl>
                                        <p:attrNameLst>
                                          <p:attrName>ppt_x</p:attrName>
                                        </p:attrNameLst>
                                      </p:cBhvr>
                                      <p:tavLst>
                                        <p:tav tm="0">
                                          <p:val>
                                            <p:strVal val="#ppt_x"/>
                                          </p:val>
                                        </p:tav>
                                        <p:tav tm="100000">
                                          <p:val>
                                            <p:strVal val="#ppt_x"/>
                                          </p:val>
                                        </p:tav>
                                      </p:tavLst>
                                    </p:anim>
                                    <p:anim calcmode="lin" valueType="num">
                                      <p:cBhvr>
                                        <p:cTn id="131"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122"/>
                                        </p:tgtEl>
                                        <p:attrNameLst>
                                          <p:attrName>style.visibility</p:attrName>
                                        </p:attrNameLst>
                                      </p:cBhvr>
                                      <p:to>
                                        <p:strVal val="visible"/>
                                      </p:to>
                                    </p:set>
                                    <p:animEffect transition="in" filter="fade">
                                      <p:cBhvr>
                                        <p:cTn id="136" dur="1000"/>
                                        <p:tgtEl>
                                          <p:spTgt spid="122"/>
                                        </p:tgtEl>
                                      </p:cBhvr>
                                    </p:animEffect>
                                    <p:anim calcmode="lin" valueType="num">
                                      <p:cBhvr>
                                        <p:cTn id="137" dur="1000" fill="hold"/>
                                        <p:tgtEl>
                                          <p:spTgt spid="122"/>
                                        </p:tgtEl>
                                        <p:attrNameLst>
                                          <p:attrName>ppt_x</p:attrName>
                                        </p:attrNameLst>
                                      </p:cBhvr>
                                      <p:tavLst>
                                        <p:tav tm="0">
                                          <p:val>
                                            <p:strVal val="#ppt_x"/>
                                          </p:val>
                                        </p:tav>
                                        <p:tav tm="100000">
                                          <p:val>
                                            <p:strVal val="#ppt_x"/>
                                          </p:val>
                                        </p:tav>
                                      </p:tavLst>
                                    </p:anim>
                                    <p:anim calcmode="lin" valueType="num">
                                      <p:cBhvr>
                                        <p:cTn id="138" dur="1000" fill="hold"/>
                                        <p:tgtEl>
                                          <p:spTgt spid="122"/>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123"/>
                                        </p:tgtEl>
                                        <p:attrNameLst>
                                          <p:attrName>style.visibility</p:attrName>
                                        </p:attrNameLst>
                                      </p:cBhvr>
                                      <p:to>
                                        <p:strVal val="visible"/>
                                      </p:to>
                                    </p:set>
                                    <p:animEffect transition="in" filter="fade">
                                      <p:cBhvr>
                                        <p:cTn id="143" dur="1000"/>
                                        <p:tgtEl>
                                          <p:spTgt spid="123"/>
                                        </p:tgtEl>
                                      </p:cBhvr>
                                    </p:animEffect>
                                    <p:anim calcmode="lin" valueType="num">
                                      <p:cBhvr>
                                        <p:cTn id="144" dur="1000" fill="hold"/>
                                        <p:tgtEl>
                                          <p:spTgt spid="123"/>
                                        </p:tgtEl>
                                        <p:attrNameLst>
                                          <p:attrName>ppt_x</p:attrName>
                                        </p:attrNameLst>
                                      </p:cBhvr>
                                      <p:tavLst>
                                        <p:tav tm="0">
                                          <p:val>
                                            <p:strVal val="#ppt_x"/>
                                          </p:val>
                                        </p:tav>
                                        <p:tav tm="100000">
                                          <p:val>
                                            <p:strVal val="#ppt_x"/>
                                          </p:val>
                                        </p:tav>
                                      </p:tavLst>
                                    </p:anim>
                                    <p:anim calcmode="lin" valueType="num">
                                      <p:cBhvr>
                                        <p:cTn id="145" dur="10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42" presetClass="entr" presetSubtype="0" fill="hold" nodeType="clickEffect">
                                  <p:stCondLst>
                                    <p:cond delay="0"/>
                                  </p:stCondLst>
                                  <p:childTnLst>
                                    <p:set>
                                      <p:cBhvr>
                                        <p:cTn id="149" dur="1" fill="hold">
                                          <p:stCondLst>
                                            <p:cond delay="0"/>
                                          </p:stCondLst>
                                        </p:cTn>
                                        <p:tgtEl>
                                          <p:spTgt spid="124"/>
                                        </p:tgtEl>
                                        <p:attrNameLst>
                                          <p:attrName>style.visibility</p:attrName>
                                        </p:attrNameLst>
                                      </p:cBhvr>
                                      <p:to>
                                        <p:strVal val="visible"/>
                                      </p:to>
                                    </p:set>
                                    <p:animEffect transition="in" filter="fade">
                                      <p:cBhvr>
                                        <p:cTn id="150" dur="1000"/>
                                        <p:tgtEl>
                                          <p:spTgt spid="124"/>
                                        </p:tgtEl>
                                      </p:cBhvr>
                                    </p:animEffect>
                                    <p:anim calcmode="lin" valueType="num">
                                      <p:cBhvr>
                                        <p:cTn id="151" dur="1000" fill="hold"/>
                                        <p:tgtEl>
                                          <p:spTgt spid="124"/>
                                        </p:tgtEl>
                                        <p:attrNameLst>
                                          <p:attrName>ppt_x</p:attrName>
                                        </p:attrNameLst>
                                      </p:cBhvr>
                                      <p:tavLst>
                                        <p:tav tm="0">
                                          <p:val>
                                            <p:strVal val="#ppt_x"/>
                                          </p:val>
                                        </p:tav>
                                        <p:tav tm="100000">
                                          <p:val>
                                            <p:strVal val="#ppt_x"/>
                                          </p:val>
                                        </p:tav>
                                      </p:tavLst>
                                    </p:anim>
                                    <p:anim calcmode="lin" valueType="num">
                                      <p:cBhvr>
                                        <p:cTn id="152"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nodeType="clickEffect">
                                  <p:stCondLst>
                                    <p:cond delay="0"/>
                                  </p:stCondLst>
                                  <p:childTnLst>
                                    <p:set>
                                      <p:cBhvr>
                                        <p:cTn id="156" dur="1" fill="hold">
                                          <p:stCondLst>
                                            <p:cond delay="0"/>
                                          </p:stCondLst>
                                        </p:cTn>
                                        <p:tgtEl>
                                          <p:spTgt spid="126"/>
                                        </p:tgtEl>
                                        <p:attrNameLst>
                                          <p:attrName>style.visibility</p:attrName>
                                        </p:attrNameLst>
                                      </p:cBhvr>
                                      <p:to>
                                        <p:strVal val="visible"/>
                                      </p:to>
                                    </p:set>
                                    <p:animEffect transition="in" filter="fade">
                                      <p:cBhvr>
                                        <p:cTn id="157" dur="1000"/>
                                        <p:tgtEl>
                                          <p:spTgt spid="126"/>
                                        </p:tgtEl>
                                      </p:cBhvr>
                                    </p:animEffect>
                                    <p:anim calcmode="lin" valueType="num">
                                      <p:cBhvr>
                                        <p:cTn id="158" dur="1000" fill="hold"/>
                                        <p:tgtEl>
                                          <p:spTgt spid="126"/>
                                        </p:tgtEl>
                                        <p:attrNameLst>
                                          <p:attrName>ppt_x</p:attrName>
                                        </p:attrNameLst>
                                      </p:cBhvr>
                                      <p:tavLst>
                                        <p:tav tm="0">
                                          <p:val>
                                            <p:strVal val="#ppt_x"/>
                                          </p:val>
                                        </p:tav>
                                        <p:tav tm="100000">
                                          <p:val>
                                            <p:strVal val="#ppt_x"/>
                                          </p:val>
                                        </p:tav>
                                      </p:tavLst>
                                    </p:anim>
                                    <p:anim calcmode="lin" valueType="num">
                                      <p:cBhvr>
                                        <p:cTn id="159"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nodeType="clickEffect">
                                  <p:stCondLst>
                                    <p:cond delay="0"/>
                                  </p:stCondLst>
                                  <p:childTnLst>
                                    <p:set>
                                      <p:cBhvr>
                                        <p:cTn id="163" dur="1" fill="hold">
                                          <p:stCondLst>
                                            <p:cond delay="0"/>
                                          </p:stCondLst>
                                        </p:cTn>
                                        <p:tgtEl>
                                          <p:spTgt spid="128"/>
                                        </p:tgtEl>
                                        <p:attrNameLst>
                                          <p:attrName>style.visibility</p:attrName>
                                        </p:attrNameLst>
                                      </p:cBhvr>
                                      <p:to>
                                        <p:strVal val="visible"/>
                                      </p:to>
                                    </p:set>
                                    <p:animEffect transition="in" filter="fade">
                                      <p:cBhvr>
                                        <p:cTn id="164" dur="1000"/>
                                        <p:tgtEl>
                                          <p:spTgt spid="128"/>
                                        </p:tgtEl>
                                      </p:cBhvr>
                                    </p:animEffect>
                                    <p:anim calcmode="lin" valueType="num">
                                      <p:cBhvr>
                                        <p:cTn id="165" dur="1000" fill="hold"/>
                                        <p:tgtEl>
                                          <p:spTgt spid="128"/>
                                        </p:tgtEl>
                                        <p:attrNameLst>
                                          <p:attrName>ppt_x</p:attrName>
                                        </p:attrNameLst>
                                      </p:cBhvr>
                                      <p:tavLst>
                                        <p:tav tm="0">
                                          <p:val>
                                            <p:strVal val="#ppt_x"/>
                                          </p:val>
                                        </p:tav>
                                        <p:tav tm="100000">
                                          <p:val>
                                            <p:strVal val="#ppt_x"/>
                                          </p:val>
                                        </p:tav>
                                      </p:tavLst>
                                    </p:anim>
                                    <p:anim calcmode="lin" valueType="num">
                                      <p:cBhvr>
                                        <p:cTn id="166" dur="1000" fill="hold"/>
                                        <p:tgtEl>
                                          <p:spTgt spid="128"/>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2" presetClass="entr" presetSubtype="0" fill="hold" nodeType="clickEffect">
                                  <p:stCondLst>
                                    <p:cond delay="0"/>
                                  </p:stCondLst>
                                  <p:childTnLst>
                                    <p:set>
                                      <p:cBhvr>
                                        <p:cTn id="170" dur="1" fill="hold">
                                          <p:stCondLst>
                                            <p:cond delay="0"/>
                                          </p:stCondLst>
                                        </p:cTn>
                                        <p:tgtEl>
                                          <p:spTgt spid="130"/>
                                        </p:tgtEl>
                                        <p:attrNameLst>
                                          <p:attrName>style.visibility</p:attrName>
                                        </p:attrNameLst>
                                      </p:cBhvr>
                                      <p:to>
                                        <p:strVal val="visible"/>
                                      </p:to>
                                    </p:set>
                                    <p:animEffect transition="in" filter="fade">
                                      <p:cBhvr>
                                        <p:cTn id="171" dur="1000"/>
                                        <p:tgtEl>
                                          <p:spTgt spid="130"/>
                                        </p:tgtEl>
                                      </p:cBhvr>
                                    </p:animEffect>
                                    <p:anim calcmode="lin" valueType="num">
                                      <p:cBhvr>
                                        <p:cTn id="172" dur="1000" fill="hold"/>
                                        <p:tgtEl>
                                          <p:spTgt spid="130"/>
                                        </p:tgtEl>
                                        <p:attrNameLst>
                                          <p:attrName>ppt_x</p:attrName>
                                        </p:attrNameLst>
                                      </p:cBhvr>
                                      <p:tavLst>
                                        <p:tav tm="0">
                                          <p:val>
                                            <p:strVal val="#ppt_x"/>
                                          </p:val>
                                        </p:tav>
                                        <p:tav tm="100000">
                                          <p:val>
                                            <p:strVal val="#ppt_x"/>
                                          </p:val>
                                        </p:tav>
                                      </p:tavLst>
                                    </p:anim>
                                    <p:anim calcmode="lin" valueType="num">
                                      <p:cBhvr>
                                        <p:cTn id="173"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132"/>
                                        </p:tgtEl>
                                        <p:attrNameLst>
                                          <p:attrName>style.visibility</p:attrName>
                                        </p:attrNameLst>
                                      </p:cBhvr>
                                      <p:to>
                                        <p:strVal val="visible"/>
                                      </p:to>
                                    </p:set>
                                    <p:animEffect transition="in" filter="fade">
                                      <p:cBhvr>
                                        <p:cTn id="178" dur="1000"/>
                                        <p:tgtEl>
                                          <p:spTgt spid="132"/>
                                        </p:tgtEl>
                                      </p:cBhvr>
                                    </p:animEffect>
                                    <p:anim calcmode="lin" valueType="num">
                                      <p:cBhvr>
                                        <p:cTn id="179" dur="1000" fill="hold"/>
                                        <p:tgtEl>
                                          <p:spTgt spid="132"/>
                                        </p:tgtEl>
                                        <p:attrNameLst>
                                          <p:attrName>ppt_x</p:attrName>
                                        </p:attrNameLst>
                                      </p:cBhvr>
                                      <p:tavLst>
                                        <p:tav tm="0">
                                          <p:val>
                                            <p:strVal val="#ppt_x"/>
                                          </p:val>
                                        </p:tav>
                                        <p:tav tm="100000">
                                          <p:val>
                                            <p:strVal val="#ppt_x"/>
                                          </p:val>
                                        </p:tav>
                                      </p:tavLst>
                                    </p:anim>
                                    <p:anim calcmode="lin" valueType="num">
                                      <p:cBhvr>
                                        <p:cTn id="180"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nodeType="clickEffect">
                                  <p:stCondLst>
                                    <p:cond delay="0"/>
                                  </p:stCondLst>
                                  <p:childTnLst>
                                    <p:set>
                                      <p:cBhvr>
                                        <p:cTn id="184" dur="1" fill="hold">
                                          <p:stCondLst>
                                            <p:cond delay="0"/>
                                          </p:stCondLst>
                                        </p:cTn>
                                        <p:tgtEl>
                                          <p:spTgt spid="133"/>
                                        </p:tgtEl>
                                        <p:attrNameLst>
                                          <p:attrName>style.visibility</p:attrName>
                                        </p:attrNameLst>
                                      </p:cBhvr>
                                      <p:to>
                                        <p:strVal val="visible"/>
                                      </p:to>
                                    </p:set>
                                    <p:animEffect transition="in" filter="fade">
                                      <p:cBhvr>
                                        <p:cTn id="185" dur="1000"/>
                                        <p:tgtEl>
                                          <p:spTgt spid="133"/>
                                        </p:tgtEl>
                                      </p:cBhvr>
                                    </p:animEffect>
                                    <p:anim calcmode="lin" valueType="num">
                                      <p:cBhvr>
                                        <p:cTn id="186" dur="1000" fill="hold"/>
                                        <p:tgtEl>
                                          <p:spTgt spid="133"/>
                                        </p:tgtEl>
                                        <p:attrNameLst>
                                          <p:attrName>ppt_x</p:attrName>
                                        </p:attrNameLst>
                                      </p:cBhvr>
                                      <p:tavLst>
                                        <p:tav tm="0">
                                          <p:val>
                                            <p:strVal val="#ppt_x"/>
                                          </p:val>
                                        </p:tav>
                                        <p:tav tm="100000">
                                          <p:val>
                                            <p:strVal val="#ppt_x"/>
                                          </p:val>
                                        </p:tav>
                                      </p:tavLst>
                                    </p:anim>
                                    <p:anim calcmode="lin" valueType="num">
                                      <p:cBhvr>
                                        <p:cTn id="187" dur="1000" fill="hold"/>
                                        <p:tgtEl>
                                          <p:spTgt spid="133"/>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nodeType="clickEffect">
                                  <p:stCondLst>
                                    <p:cond delay="0"/>
                                  </p:stCondLst>
                                  <p:childTnLst>
                                    <p:set>
                                      <p:cBhvr>
                                        <p:cTn id="191" dur="1" fill="hold">
                                          <p:stCondLst>
                                            <p:cond delay="0"/>
                                          </p:stCondLst>
                                        </p:cTn>
                                        <p:tgtEl>
                                          <p:spTgt spid="134"/>
                                        </p:tgtEl>
                                        <p:attrNameLst>
                                          <p:attrName>style.visibility</p:attrName>
                                        </p:attrNameLst>
                                      </p:cBhvr>
                                      <p:to>
                                        <p:strVal val="visible"/>
                                      </p:to>
                                    </p:set>
                                    <p:animEffect transition="in" filter="fade">
                                      <p:cBhvr>
                                        <p:cTn id="192" dur="1000"/>
                                        <p:tgtEl>
                                          <p:spTgt spid="134"/>
                                        </p:tgtEl>
                                      </p:cBhvr>
                                    </p:animEffect>
                                    <p:anim calcmode="lin" valueType="num">
                                      <p:cBhvr>
                                        <p:cTn id="193" dur="1000" fill="hold"/>
                                        <p:tgtEl>
                                          <p:spTgt spid="134"/>
                                        </p:tgtEl>
                                        <p:attrNameLst>
                                          <p:attrName>ppt_x</p:attrName>
                                        </p:attrNameLst>
                                      </p:cBhvr>
                                      <p:tavLst>
                                        <p:tav tm="0">
                                          <p:val>
                                            <p:strVal val="#ppt_x"/>
                                          </p:val>
                                        </p:tav>
                                        <p:tav tm="100000">
                                          <p:val>
                                            <p:strVal val="#ppt_x"/>
                                          </p:val>
                                        </p:tav>
                                      </p:tavLst>
                                    </p:anim>
                                    <p:anim calcmode="lin" valueType="num">
                                      <p:cBhvr>
                                        <p:cTn id="194"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42" presetClass="entr" presetSubtype="0" fill="hold" nodeType="clickEffect">
                                  <p:stCondLst>
                                    <p:cond delay="0"/>
                                  </p:stCondLst>
                                  <p:childTnLst>
                                    <p:set>
                                      <p:cBhvr>
                                        <p:cTn id="198" dur="1" fill="hold">
                                          <p:stCondLst>
                                            <p:cond delay="0"/>
                                          </p:stCondLst>
                                        </p:cTn>
                                        <p:tgtEl>
                                          <p:spTgt spid="135"/>
                                        </p:tgtEl>
                                        <p:attrNameLst>
                                          <p:attrName>style.visibility</p:attrName>
                                        </p:attrNameLst>
                                      </p:cBhvr>
                                      <p:to>
                                        <p:strVal val="visible"/>
                                      </p:to>
                                    </p:set>
                                    <p:animEffect transition="in" filter="fade">
                                      <p:cBhvr>
                                        <p:cTn id="199" dur="1000"/>
                                        <p:tgtEl>
                                          <p:spTgt spid="135"/>
                                        </p:tgtEl>
                                      </p:cBhvr>
                                    </p:animEffect>
                                    <p:anim calcmode="lin" valueType="num">
                                      <p:cBhvr>
                                        <p:cTn id="200" dur="1000" fill="hold"/>
                                        <p:tgtEl>
                                          <p:spTgt spid="135"/>
                                        </p:tgtEl>
                                        <p:attrNameLst>
                                          <p:attrName>ppt_x</p:attrName>
                                        </p:attrNameLst>
                                      </p:cBhvr>
                                      <p:tavLst>
                                        <p:tav tm="0">
                                          <p:val>
                                            <p:strVal val="#ppt_x"/>
                                          </p:val>
                                        </p:tav>
                                        <p:tav tm="100000">
                                          <p:val>
                                            <p:strVal val="#ppt_x"/>
                                          </p:val>
                                        </p:tav>
                                      </p:tavLst>
                                    </p:anim>
                                    <p:anim calcmode="lin" valueType="num">
                                      <p:cBhvr>
                                        <p:cTn id="201" dur="1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5" grpId="0"/>
      <p:bldP spid="93" grpId="0"/>
      <p:bldP spid="94"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a:extLst>
              <a:ext uri="{FF2B5EF4-FFF2-40B4-BE49-F238E27FC236}">
                <a16:creationId xmlns:a16="http://schemas.microsoft.com/office/drawing/2014/main" id="{15EC7319-0D8C-42B1-A7CB-F5472107A0C1}"/>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2324"/>
          <a:stretch/>
        </p:blipFill>
        <p:spPr>
          <a:xfrm flipH="1">
            <a:off x="0" y="-1561478"/>
            <a:ext cx="4219146" cy="3474720"/>
          </a:xfrm>
          <a:prstGeom prst="rect">
            <a:avLst/>
          </a:prstGeom>
        </p:spPr>
      </p:pic>
      <p:sp>
        <p:nvSpPr>
          <p:cNvPr id="46" name="矩形: 圆角 7">
            <a:extLst>
              <a:ext uri="{FF2B5EF4-FFF2-40B4-BE49-F238E27FC236}">
                <a16:creationId xmlns:a16="http://schemas.microsoft.com/office/drawing/2014/main" id="{C398F7B7-1F76-42F9-A67E-C3FF99C0EC9F}"/>
              </a:ext>
            </a:extLst>
          </p:cNvPr>
          <p:cNvSpPr/>
          <p:nvPr/>
        </p:nvSpPr>
        <p:spPr>
          <a:xfrm>
            <a:off x="1117600" y="698085"/>
            <a:ext cx="10414000" cy="1088157"/>
          </a:xfrm>
          <a:prstGeom prst="roundRect">
            <a:avLst/>
          </a:prstGeom>
          <a:solidFill>
            <a:srgbClr val="F4A7B0"/>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9" name="Text Box 20">
            <a:extLst>
              <a:ext uri="{FF2B5EF4-FFF2-40B4-BE49-F238E27FC236}">
                <a16:creationId xmlns:a16="http://schemas.microsoft.com/office/drawing/2014/main" id="{467F6865-DBBD-45E8-A20B-B6B220BFF8CF}"/>
              </a:ext>
            </a:extLst>
          </p:cNvPr>
          <p:cNvSpPr txBox="1">
            <a:spLocks noChangeArrowheads="1"/>
          </p:cNvSpPr>
          <p:nvPr/>
        </p:nvSpPr>
        <p:spPr bwMode="auto">
          <a:xfrm>
            <a:off x="1270000" y="934480"/>
            <a:ext cx="1026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2: Nhắc lại quy tắc viết hoa danh từ riêng đã học.</a:t>
            </a:r>
          </a:p>
        </p:txBody>
      </p:sp>
      <p:sp>
        <p:nvSpPr>
          <p:cNvPr id="50" name="Text Box 19">
            <a:extLst>
              <a:ext uri="{FF2B5EF4-FFF2-40B4-BE49-F238E27FC236}">
                <a16:creationId xmlns:a16="http://schemas.microsoft.com/office/drawing/2014/main" id="{21F15EB9-1EB3-463B-8DBF-36B2F1FA9659}"/>
              </a:ext>
            </a:extLst>
          </p:cNvPr>
          <p:cNvSpPr txBox="1">
            <a:spLocks noChangeArrowheads="1"/>
          </p:cNvSpPr>
          <p:nvPr/>
        </p:nvSpPr>
        <p:spPr bwMode="auto">
          <a:xfrm>
            <a:off x="0" y="2022637"/>
            <a:ext cx="116459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 Khi viết tên người, tên địa lí Việt Nam, cần viết hoa chữ cái đầu của mỗi tiếng tạo thành tên riêng đó .</a:t>
            </a:r>
          </a:p>
        </p:txBody>
      </p:sp>
      <p:sp>
        <p:nvSpPr>
          <p:cNvPr id="51" name="矩形: 圆角 7">
            <a:extLst>
              <a:ext uri="{FF2B5EF4-FFF2-40B4-BE49-F238E27FC236}">
                <a16:creationId xmlns:a16="http://schemas.microsoft.com/office/drawing/2014/main" id="{41939703-B0C3-4AEB-9678-01AC1B5C7126}"/>
              </a:ext>
            </a:extLst>
          </p:cNvPr>
          <p:cNvSpPr/>
          <p:nvPr/>
        </p:nvSpPr>
        <p:spPr>
          <a:xfrm>
            <a:off x="72350" y="5945977"/>
            <a:ext cx="164603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52" name="TextBox 51">
            <a:extLst>
              <a:ext uri="{FF2B5EF4-FFF2-40B4-BE49-F238E27FC236}">
                <a16:creationId xmlns:a16="http://schemas.microsoft.com/office/drawing/2014/main" id="{31523770-7AB5-4F4C-96E7-1EF691632DD4}"/>
              </a:ext>
            </a:extLst>
          </p:cNvPr>
          <p:cNvSpPr txBox="1"/>
          <p:nvPr/>
        </p:nvSpPr>
        <p:spPr>
          <a:xfrm>
            <a:off x="33153" y="5923520"/>
            <a:ext cx="2168894"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Nguyên</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53" name="Picture 52">
            <a:extLst>
              <a:ext uri="{FF2B5EF4-FFF2-40B4-BE49-F238E27FC236}">
                <a16:creationId xmlns:a16="http://schemas.microsoft.com/office/drawing/2014/main" id="{CFF55358-4989-49CB-B09D-A8E03E7F334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99" b="48546" l="11721" r="32811">
                        <a14:foregroundMark x1="21521" y1="6099" x2="21521" y2="6099"/>
                        <a14:foregroundMark x1="18738" y1="46809" x2="18738" y2="46809"/>
                        <a14:foregroundMark x1="26186" y1="46244" x2="26186" y2="46244"/>
                        <a14:foregroundMark x1="26303" y1="44507" x2="26303" y2="44507"/>
                        <a14:foregroundMark x1="26186" y1="48546" x2="26186" y2="48546"/>
                      </a14:backgroundRemoval>
                    </a14:imgEffect>
                  </a14:imgLayer>
                </a14:imgProps>
              </a:ext>
              <a:ext uri="{28A0092B-C50C-407E-A947-70E740481C1C}">
                <a14:useLocalDpi xmlns:a14="http://schemas.microsoft.com/office/drawing/2010/main" val="0"/>
              </a:ext>
            </a:extLst>
          </a:blip>
          <a:srcRect l="9160" t="2899" r="64535" b="50000"/>
          <a:stretch/>
        </p:blipFill>
        <p:spPr>
          <a:xfrm>
            <a:off x="231120" y="3003147"/>
            <a:ext cx="1673879" cy="2909145"/>
          </a:xfrm>
          <a:prstGeom prst="rect">
            <a:avLst/>
          </a:prstGeom>
        </p:spPr>
      </p:pic>
      <p:pic>
        <p:nvPicPr>
          <p:cNvPr id="54" name="Picture 53">
            <a:extLst>
              <a:ext uri="{FF2B5EF4-FFF2-40B4-BE49-F238E27FC236}">
                <a16:creationId xmlns:a16="http://schemas.microsoft.com/office/drawing/2014/main" id="{DD9114E9-FF35-4901-AE92-28737959F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09573" y="3032542"/>
            <a:ext cx="4261295" cy="2838089"/>
          </a:xfrm>
          <a:prstGeom prst="ellipse">
            <a:avLst/>
          </a:prstGeom>
          <a:ln>
            <a:noFill/>
          </a:ln>
          <a:effectLst>
            <a:softEdge rad="112500"/>
          </a:effectLst>
        </p:spPr>
      </p:pic>
      <p:sp>
        <p:nvSpPr>
          <p:cNvPr id="55" name="矩形: 圆角 7">
            <a:extLst>
              <a:ext uri="{FF2B5EF4-FFF2-40B4-BE49-F238E27FC236}">
                <a16:creationId xmlns:a16="http://schemas.microsoft.com/office/drawing/2014/main" id="{55EB0EC4-FD33-475D-892A-8487E5701849}"/>
              </a:ext>
            </a:extLst>
          </p:cNvPr>
          <p:cNvSpPr/>
          <p:nvPr/>
        </p:nvSpPr>
        <p:spPr>
          <a:xfrm>
            <a:off x="3396130" y="5968434"/>
            <a:ext cx="1646032"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56" name="TextBox 55">
            <a:extLst>
              <a:ext uri="{FF2B5EF4-FFF2-40B4-BE49-F238E27FC236}">
                <a16:creationId xmlns:a16="http://schemas.microsoft.com/office/drawing/2014/main" id="{48127747-DEAA-48B3-91B3-12D6F90164F5}"/>
              </a:ext>
            </a:extLst>
          </p:cNvPr>
          <p:cNvSpPr txBox="1"/>
          <p:nvPr/>
        </p:nvSpPr>
        <p:spPr>
          <a:xfrm>
            <a:off x="3356933" y="5945977"/>
            <a:ext cx="2168894"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Hà Nội</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58" name="Picture 57">
            <a:extLst>
              <a:ext uri="{FF2B5EF4-FFF2-40B4-BE49-F238E27FC236}">
                <a16:creationId xmlns:a16="http://schemas.microsoft.com/office/drawing/2014/main" id="{D374F16F-F68B-4DA6-B32D-F87B47B9F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7887" y="3047329"/>
            <a:ext cx="4358013" cy="24489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9" name="矩形: 圆角 7">
            <a:extLst>
              <a:ext uri="{FF2B5EF4-FFF2-40B4-BE49-F238E27FC236}">
                <a16:creationId xmlns:a16="http://schemas.microsoft.com/office/drawing/2014/main" id="{1D2B95D2-BD72-4C56-8012-8309BEB27715}"/>
              </a:ext>
            </a:extLst>
          </p:cNvPr>
          <p:cNvSpPr/>
          <p:nvPr/>
        </p:nvSpPr>
        <p:spPr>
          <a:xfrm>
            <a:off x="6971058" y="5870631"/>
            <a:ext cx="4988425"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60" name="TextBox 59">
            <a:extLst>
              <a:ext uri="{FF2B5EF4-FFF2-40B4-BE49-F238E27FC236}">
                <a16:creationId xmlns:a16="http://schemas.microsoft.com/office/drawing/2014/main" id="{A411E8B1-D6B1-48DD-BE9B-4BE4567DC85B}"/>
              </a:ext>
            </a:extLst>
          </p:cNvPr>
          <p:cNvSpPr txBox="1"/>
          <p:nvPr/>
        </p:nvSpPr>
        <p:spPr>
          <a:xfrm>
            <a:off x="6931862" y="5848174"/>
            <a:ext cx="5599122"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Thành phố Hồ Chí Minh</a:t>
            </a:r>
            <a:endParaRPr lang="en-US" sz="3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0636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1000"/>
                                        <p:tgtEl>
                                          <p:spTgt spid="46"/>
                                        </p:tgtEl>
                                      </p:cBhvr>
                                    </p:animEffect>
                                    <p:anim calcmode="lin" valueType="num">
                                      <p:cBhvr>
                                        <p:cTn id="11" dur="1000" fill="hold"/>
                                        <p:tgtEl>
                                          <p:spTgt spid="46"/>
                                        </p:tgtEl>
                                        <p:attrNameLst>
                                          <p:attrName>ppt_x</p:attrName>
                                        </p:attrNameLst>
                                      </p:cBhvr>
                                      <p:tavLst>
                                        <p:tav tm="0">
                                          <p:val>
                                            <p:strVal val="#ppt_x"/>
                                          </p:val>
                                        </p:tav>
                                        <p:tav tm="100000">
                                          <p:val>
                                            <p:strVal val="#ppt_x"/>
                                          </p:val>
                                        </p:tav>
                                      </p:tavLst>
                                    </p:anim>
                                    <p:anim calcmode="lin" valueType="num">
                                      <p:cBhvr>
                                        <p:cTn id="12" dur="1000" fill="hold"/>
                                        <p:tgtEl>
                                          <p:spTgt spid="4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 presetClass="entr" presetSubtype="10"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checkerboard(across)">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wipe(down)">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ppt_w</p:attrName>
                                        </p:attrNameLst>
                                      </p:cBhvr>
                                      <p:tavLst>
                                        <p:tav tm="0">
                                          <p:val>
                                            <p:fltVal val="0"/>
                                          </p:val>
                                        </p:tav>
                                        <p:tav tm="100000">
                                          <p:val>
                                            <p:strVal val="#ppt_w"/>
                                          </p:val>
                                        </p:tav>
                                      </p:tavLst>
                                    </p:anim>
                                    <p:anim calcmode="lin" valueType="num">
                                      <p:cBhvr>
                                        <p:cTn id="34" dur="500" fill="hold"/>
                                        <p:tgtEl>
                                          <p:spTgt spid="51"/>
                                        </p:tgtEl>
                                        <p:attrNameLst>
                                          <p:attrName>ppt_h</p:attrName>
                                        </p:attrNameLst>
                                      </p:cBhvr>
                                      <p:tavLst>
                                        <p:tav tm="0">
                                          <p:val>
                                            <p:fltVal val="0"/>
                                          </p:val>
                                        </p:tav>
                                        <p:tav tm="100000">
                                          <p:val>
                                            <p:strVal val="#ppt_h"/>
                                          </p:val>
                                        </p:tav>
                                      </p:tavLst>
                                    </p:anim>
                                    <p:animEffect transition="in" filter="fade">
                                      <p:cBhvr>
                                        <p:cTn id="35" dur="500"/>
                                        <p:tgtEl>
                                          <p:spTgt spid="5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anim calcmode="lin" valueType="num">
                                      <p:cBhvr>
                                        <p:cTn id="38" dur="500" fill="hold"/>
                                        <p:tgtEl>
                                          <p:spTgt spid="52"/>
                                        </p:tgtEl>
                                        <p:attrNameLst>
                                          <p:attrName>ppt_w</p:attrName>
                                        </p:attrNameLst>
                                      </p:cBhvr>
                                      <p:tavLst>
                                        <p:tav tm="0">
                                          <p:val>
                                            <p:fltVal val="0"/>
                                          </p:val>
                                        </p:tav>
                                        <p:tav tm="100000">
                                          <p:val>
                                            <p:strVal val="#ppt_w"/>
                                          </p:val>
                                        </p:tav>
                                      </p:tavLst>
                                    </p:anim>
                                    <p:anim calcmode="lin" valueType="num">
                                      <p:cBhvr>
                                        <p:cTn id="39" dur="500" fill="hold"/>
                                        <p:tgtEl>
                                          <p:spTgt spid="52"/>
                                        </p:tgtEl>
                                        <p:attrNameLst>
                                          <p:attrName>ppt_h</p:attrName>
                                        </p:attrNameLst>
                                      </p:cBhvr>
                                      <p:tavLst>
                                        <p:tav tm="0">
                                          <p:val>
                                            <p:fltVal val="0"/>
                                          </p:val>
                                        </p:tav>
                                        <p:tav tm="100000">
                                          <p:val>
                                            <p:strVal val="#ppt_h"/>
                                          </p:val>
                                        </p:tav>
                                      </p:tavLst>
                                    </p:anim>
                                    <p:animEffect transition="in" filter="fade">
                                      <p:cBhvr>
                                        <p:cTn id="40" dur="500"/>
                                        <p:tgtEl>
                                          <p:spTgt spid="5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 calcmode="lin" valueType="num">
                                      <p:cBhvr>
                                        <p:cTn id="50" dur="500" fill="hold"/>
                                        <p:tgtEl>
                                          <p:spTgt spid="55"/>
                                        </p:tgtEl>
                                        <p:attrNameLst>
                                          <p:attrName>ppt_w</p:attrName>
                                        </p:attrNameLst>
                                      </p:cBhvr>
                                      <p:tavLst>
                                        <p:tav tm="0">
                                          <p:val>
                                            <p:fltVal val="0"/>
                                          </p:val>
                                        </p:tav>
                                        <p:tav tm="100000">
                                          <p:val>
                                            <p:strVal val="#ppt_w"/>
                                          </p:val>
                                        </p:tav>
                                      </p:tavLst>
                                    </p:anim>
                                    <p:anim calcmode="lin" valueType="num">
                                      <p:cBhvr>
                                        <p:cTn id="51" dur="500" fill="hold"/>
                                        <p:tgtEl>
                                          <p:spTgt spid="55"/>
                                        </p:tgtEl>
                                        <p:attrNameLst>
                                          <p:attrName>ppt_h</p:attrName>
                                        </p:attrNameLst>
                                      </p:cBhvr>
                                      <p:tavLst>
                                        <p:tav tm="0">
                                          <p:val>
                                            <p:fltVal val="0"/>
                                          </p:val>
                                        </p:tav>
                                        <p:tav tm="100000">
                                          <p:val>
                                            <p:strVal val="#ppt_h"/>
                                          </p:val>
                                        </p:tav>
                                      </p:tavLst>
                                    </p:anim>
                                    <p:animEffect transition="in" filter="fade">
                                      <p:cBhvr>
                                        <p:cTn id="52" dur="500"/>
                                        <p:tgtEl>
                                          <p:spTgt spid="55"/>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56"/>
                                        </p:tgtEl>
                                        <p:attrNameLst>
                                          <p:attrName>style.visibility</p:attrName>
                                        </p:attrNameLst>
                                      </p:cBhvr>
                                      <p:to>
                                        <p:strVal val="visible"/>
                                      </p:to>
                                    </p:set>
                                    <p:anim calcmode="lin" valueType="num">
                                      <p:cBhvr>
                                        <p:cTn id="55" dur="500" fill="hold"/>
                                        <p:tgtEl>
                                          <p:spTgt spid="56"/>
                                        </p:tgtEl>
                                        <p:attrNameLst>
                                          <p:attrName>ppt_w</p:attrName>
                                        </p:attrNameLst>
                                      </p:cBhvr>
                                      <p:tavLst>
                                        <p:tav tm="0">
                                          <p:val>
                                            <p:fltVal val="0"/>
                                          </p:val>
                                        </p:tav>
                                        <p:tav tm="100000">
                                          <p:val>
                                            <p:strVal val="#ppt_w"/>
                                          </p:val>
                                        </p:tav>
                                      </p:tavLst>
                                    </p:anim>
                                    <p:anim calcmode="lin" valueType="num">
                                      <p:cBhvr>
                                        <p:cTn id="56" dur="500" fill="hold"/>
                                        <p:tgtEl>
                                          <p:spTgt spid="56"/>
                                        </p:tgtEl>
                                        <p:attrNameLst>
                                          <p:attrName>ppt_h</p:attrName>
                                        </p:attrNameLst>
                                      </p:cBhvr>
                                      <p:tavLst>
                                        <p:tav tm="0">
                                          <p:val>
                                            <p:fltVal val="0"/>
                                          </p:val>
                                        </p:tav>
                                        <p:tav tm="100000">
                                          <p:val>
                                            <p:strVal val="#ppt_h"/>
                                          </p:val>
                                        </p:tav>
                                      </p:tavLst>
                                    </p:anim>
                                    <p:animEffect transition="in" filter="fade">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wipe(right)">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anim calcmode="lin" valueType="num">
                                      <p:cBhvr>
                                        <p:cTn id="67" dur="500" fill="hold"/>
                                        <p:tgtEl>
                                          <p:spTgt spid="59"/>
                                        </p:tgtEl>
                                        <p:attrNameLst>
                                          <p:attrName>ppt_w</p:attrName>
                                        </p:attrNameLst>
                                      </p:cBhvr>
                                      <p:tavLst>
                                        <p:tav tm="0">
                                          <p:val>
                                            <p:fltVal val="0"/>
                                          </p:val>
                                        </p:tav>
                                        <p:tav tm="100000">
                                          <p:val>
                                            <p:strVal val="#ppt_w"/>
                                          </p:val>
                                        </p:tav>
                                      </p:tavLst>
                                    </p:anim>
                                    <p:anim calcmode="lin" valueType="num">
                                      <p:cBhvr>
                                        <p:cTn id="68" dur="500" fill="hold"/>
                                        <p:tgtEl>
                                          <p:spTgt spid="59"/>
                                        </p:tgtEl>
                                        <p:attrNameLst>
                                          <p:attrName>ppt_h</p:attrName>
                                        </p:attrNameLst>
                                      </p:cBhvr>
                                      <p:tavLst>
                                        <p:tav tm="0">
                                          <p:val>
                                            <p:fltVal val="0"/>
                                          </p:val>
                                        </p:tav>
                                        <p:tav tm="100000">
                                          <p:val>
                                            <p:strVal val="#ppt_h"/>
                                          </p:val>
                                        </p:tav>
                                      </p:tavLst>
                                    </p:anim>
                                    <p:animEffect transition="in" filter="fade">
                                      <p:cBhvr>
                                        <p:cTn id="69" dur="500"/>
                                        <p:tgtEl>
                                          <p:spTgt spid="5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60"/>
                                        </p:tgtEl>
                                        <p:attrNameLst>
                                          <p:attrName>style.visibility</p:attrName>
                                        </p:attrNameLst>
                                      </p:cBhvr>
                                      <p:to>
                                        <p:strVal val="visible"/>
                                      </p:to>
                                    </p:set>
                                    <p:anim calcmode="lin" valueType="num">
                                      <p:cBhvr>
                                        <p:cTn id="72" dur="500" fill="hold"/>
                                        <p:tgtEl>
                                          <p:spTgt spid="60"/>
                                        </p:tgtEl>
                                        <p:attrNameLst>
                                          <p:attrName>ppt_w</p:attrName>
                                        </p:attrNameLst>
                                      </p:cBhvr>
                                      <p:tavLst>
                                        <p:tav tm="0">
                                          <p:val>
                                            <p:fltVal val="0"/>
                                          </p:val>
                                        </p:tav>
                                        <p:tav tm="100000">
                                          <p:val>
                                            <p:strVal val="#ppt_w"/>
                                          </p:val>
                                        </p:tav>
                                      </p:tavLst>
                                    </p:anim>
                                    <p:anim calcmode="lin" valueType="num">
                                      <p:cBhvr>
                                        <p:cTn id="73" dur="500" fill="hold"/>
                                        <p:tgtEl>
                                          <p:spTgt spid="60"/>
                                        </p:tgtEl>
                                        <p:attrNameLst>
                                          <p:attrName>ppt_h</p:attrName>
                                        </p:attrNameLst>
                                      </p:cBhvr>
                                      <p:tavLst>
                                        <p:tav tm="0">
                                          <p:val>
                                            <p:fltVal val="0"/>
                                          </p:val>
                                        </p:tav>
                                        <p:tav tm="100000">
                                          <p:val>
                                            <p:strVal val="#ppt_h"/>
                                          </p:val>
                                        </p:tav>
                                      </p:tavLst>
                                    </p:anim>
                                    <p:animEffect transition="in" filter="fade">
                                      <p:cBhvr>
                                        <p:cTn id="7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p:bldP spid="50" grpId="0"/>
      <p:bldP spid="51" grpId="0" animBg="1"/>
      <p:bldP spid="52" grpId="0"/>
      <p:bldP spid="55" grpId="0" animBg="1"/>
      <p:bldP spid="56" grpId="0"/>
      <p:bldP spid="59" grpId="0" animBg="1"/>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32783D4-394E-4E15-9E8E-3FCD623025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42324"/>
          <a:stretch/>
        </p:blipFill>
        <p:spPr>
          <a:xfrm flipH="1">
            <a:off x="0" y="-1561478"/>
            <a:ext cx="4219146" cy="3474720"/>
          </a:xfrm>
          <a:prstGeom prst="rect">
            <a:avLst/>
          </a:prstGeom>
        </p:spPr>
      </p:pic>
      <p:sp>
        <p:nvSpPr>
          <p:cNvPr id="3" name="矩形: 圆角 7">
            <a:extLst>
              <a:ext uri="{FF2B5EF4-FFF2-40B4-BE49-F238E27FC236}">
                <a16:creationId xmlns:a16="http://schemas.microsoft.com/office/drawing/2014/main" id="{57661667-C52F-4B28-AC34-0E0052F95BA9}"/>
              </a:ext>
            </a:extLst>
          </p:cNvPr>
          <p:cNvSpPr/>
          <p:nvPr/>
        </p:nvSpPr>
        <p:spPr>
          <a:xfrm>
            <a:off x="1117600" y="698085"/>
            <a:ext cx="10414000" cy="1088157"/>
          </a:xfrm>
          <a:prstGeom prst="roundRect">
            <a:avLst/>
          </a:prstGeom>
          <a:solidFill>
            <a:srgbClr val="F4A7B0"/>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F4969"/>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4" name="Text Box 20">
            <a:extLst>
              <a:ext uri="{FF2B5EF4-FFF2-40B4-BE49-F238E27FC236}">
                <a16:creationId xmlns:a16="http://schemas.microsoft.com/office/drawing/2014/main" id="{BC4B3F7A-C95F-4916-87EC-1F61FE62AEE3}"/>
              </a:ext>
            </a:extLst>
          </p:cNvPr>
          <p:cNvSpPr txBox="1">
            <a:spLocks noChangeArrowheads="1"/>
          </p:cNvSpPr>
          <p:nvPr/>
        </p:nvSpPr>
        <p:spPr bwMode="auto">
          <a:xfrm>
            <a:off x="1270000" y="934480"/>
            <a:ext cx="10261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b="1">
                <a:latin typeface="Times New Roman" panose="02020603050405020304" pitchFamily="18" charset="0"/>
                <a:cs typeface="Times New Roman" panose="02020603050405020304" pitchFamily="18" charset="0"/>
              </a:rPr>
              <a:t>Bài tập 2: Nhắc lại quy tắc viết hoa danh từ riêng đã học.</a:t>
            </a:r>
          </a:p>
        </p:txBody>
      </p:sp>
      <p:sp>
        <p:nvSpPr>
          <p:cNvPr id="5" name="Text Box 19">
            <a:extLst>
              <a:ext uri="{FF2B5EF4-FFF2-40B4-BE49-F238E27FC236}">
                <a16:creationId xmlns:a16="http://schemas.microsoft.com/office/drawing/2014/main" id="{3B0239AE-B598-49B0-91F8-DE22C7A58CD5}"/>
              </a:ext>
            </a:extLst>
          </p:cNvPr>
          <p:cNvSpPr txBox="1">
            <a:spLocks noChangeArrowheads="1"/>
          </p:cNvSpPr>
          <p:nvPr/>
        </p:nvSpPr>
        <p:spPr bwMode="auto">
          <a:xfrm>
            <a:off x="-25400" y="1824342"/>
            <a:ext cx="121856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 Khi viết tên người, tên địa lí nước ngoài, ta viết hoa chữ cái đầu của mỗi bộ phận tạo thành tên đó. Nếu bộ phận tạo thành tên gồm nhiều tiếng thì giữa các tiếng cần có gạch nối .</a:t>
            </a:r>
          </a:p>
        </p:txBody>
      </p:sp>
      <p:pic>
        <p:nvPicPr>
          <p:cNvPr id="7" name="Picture 6">
            <a:extLst>
              <a:ext uri="{FF2B5EF4-FFF2-40B4-BE49-F238E27FC236}">
                <a16:creationId xmlns:a16="http://schemas.microsoft.com/office/drawing/2014/main" id="{DBE9CD08-A4DD-42CA-ACE1-31B1C7E449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800" y="3379807"/>
            <a:ext cx="1887231" cy="2359039"/>
          </a:xfrm>
          <a:prstGeom prst="rect">
            <a:avLst/>
          </a:prstGeom>
        </p:spPr>
      </p:pic>
      <p:sp>
        <p:nvSpPr>
          <p:cNvPr id="8" name="矩形: 圆角 7">
            <a:extLst>
              <a:ext uri="{FF2B5EF4-FFF2-40B4-BE49-F238E27FC236}">
                <a16:creationId xmlns:a16="http://schemas.microsoft.com/office/drawing/2014/main" id="{AE68E634-B604-4D2E-A4F9-0DB92F4A7230}"/>
              </a:ext>
            </a:extLst>
          </p:cNvPr>
          <p:cNvSpPr/>
          <p:nvPr/>
        </p:nvSpPr>
        <p:spPr>
          <a:xfrm>
            <a:off x="173816" y="5931774"/>
            <a:ext cx="2997201"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9" name="TextBox 8">
            <a:extLst>
              <a:ext uri="{FF2B5EF4-FFF2-40B4-BE49-F238E27FC236}">
                <a16:creationId xmlns:a16="http://schemas.microsoft.com/office/drawing/2014/main" id="{3D908962-A075-4B4F-A837-F95D6245661A}"/>
              </a:ext>
            </a:extLst>
          </p:cNvPr>
          <p:cNvSpPr txBox="1"/>
          <p:nvPr/>
        </p:nvSpPr>
        <p:spPr>
          <a:xfrm>
            <a:off x="134620" y="5909317"/>
            <a:ext cx="29972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La-phông-ten</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45A267-D6D4-49BD-BB4B-1AF3896F1A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602" y="3247437"/>
            <a:ext cx="5277148" cy="2359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矩形: 圆角 7">
            <a:extLst>
              <a:ext uri="{FF2B5EF4-FFF2-40B4-BE49-F238E27FC236}">
                <a16:creationId xmlns:a16="http://schemas.microsoft.com/office/drawing/2014/main" id="{CBBD34FC-3E99-4146-9ABE-63168E7BD8AC}"/>
              </a:ext>
            </a:extLst>
          </p:cNvPr>
          <p:cNvSpPr/>
          <p:nvPr/>
        </p:nvSpPr>
        <p:spPr>
          <a:xfrm>
            <a:off x="4230576" y="5944273"/>
            <a:ext cx="2997201"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3" name="TextBox 12">
            <a:extLst>
              <a:ext uri="{FF2B5EF4-FFF2-40B4-BE49-F238E27FC236}">
                <a16:creationId xmlns:a16="http://schemas.microsoft.com/office/drawing/2014/main" id="{82640AA5-346B-4AEF-8A81-A44102E7CD9D}"/>
              </a:ext>
            </a:extLst>
          </p:cNvPr>
          <p:cNvSpPr txBox="1"/>
          <p:nvPr/>
        </p:nvSpPr>
        <p:spPr>
          <a:xfrm>
            <a:off x="4439030" y="5936234"/>
            <a:ext cx="2580292"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Hi-ma-lay-a</a:t>
            </a:r>
            <a:endParaRPr lang="en-US" sz="3600" b="1">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A8231C3-49E5-4290-8E6C-8A30661EC7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5973" y="3238555"/>
            <a:ext cx="3704277" cy="2359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矩形: 圆角 7">
            <a:extLst>
              <a:ext uri="{FF2B5EF4-FFF2-40B4-BE49-F238E27FC236}">
                <a16:creationId xmlns:a16="http://schemas.microsoft.com/office/drawing/2014/main" id="{5A4E77A0-07D2-4801-B325-0511C03ECA85}"/>
              </a:ext>
            </a:extLst>
          </p:cNvPr>
          <p:cNvSpPr/>
          <p:nvPr/>
        </p:nvSpPr>
        <p:spPr>
          <a:xfrm>
            <a:off x="8898716" y="5834759"/>
            <a:ext cx="2997201" cy="710861"/>
          </a:xfrm>
          <a:prstGeom prst="roundRect">
            <a:avLst/>
          </a:prstGeom>
          <a:solidFill>
            <a:srgbClr val="EC84A7"/>
          </a:solidFill>
          <a:ln>
            <a:solidFill>
              <a:srgbClr val="EC84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15" name="TextBox 14">
            <a:extLst>
              <a:ext uri="{FF2B5EF4-FFF2-40B4-BE49-F238E27FC236}">
                <a16:creationId xmlns:a16="http://schemas.microsoft.com/office/drawing/2014/main" id="{44E7DBF9-133B-4ACF-841B-5975CA405483}"/>
              </a:ext>
            </a:extLst>
          </p:cNvPr>
          <p:cNvSpPr txBox="1"/>
          <p:nvPr/>
        </p:nvSpPr>
        <p:spPr>
          <a:xfrm>
            <a:off x="9194800" y="5834759"/>
            <a:ext cx="2997200"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sym typeface="Wingdings" panose="05000000000000000000" pitchFamily="2" charset="2"/>
              </a:rPr>
              <a:t>Ma-lai-xi-a</a:t>
            </a:r>
            <a:endParaRPr lang="en-US" sz="36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285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righ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p:bldP spid="12" grpId="0" animBg="1"/>
      <p:bldP spid="13" grpId="0"/>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43E69069-C796-45C3-8197-B1485423F453"/>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2.27.01"/>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_OUTPUT_FOLDER" val="G:\第十四批\614415"/>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自定义 1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699</TotalTime>
  <Words>1677</Words>
  <Application>Microsoft Office PowerPoint</Application>
  <PresentationFormat>Widescreen</PresentationFormat>
  <Paragraphs>168</Paragraphs>
  <Slides>22</Slides>
  <Notes>13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等线</vt:lpstr>
      <vt:lpstr>Arial</vt:lpstr>
      <vt:lpstr>Calibri</vt:lpstr>
      <vt:lpstr>Lobster</vt:lpstr>
      <vt:lpstr>Times New Roman</vt:lpstr>
      <vt:lpstr>UTM Androgyne</vt:lpstr>
      <vt:lpstr>UTM Futura Extra</vt:lpstr>
      <vt:lpstr>UTM Sharnay</vt:lpstr>
      <vt:lpstr>印品黑体</vt:lpstr>
      <vt:lpstr>柳公权柳体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02.27.01</dc:title>
  <dc:creator>WIN7</dc:creator>
  <cp:lastModifiedBy>hieu</cp:lastModifiedBy>
  <cp:revision>257</cp:revision>
  <dcterms:created xsi:type="dcterms:W3CDTF">2017-08-18T03:02:00Z</dcterms:created>
  <dcterms:modified xsi:type="dcterms:W3CDTF">2021-12-11T22:50:22Z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