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3"/>
  </p:notesMasterIdLst>
  <p:sldIdLst>
    <p:sldId id="256" r:id="rId2"/>
    <p:sldId id="306" r:id="rId3"/>
    <p:sldId id="307" r:id="rId4"/>
    <p:sldId id="308" r:id="rId5"/>
    <p:sldId id="309" r:id="rId6"/>
    <p:sldId id="310" r:id="rId7"/>
    <p:sldId id="311" r:id="rId8"/>
    <p:sldId id="258" r:id="rId9"/>
    <p:sldId id="257" r:id="rId10"/>
    <p:sldId id="259" r:id="rId11"/>
    <p:sldId id="312" r:id="rId12"/>
    <p:sldId id="313" r:id="rId13"/>
    <p:sldId id="260" r:id="rId14"/>
    <p:sldId id="261" r:id="rId15"/>
    <p:sldId id="314" r:id="rId16"/>
    <p:sldId id="315" r:id="rId17"/>
    <p:sldId id="318" r:id="rId18"/>
    <p:sldId id="320" r:id="rId19"/>
    <p:sldId id="321" r:id="rId20"/>
    <p:sldId id="262" r:id="rId21"/>
    <p:sldId id="263" r:id="rId22"/>
    <p:sldId id="264" r:id="rId23"/>
    <p:sldId id="322" r:id="rId24"/>
    <p:sldId id="323" r:id="rId25"/>
    <p:sldId id="324" r:id="rId26"/>
    <p:sldId id="265" r:id="rId27"/>
    <p:sldId id="325" r:id="rId28"/>
    <p:sldId id="329" r:id="rId29"/>
    <p:sldId id="330" r:id="rId30"/>
    <p:sldId id="331" r:id="rId31"/>
    <p:sldId id="332" r:id="rId32"/>
    <p:sldId id="333" r:id="rId33"/>
    <p:sldId id="266" r:id="rId34"/>
    <p:sldId id="326" r:id="rId35"/>
    <p:sldId id="327" r:id="rId36"/>
    <p:sldId id="267" r:id="rId37"/>
    <p:sldId id="269" r:id="rId38"/>
    <p:sldId id="268" r:id="rId39"/>
    <p:sldId id="334" r:id="rId40"/>
    <p:sldId id="278" r:id="rId41"/>
    <p:sldId id="335" r:id="rId42"/>
  </p:sldIdLst>
  <p:sldSz cx="12192000" cy="6858000"/>
  <p:notesSz cx="6858000" cy="9144000"/>
  <p:embeddedFontLst>
    <p:embeddedFont>
      <p:font typeface="UTM Ambrose" panose="02040603050506020204" pitchFamily="18" charset="0"/>
      <p:regular r:id="rId44"/>
    </p:embeddedFont>
    <p:embeddedFont>
      <p:font typeface="SVN-Nexa Rush Slab Black Shadow" panose="020B0606040200020203" pitchFamily="34" charset="0"/>
      <p:bold r:id="rId45"/>
    </p:embeddedFont>
    <p:embeddedFont>
      <p:font typeface="UTM Dai Co Viet" panose="02040603050506020204" pitchFamily="18" charset="0"/>
      <p:regular r:id="rId46"/>
    </p:embeddedFont>
    <p:embeddedFont>
      <p:font typeface="SimSun" panose="02010600030101010101" pitchFamily="2" charset="-122"/>
      <p:regular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SimSun" panose="02010600030101010101" pitchFamily="2" charset="-122"/>
      <p:regular r:id="rId47"/>
    </p:embeddedFont>
    <p:embeddedFont>
      <p:font typeface="UTM Isadora" panose="02040603050506020204" pitchFamily="18" charset="0"/>
      <p:regular r:id="rId52"/>
      <p:bold r:id="rId53"/>
    </p:embeddedFont>
    <p:embeddedFont>
      <p:font typeface="Calibri Light" panose="020F0302020204030204" pitchFamily="34" charset="0"/>
      <p:regular r:id="rId54"/>
      <p:italic r:id="rId55"/>
    </p:embeddedFont>
    <p:embeddedFont>
      <p:font typeface="UTM Aquarelle" panose="02040603050506020204" pitchFamily="18" charset="0"/>
      <p:regular r:id="rId56"/>
    </p:embeddedFont>
    <p:embeddedFont>
      <p:font typeface="iCiel Soup of Justice" pitchFamily="2" charset="0"/>
      <p:regular r:id="rId57"/>
    </p:embeddedFont>
    <p:embeddedFont>
      <p:font typeface="HP001 4 hàng" panose="020B0603050302020204" pitchFamily="34" charset="0"/>
      <p:regular r:id="rId58"/>
      <p:bold r:id="rId59"/>
    </p:embeddedFont>
    <p:embeddedFont>
      <p:font typeface="SVN-Revolution" panose="02040603050506020204" pitchFamily="18" charset="0"/>
      <p:regular r:id="rId60"/>
    </p:embeddedFont>
    <p:embeddedFont>
      <p:font typeface="UTM Atlas" panose="02040603050506020204" pitchFamily="18" charset="0"/>
      <p:regular r:id="rId61"/>
      <p:bold r:id="rId62"/>
    </p:embeddedFont>
    <p:embeddedFont>
      <p:font typeface="iCiel Cadena" panose="02000503000000020004" pitchFamily="2" charset="0"/>
      <p:bold r:id="rId63"/>
    </p:embeddedFont>
    <p:embeddedFont>
      <p:font typeface="SVN-Ziclets" panose="02000603000000000000" pitchFamily="2" charset="0"/>
      <p:regular r:id="rId64"/>
    </p:embeddedFont>
    <p:embeddedFont>
      <p:font typeface="UTM Mother" panose="02040603050506020204" pitchFamily="18" charset="0"/>
      <p:regular r:id="rId65"/>
    </p:embeddedFont>
  </p:embeddedFontLst>
  <p:custDataLst>
    <p:tags r:id="rId6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CCECFF"/>
    <a:srgbClr val="FFCCFF"/>
    <a:srgbClr val="99CCFF"/>
    <a:srgbClr val="C0C0C0"/>
    <a:srgbClr val="FFCCCC"/>
    <a:srgbClr val="FFFFCC"/>
    <a:srgbClr val="FFFF99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14" autoAdjust="0"/>
  </p:normalViewPr>
  <p:slideViewPr>
    <p:cSldViewPr snapToGrid="0" showGuides="1">
      <p:cViewPr>
        <p:scale>
          <a:sx n="68" d="100"/>
          <a:sy n="68" d="100"/>
        </p:scale>
        <p:origin x="994" y="2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4.fntdata"/><Relationship Id="rId63" Type="http://schemas.openxmlformats.org/officeDocument/2006/relationships/font" Target="fonts/font20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font" Target="fonts/font15.fntdata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font" Target="fonts/font18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font" Target="fonts/font13.fntdata"/><Relationship Id="rId64" Type="http://schemas.openxmlformats.org/officeDocument/2006/relationships/font" Target="fonts/font21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3.fntdata"/><Relationship Id="rId59" Type="http://schemas.openxmlformats.org/officeDocument/2006/relationships/font" Target="fonts/font16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1.fntdata"/><Relationship Id="rId62" Type="http://schemas.openxmlformats.org/officeDocument/2006/relationships/font" Target="fonts/font19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6.fntdata"/><Relationship Id="rId57" Type="http://schemas.openxmlformats.org/officeDocument/2006/relationships/font" Target="fonts/font1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60" Type="http://schemas.openxmlformats.org/officeDocument/2006/relationships/font" Target="fonts/font17.fntdata"/><Relationship Id="rId65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7.fntdata"/><Relationship Id="rId5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69295-368E-4AA2-9E17-8F4CB41A6C24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79E2B-3203-4185-AC76-969870319DB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155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7349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976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Number Placeholder 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CF0CE75F-B917-4207-91E9-0B58ED204775}" type="slidenum">
              <a:rPr lang="en-US" altLang="zh-CN" smtClean="0"/>
              <a:pPr/>
              <a:t>18</a:t>
            </a:fld>
            <a:endParaRPr lang="en-US" altLang="zh-CN" smtClean="0"/>
          </a:p>
        </p:txBody>
      </p:sp>
      <p:sp>
        <p:nvSpPr>
          <p:cNvPr id="32770" name="Slide Image Placeholder 132097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32771" name="Text Placeholder 132098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en-GB" smtClean="0"/>
          </a:p>
        </p:txBody>
      </p:sp>
    </p:spTree>
    <p:extLst>
      <p:ext uri="{BB962C8B-B14F-4D97-AF65-F5344CB8AC3E}">
        <p14:creationId xmlns:p14="http://schemas.microsoft.com/office/powerpoint/2010/main" val="851443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84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96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6965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978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9573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847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93563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9686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5812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17243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1791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0050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0477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738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3092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6212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9444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015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4178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35213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329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214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954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0226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E79E2B-3203-4185-AC76-969870319DB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39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51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93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27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02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17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77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30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78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7E1E0"/>
          </a:solidFill>
          <a:ln>
            <a:solidFill>
              <a:srgbClr val="C7E1E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18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78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01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89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72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07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96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580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E2B01-06D4-4F6D-A4D6-763215F22D9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04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E2B01-06D4-4F6D-A4D6-763215F22D97}" type="datetimeFigureOut">
              <a:rPr lang="zh-CN" altLang="en-US" smtClean="0"/>
              <a:t>2021/12/17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9B1EE-D593-48DE-A89C-69F7FACD64A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0330" y="-1639606"/>
            <a:ext cx="1406850" cy="1406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130" y="7248586"/>
            <a:ext cx="1406850" cy="1406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249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4" Type="http://schemas.openxmlformats.org/officeDocument/2006/relationships/image" Target="../media/image29.png"/><Relationship Id="rId1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4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24.png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vi.wikipedia.org/wiki/Ti%E1%BA%BFng_Ph%C3%A1p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15" Type="http://schemas.openxmlformats.org/officeDocument/2006/relationships/image" Target="../media/image28.png"/><Relationship Id="rId4" Type="http://schemas.openxmlformats.org/officeDocument/2006/relationships/image" Target="../media/image52.png"/><Relationship Id="rId14" Type="http://schemas.openxmlformats.org/officeDocument/2006/relationships/image" Target="../media/image1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slide" Target="slide4.xml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10" Type="http://schemas.openxmlformats.org/officeDocument/2006/relationships/image" Target="../media/image13.png"/><Relationship Id="rId4" Type="http://schemas.openxmlformats.org/officeDocument/2006/relationships/image" Target="../media/image10.jpeg"/><Relationship Id="rId9" Type="http://schemas.openxmlformats.org/officeDocument/2006/relationships/image" Target="../media/image12.png"/><Relationship Id="rId14" Type="http://schemas.openxmlformats.org/officeDocument/2006/relationships/slide" Target="slide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44.png"/><Relationship Id="rId10" Type="http://schemas.microsoft.com/office/2007/relationships/hdphoto" Target="../media/hdphoto7.wdp"/><Relationship Id="rId9" Type="http://schemas.openxmlformats.org/officeDocument/2006/relationships/image" Target="../media/image52.png"/><Relationship Id="rId14" Type="http://schemas.openxmlformats.org/officeDocument/2006/relationships/image" Target="../media/image14.svg"/><Relationship Id="rId4" Type="http://schemas.openxmlformats.org/officeDocument/2006/relationships/image" Target="../media/image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52.png"/><Relationship Id="rId15" Type="http://schemas.openxmlformats.org/officeDocument/2006/relationships/image" Target="../media/image30.png"/><Relationship Id="rId4" Type="http://schemas.openxmlformats.org/officeDocument/2006/relationships/image" Target="../media/image29.png"/><Relationship Id="rId14" Type="http://schemas.openxmlformats.org/officeDocument/2006/relationships/image" Target="../media/image14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.svg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12" Type="http://schemas.microsoft.com/office/2007/relationships/hdphoto" Target="../media/hdphoto3.wdp"/><Relationship Id="rId17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slide" Target="slide5.xml"/><Relationship Id="rId1" Type="http://schemas.microsoft.com/office/2007/relationships/media" Target="../media/media2.wav"/><Relationship Id="rId6" Type="http://schemas.openxmlformats.org/officeDocument/2006/relationships/image" Target="../media/image10.jpe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9.png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17" Type="http://schemas.openxmlformats.org/officeDocument/2006/relationships/image" Target="../media/image15.png"/><Relationship Id="rId2" Type="http://schemas.openxmlformats.org/officeDocument/2006/relationships/audio" Target="../media/media2.wav"/><Relationship Id="rId16" Type="http://schemas.openxmlformats.org/officeDocument/2006/relationships/slide" Target="slide6.xml"/><Relationship Id="rId1" Type="http://schemas.microsoft.com/office/2007/relationships/media" Target="../media/media2.wav"/><Relationship Id="rId6" Type="http://schemas.openxmlformats.org/officeDocument/2006/relationships/image" Target="../media/image10.jpe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5.xml"/><Relationship Id="rId1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9.png"/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17" Type="http://schemas.openxmlformats.org/officeDocument/2006/relationships/image" Target="../media/image22.jpeg"/><Relationship Id="rId2" Type="http://schemas.openxmlformats.org/officeDocument/2006/relationships/audio" Target="../media/media2.wav"/><Relationship Id="rId16" Type="http://schemas.openxmlformats.org/officeDocument/2006/relationships/image" Target="../media/image12.png"/><Relationship Id="rId1" Type="http://schemas.microsoft.com/office/2007/relationships/media" Target="../media/media2.wav"/><Relationship Id="rId6" Type="http://schemas.openxmlformats.org/officeDocument/2006/relationships/image" Target="../media/image10.jpe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28.png"/><Relationship Id="rId15" Type="http://schemas.openxmlformats.org/officeDocument/2006/relationships/hyperlink" Target="http://ketcau.wikia.com/index.php?title=Ti%E1%BA%BFng_Ph%C3%A1p&amp;action=edit&amp;redlink=1" TargetMode="External"/><Relationship Id="rId4" Type="http://schemas.openxmlformats.org/officeDocument/2006/relationships/image" Target="../media/image27.jpeg"/><Relationship Id="rId1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rot="1848420">
            <a:off x="10302386" y="350571"/>
            <a:ext cx="1884378" cy="1531041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 rot="5400000">
            <a:off x="9307922" y="2517214"/>
            <a:ext cx="5072639" cy="360650"/>
            <a:chOff x="1216461" y="6566699"/>
            <a:chExt cx="5072639" cy="360650"/>
          </a:xfrm>
        </p:grpSpPr>
        <p:sp>
          <p:nvSpPr>
            <p:cNvPr id="50" name="椭圆 49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等腰三角形 54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6" name="等腰三角形 55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7" name="等腰三角形 56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grpSp>
        <p:nvGrpSpPr>
          <p:cNvPr id="100" name="组合 99"/>
          <p:cNvGrpSpPr/>
          <p:nvPr/>
        </p:nvGrpSpPr>
        <p:grpSpPr>
          <a:xfrm>
            <a:off x="1064061" y="6414299"/>
            <a:ext cx="5072639" cy="360650"/>
            <a:chOff x="1064061" y="6414299"/>
            <a:chExt cx="5072639" cy="360650"/>
          </a:xfrm>
        </p:grpSpPr>
        <p:sp>
          <p:nvSpPr>
            <p:cNvPr id="35" name="椭圆 34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等腰三角形 42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63" name="文本框 62"/>
          <p:cNvSpPr txBox="1"/>
          <p:nvPr/>
        </p:nvSpPr>
        <p:spPr>
          <a:xfrm>
            <a:off x="4357384" y="1117374"/>
            <a:ext cx="4160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spc="600" dirty="0" err="1" smtClean="0">
                <a:solidFill>
                  <a:srgbClr val="434343"/>
                </a:solidFill>
                <a:latin typeface="SVN-Nexa Rush Slab Black Shadow" panose="020B0606040200020203" pitchFamily="34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Khoa</a:t>
            </a:r>
            <a:r>
              <a:rPr lang="en-US" altLang="zh-CN" sz="4000" b="1" spc="600" dirty="0" smtClean="0">
                <a:solidFill>
                  <a:srgbClr val="434343"/>
                </a:solidFill>
                <a:latin typeface="SVN-Nexa Rush Slab Black Shadow" panose="020B0606040200020203" pitchFamily="34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 </a:t>
            </a:r>
            <a:r>
              <a:rPr lang="en-US" altLang="zh-CN" sz="4000" b="1" spc="600" dirty="0" err="1" smtClean="0">
                <a:solidFill>
                  <a:srgbClr val="434343"/>
                </a:solidFill>
                <a:latin typeface="SVN-Nexa Rush Slab Black Shadow" panose="020B0606040200020203" pitchFamily="34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học</a:t>
            </a:r>
            <a:endParaRPr lang="zh-CN" altLang="en-US" sz="4000" b="1" spc="600" dirty="0">
              <a:solidFill>
                <a:srgbClr val="434343"/>
              </a:solidFill>
              <a:latin typeface="SVN-Nexa Rush Slab Black Shadow" panose="020B0606040200020203" pitchFamily="34" charset="0"/>
              <a:ea typeface="字魂5号-无外润黑体" panose="00000500000000000000" pitchFamily="2" charset="-122"/>
              <a:sym typeface="思源黑体 CN Normal" panose="020B0400000000000000" pitchFamily="34" charset="-122"/>
            </a:endParaRPr>
          </a:p>
        </p:txBody>
      </p:sp>
      <p:pic>
        <p:nvPicPr>
          <p:cNvPr id="64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9817552">
            <a:off x="7660674" y="3241571"/>
            <a:ext cx="5068268" cy="4114800"/>
          </a:xfrm>
          <a:prstGeom prst="rect">
            <a:avLst/>
          </a:prstGeom>
        </p:spPr>
      </p:pic>
      <p:sp>
        <p:nvSpPr>
          <p:cNvPr id="88" name="文本框 87"/>
          <p:cNvSpPr txBox="1"/>
          <p:nvPr/>
        </p:nvSpPr>
        <p:spPr>
          <a:xfrm>
            <a:off x="1659497" y="1785390"/>
            <a:ext cx="106293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0" b="1" spc="600" dirty="0" smtClean="0">
                <a:solidFill>
                  <a:schemeClr val="accent5">
                    <a:lumMod val="50000"/>
                  </a:schemeClr>
                </a:solidFill>
                <a:latin typeface="SVN-Ziclets" panose="02000603000000000000" pitchFamily="2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Xi </a:t>
            </a:r>
            <a:r>
              <a:rPr lang="en-US" altLang="zh-CN" sz="18000" b="1" spc="600" dirty="0" err="1" smtClean="0">
                <a:solidFill>
                  <a:schemeClr val="accent5">
                    <a:lumMod val="50000"/>
                  </a:schemeClr>
                </a:solidFill>
                <a:latin typeface="SVN-Ziclets" panose="02000603000000000000" pitchFamily="2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măng</a:t>
            </a:r>
            <a:endParaRPr lang="zh-CN" altLang="en-US" sz="18000" b="1" spc="600" dirty="0">
              <a:solidFill>
                <a:schemeClr val="accent5">
                  <a:lumMod val="50000"/>
                </a:schemeClr>
              </a:solidFill>
              <a:latin typeface="SVN-Ziclets" panose="02000603000000000000" pitchFamily="2" charset="0"/>
              <a:ea typeface="字魂5号-无外润黑体" panose="00000500000000000000" pitchFamily="2" charset="-122"/>
              <a:sym typeface="思源黑体 CN Normal" panose="020B0400000000000000" pitchFamily="34" charset="-122"/>
            </a:endParaRPr>
          </a:p>
        </p:txBody>
      </p:sp>
      <p:pic>
        <p:nvPicPr>
          <p:cNvPr id="6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27252">
            <a:off x="4825311" y="3532119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0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8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44541" y="0"/>
            <a:ext cx="3697902" cy="30045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1287858"/>
            <a:ext cx="5570142" cy="5570142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flipH="1">
            <a:off x="6992589" y="6323864"/>
            <a:ext cx="5072639" cy="360650"/>
            <a:chOff x="1064061" y="6414299"/>
            <a:chExt cx="5072639" cy="360650"/>
          </a:xfrm>
        </p:grpSpPr>
        <p:sp>
          <p:nvSpPr>
            <p:cNvPr id="5" name="椭圆 4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等腰三角形 9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flipH="1">
            <a:off x="543222" y="185996"/>
            <a:ext cx="5072639" cy="360650"/>
            <a:chOff x="1064061" y="6414299"/>
            <a:chExt cx="5072639" cy="360650"/>
          </a:xfrm>
        </p:grpSpPr>
        <p:sp>
          <p:nvSpPr>
            <p:cNvPr id="18" name="椭圆 17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等腰三角形 22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5" t="68132"/>
          <a:stretch/>
        </p:blipFill>
        <p:spPr>
          <a:xfrm>
            <a:off x="1568562" y="2019932"/>
            <a:ext cx="2124986" cy="2303322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44A713B3-AE92-401C-B403-293CAF83B4BF}"/>
              </a:ext>
            </a:extLst>
          </p:cNvPr>
          <p:cNvSpPr txBox="1"/>
          <p:nvPr/>
        </p:nvSpPr>
        <p:spPr>
          <a:xfrm>
            <a:off x="3439384" y="2066860"/>
            <a:ext cx="85801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Xi </a:t>
            </a:r>
            <a:r>
              <a:rPr lang="en-US" altLang="zh-CN" sz="7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măng</a:t>
            </a:r>
            <a:r>
              <a:rPr lang="en-US" altLang="zh-CN" sz="7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7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được</a:t>
            </a:r>
            <a:r>
              <a:rPr lang="en-US" altLang="zh-CN" sz="7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7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làm</a:t>
            </a:r>
            <a:r>
              <a:rPr lang="en-US" altLang="zh-CN" sz="7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7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từ</a:t>
            </a:r>
            <a:r>
              <a:rPr lang="en-US" altLang="zh-CN" sz="7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</a:p>
          <a:p>
            <a:pPr algn="ctr"/>
            <a:r>
              <a:rPr lang="en-US" altLang="zh-CN" sz="7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những</a:t>
            </a:r>
            <a:r>
              <a:rPr lang="en-US" altLang="zh-CN" sz="7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7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nguyên</a:t>
            </a:r>
            <a:r>
              <a:rPr lang="en-US" altLang="zh-CN" sz="7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7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liệu</a:t>
            </a:r>
            <a:r>
              <a:rPr lang="en-US" altLang="zh-CN" sz="7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70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nào</a:t>
            </a:r>
            <a:r>
              <a:rPr lang="en-US" altLang="zh-CN" sz="7000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?</a:t>
            </a:r>
            <a:endParaRPr lang="zh-CN" altLang="en-US" sz="7000" dirty="0">
              <a:solidFill>
                <a:srgbClr val="FF0000"/>
              </a:solidFill>
              <a:latin typeface="Times New Roman" panose="02020603050405020304" pitchFamily="18" charset="0"/>
              <a:ea typeface="字魂5号-无外润黑体" panose="00000500000000000000" pitchFamily="2" charset="-122"/>
              <a:cs typeface="Times New Roman" panose="02020603050405020304" pitchFamily="18" charset="0"/>
              <a:sym typeface="思源黑体 CN Normal" panose="020B0400000000000000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911071" y="3614304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400" b="1" spc="600" dirty="0">
              <a:solidFill>
                <a:srgbClr val="434343"/>
              </a:solidFill>
              <a:latin typeface="思源黑体 CN Normal" panose="020B0400000000000000" pitchFamily="34" charset="-122"/>
              <a:ea typeface="字魂5号-无外润黑体" panose="00000500000000000000" pitchFamily="2" charset="-122"/>
              <a:sym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78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6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3" dur="2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82894" y="3365770"/>
            <a:ext cx="391966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4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81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55692" y="-22302"/>
            <a:ext cx="3697902" cy="30045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1287858"/>
            <a:ext cx="5570142" cy="5570142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flipH="1">
            <a:off x="6992589" y="6323864"/>
            <a:ext cx="5072639" cy="360650"/>
            <a:chOff x="1064061" y="6414299"/>
            <a:chExt cx="5072639" cy="360650"/>
          </a:xfrm>
        </p:grpSpPr>
        <p:sp>
          <p:nvSpPr>
            <p:cNvPr id="5" name="椭圆 4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等腰三角形 9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flipH="1">
            <a:off x="543222" y="185996"/>
            <a:ext cx="5072639" cy="360650"/>
            <a:chOff x="1064061" y="6414299"/>
            <a:chExt cx="5072639" cy="360650"/>
          </a:xfrm>
        </p:grpSpPr>
        <p:sp>
          <p:nvSpPr>
            <p:cNvPr id="18" name="椭圆 17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等腰三角形 22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5911071" y="3614304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4400" b="1" spc="600" dirty="0">
              <a:solidFill>
                <a:srgbClr val="434343"/>
              </a:solidFill>
              <a:latin typeface="思源黑体 CN Normal" panose="020B0400000000000000" pitchFamily="34" charset="-122"/>
              <a:ea typeface="字魂5号-无外润黑体" panose="00000500000000000000" pitchFamily="2" charset="-122"/>
              <a:sym typeface="思源黑体 CN Normal" panose="020B0400000000000000" pitchFamily="34" charset="-122"/>
            </a:endParaRPr>
          </a:p>
        </p:txBody>
      </p:sp>
      <p:pic>
        <p:nvPicPr>
          <p:cNvPr id="33" name="Picture 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448189" y="1585724"/>
            <a:ext cx="10432839" cy="4367533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44A713B3-AE92-401C-B403-293CAF83B4BF}"/>
              </a:ext>
            </a:extLst>
          </p:cNvPr>
          <p:cNvSpPr txBox="1"/>
          <p:nvPr/>
        </p:nvSpPr>
        <p:spPr>
          <a:xfrm>
            <a:off x="2867877" y="2026078"/>
            <a:ext cx="773652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quặng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GB" sz="4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ôxít</a:t>
            </a:r>
            <a:r>
              <a:rPr lang="en-GB" sz="4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GB" sz="4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zh-CN" altLang="en-US" sz="4500" dirty="0">
              <a:latin typeface="Times New Roman" panose="02020603050405020304" pitchFamily="18" charset="0"/>
              <a:ea typeface="字魂5号-无外润黑体" panose="00000500000000000000" pitchFamily="2" charset="-122"/>
              <a:cs typeface="Times New Roman" panose="02020603050405020304" pitchFamily="18" charset="0"/>
              <a:sym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8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7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43" name="图片 1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94098" y="-25642"/>
            <a:ext cx="3697902" cy="3004514"/>
          </a:xfrm>
          <a:prstGeom prst="rect">
            <a:avLst/>
          </a:prstGeom>
        </p:spPr>
      </p:pic>
      <p:pic>
        <p:nvPicPr>
          <p:cNvPr id="4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474857">
            <a:off x="-716900" y="3639096"/>
            <a:ext cx="3969906" cy="421771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94914" y="2023393"/>
            <a:ext cx="10647467" cy="224676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94834" y="2176989"/>
            <a:ext cx="101329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50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ổ sung nhà máy xi măng tỉnh Hà Giang vào Quy hoạch phát triển công nghiệp xi  măng Việt Nam - Xi măng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9743"/>
            <a:ext cx="5464629" cy="557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578633" y="5733477"/>
            <a:ext cx="46121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14336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3" y="119743"/>
            <a:ext cx="5856515" cy="557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6823451" y="5733477"/>
            <a:ext cx="42274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85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330426" y="5733477"/>
            <a:ext cx="51085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604643" y="5733477"/>
            <a:ext cx="46650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Hoang thach 1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86" y="152400"/>
            <a:ext cx="5323114" cy="558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Hai Phong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957" y="152400"/>
            <a:ext cx="4954814" cy="5581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42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565491" y="5733477"/>
            <a:ext cx="43989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Bỉm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22114" y="5733477"/>
            <a:ext cx="42614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40290" descr="Nhà máy xi măng Bỉm S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54" y="119743"/>
            <a:ext cx="5663832" cy="5704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CÔNG TY CỔ PHẦN XI MĂNG VICEM HÀ TIÊN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742" y="119743"/>
            <a:ext cx="5812971" cy="570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73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46"/>
          <p:cNvSpPr txBox="1"/>
          <p:nvPr/>
        </p:nvSpPr>
        <p:spPr>
          <a:xfrm>
            <a:off x="828034" y="4898573"/>
            <a:ext cx="1072441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1,4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3.200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AutoShape 2" descr="XI MĂNG SÔNG GIA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6" name="Picture 10" descr="Sau thôn tính, đại gia SCG đến từ Thái Lan gia tăng chiếm thị phần xi măng 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5613854" cy="468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2" descr="Tập đoàn SC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Tập đoàn SC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12" name="Picture 16" descr="Tập đoàn SC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486" y="160337"/>
            <a:ext cx="5591176" cy="468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05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31073" descr="2400206a2568c1ad168e1c72f85e9382-Vietnam-Country-Map-2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525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Rectangles 131074"/>
          <p:cNvSpPr>
            <a:spLocks noChangeArrowheads="1"/>
          </p:cNvSpPr>
          <p:nvPr/>
        </p:nvSpPr>
        <p:spPr bwMode="auto">
          <a:xfrm flipV="1">
            <a:off x="5638800" y="152400"/>
            <a:ext cx="1524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31076" name="Text Box 131075"/>
          <p:cNvSpPr txBox="1">
            <a:spLocks noChangeArrowheads="1"/>
          </p:cNvSpPr>
          <p:nvPr/>
        </p:nvSpPr>
        <p:spPr bwMode="auto">
          <a:xfrm>
            <a:off x="6172200" y="-14288"/>
            <a:ext cx="4495800" cy="830997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077" name="Text Box 131076"/>
          <p:cNvSpPr txBox="1">
            <a:spLocks noChangeArrowheads="1"/>
          </p:cNvSpPr>
          <p:nvPr/>
        </p:nvSpPr>
        <p:spPr bwMode="auto">
          <a:xfrm>
            <a:off x="1524000" y="76201"/>
            <a:ext cx="3886200" cy="830997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078" name="Rectangles 131077"/>
          <p:cNvSpPr>
            <a:spLocks noChangeArrowheads="1"/>
          </p:cNvSpPr>
          <p:nvPr/>
        </p:nvSpPr>
        <p:spPr bwMode="auto">
          <a:xfrm>
            <a:off x="5791200" y="1524001"/>
            <a:ext cx="152400" cy="13811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31079" name="Text Box 131078"/>
          <p:cNvSpPr txBox="1">
            <a:spLocks noChangeArrowheads="1"/>
          </p:cNvSpPr>
          <p:nvPr/>
        </p:nvSpPr>
        <p:spPr bwMode="auto">
          <a:xfrm>
            <a:off x="6477000" y="2225676"/>
            <a:ext cx="4191000" cy="800219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Bỉm</a:t>
            </a:r>
            <a:r>
              <a:rPr lang="en-US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3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3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3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3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080" name="Rectangles 131079"/>
          <p:cNvSpPr>
            <a:spLocks noChangeArrowheads="1"/>
          </p:cNvSpPr>
          <p:nvPr/>
        </p:nvSpPr>
        <p:spPr bwMode="auto">
          <a:xfrm>
            <a:off x="5943600" y="1295401"/>
            <a:ext cx="152400" cy="138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31081" name="Text Box 131080"/>
          <p:cNvSpPr txBox="1">
            <a:spLocks noChangeArrowheads="1"/>
          </p:cNvSpPr>
          <p:nvPr/>
        </p:nvSpPr>
        <p:spPr bwMode="auto">
          <a:xfrm>
            <a:off x="1524000" y="1066800"/>
            <a:ext cx="3810000" cy="830997"/>
          </a:xfrm>
          <a:prstGeom prst="rect">
            <a:avLst/>
          </a:prstGeom>
          <a:solidFill>
            <a:srgbClr val="66CC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082" name="Rectangles 131081"/>
          <p:cNvSpPr>
            <a:spLocks noChangeArrowheads="1"/>
          </p:cNvSpPr>
          <p:nvPr/>
        </p:nvSpPr>
        <p:spPr bwMode="auto">
          <a:xfrm>
            <a:off x="6096000" y="1143000"/>
            <a:ext cx="152400" cy="1524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31083" name="Rectangles 131082"/>
          <p:cNvSpPr>
            <a:spLocks noChangeArrowheads="1"/>
          </p:cNvSpPr>
          <p:nvPr/>
        </p:nvSpPr>
        <p:spPr bwMode="auto">
          <a:xfrm>
            <a:off x="6324600" y="1143000"/>
            <a:ext cx="152400" cy="152400"/>
          </a:xfrm>
          <a:prstGeom prst="rect">
            <a:avLst/>
          </a:prstGeom>
          <a:solidFill>
            <a:srgbClr val="5F2DB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31084" name="Text Box 131083"/>
          <p:cNvSpPr txBox="1">
            <a:spLocks noChangeArrowheads="1"/>
          </p:cNvSpPr>
          <p:nvPr/>
        </p:nvSpPr>
        <p:spPr bwMode="auto">
          <a:xfrm>
            <a:off x="6553200" y="1143001"/>
            <a:ext cx="4114800" cy="830997"/>
          </a:xfrm>
          <a:prstGeom prst="rect">
            <a:avLst/>
          </a:prstGeom>
          <a:solidFill>
            <a:srgbClr val="5F2D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TP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085" name="Rectangles 131084"/>
          <p:cNvSpPr>
            <a:spLocks noChangeArrowheads="1"/>
          </p:cNvSpPr>
          <p:nvPr/>
        </p:nvSpPr>
        <p:spPr bwMode="auto">
          <a:xfrm>
            <a:off x="5638800" y="5867401"/>
            <a:ext cx="152400" cy="138113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31086" name="Line Callout 3 131085"/>
          <p:cNvSpPr>
            <a:spLocks/>
          </p:cNvSpPr>
          <p:nvPr/>
        </p:nvSpPr>
        <p:spPr bwMode="auto">
          <a:xfrm>
            <a:off x="1524000" y="5943601"/>
            <a:ext cx="3810000" cy="830997"/>
          </a:xfrm>
          <a:prstGeom prst="borderCallout3">
            <a:avLst>
              <a:gd name="adj1" fmla="val 13898"/>
              <a:gd name="adj2" fmla="val 102000"/>
              <a:gd name="adj3" fmla="val 13898"/>
              <a:gd name="adj4" fmla="val 116667"/>
              <a:gd name="adj5" fmla="val 113319"/>
              <a:gd name="adj6" fmla="val 116667"/>
              <a:gd name="adj7" fmla="val 128958"/>
              <a:gd name="adj8" fmla="val 110000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087" name="Straight Connector 131086"/>
          <p:cNvSpPr>
            <a:spLocks noChangeShapeType="1"/>
          </p:cNvSpPr>
          <p:nvPr/>
        </p:nvSpPr>
        <p:spPr bwMode="auto">
          <a:xfrm>
            <a:off x="5334000" y="609600"/>
            <a:ext cx="838200" cy="6096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8" name="Straight Connector 131087"/>
          <p:cNvSpPr>
            <a:spLocks noChangeShapeType="1"/>
          </p:cNvSpPr>
          <p:nvPr/>
        </p:nvSpPr>
        <p:spPr bwMode="auto">
          <a:xfrm>
            <a:off x="5715000" y="228600"/>
            <a:ext cx="533400" cy="76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89" name="Straight Connector 131088"/>
          <p:cNvSpPr>
            <a:spLocks noChangeShapeType="1"/>
          </p:cNvSpPr>
          <p:nvPr/>
        </p:nvSpPr>
        <p:spPr bwMode="auto">
          <a:xfrm>
            <a:off x="6477000" y="1219200"/>
            <a:ext cx="76200" cy="76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0" name="Straight Connector 131089"/>
          <p:cNvSpPr>
            <a:spLocks noChangeShapeType="1"/>
          </p:cNvSpPr>
          <p:nvPr/>
        </p:nvSpPr>
        <p:spPr bwMode="auto">
          <a:xfrm flipV="1">
            <a:off x="5257800" y="1371600"/>
            <a:ext cx="685800" cy="152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1" name="Straight Connector 131090"/>
          <p:cNvSpPr>
            <a:spLocks noChangeShapeType="1"/>
          </p:cNvSpPr>
          <p:nvPr/>
        </p:nvSpPr>
        <p:spPr bwMode="auto">
          <a:xfrm>
            <a:off x="5867400" y="1600200"/>
            <a:ext cx="609600" cy="685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2" name="Straight Connector 131091"/>
          <p:cNvSpPr>
            <a:spLocks noChangeShapeType="1"/>
          </p:cNvSpPr>
          <p:nvPr/>
        </p:nvSpPr>
        <p:spPr bwMode="auto">
          <a:xfrm flipV="1">
            <a:off x="5029200" y="5943600"/>
            <a:ext cx="685800" cy="2286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3" name="Rectangles 131092"/>
          <p:cNvSpPr>
            <a:spLocks noChangeArrowheads="1"/>
          </p:cNvSpPr>
          <p:nvPr/>
        </p:nvSpPr>
        <p:spPr bwMode="auto">
          <a:xfrm flipV="1">
            <a:off x="5715000" y="1752600"/>
            <a:ext cx="1524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CN">
              <a:ea typeface="SimSun" panose="02010600030101010101" pitchFamily="2" charset="-122"/>
            </a:endParaRPr>
          </a:p>
        </p:txBody>
      </p:sp>
      <p:sp>
        <p:nvSpPr>
          <p:cNvPr id="131094" name="Text Box 131093"/>
          <p:cNvSpPr txBox="1">
            <a:spLocks noChangeArrowheads="1"/>
          </p:cNvSpPr>
          <p:nvPr/>
        </p:nvSpPr>
        <p:spPr bwMode="auto">
          <a:xfrm>
            <a:off x="1524000" y="2209801"/>
            <a:ext cx="4191000" cy="830997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095" name="Straight Connector 131094"/>
          <p:cNvSpPr>
            <a:spLocks noChangeShapeType="1"/>
          </p:cNvSpPr>
          <p:nvPr/>
        </p:nvSpPr>
        <p:spPr bwMode="auto">
          <a:xfrm flipH="1">
            <a:off x="5638800" y="1828800"/>
            <a:ext cx="152400" cy="457200"/>
          </a:xfrm>
          <a:prstGeom prst="line">
            <a:avLst/>
          </a:prstGeom>
          <a:noFill/>
          <a:ln w="381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6" name="Rectangles 131095"/>
          <p:cNvSpPr>
            <a:spLocks noChangeArrowheads="1"/>
          </p:cNvSpPr>
          <p:nvPr/>
        </p:nvSpPr>
        <p:spPr bwMode="auto">
          <a:xfrm>
            <a:off x="6553200" y="5715001"/>
            <a:ext cx="228600" cy="13811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66FFFF"/>
              </a:solidFill>
              <a:cs typeface="Arial" panose="020B0604020202020204" pitchFamily="34" charset="0"/>
            </a:endParaRPr>
          </a:p>
        </p:txBody>
      </p:sp>
      <p:sp>
        <p:nvSpPr>
          <p:cNvPr id="131097" name="Line Callout 3 131096"/>
          <p:cNvSpPr>
            <a:spLocks/>
          </p:cNvSpPr>
          <p:nvPr/>
        </p:nvSpPr>
        <p:spPr bwMode="auto">
          <a:xfrm>
            <a:off x="6553200" y="4495801"/>
            <a:ext cx="3810000" cy="830997"/>
          </a:xfrm>
          <a:prstGeom prst="borderCallout3">
            <a:avLst>
              <a:gd name="adj1" fmla="val 13898"/>
              <a:gd name="adj2" fmla="val 102000"/>
              <a:gd name="adj3" fmla="val 13898"/>
              <a:gd name="adj4" fmla="val 134667"/>
              <a:gd name="adj5" fmla="val 121236"/>
              <a:gd name="adj6" fmla="val 134667"/>
              <a:gd name="adj7" fmla="val 138222"/>
              <a:gd name="adj8" fmla="val 128000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Long- TP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098" name="Straight Connector 131097"/>
          <p:cNvSpPr>
            <a:spLocks noChangeShapeType="1"/>
          </p:cNvSpPr>
          <p:nvPr/>
        </p:nvSpPr>
        <p:spPr bwMode="auto">
          <a:xfrm flipV="1">
            <a:off x="6705600" y="5334000"/>
            <a:ext cx="685800" cy="3810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99" name="Straight Connector 131098"/>
          <p:cNvSpPr>
            <a:spLocks noChangeShapeType="1"/>
          </p:cNvSpPr>
          <p:nvPr/>
        </p:nvSpPr>
        <p:spPr bwMode="auto">
          <a:xfrm flipV="1">
            <a:off x="5867400" y="1143000"/>
            <a:ext cx="76200" cy="213360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00" name="Rectangles 131099"/>
          <p:cNvSpPr>
            <a:spLocks noChangeArrowheads="1"/>
          </p:cNvSpPr>
          <p:nvPr/>
        </p:nvSpPr>
        <p:spPr bwMode="auto">
          <a:xfrm>
            <a:off x="5791200" y="914401"/>
            <a:ext cx="304800" cy="290513"/>
          </a:xfrm>
          <a:prstGeom prst="rect">
            <a:avLst/>
          </a:prstGeom>
          <a:solidFill>
            <a:srgbClr val="FF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66FFFF"/>
              </a:solidFill>
              <a:cs typeface="Arial" panose="020B0604020202020204" pitchFamily="34" charset="0"/>
            </a:endParaRPr>
          </a:p>
        </p:txBody>
      </p:sp>
      <p:sp>
        <p:nvSpPr>
          <p:cNvPr id="131104" name="Line Callout 3 131103"/>
          <p:cNvSpPr>
            <a:spLocks/>
          </p:cNvSpPr>
          <p:nvPr/>
        </p:nvSpPr>
        <p:spPr bwMode="auto">
          <a:xfrm>
            <a:off x="2057400" y="4419601"/>
            <a:ext cx="3810000" cy="830997"/>
          </a:xfrm>
          <a:prstGeom prst="borderCallout3">
            <a:avLst>
              <a:gd name="adj1" fmla="val 13898"/>
              <a:gd name="adj2" fmla="val 102000"/>
              <a:gd name="adj3" fmla="val 13898"/>
              <a:gd name="adj4" fmla="val 134667"/>
              <a:gd name="adj5" fmla="val 121236"/>
              <a:gd name="adj6" fmla="val 134667"/>
              <a:gd name="adj7" fmla="val 138222"/>
              <a:gd name="adj8" fmla="val 128000"/>
            </a:avLst>
          </a:prstGeom>
          <a:solidFill>
            <a:srgbClr val="008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106" name="Straight Connector 131105"/>
          <p:cNvSpPr>
            <a:spLocks noChangeShapeType="1"/>
          </p:cNvSpPr>
          <p:nvPr/>
        </p:nvSpPr>
        <p:spPr bwMode="auto">
          <a:xfrm flipV="1">
            <a:off x="5638800" y="2590800"/>
            <a:ext cx="762000" cy="1905000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107" name="Rectangles 131106"/>
          <p:cNvSpPr>
            <a:spLocks noChangeArrowheads="1"/>
          </p:cNvSpPr>
          <p:nvPr/>
        </p:nvSpPr>
        <p:spPr bwMode="auto">
          <a:xfrm>
            <a:off x="5867400" y="2590801"/>
            <a:ext cx="609600" cy="138113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GB">
              <a:solidFill>
                <a:srgbClr val="66FFFF"/>
              </a:solidFill>
              <a:cs typeface="Arial" panose="020B0604020202020204" pitchFamily="34" charset="0"/>
            </a:endParaRPr>
          </a:p>
        </p:txBody>
      </p:sp>
      <p:sp>
        <p:nvSpPr>
          <p:cNvPr id="31776" name="Text Box 131107"/>
          <p:cNvSpPr txBox="1">
            <a:spLocks noChangeArrowheads="1"/>
          </p:cNvSpPr>
          <p:nvPr/>
        </p:nvSpPr>
        <p:spPr bwMode="auto">
          <a:xfrm>
            <a:off x="6019800" y="24384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/>
              <a:t>QBinh</a:t>
            </a:r>
            <a:endParaRPr lang="en-GB" sz="1400"/>
          </a:p>
        </p:txBody>
      </p:sp>
      <p:sp>
        <p:nvSpPr>
          <p:cNvPr id="131101" name="Line Callout 3 131100"/>
          <p:cNvSpPr>
            <a:spLocks/>
          </p:cNvSpPr>
          <p:nvPr/>
        </p:nvSpPr>
        <p:spPr bwMode="auto">
          <a:xfrm>
            <a:off x="3886200" y="3429001"/>
            <a:ext cx="4648200" cy="830997"/>
          </a:xfrm>
          <a:prstGeom prst="borderCallout3">
            <a:avLst>
              <a:gd name="adj1" fmla="val 13898"/>
              <a:gd name="adj2" fmla="val 101639"/>
              <a:gd name="adj3" fmla="val 13898"/>
              <a:gd name="adj4" fmla="val 110384"/>
              <a:gd name="adj5" fmla="val 121236"/>
              <a:gd name="adj6" fmla="val 110384"/>
              <a:gd name="adj7" fmla="val 138222"/>
              <a:gd name="adj8" fmla="val 104917"/>
            </a:avLst>
          </a:prstGeom>
          <a:solidFill>
            <a:srgbClr val="FF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TP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682520"/>
      </p:ext>
    </p:extLst>
  </p:cSld>
  <p:clrMapOvr>
    <a:masterClrMapping/>
  </p:clrMapOvr>
  <p:transition spd="med">
    <p:newsflash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3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31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13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1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31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500"/>
                                        <p:tgtEl>
                                          <p:spTgt spid="13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500"/>
                                        <p:tgtEl>
                                          <p:spTgt spid="13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500"/>
                                        <p:tgtEl>
                                          <p:spTgt spid="131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500"/>
                                        <p:tgtEl>
                                          <p:spTgt spid="13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1000"/>
                                        <p:tgtEl>
                                          <p:spTgt spid="131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500"/>
                                        <p:tgtEl>
                                          <p:spTgt spid="131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5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500"/>
                                        <p:tgtEl>
                                          <p:spTgt spid="13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5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5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0" dur="500"/>
                                        <p:tgtEl>
                                          <p:spTgt spid="131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500"/>
                                        <p:tgtEl>
                                          <p:spTgt spid="13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500"/>
                                        <p:tgtEl>
                                          <p:spTgt spid="13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3" dur="500"/>
                                        <p:tgtEl>
                                          <p:spTgt spid="131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8" dur="500"/>
                                        <p:tgtEl>
                                          <p:spTgt spid="131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500"/>
                                        <p:tgtEl>
                                          <p:spTgt spid="131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"/>
                            </p:stCondLst>
                            <p:childTnLst>
                              <p:par>
                                <p:cTn id="10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6" dur="500"/>
                                        <p:tgtEl>
                                          <p:spTgt spid="131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1" dur="500"/>
                                        <p:tgtEl>
                                          <p:spTgt spid="13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5" dur="500"/>
                                        <p:tgtEl>
                                          <p:spTgt spid="131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9" dur="500"/>
                                        <p:tgtEl>
                                          <p:spTgt spid="13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4" dur="500"/>
                                        <p:tgtEl>
                                          <p:spTgt spid="131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8" dur="500"/>
                                        <p:tgtEl>
                                          <p:spTgt spid="13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2" dur="500"/>
                                        <p:tgtEl>
                                          <p:spTgt spid="13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7" presetClass="emph" presetSubtype="1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36" dur="1000" fill="hold"/>
                                        <p:tgtEl>
                                          <p:spTgt spid="1311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37" dur="1000" fill="hold"/>
                                        <p:tgtEl>
                                          <p:spTgt spid="13110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39" dur="1000" fill="hold"/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40" dur="1000" fill="hold"/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42" dur="1000" fill="hold"/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43" dur="1000" fill="hold"/>
                                        <p:tgtEl>
                                          <p:spTgt spid="13108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45" dur="1000" fill="hold"/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46" dur="1000" fill="hold"/>
                                        <p:tgtEl>
                                          <p:spTgt spid="13108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48" dur="10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49" dur="1000" fill="hold"/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51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52" dur="1000" fill="hold"/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54" dur="1000" fill="hold"/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55" dur="1000" fill="hold"/>
                                        <p:tgtEl>
                                          <p:spTgt spid="13109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7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57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58" dur="1000" fill="hold"/>
                                        <p:tgtEl>
                                          <p:spTgt spid="13108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7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60" dur="1000" fill="hold"/>
                                        <p:tgtEl>
                                          <p:spTgt spid="1310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61" dur="1000" fill="hold"/>
                                        <p:tgtEl>
                                          <p:spTgt spid="13109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7" presetClass="emph" presetSubtype="1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63" dur="1000" fill="hold"/>
                                        <p:tgtEl>
                                          <p:spTgt spid="131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164" dur="1000" fill="hold"/>
                                        <p:tgtEl>
                                          <p:spTgt spid="1311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077" grpId="0" animBg="1"/>
      <p:bldP spid="131079" grpId="0" animBg="1"/>
      <p:bldP spid="131081" grpId="0" animBg="1"/>
      <p:bldP spid="131084" grpId="0" animBg="1"/>
      <p:bldP spid="131086" grpId="0" animBg="1"/>
      <p:bldP spid="131087" grpId="0" animBg="1"/>
      <p:bldP spid="131088" grpId="0" animBg="1"/>
      <p:bldP spid="131089" grpId="0" animBg="1"/>
      <p:bldP spid="131090" grpId="0" animBg="1"/>
      <p:bldP spid="131091" grpId="0" animBg="1"/>
      <p:bldP spid="131092" grpId="0" animBg="1"/>
      <p:bldP spid="131094" grpId="0" animBg="1"/>
      <p:bldP spid="131095" grpId="0" animBg="1"/>
      <p:bldP spid="131096" grpId="0" animBg="1"/>
      <p:bldP spid="131096" grpId="1" animBg="1"/>
      <p:bldP spid="131097" grpId="0" animBg="1"/>
      <p:bldP spid="131098" grpId="0" animBg="1"/>
      <p:bldP spid="131099" grpId="0" animBg="1"/>
      <p:bldP spid="131100" grpId="0" animBg="1"/>
      <p:bldP spid="131100" grpId="1" animBg="1"/>
      <p:bldP spid="131104" grpId="0" animBg="1"/>
      <p:bldP spid="131106" grpId="0" animBg="1"/>
      <p:bldP spid="131107" grpId="0" animBg="1"/>
      <p:bldP spid="131107" grpId="1" animBg="1"/>
      <p:bldP spid="13110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6985027" y="6374727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7017C5EC-F0DC-4BFA-9E5E-F94C38E079F7}"/>
              </a:ext>
            </a:extLst>
          </p:cNvPr>
          <p:cNvSpPr txBox="1"/>
          <p:nvPr/>
        </p:nvSpPr>
        <p:spPr>
          <a:xfrm>
            <a:off x="1274337" y="1653467"/>
            <a:ext cx="10379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Xi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măng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có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dạng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gì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?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Màu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sắc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như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thế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nào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?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字魂5号-无外润黑体" panose="00000500000000000000" pitchFamily="2" charset="-122"/>
              <a:cs typeface="Times New Roman" panose="02020603050405020304" pitchFamily="18" charset="0"/>
              <a:sym typeface="思源黑体 CN Normal" panose="020B0400000000000000" pitchFamily="34" charset="-122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728969" y="1019094"/>
            <a:ext cx="9209572" cy="1323439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mịn,màu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Xi măng trắng là gì? Đặc điểm ứng dụng và giá bột xi măng trắng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5752"/>
            <a:ext cx="3912837" cy="37708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Xi măng tiếng Anh là gì - 1 số ví dụ - J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484" y="2461231"/>
            <a:ext cx="3912837" cy="37708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phanphoiximang.vn/vnt_upload/product/10_2014/thumbs/340_crop_Anh-TL-PC5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930" y="2522856"/>
            <a:ext cx="3782966" cy="36282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59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4" grpId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Pokémon GO! &amp;quot;chất lừ&amp;quot; cho điện thoại và máy tính">
            <a:extLst>
              <a:ext uri="{FF2B5EF4-FFF2-40B4-BE49-F238E27FC236}">
                <a16:creationId xmlns="" xmlns:a16="http://schemas.microsoft.com/office/drawing/2014/main" id="{24D42CC0-3A14-4947-B493-60E6D66C5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26953">
                        <a14:foregroundMark x1="5078" y1="4583" x2="12812" y2="18750"/>
                        <a14:foregroundMark x1="10313" y1="23194" x2="13516" y2="29028"/>
                        <a14:foregroundMark x1="7422" y1="49583" x2="9063" y2="55972"/>
                        <a14:foregroundMark x1="20547" y1="49028" x2="22891" y2="52361"/>
                        <a14:foregroundMark x1="12266" y1="7917" x2="17266" y2="21528"/>
                        <a14:foregroundMark x1="4922" y1="73194" x2="10469" y2="99306"/>
                        <a14:foregroundMark x1="7344" y1="53889" x2="8359" y2="56250"/>
                        <a14:foregroundMark x1="10703" y1="84306" x2="15703" y2="9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74000">
                <a:schemeClr val="accent3">
                  <a:lumMod val="40000"/>
                  <a:lumOff val="60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extLst/>
        </p:spPr>
      </p:pic>
      <p:pic>
        <p:nvPicPr>
          <p:cNvPr id="5" name="Picture 2" descr="Hình nền Pokémon GO! &amp;quot;chất lừ&amp;quot; cho điện thoại và máy tính">
            <a:extLst>
              <a:ext uri="{FF2B5EF4-FFF2-40B4-BE49-F238E27FC236}">
                <a16:creationId xmlns="" xmlns:a16="http://schemas.microsoft.com/office/drawing/2014/main" id="{A67F67F3-0427-4138-8EEC-EEF4058F9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1797" r="100000">
                        <a14:foregroundMark x1="83359" y1="833" x2="84688" y2="6250"/>
                        <a14:foregroundMark x1="85938" y1="73889" x2="90469" y2="85417"/>
                        <a14:foregroundMark x1="85000" y1="88333" x2="91094" y2="9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nền Pokémon GO! &amp;quot;chất lừ&amp;quot; cho điện thoại và máy tính">
            <a:extLst>
              <a:ext uri="{FF2B5EF4-FFF2-40B4-BE49-F238E27FC236}">
                <a16:creationId xmlns="" xmlns:a16="http://schemas.microsoft.com/office/drawing/2014/main" id="{30431725-268C-4001-9001-5EA9AC25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43194" l="17422" r="81563">
                        <a14:backgroundMark x1="23438" y1="2361" x2="32109" y2="2778"/>
                        <a14:backgroundMark x1="32813" y1="2500" x2="46250" y2="1806"/>
                        <a14:backgroundMark x1="55937" y1="3056" x2="74688" y2="15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85" r="15811" b="57368"/>
          <a:stretch/>
        </p:blipFill>
        <p:spPr bwMode="auto">
          <a:xfrm>
            <a:off x="2809580" y="2498837"/>
            <a:ext cx="7307092" cy="265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7D589CAD-749F-4C58-98A0-6439102C7194}"/>
              </a:ext>
            </a:extLst>
          </p:cNvPr>
          <p:cNvSpPr/>
          <p:nvPr/>
        </p:nvSpPr>
        <p:spPr>
          <a:xfrm>
            <a:off x="2321560" y="780716"/>
            <a:ext cx="7548880" cy="21612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bliqueTop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6600" b="1" cap="none" spc="0" dirty="0">
                <a:ln w="1905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iCiel Soup of Justice" pitchFamily="2" charset="0"/>
              </a:rPr>
              <a:t>THU PHỤC</a:t>
            </a:r>
          </a:p>
        </p:txBody>
      </p:sp>
      <p:pic>
        <p:nvPicPr>
          <p:cNvPr id="9" name="tiếng trò chơi xuất hiện">
            <a:hlinkClick r:id="" action="ppaction://media"/>
            <a:extLst>
              <a:ext uri="{FF2B5EF4-FFF2-40B4-BE49-F238E27FC236}">
                <a16:creationId xmlns="" xmlns:a16="http://schemas.microsoft.com/office/drawing/2014/main" id="{B8A4F21C-89CA-48CC-A356-6BD571AA017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4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6978129" y="6328398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39826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474857">
            <a:off x="-716900" y="3639096"/>
            <a:ext cx="3969906" cy="4217715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679428" y="568626"/>
            <a:ext cx="1163010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xi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Tỷ lệ cát xi măng trong vữa xây bao nhiêu là đủ?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391" y="3329057"/>
            <a:ext cx="5715000" cy="36290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Down Arrow 58"/>
          <p:cNvSpPr/>
          <p:nvPr/>
        </p:nvSpPr>
        <p:spPr>
          <a:xfrm>
            <a:off x="5973237" y="1552809"/>
            <a:ext cx="490654" cy="556745"/>
          </a:xfrm>
          <a:prstGeom prst="downArrow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129356" y="2079048"/>
            <a:ext cx="101761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41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44541" y="0"/>
            <a:ext cx="3697902" cy="3004514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flipH="1">
            <a:off x="6992589" y="6323864"/>
            <a:ext cx="5072639" cy="360650"/>
            <a:chOff x="1064061" y="6414299"/>
            <a:chExt cx="5072639" cy="360650"/>
          </a:xfrm>
        </p:grpSpPr>
        <p:sp>
          <p:nvSpPr>
            <p:cNvPr id="5" name="椭圆 4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等腰三角形 9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flipH="1">
            <a:off x="543222" y="185996"/>
            <a:ext cx="5072639" cy="360650"/>
            <a:chOff x="1064061" y="6414299"/>
            <a:chExt cx="5072639" cy="360650"/>
          </a:xfrm>
        </p:grpSpPr>
        <p:sp>
          <p:nvSpPr>
            <p:cNvPr id="18" name="椭圆 17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等腰三角形 22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34" name="Group 6"/>
          <p:cNvGrpSpPr/>
          <p:nvPr/>
        </p:nvGrpSpPr>
        <p:grpSpPr>
          <a:xfrm>
            <a:off x="1204172" y="1571211"/>
            <a:ext cx="10861056" cy="4238573"/>
            <a:chOff x="0" y="0"/>
            <a:chExt cx="1995844" cy="2105036"/>
          </a:xfrm>
          <a:solidFill>
            <a:schemeClr val="bg2"/>
          </a:solidFill>
        </p:grpSpPr>
        <p:sp>
          <p:nvSpPr>
            <p:cNvPr id="35" name="Freeform 7"/>
            <p:cNvSpPr/>
            <p:nvPr/>
          </p:nvSpPr>
          <p:spPr>
            <a:xfrm>
              <a:off x="10160" y="16510"/>
              <a:ext cx="1972984" cy="2077096"/>
            </a:xfrm>
            <a:custGeom>
              <a:avLst/>
              <a:gdLst/>
              <a:ahLst/>
              <a:cxnLst/>
              <a:rect l="l" t="t" r="r" b="b"/>
              <a:pathLst>
                <a:path w="1972984" h="2077096">
                  <a:moveTo>
                    <a:pt x="1972984" y="2077096"/>
                  </a:moveTo>
                  <a:lnTo>
                    <a:pt x="0" y="2069475"/>
                  </a:lnTo>
                  <a:lnTo>
                    <a:pt x="0" y="733618"/>
                  </a:lnTo>
                  <a:lnTo>
                    <a:pt x="17780" y="19050"/>
                  </a:lnTo>
                  <a:lnTo>
                    <a:pt x="981677" y="0"/>
                  </a:lnTo>
                  <a:lnTo>
                    <a:pt x="1953934" y="5080"/>
                  </a:lnTo>
                  <a:close/>
                </a:path>
              </a:pathLst>
            </a:custGeom>
            <a:grpFill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36" name="Freeform 8"/>
            <p:cNvSpPr/>
            <p:nvPr/>
          </p:nvSpPr>
          <p:spPr>
            <a:xfrm>
              <a:off x="-3810" y="0"/>
              <a:ext cx="2002194" cy="2103766"/>
            </a:xfrm>
            <a:custGeom>
              <a:avLst/>
              <a:gdLst/>
              <a:ahLst/>
              <a:cxnLst/>
              <a:rect l="l" t="t" r="r" b="b"/>
              <a:pathLst>
                <a:path w="2002194" h="2103766">
                  <a:moveTo>
                    <a:pt x="1967904" y="21590"/>
                  </a:moveTo>
                  <a:cubicBezTo>
                    <a:pt x="1969174" y="34290"/>
                    <a:pt x="1969174" y="44450"/>
                    <a:pt x="1970444" y="54610"/>
                  </a:cubicBezTo>
                  <a:cubicBezTo>
                    <a:pt x="1972984" y="94943"/>
                    <a:pt x="1974254" y="139255"/>
                    <a:pt x="1976794" y="181984"/>
                  </a:cubicBezTo>
                  <a:cubicBezTo>
                    <a:pt x="1976794" y="243705"/>
                    <a:pt x="1989494" y="1460703"/>
                    <a:pt x="1995844" y="1522423"/>
                  </a:cubicBezTo>
                  <a:cubicBezTo>
                    <a:pt x="2002194" y="1615795"/>
                    <a:pt x="1998384" y="1710750"/>
                    <a:pt x="1998384" y="1804121"/>
                  </a:cubicBezTo>
                  <a:cubicBezTo>
                    <a:pt x="1998384" y="1886415"/>
                    <a:pt x="1999654" y="1962379"/>
                    <a:pt x="2000924" y="2042806"/>
                  </a:cubicBezTo>
                  <a:cubicBezTo>
                    <a:pt x="2000924" y="2064396"/>
                    <a:pt x="2000924" y="2078366"/>
                    <a:pt x="2000924" y="2102496"/>
                  </a:cubicBezTo>
                  <a:cubicBezTo>
                    <a:pt x="1978064" y="2102496"/>
                    <a:pt x="1957744" y="2103766"/>
                    <a:pt x="1936490" y="2102496"/>
                  </a:cubicBezTo>
                  <a:cubicBezTo>
                    <a:pt x="1839110" y="2097416"/>
                    <a:pt x="1740232" y="2103766"/>
                    <a:pt x="1642851" y="2098685"/>
                  </a:cubicBezTo>
                  <a:cubicBezTo>
                    <a:pt x="1584423" y="2094875"/>
                    <a:pt x="1527493" y="2097416"/>
                    <a:pt x="1469065" y="2094875"/>
                  </a:cubicBezTo>
                  <a:cubicBezTo>
                    <a:pt x="1442098" y="2093606"/>
                    <a:pt x="1415131" y="2092335"/>
                    <a:pt x="1388164" y="2091066"/>
                  </a:cubicBezTo>
                  <a:cubicBezTo>
                    <a:pt x="1371685" y="2091066"/>
                    <a:pt x="1356703" y="2092335"/>
                    <a:pt x="1340223" y="2092335"/>
                  </a:cubicBezTo>
                  <a:cubicBezTo>
                    <a:pt x="1298275" y="2091066"/>
                    <a:pt x="1182917" y="2092335"/>
                    <a:pt x="1140968" y="2091066"/>
                  </a:cubicBezTo>
                  <a:cubicBezTo>
                    <a:pt x="1111005" y="2089796"/>
                    <a:pt x="511742" y="2098685"/>
                    <a:pt x="481779" y="2097416"/>
                  </a:cubicBezTo>
                  <a:cubicBezTo>
                    <a:pt x="474288" y="2097416"/>
                    <a:pt x="465299" y="2098685"/>
                    <a:pt x="457808" y="2098685"/>
                  </a:cubicBezTo>
                  <a:cubicBezTo>
                    <a:pt x="439830" y="2098685"/>
                    <a:pt x="423350" y="2099956"/>
                    <a:pt x="405372" y="2099956"/>
                  </a:cubicBezTo>
                  <a:cubicBezTo>
                    <a:pt x="360428" y="2099956"/>
                    <a:pt x="316981" y="2098685"/>
                    <a:pt x="272036" y="2097416"/>
                  </a:cubicBezTo>
                  <a:cubicBezTo>
                    <a:pt x="245070" y="2096146"/>
                    <a:pt x="218103" y="2094875"/>
                    <a:pt x="192634" y="2093606"/>
                  </a:cubicBezTo>
                  <a:cubicBezTo>
                    <a:pt x="144693" y="2092335"/>
                    <a:pt x="96752" y="2091066"/>
                    <a:pt x="48260" y="2091066"/>
                  </a:cubicBezTo>
                  <a:cubicBezTo>
                    <a:pt x="38100" y="2091066"/>
                    <a:pt x="29210" y="2091066"/>
                    <a:pt x="19050" y="2089796"/>
                  </a:cubicBezTo>
                  <a:cubicBezTo>
                    <a:pt x="10160" y="2088525"/>
                    <a:pt x="5080" y="2082175"/>
                    <a:pt x="7620" y="2073285"/>
                  </a:cubicBezTo>
                  <a:cubicBezTo>
                    <a:pt x="16510" y="2041507"/>
                    <a:pt x="12700" y="2001943"/>
                    <a:pt x="11430" y="1960796"/>
                  </a:cubicBezTo>
                  <a:cubicBezTo>
                    <a:pt x="10160" y="1876920"/>
                    <a:pt x="6350" y="1794626"/>
                    <a:pt x="7620" y="1710750"/>
                  </a:cubicBezTo>
                  <a:cubicBezTo>
                    <a:pt x="5080" y="1606300"/>
                    <a:pt x="0" y="313338"/>
                    <a:pt x="7620" y="207305"/>
                  </a:cubicBezTo>
                  <a:cubicBezTo>
                    <a:pt x="8890" y="186732"/>
                    <a:pt x="7620" y="164576"/>
                    <a:pt x="8890" y="144002"/>
                  </a:cubicBezTo>
                  <a:cubicBezTo>
                    <a:pt x="10160" y="110768"/>
                    <a:pt x="12700" y="743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298" y="30480"/>
                    <a:pt x="83268" y="29210"/>
                  </a:cubicBezTo>
                  <a:cubicBezTo>
                    <a:pt x="123719" y="25400"/>
                    <a:pt x="164169" y="22860"/>
                    <a:pt x="206117" y="20320"/>
                  </a:cubicBezTo>
                  <a:cubicBezTo>
                    <a:pt x="234582" y="17780"/>
                    <a:pt x="263047" y="16510"/>
                    <a:pt x="290014" y="13970"/>
                  </a:cubicBezTo>
                  <a:cubicBezTo>
                    <a:pt x="316981" y="11430"/>
                    <a:pt x="345446" y="8890"/>
                    <a:pt x="372413" y="8890"/>
                  </a:cubicBezTo>
                  <a:cubicBezTo>
                    <a:pt x="402376" y="7620"/>
                    <a:pt x="432339" y="10160"/>
                    <a:pt x="462303" y="8890"/>
                  </a:cubicBezTo>
                  <a:cubicBezTo>
                    <a:pt x="499756" y="8890"/>
                    <a:pt x="1178422" y="6350"/>
                    <a:pt x="1215876" y="5080"/>
                  </a:cubicBezTo>
                  <a:cubicBezTo>
                    <a:pt x="1251832" y="3810"/>
                    <a:pt x="1287788" y="2540"/>
                    <a:pt x="1325242" y="2540"/>
                  </a:cubicBezTo>
                  <a:cubicBezTo>
                    <a:pt x="1386666" y="1270"/>
                    <a:pt x="1446593" y="0"/>
                    <a:pt x="1508017" y="0"/>
                  </a:cubicBezTo>
                  <a:cubicBezTo>
                    <a:pt x="1533486" y="0"/>
                    <a:pt x="1560453" y="2540"/>
                    <a:pt x="1585921" y="2540"/>
                  </a:cubicBezTo>
                  <a:cubicBezTo>
                    <a:pt x="1656335" y="3810"/>
                    <a:pt x="1728246" y="5080"/>
                    <a:pt x="1798660" y="7620"/>
                  </a:cubicBezTo>
                  <a:cubicBezTo>
                    <a:pt x="1836114" y="8890"/>
                    <a:pt x="1873568" y="12700"/>
                    <a:pt x="1911022" y="16510"/>
                  </a:cubicBezTo>
                  <a:cubicBezTo>
                    <a:pt x="1920011" y="16510"/>
                    <a:pt x="1929000" y="16510"/>
                    <a:pt x="1936490" y="16510"/>
                  </a:cubicBezTo>
                  <a:cubicBezTo>
                    <a:pt x="1948854" y="17780"/>
                    <a:pt x="1957744" y="20320"/>
                    <a:pt x="1967904" y="21590"/>
                  </a:cubicBezTo>
                  <a:close/>
                  <a:moveTo>
                    <a:pt x="1978064" y="2085985"/>
                  </a:moveTo>
                  <a:cubicBezTo>
                    <a:pt x="1979334" y="2069476"/>
                    <a:pt x="1980604" y="2056776"/>
                    <a:pt x="1980604" y="2044076"/>
                  </a:cubicBezTo>
                  <a:cubicBezTo>
                    <a:pt x="1979334" y="1954466"/>
                    <a:pt x="1978064" y="1870590"/>
                    <a:pt x="1978064" y="1780383"/>
                  </a:cubicBezTo>
                  <a:cubicBezTo>
                    <a:pt x="1978064" y="1739236"/>
                    <a:pt x="1980604" y="1698089"/>
                    <a:pt x="1979334" y="1656942"/>
                  </a:cubicBezTo>
                  <a:cubicBezTo>
                    <a:pt x="1979334" y="1618960"/>
                    <a:pt x="1978064" y="1579396"/>
                    <a:pt x="1976794" y="1541414"/>
                  </a:cubicBezTo>
                  <a:cubicBezTo>
                    <a:pt x="1971714" y="1482859"/>
                    <a:pt x="1960284" y="270608"/>
                    <a:pt x="1960284" y="212053"/>
                  </a:cubicBezTo>
                  <a:cubicBezTo>
                    <a:pt x="1957744" y="162993"/>
                    <a:pt x="1955204" y="112351"/>
                    <a:pt x="1952664" y="63500"/>
                  </a:cubicBezTo>
                  <a:cubicBezTo>
                    <a:pt x="1951394" y="44450"/>
                    <a:pt x="1950124" y="43180"/>
                    <a:pt x="1931996" y="41910"/>
                  </a:cubicBezTo>
                  <a:cubicBezTo>
                    <a:pt x="1927502" y="41910"/>
                    <a:pt x="1924505" y="41910"/>
                    <a:pt x="1920011" y="40640"/>
                  </a:cubicBezTo>
                  <a:cubicBezTo>
                    <a:pt x="1882557" y="36830"/>
                    <a:pt x="1843605" y="31750"/>
                    <a:pt x="1806151" y="30480"/>
                  </a:cubicBezTo>
                  <a:cubicBezTo>
                    <a:pt x="1714763" y="26670"/>
                    <a:pt x="1621877" y="25400"/>
                    <a:pt x="1530490" y="22860"/>
                  </a:cubicBezTo>
                  <a:cubicBezTo>
                    <a:pt x="1517006" y="22860"/>
                    <a:pt x="1502025" y="22860"/>
                    <a:pt x="1488541" y="22860"/>
                  </a:cubicBezTo>
                  <a:cubicBezTo>
                    <a:pt x="1466069" y="22860"/>
                    <a:pt x="1443596" y="22860"/>
                    <a:pt x="1422622" y="22860"/>
                  </a:cubicBezTo>
                  <a:cubicBezTo>
                    <a:pt x="1374681" y="22860"/>
                    <a:pt x="1326740" y="22860"/>
                    <a:pt x="1280297" y="24130"/>
                  </a:cubicBezTo>
                  <a:cubicBezTo>
                    <a:pt x="1239847" y="25400"/>
                    <a:pt x="558185" y="29210"/>
                    <a:pt x="517734" y="29210"/>
                  </a:cubicBezTo>
                  <a:cubicBezTo>
                    <a:pt x="451815" y="29210"/>
                    <a:pt x="385896" y="26670"/>
                    <a:pt x="319977" y="33020"/>
                  </a:cubicBezTo>
                  <a:cubicBezTo>
                    <a:pt x="285520" y="36830"/>
                    <a:pt x="252560" y="36830"/>
                    <a:pt x="219601" y="38100"/>
                  </a:cubicBezTo>
                  <a:cubicBezTo>
                    <a:pt x="162671" y="41910"/>
                    <a:pt x="105741" y="45720"/>
                    <a:pt x="49530" y="50800"/>
                  </a:cubicBezTo>
                  <a:cubicBezTo>
                    <a:pt x="36830" y="50800"/>
                    <a:pt x="34290" y="53340"/>
                    <a:pt x="33020" y="69622"/>
                  </a:cubicBezTo>
                  <a:cubicBezTo>
                    <a:pt x="31750" y="98108"/>
                    <a:pt x="31750" y="126594"/>
                    <a:pt x="30480" y="155080"/>
                  </a:cubicBezTo>
                  <a:cubicBezTo>
                    <a:pt x="29210" y="202558"/>
                    <a:pt x="26670" y="248452"/>
                    <a:pt x="25400" y="295929"/>
                  </a:cubicBezTo>
                  <a:cubicBezTo>
                    <a:pt x="20320" y="346572"/>
                    <a:pt x="26670" y="1584144"/>
                    <a:pt x="29210" y="1634786"/>
                  </a:cubicBezTo>
                  <a:cubicBezTo>
                    <a:pt x="29210" y="1688594"/>
                    <a:pt x="29210" y="1743984"/>
                    <a:pt x="30480" y="1797791"/>
                  </a:cubicBezTo>
                  <a:cubicBezTo>
                    <a:pt x="30480" y="1837355"/>
                    <a:pt x="33020" y="1876920"/>
                    <a:pt x="33020" y="1916484"/>
                  </a:cubicBezTo>
                  <a:cubicBezTo>
                    <a:pt x="33020" y="1959214"/>
                    <a:pt x="33020" y="2001943"/>
                    <a:pt x="31750" y="2044076"/>
                  </a:cubicBezTo>
                  <a:cubicBezTo>
                    <a:pt x="31750" y="2047885"/>
                    <a:pt x="31750" y="2050426"/>
                    <a:pt x="31750" y="2054235"/>
                  </a:cubicBezTo>
                  <a:cubicBezTo>
                    <a:pt x="31750" y="2064396"/>
                    <a:pt x="35560" y="2068206"/>
                    <a:pt x="44450" y="2068206"/>
                  </a:cubicBezTo>
                  <a:cubicBezTo>
                    <a:pt x="62294" y="2068206"/>
                    <a:pt x="83268" y="2069476"/>
                    <a:pt x="102744" y="2069476"/>
                  </a:cubicBezTo>
                  <a:cubicBezTo>
                    <a:pt x="131209" y="2069476"/>
                    <a:pt x="161173" y="2066935"/>
                    <a:pt x="189638" y="2069476"/>
                  </a:cubicBezTo>
                  <a:cubicBezTo>
                    <a:pt x="236081" y="2073285"/>
                    <a:pt x="282523" y="2075826"/>
                    <a:pt x="328966" y="2074556"/>
                  </a:cubicBezTo>
                  <a:cubicBezTo>
                    <a:pt x="358930" y="2073285"/>
                    <a:pt x="387395" y="2075826"/>
                    <a:pt x="417358" y="2075826"/>
                  </a:cubicBezTo>
                  <a:cubicBezTo>
                    <a:pt x="460804" y="2075826"/>
                    <a:pt x="504251" y="2074556"/>
                    <a:pt x="547698" y="2075826"/>
                  </a:cubicBezTo>
                  <a:cubicBezTo>
                    <a:pt x="612118" y="2077096"/>
                    <a:pt x="1319249" y="2066935"/>
                    <a:pt x="1385168" y="2069476"/>
                  </a:cubicBezTo>
                  <a:cubicBezTo>
                    <a:pt x="1413633" y="2070746"/>
                    <a:pt x="1442098" y="2072016"/>
                    <a:pt x="1469065" y="2072016"/>
                  </a:cubicBezTo>
                  <a:cubicBezTo>
                    <a:pt x="1518504" y="2074556"/>
                    <a:pt x="1566445" y="2070746"/>
                    <a:pt x="1615885" y="2074556"/>
                  </a:cubicBezTo>
                  <a:cubicBezTo>
                    <a:pt x="1656335" y="2077096"/>
                    <a:pt x="1696785" y="2077096"/>
                    <a:pt x="1737235" y="2079635"/>
                  </a:cubicBezTo>
                  <a:cubicBezTo>
                    <a:pt x="1797162" y="2083446"/>
                    <a:pt x="1857088" y="2085985"/>
                    <a:pt x="1917015" y="2087256"/>
                  </a:cubicBezTo>
                  <a:cubicBezTo>
                    <a:pt x="1939487" y="2087256"/>
                    <a:pt x="1957744" y="2085985"/>
                    <a:pt x="1978064" y="2085985"/>
                  </a:cubicBezTo>
                  <a:close/>
                </a:path>
              </a:pathLst>
            </a:custGeom>
            <a:grpFill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</p:grpSp>
      <p:sp>
        <p:nvSpPr>
          <p:cNvPr id="33" name="Rectangle 32"/>
          <p:cNvSpPr/>
          <p:nvPr/>
        </p:nvSpPr>
        <p:spPr>
          <a:xfrm>
            <a:off x="1466398" y="1937534"/>
            <a:ext cx="103301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mịn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 eaLnBrk="0" hangingPunct="0"/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xi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/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1287858"/>
            <a:ext cx="5570142" cy="557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2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2963695" y="6384154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45446">
            <a:off x="-167473" y="4540706"/>
            <a:ext cx="3980189" cy="323141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109925" y="2645447"/>
            <a:ext cx="97241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图片 1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55692" y="-22302"/>
            <a:ext cx="3697902" cy="3004514"/>
          </a:xfrm>
          <a:prstGeom prst="rect">
            <a:avLst/>
          </a:prstGeom>
        </p:spPr>
      </p:pic>
      <p:cxnSp>
        <p:nvCxnSpPr>
          <p:cNvPr id="42" name="Straight Arrow Connector 41"/>
          <p:cNvCxnSpPr>
            <a:stCxn id="38" idx="0"/>
          </p:cNvCxnSpPr>
          <p:nvPr/>
        </p:nvCxnSpPr>
        <p:spPr>
          <a:xfrm flipH="1" flipV="1">
            <a:off x="1730881" y="3376257"/>
            <a:ext cx="997354" cy="144210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8" name="Picture 2" descr="5 ĐIỀU QUAN TRỌNG CẦN CHUẨN BỊ TRƯỚC KHI XÂY NHÀ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56" y="1308547"/>
            <a:ext cx="2515800" cy="21242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390256" y="754652"/>
            <a:ext cx="4164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Nhà đua nhà, xóm đua xóm làm đường nông thô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889" y="1385354"/>
            <a:ext cx="2606261" cy="20720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Arrow Connector 46"/>
          <p:cNvCxnSpPr>
            <a:stCxn id="38" idx="0"/>
            <a:endCxn id="14340" idx="3"/>
          </p:cNvCxnSpPr>
          <p:nvPr/>
        </p:nvCxnSpPr>
        <p:spPr>
          <a:xfrm flipV="1">
            <a:off x="2728235" y="3153941"/>
            <a:ext cx="2176332" cy="16644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000347" y="846510"/>
            <a:ext cx="21579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2692790" y="4045192"/>
            <a:ext cx="5762902" cy="80924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2" name="Picture 6" descr="Toàn cảnh công trường xây dựng cầu vượt sông gần 2.000 tỷ đồng ở Bắc Nin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713" y="2527362"/>
            <a:ext cx="2835624" cy="23704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9185580" y="1930621"/>
            <a:ext cx="16770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" name="Straight Arrow Connector 60"/>
          <p:cNvCxnSpPr>
            <a:stCxn id="38" idx="0"/>
          </p:cNvCxnSpPr>
          <p:nvPr/>
        </p:nvCxnSpPr>
        <p:spPr>
          <a:xfrm>
            <a:off x="2728235" y="4818365"/>
            <a:ext cx="4501535" cy="86396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244223" y="5196720"/>
            <a:ext cx="133882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 smtClean="0">
                <a:latin typeface="UTM Isadora" panose="02040603050506020204" pitchFamily="18" charset="0"/>
              </a:rPr>
              <a:t>……</a:t>
            </a:r>
            <a:endParaRPr lang="en-US" sz="4500" dirty="0">
              <a:latin typeface="UTM Isador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86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4" grpId="0"/>
      <p:bldP spid="51" grpId="0"/>
      <p:bldP spid="60" grpId="0"/>
      <p:bldP spid="6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2963695" y="6384154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45446">
            <a:off x="-167473" y="4540706"/>
            <a:ext cx="3980189" cy="323141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-54395" y="2151438"/>
            <a:ext cx="124556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45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45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图片 1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55692" y="-22302"/>
            <a:ext cx="3697902" cy="3004514"/>
          </a:xfrm>
          <a:prstGeom prst="rect">
            <a:avLst/>
          </a:prstGeom>
        </p:spPr>
      </p:pic>
      <p:sp>
        <p:nvSpPr>
          <p:cNvPr id="31" name="Text Box 55298"/>
          <p:cNvSpPr txBox="1">
            <a:spLocks noChangeArrowheads="1"/>
          </p:cNvSpPr>
          <p:nvPr/>
        </p:nvSpPr>
        <p:spPr bwMode="auto">
          <a:xfrm>
            <a:off x="396162" y="2336544"/>
            <a:ext cx="1196568" cy="1477328"/>
          </a:xfrm>
          <a:prstGeom prst="rect">
            <a:avLst/>
          </a:prstGeom>
          <a:solidFill>
            <a:srgbClr val="FFCCFF"/>
          </a:solidFill>
          <a:ln w="127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5299"/>
          <p:cNvSpPr txBox="1">
            <a:spLocks noChangeArrowheads="1"/>
          </p:cNvSpPr>
          <p:nvPr/>
        </p:nvSpPr>
        <p:spPr bwMode="auto">
          <a:xfrm>
            <a:off x="6619116" y="758817"/>
            <a:ext cx="729340" cy="553998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át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5300"/>
          <p:cNvSpPr txBox="1">
            <a:spLocks noChangeArrowheads="1"/>
          </p:cNvSpPr>
          <p:nvPr/>
        </p:nvSpPr>
        <p:spPr bwMode="auto">
          <a:xfrm>
            <a:off x="7759132" y="754203"/>
            <a:ext cx="1035459" cy="553998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5301"/>
          <p:cNvSpPr txBox="1">
            <a:spLocks noChangeArrowheads="1"/>
          </p:cNvSpPr>
          <p:nvPr/>
        </p:nvSpPr>
        <p:spPr bwMode="auto">
          <a:xfrm>
            <a:off x="9307666" y="598979"/>
            <a:ext cx="1715451" cy="1015663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Straight Connector 34"/>
          <p:cNvSpPr>
            <a:spLocks noChangeShapeType="1"/>
          </p:cNvSpPr>
          <p:nvPr/>
        </p:nvSpPr>
        <p:spPr bwMode="auto">
          <a:xfrm flipV="1">
            <a:off x="1623235" y="1158882"/>
            <a:ext cx="634939" cy="1904182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Straight Connector 35"/>
          <p:cNvSpPr>
            <a:spLocks noChangeShapeType="1"/>
          </p:cNvSpPr>
          <p:nvPr/>
        </p:nvSpPr>
        <p:spPr bwMode="auto">
          <a:xfrm>
            <a:off x="1623236" y="3063064"/>
            <a:ext cx="703911" cy="0"/>
          </a:xfrm>
          <a:prstGeom prst="line">
            <a:avLst/>
          </a:prstGeom>
          <a:noFill/>
          <a:ln w="38100" cap="sq">
            <a:solidFill>
              <a:srgbClr val="0066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ight Arrow 36"/>
          <p:cNvSpPr>
            <a:spLocks noChangeArrowheads="1"/>
          </p:cNvSpPr>
          <p:nvPr/>
        </p:nvSpPr>
        <p:spPr bwMode="auto">
          <a:xfrm>
            <a:off x="8912244" y="930282"/>
            <a:ext cx="304800" cy="228600"/>
          </a:xfrm>
          <a:prstGeom prst="rightArrow">
            <a:avLst>
              <a:gd name="adj1" fmla="val 50000"/>
              <a:gd name="adj2" fmla="val 33327"/>
            </a:avLst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GB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5305"/>
          <p:cNvSpPr txBox="1">
            <a:spLocks noChangeArrowheads="1"/>
          </p:cNvSpPr>
          <p:nvPr/>
        </p:nvSpPr>
        <p:spPr bwMode="auto">
          <a:xfrm>
            <a:off x="7365994" y="770951"/>
            <a:ext cx="401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2" name="Text Box 55306"/>
          <p:cNvSpPr txBox="1">
            <a:spLocks noChangeArrowheads="1"/>
          </p:cNvSpPr>
          <p:nvPr/>
        </p:nvSpPr>
        <p:spPr bwMode="auto">
          <a:xfrm>
            <a:off x="2275713" y="744897"/>
            <a:ext cx="2077813" cy="553998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5307"/>
          <p:cNvSpPr txBox="1">
            <a:spLocks noChangeArrowheads="1"/>
          </p:cNvSpPr>
          <p:nvPr/>
        </p:nvSpPr>
        <p:spPr bwMode="auto">
          <a:xfrm>
            <a:off x="4764464" y="744897"/>
            <a:ext cx="1521571" cy="553998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55308"/>
          <p:cNvSpPr txBox="1">
            <a:spLocks noChangeArrowheads="1"/>
          </p:cNvSpPr>
          <p:nvPr/>
        </p:nvSpPr>
        <p:spPr bwMode="auto">
          <a:xfrm>
            <a:off x="6209404" y="740454"/>
            <a:ext cx="401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ight Arrow 44"/>
          <p:cNvSpPr>
            <a:spLocks noChangeArrowheads="1"/>
          </p:cNvSpPr>
          <p:nvPr/>
        </p:nvSpPr>
        <p:spPr bwMode="auto">
          <a:xfrm>
            <a:off x="4414756" y="921516"/>
            <a:ext cx="304800" cy="228600"/>
          </a:xfrm>
          <a:prstGeom prst="rightArrow">
            <a:avLst>
              <a:gd name="adj1" fmla="val 50000"/>
              <a:gd name="adj2" fmla="val 33327"/>
            </a:avLst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GB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Straight Connector 45"/>
          <p:cNvSpPr>
            <a:spLocks noChangeShapeType="1"/>
          </p:cNvSpPr>
          <p:nvPr/>
        </p:nvSpPr>
        <p:spPr bwMode="auto">
          <a:xfrm>
            <a:off x="1623236" y="3063064"/>
            <a:ext cx="676978" cy="2507312"/>
          </a:xfrm>
          <a:prstGeom prst="line">
            <a:avLst/>
          </a:prstGeom>
          <a:noFill/>
          <a:ln w="38100" cap="sq">
            <a:solidFill>
              <a:srgbClr val="0000FF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Straight Connector 46"/>
          <p:cNvSpPr>
            <a:spLocks noChangeShapeType="1"/>
          </p:cNvSpPr>
          <p:nvPr/>
        </p:nvSpPr>
        <p:spPr bwMode="auto">
          <a:xfrm flipV="1">
            <a:off x="4316634" y="4890476"/>
            <a:ext cx="1134191" cy="742400"/>
          </a:xfrm>
          <a:prstGeom prst="line">
            <a:avLst/>
          </a:prstGeom>
          <a:noFill/>
          <a:ln w="38100" cap="sq">
            <a:solidFill>
              <a:srgbClr val="0000CC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55312"/>
          <p:cNvSpPr txBox="1">
            <a:spLocks noChangeArrowheads="1"/>
          </p:cNvSpPr>
          <p:nvPr/>
        </p:nvSpPr>
        <p:spPr bwMode="auto">
          <a:xfrm>
            <a:off x="2354730" y="5320790"/>
            <a:ext cx="1923145" cy="553998"/>
          </a:xfrm>
          <a:prstGeom prst="rect">
            <a:avLst/>
          </a:prstGeom>
          <a:solidFill>
            <a:srgbClr val="CCECFF"/>
          </a:solidFill>
          <a:ln w="12700" cap="sq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55313"/>
          <p:cNvSpPr txBox="1">
            <a:spLocks noChangeArrowheads="1"/>
          </p:cNvSpPr>
          <p:nvPr/>
        </p:nvSpPr>
        <p:spPr bwMode="auto">
          <a:xfrm>
            <a:off x="5520059" y="4604961"/>
            <a:ext cx="2470556" cy="553998"/>
          </a:xfrm>
          <a:prstGeom prst="rect">
            <a:avLst/>
          </a:prstGeom>
          <a:solidFill>
            <a:srgbClr val="CCECFF"/>
          </a:solidFill>
          <a:ln w="12700" cap="sq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55314"/>
          <p:cNvSpPr txBox="1">
            <a:spLocks noChangeArrowheads="1"/>
          </p:cNvSpPr>
          <p:nvPr/>
        </p:nvSpPr>
        <p:spPr bwMode="auto">
          <a:xfrm>
            <a:off x="5551928" y="5942635"/>
            <a:ext cx="2438687" cy="553998"/>
          </a:xfrm>
          <a:prstGeom prst="rect">
            <a:avLst/>
          </a:prstGeom>
          <a:solidFill>
            <a:srgbClr val="CCECFF"/>
          </a:solidFill>
          <a:ln w="12700" cap="sq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Trát bể chứa...</a:t>
            </a:r>
          </a:p>
        </p:txBody>
      </p:sp>
      <p:sp>
        <p:nvSpPr>
          <p:cNvPr id="51" name="Text Box 55315"/>
          <p:cNvSpPr txBox="1">
            <a:spLocks noChangeArrowheads="1"/>
          </p:cNvSpPr>
          <p:nvPr/>
        </p:nvSpPr>
        <p:spPr bwMode="auto">
          <a:xfrm>
            <a:off x="5527501" y="5258610"/>
            <a:ext cx="2481091" cy="553998"/>
          </a:xfrm>
          <a:prstGeom prst="rect">
            <a:avLst/>
          </a:prstGeom>
          <a:solidFill>
            <a:srgbClr val="CCECFF"/>
          </a:solidFill>
          <a:ln w="12700" cap="sq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Trát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2" name="Straight Connector 51"/>
          <p:cNvSpPr>
            <a:spLocks noChangeShapeType="1"/>
          </p:cNvSpPr>
          <p:nvPr/>
        </p:nvSpPr>
        <p:spPr bwMode="auto">
          <a:xfrm flipV="1">
            <a:off x="4345792" y="5632876"/>
            <a:ext cx="1143000" cy="0"/>
          </a:xfrm>
          <a:prstGeom prst="line">
            <a:avLst/>
          </a:prstGeom>
          <a:noFill/>
          <a:ln w="38100" cap="sq">
            <a:solidFill>
              <a:srgbClr val="0000CC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Straight Connector 52"/>
          <p:cNvSpPr>
            <a:spLocks noChangeShapeType="1"/>
          </p:cNvSpPr>
          <p:nvPr/>
        </p:nvSpPr>
        <p:spPr bwMode="auto">
          <a:xfrm>
            <a:off x="4307825" y="5660791"/>
            <a:ext cx="1151168" cy="787950"/>
          </a:xfrm>
          <a:prstGeom prst="line">
            <a:avLst/>
          </a:prstGeom>
          <a:noFill/>
          <a:ln w="38100" cap="sq">
            <a:solidFill>
              <a:srgbClr val="0000CC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55318"/>
          <p:cNvSpPr txBox="1">
            <a:spLocks noChangeArrowheads="1"/>
          </p:cNvSpPr>
          <p:nvPr/>
        </p:nvSpPr>
        <p:spPr bwMode="auto">
          <a:xfrm>
            <a:off x="4852135" y="3252013"/>
            <a:ext cx="6170982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66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endParaRPr lang="en-US" sz="3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Straight Connector 54"/>
          <p:cNvSpPr>
            <a:spLocks noChangeShapeType="1"/>
          </p:cNvSpPr>
          <p:nvPr/>
        </p:nvSpPr>
        <p:spPr bwMode="auto">
          <a:xfrm>
            <a:off x="4053762" y="3089778"/>
            <a:ext cx="762000" cy="990600"/>
          </a:xfrm>
          <a:prstGeom prst="line">
            <a:avLst/>
          </a:prstGeom>
          <a:noFill/>
          <a:ln w="38100" cap="sq">
            <a:solidFill>
              <a:srgbClr val="0066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55320"/>
          <p:cNvSpPr txBox="1">
            <a:spLocks noChangeArrowheads="1"/>
          </p:cNvSpPr>
          <p:nvPr/>
        </p:nvSpPr>
        <p:spPr bwMode="auto">
          <a:xfrm>
            <a:off x="2354730" y="2789371"/>
            <a:ext cx="1651414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sq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55321"/>
          <p:cNvSpPr txBox="1">
            <a:spLocks noChangeArrowheads="1"/>
          </p:cNvSpPr>
          <p:nvPr/>
        </p:nvSpPr>
        <p:spPr bwMode="auto">
          <a:xfrm>
            <a:off x="4857802" y="1949672"/>
            <a:ext cx="4876800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sq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mới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trộn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dẻo</a:t>
            </a:r>
            <a:endParaRPr lang="en-US" sz="3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5322"/>
          <p:cNvSpPr txBox="1">
            <a:spLocks noChangeArrowheads="1"/>
          </p:cNvSpPr>
          <p:nvPr/>
        </p:nvSpPr>
        <p:spPr bwMode="auto">
          <a:xfrm>
            <a:off x="4857802" y="2605277"/>
            <a:ext cx="4876800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sq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3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55323"/>
          <p:cNvSpPr txBox="1">
            <a:spLocks noChangeArrowheads="1"/>
          </p:cNvSpPr>
          <p:nvPr/>
        </p:nvSpPr>
        <p:spPr bwMode="auto">
          <a:xfrm>
            <a:off x="4857802" y="3890587"/>
            <a:ext cx="4876800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sq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Straight Connector 59"/>
          <p:cNvSpPr>
            <a:spLocks noChangeShapeType="1"/>
          </p:cNvSpPr>
          <p:nvPr/>
        </p:nvSpPr>
        <p:spPr bwMode="auto">
          <a:xfrm>
            <a:off x="4053762" y="3089778"/>
            <a:ext cx="762000" cy="381000"/>
          </a:xfrm>
          <a:prstGeom prst="line">
            <a:avLst/>
          </a:prstGeom>
          <a:noFill/>
          <a:ln w="38100" cap="sq">
            <a:solidFill>
              <a:srgbClr val="0066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Straight Connector 60"/>
          <p:cNvSpPr>
            <a:spLocks noChangeShapeType="1"/>
          </p:cNvSpPr>
          <p:nvPr/>
        </p:nvSpPr>
        <p:spPr bwMode="auto">
          <a:xfrm flipV="1">
            <a:off x="4053762" y="2861178"/>
            <a:ext cx="762000" cy="228600"/>
          </a:xfrm>
          <a:prstGeom prst="line">
            <a:avLst/>
          </a:prstGeom>
          <a:noFill/>
          <a:ln w="38100" cap="sq">
            <a:solidFill>
              <a:srgbClr val="0066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Straight Connector 61"/>
          <p:cNvSpPr>
            <a:spLocks noChangeShapeType="1"/>
          </p:cNvSpPr>
          <p:nvPr/>
        </p:nvSpPr>
        <p:spPr bwMode="auto">
          <a:xfrm flipV="1">
            <a:off x="4053762" y="2251578"/>
            <a:ext cx="762000" cy="838200"/>
          </a:xfrm>
          <a:prstGeom prst="line">
            <a:avLst/>
          </a:prstGeom>
          <a:noFill/>
          <a:ln w="38100" cap="sq">
            <a:solidFill>
              <a:srgbClr val="0066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54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/>
      <p:bldP spid="42" grpId="0" animBg="1"/>
      <p:bldP spid="43" grpId="0" animBg="1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89145" y="-22302"/>
            <a:ext cx="3697902" cy="30045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1287858"/>
            <a:ext cx="5570142" cy="5570142"/>
          </a:xfrm>
          <a:prstGeom prst="rect">
            <a:avLst/>
          </a:prstGeom>
        </p:spPr>
      </p:pic>
      <p:pic>
        <p:nvPicPr>
          <p:cNvPr id="1026" name="Picture 2" descr="1 Bao xi măng xây được bao nhiêu mét tường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7261" y="1287858"/>
            <a:ext cx="4651258" cy="3286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ướng dẫn kỹ thuật trát vữa tường và trầ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025" y="1287858"/>
            <a:ext cx="4714746" cy="3286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0" name="TextBox 29"/>
          <p:cNvSpPr txBox="1"/>
          <p:nvPr/>
        </p:nvSpPr>
        <p:spPr>
          <a:xfrm>
            <a:off x="1524000" y="4767943"/>
            <a:ext cx="108013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86020" y="4767943"/>
            <a:ext cx="10076798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0.53282 -0.0092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41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3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2963695" y="6384154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8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45446">
            <a:off x="-167473" y="4540706"/>
            <a:ext cx="3980189" cy="3231416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93785" y="2249953"/>
            <a:ext cx="1178239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4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4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4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7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4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7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图片 1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83685" y="-31633"/>
            <a:ext cx="3697902" cy="3004514"/>
          </a:xfrm>
          <a:prstGeom prst="rect">
            <a:avLst/>
          </a:prstGeom>
        </p:spPr>
      </p:pic>
      <p:sp>
        <p:nvSpPr>
          <p:cNvPr id="31" name="Text Box 55298"/>
          <p:cNvSpPr txBox="1">
            <a:spLocks noChangeArrowheads="1"/>
          </p:cNvSpPr>
          <p:nvPr/>
        </p:nvSpPr>
        <p:spPr bwMode="auto">
          <a:xfrm>
            <a:off x="437522" y="2657943"/>
            <a:ext cx="1209708" cy="1015663"/>
          </a:xfrm>
          <a:prstGeom prst="rect">
            <a:avLst/>
          </a:prstGeom>
          <a:solidFill>
            <a:srgbClr val="FFCCFF"/>
          </a:solidFill>
          <a:ln w="12700" cap="sq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5299"/>
          <p:cNvSpPr txBox="1">
            <a:spLocks noChangeArrowheads="1"/>
          </p:cNvSpPr>
          <p:nvPr/>
        </p:nvSpPr>
        <p:spPr bwMode="auto">
          <a:xfrm>
            <a:off x="5904553" y="1103184"/>
            <a:ext cx="1527249" cy="553998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5300"/>
          <p:cNvSpPr txBox="1">
            <a:spLocks noChangeArrowheads="1"/>
          </p:cNvSpPr>
          <p:nvPr/>
        </p:nvSpPr>
        <p:spPr bwMode="auto">
          <a:xfrm>
            <a:off x="7724262" y="1092711"/>
            <a:ext cx="744463" cy="553998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5301"/>
          <p:cNvSpPr txBox="1">
            <a:spLocks noChangeArrowheads="1"/>
          </p:cNvSpPr>
          <p:nvPr/>
        </p:nvSpPr>
        <p:spPr bwMode="auto">
          <a:xfrm>
            <a:off x="10296005" y="903563"/>
            <a:ext cx="1686644" cy="1015663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Straight Connector 34"/>
          <p:cNvSpPr>
            <a:spLocks noChangeShapeType="1"/>
          </p:cNvSpPr>
          <p:nvPr/>
        </p:nvSpPr>
        <p:spPr bwMode="auto">
          <a:xfrm flipV="1">
            <a:off x="1693850" y="1367797"/>
            <a:ext cx="657875" cy="1838446"/>
          </a:xfrm>
          <a:prstGeom prst="line">
            <a:avLst/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Straight Connector 35"/>
          <p:cNvSpPr>
            <a:spLocks noChangeShapeType="1"/>
          </p:cNvSpPr>
          <p:nvPr/>
        </p:nvSpPr>
        <p:spPr bwMode="auto">
          <a:xfrm>
            <a:off x="1693851" y="3206243"/>
            <a:ext cx="685800" cy="0"/>
          </a:xfrm>
          <a:prstGeom prst="line">
            <a:avLst/>
          </a:prstGeom>
          <a:noFill/>
          <a:ln w="38100" cap="sq">
            <a:solidFill>
              <a:srgbClr val="0066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ight Arrow 36"/>
          <p:cNvSpPr>
            <a:spLocks noChangeArrowheads="1"/>
          </p:cNvSpPr>
          <p:nvPr/>
        </p:nvSpPr>
        <p:spPr bwMode="auto">
          <a:xfrm>
            <a:off x="9913291" y="1273013"/>
            <a:ext cx="304800" cy="228600"/>
          </a:xfrm>
          <a:prstGeom prst="rightArrow">
            <a:avLst>
              <a:gd name="adj1" fmla="val 50000"/>
              <a:gd name="adj2" fmla="val 33327"/>
            </a:avLst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GB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55305"/>
          <p:cNvSpPr txBox="1">
            <a:spLocks noChangeArrowheads="1"/>
          </p:cNvSpPr>
          <p:nvPr/>
        </p:nvSpPr>
        <p:spPr bwMode="auto">
          <a:xfrm>
            <a:off x="7372296" y="1110314"/>
            <a:ext cx="401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2" name="Text Box 55306"/>
          <p:cNvSpPr txBox="1">
            <a:spLocks noChangeArrowheads="1"/>
          </p:cNvSpPr>
          <p:nvPr/>
        </p:nvSpPr>
        <p:spPr bwMode="auto">
          <a:xfrm>
            <a:off x="2532051" y="1114385"/>
            <a:ext cx="1415772" cy="553998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55307"/>
          <p:cNvSpPr txBox="1">
            <a:spLocks noChangeArrowheads="1"/>
          </p:cNvSpPr>
          <p:nvPr/>
        </p:nvSpPr>
        <p:spPr bwMode="auto">
          <a:xfrm>
            <a:off x="4337385" y="1101185"/>
            <a:ext cx="1274708" cy="553998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 Box 55308"/>
          <p:cNvSpPr txBox="1">
            <a:spLocks noChangeArrowheads="1"/>
          </p:cNvSpPr>
          <p:nvPr/>
        </p:nvSpPr>
        <p:spPr bwMode="auto">
          <a:xfrm>
            <a:off x="5562987" y="1110314"/>
            <a:ext cx="401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ight Arrow 44"/>
          <p:cNvSpPr>
            <a:spLocks noChangeArrowheads="1"/>
          </p:cNvSpPr>
          <p:nvPr/>
        </p:nvSpPr>
        <p:spPr bwMode="auto">
          <a:xfrm>
            <a:off x="3984152" y="1284876"/>
            <a:ext cx="304800" cy="228600"/>
          </a:xfrm>
          <a:prstGeom prst="rightArrow">
            <a:avLst>
              <a:gd name="adj1" fmla="val 50000"/>
              <a:gd name="adj2" fmla="val 33327"/>
            </a:avLst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GB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Straight Connector 45"/>
          <p:cNvSpPr>
            <a:spLocks noChangeShapeType="1"/>
          </p:cNvSpPr>
          <p:nvPr/>
        </p:nvSpPr>
        <p:spPr bwMode="auto">
          <a:xfrm>
            <a:off x="1693851" y="3206243"/>
            <a:ext cx="762000" cy="2286000"/>
          </a:xfrm>
          <a:prstGeom prst="line">
            <a:avLst/>
          </a:prstGeom>
          <a:noFill/>
          <a:ln w="38100" cap="sq">
            <a:solidFill>
              <a:srgbClr val="0000FF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Straight Connector 46"/>
          <p:cNvSpPr>
            <a:spLocks noChangeShapeType="1"/>
          </p:cNvSpPr>
          <p:nvPr/>
        </p:nvSpPr>
        <p:spPr bwMode="auto">
          <a:xfrm flipV="1">
            <a:off x="4421518" y="5031168"/>
            <a:ext cx="1141469" cy="633764"/>
          </a:xfrm>
          <a:prstGeom prst="line">
            <a:avLst/>
          </a:prstGeom>
          <a:noFill/>
          <a:ln w="38100" cap="sq">
            <a:solidFill>
              <a:srgbClr val="0000CC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55312"/>
          <p:cNvSpPr txBox="1">
            <a:spLocks noChangeArrowheads="1"/>
          </p:cNvSpPr>
          <p:nvPr/>
        </p:nvSpPr>
        <p:spPr bwMode="auto">
          <a:xfrm>
            <a:off x="2532051" y="5342626"/>
            <a:ext cx="1875943" cy="553998"/>
          </a:xfrm>
          <a:prstGeom prst="rect">
            <a:avLst/>
          </a:prstGeom>
          <a:solidFill>
            <a:srgbClr val="CCECFF"/>
          </a:solidFill>
          <a:ln w="12700" cap="sq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55313"/>
          <p:cNvSpPr txBox="1">
            <a:spLocks noChangeArrowheads="1"/>
          </p:cNvSpPr>
          <p:nvPr/>
        </p:nvSpPr>
        <p:spPr bwMode="auto">
          <a:xfrm>
            <a:off x="5608303" y="4785024"/>
            <a:ext cx="1474624" cy="553998"/>
          </a:xfrm>
          <a:prstGeom prst="rect">
            <a:avLst/>
          </a:prstGeom>
          <a:solidFill>
            <a:srgbClr val="CCECFF"/>
          </a:solidFill>
          <a:ln w="12700" cap="sq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55314"/>
          <p:cNvSpPr txBox="1">
            <a:spLocks noChangeArrowheads="1"/>
          </p:cNvSpPr>
          <p:nvPr/>
        </p:nvSpPr>
        <p:spPr bwMode="auto">
          <a:xfrm>
            <a:off x="5623132" y="6148621"/>
            <a:ext cx="2398242" cy="553998"/>
          </a:xfrm>
          <a:prstGeom prst="rect">
            <a:avLst/>
          </a:prstGeom>
          <a:solidFill>
            <a:srgbClr val="CCECFF"/>
          </a:solidFill>
          <a:ln w="12700" cap="sq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Trát bể chứa...</a:t>
            </a:r>
          </a:p>
        </p:txBody>
      </p:sp>
      <p:sp>
        <p:nvSpPr>
          <p:cNvPr id="51" name="Text Box 55315"/>
          <p:cNvSpPr txBox="1">
            <a:spLocks noChangeArrowheads="1"/>
          </p:cNvSpPr>
          <p:nvPr/>
        </p:nvSpPr>
        <p:spPr bwMode="auto">
          <a:xfrm>
            <a:off x="5613712" y="5479840"/>
            <a:ext cx="1843819" cy="553998"/>
          </a:xfrm>
          <a:prstGeom prst="rect">
            <a:avLst/>
          </a:prstGeom>
          <a:solidFill>
            <a:srgbClr val="CCECFF"/>
          </a:solidFill>
          <a:ln w="12700" cap="sq">
            <a:solidFill>
              <a:srgbClr val="0000CC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Trát</a:t>
            </a:r>
            <a:r>
              <a:rPr lang="en-US" sz="3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2" name="Straight Connector 51"/>
          <p:cNvSpPr>
            <a:spLocks noChangeShapeType="1"/>
          </p:cNvSpPr>
          <p:nvPr/>
        </p:nvSpPr>
        <p:spPr bwMode="auto">
          <a:xfrm flipV="1">
            <a:off x="4421518" y="5664932"/>
            <a:ext cx="1141469" cy="0"/>
          </a:xfrm>
          <a:prstGeom prst="line">
            <a:avLst/>
          </a:prstGeom>
          <a:noFill/>
          <a:ln w="38100" cap="sq">
            <a:solidFill>
              <a:srgbClr val="0000CC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Straight Connector 52"/>
          <p:cNvSpPr>
            <a:spLocks noChangeShapeType="1"/>
          </p:cNvSpPr>
          <p:nvPr/>
        </p:nvSpPr>
        <p:spPr bwMode="auto">
          <a:xfrm>
            <a:off x="4421518" y="5685911"/>
            <a:ext cx="1141469" cy="623549"/>
          </a:xfrm>
          <a:prstGeom prst="line">
            <a:avLst/>
          </a:prstGeom>
          <a:noFill/>
          <a:ln w="38100" cap="sq">
            <a:solidFill>
              <a:srgbClr val="0000CC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Straight Connector 54"/>
          <p:cNvSpPr>
            <a:spLocks noChangeShapeType="1"/>
          </p:cNvSpPr>
          <p:nvPr/>
        </p:nvSpPr>
        <p:spPr bwMode="auto">
          <a:xfrm>
            <a:off x="4210068" y="3232617"/>
            <a:ext cx="762000" cy="938329"/>
          </a:xfrm>
          <a:prstGeom prst="line">
            <a:avLst/>
          </a:prstGeom>
          <a:noFill/>
          <a:ln w="38100" cap="sq">
            <a:solidFill>
              <a:srgbClr val="0066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 Box 55320"/>
          <p:cNvSpPr txBox="1">
            <a:spLocks noChangeArrowheads="1"/>
          </p:cNvSpPr>
          <p:nvPr/>
        </p:nvSpPr>
        <p:spPr bwMode="auto">
          <a:xfrm>
            <a:off x="2532051" y="2972881"/>
            <a:ext cx="1651414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sq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55321"/>
          <p:cNvSpPr txBox="1">
            <a:spLocks noChangeArrowheads="1"/>
          </p:cNvSpPr>
          <p:nvPr/>
        </p:nvSpPr>
        <p:spPr bwMode="auto">
          <a:xfrm>
            <a:off x="5018688" y="2131996"/>
            <a:ext cx="5024752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sq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rạn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endParaRPr lang="en-US" sz="3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55322"/>
          <p:cNvSpPr txBox="1">
            <a:spLocks noChangeArrowheads="1"/>
          </p:cNvSpPr>
          <p:nvPr/>
        </p:nvSpPr>
        <p:spPr bwMode="auto">
          <a:xfrm>
            <a:off x="5018688" y="3011329"/>
            <a:ext cx="1619079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sq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endParaRPr lang="en-US" sz="3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 Box 55323"/>
          <p:cNvSpPr txBox="1">
            <a:spLocks noChangeArrowheads="1"/>
          </p:cNvSpPr>
          <p:nvPr/>
        </p:nvSpPr>
        <p:spPr bwMode="auto">
          <a:xfrm>
            <a:off x="5036491" y="3850392"/>
            <a:ext cx="2984883" cy="5539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 cap="sq">
            <a:solidFill>
              <a:srgbClr val="0066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000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30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000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Straight Connector 60"/>
          <p:cNvSpPr>
            <a:spLocks noChangeShapeType="1"/>
          </p:cNvSpPr>
          <p:nvPr/>
        </p:nvSpPr>
        <p:spPr bwMode="auto">
          <a:xfrm>
            <a:off x="4210068" y="3232617"/>
            <a:ext cx="750539" cy="7083"/>
          </a:xfrm>
          <a:prstGeom prst="line">
            <a:avLst/>
          </a:prstGeom>
          <a:noFill/>
          <a:ln w="38100" cap="sq">
            <a:solidFill>
              <a:srgbClr val="0066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Straight Connector 61"/>
          <p:cNvSpPr>
            <a:spLocks noChangeShapeType="1"/>
          </p:cNvSpPr>
          <p:nvPr/>
        </p:nvSpPr>
        <p:spPr bwMode="auto">
          <a:xfrm flipV="1">
            <a:off x="4210068" y="2394418"/>
            <a:ext cx="762000" cy="838200"/>
          </a:xfrm>
          <a:prstGeom prst="line">
            <a:avLst/>
          </a:prstGeom>
          <a:noFill/>
          <a:ln w="38100" cap="sq">
            <a:solidFill>
              <a:srgbClr val="0066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00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Box 55300"/>
          <p:cNvSpPr txBox="1">
            <a:spLocks noChangeArrowheads="1"/>
          </p:cNvSpPr>
          <p:nvPr/>
        </p:nvSpPr>
        <p:spPr bwMode="auto">
          <a:xfrm>
            <a:off x="8761185" y="1092711"/>
            <a:ext cx="1110288" cy="553998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 Box 55305"/>
          <p:cNvSpPr txBox="1">
            <a:spLocks noChangeArrowheads="1"/>
          </p:cNvSpPr>
          <p:nvPr/>
        </p:nvSpPr>
        <p:spPr bwMode="auto">
          <a:xfrm>
            <a:off x="8408782" y="1120097"/>
            <a:ext cx="4010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7771" y="209426"/>
            <a:ext cx="10614419" cy="553998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béton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tiếng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Pháp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62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500"/>
                            </p:stCondLst>
                            <p:childTnLst>
                              <p:par>
                                <p:cTn id="9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500"/>
                            </p:stCondLst>
                            <p:childTnLst>
                              <p:par>
                                <p:cTn id="9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500"/>
                            </p:stCondLst>
                            <p:childTnLst>
                              <p:par>
                                <p:cTn id="130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"/>
                            </p:stCondLst>
                            <p:childTnLst>
                              <p:par>
                                <p:cTn id="15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/>
      <p:bldP spid="42" grpId="0" animBg="1"/>
      <p:bldP spid="43" grpId="0" animBg="1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62" grpId="0" animBg="1"/>
      <p:bldP spid="63" grpId="0" animBg="1"/>
      <p:bldP spid="64" grpId="0"/>
      <p:bldP spid="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5193934" y="6384154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1026" name="Picture 2" descr="Biện pháp thi công mặt đường bê tông xi măng có bản vẽ - Cầu Đườ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36" y="167610"/>
            <a:ext cx="5319853" cy="3819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Hữu Lũng đẩy mạnh bê tông hóa đường giao thông nông thôn | Báo Lạng S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934" y="2077574"/>
            <a:ext cx="5346788" cy="3846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1830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337539" y="2390188"/>
            <a:ext cx="117439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图片 1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55692" y="-22302"/>
            <a:ext cx="3697902" cy="3004514"/>
          </a:xfrm>
          <a:prstGeom prst="rect">
            <a:avLst/>
          </a:prstGeom>
        </p:spPr>
      </p:pic>
      <p:sp>
        <p:nvSpPr>
          <p:cNvPr id="69" name="Right Arrow 68"/>
          <p:cNvSpPr/>
          <p:nvPr/>
        </p:nvSpPr>
        <p:spPr>
          <a:xfrm rot="5400000">
            <a:off x="1410151" y="5021745"/>
            <a:ext cx="619715" cy="40697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322405" y="5706373"/>
            <a:ext cx="28456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517985" y="5706373"/>
            <a:ext cx="20649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200000">
            <a:off x="-800441" y="811382"/>
            <a:ext cx="5040900" cy="3410233"/>
          </a:xfrm>
          <a:prstGeom prst="rect">
            <a:avLst/>
          </a:prstGeom>
        </p:spPr>
      </p:pic>
      <p:pic>
        <p:nvPicPr>
          <p:cNvPr id="25" name="Picture 3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bg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200000">
            <a:off x="3010326" y="552274"/>
            <a:ext cx="5080309" cy="3967857"/>
          </a:xfrm>
          <a:prstGeom prst="rect">
            <a:avLst/>
          </a:prstGeom>
        </p:spPr>
      </p:pic>
      <p:pic>
        <p:nvPicPr>
          <p:cNvPr id="26" name="Picture 3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200000">
            <a:off x="7041090" y="447222"/>
            <a:ext cx="5287300" cy="39709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2018" y="778795"/>
            <a:ext cx="180850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Xi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75371" y="1311459"/>
            <a:ext cx="100700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83574" y="1874216"/>
            <a:ext cx="15199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82585" y="2428214"/>
            <a:ext cx="13372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25866" y="3029270"/>
            <a:ext cx="209704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267031" y="656271"/>
            <a:ext cx="19784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062107" y="1748621"/>
            <a:ext cx="268695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988069" y="2851639"/>
            <a:ext cx="30171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ight Arrow 26"/>
          <p:cNvSpPr/>
          <p:nvPr/>
        </p:nvSpPr>
        <p:spPr>
          <a:xfrm rot="5400000">
            <a:off x="5186797" y="5021916"/>
            <a:ext cx="619715" cy="40697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8838790" y="610104"/>
            <a:ext cx="13244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184479" y="1143185"/>
            <a:ext cx="28392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169511" y="2208582"/>
            <a:ext cx="287610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rạn</a:t>
            </a:r>
            <a:r>
              <a:rPr lang="en-US" sz="2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endParaRPr lang="en-US" sz="2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678694" y="3180007"/>
            <a:ext cx="20120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612499" y="5669545"/>
            <a:ext cx="17764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3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ight Arrow 30"/>
          <p:cNvSpPr/>
          <p:nvPr/>
        </p:nvSpPr>
        <p:spPr>
          <a:xfrm rot="5400000">
            <a:off x="9281311" y="4985088"/>
            <a:ext cx="619715" cy="406978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4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"/>
                            </p:stCondLst>
                            <p:childTnLst>
                              <p:par>
                                <p:cTn id="9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69" grpId="0" animBg="1"/>
      <p:bldP spid="70" grpId="0"/>
      <p:bldP spid="75" grpId="0"/>
      <p:bldP spid="2" grpId="0"/>
      <p:bldP spid="63" grpId="0"/>
      <p:bldP spid="64" grpId="0"/>
      <p:bldP spid="65" grpId="0"/>
      <p:bldP spid="66" grpId="0"/>
      <p:bldP spid="71" grpId="0"/>
      <p:bldP spid="72" grpId="0"/>
      <p:bldP spid="73" grpId="0"/>
      <p:bldP spid="27" grpId="0" animBg="1"/>
      <p:bldP spid="79" grpId="0"/>
      <p:bldP spid="80" grpId="0"/>
      <p:bldP spid="81" grpId="0"/>
      <p:bldP spid="82" grpId="0"/>
      <p:bldP spid="28" grpId="0"/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7437" y="4999913"/>
            <a:ext cx="2382487" cy="11695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5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35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5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35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5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endParaRPr lang="en-US" sz="35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s://encrypted-tbn0.gstatic.com/images?q=tbn:ANd9GcTXBh7Pft_c-TITkFhw5ojSYyXTHE16FGzkkPi7H_xPKTdCMxx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1" y="4433683"/>
            <a:ext cx="3537085" cy="26494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6" descr="http://laodongnhatban.com/wp-content/uploads/2013/10/lao-dong-nhat-ban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4433683"/>
            <a:ext cx="2906712" cy="2302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75777" y="296864"/>
            <a:ext cx="10563649" cy="3652837"/>
            <a:chOff x="-1447595" y="296899"/>
            <a:chExt cx="10562287" cy="3653566"/>
          </a:xfrm>
        </p:grpSpPr>
        <p:pic>
          <p:nvPicPr>
            <p:cNvPr id="8" name="Picture 2" descr="http://baocongthuong.com.vn/images/resized/images/news/2013/05/21/thep%20be%20tong%201_2693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52806" y="377877"/>
              <a:ext cx="4761886" cy="35725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4" descr="https://encrypted-tbn3.gstatic.com/images?q=tbn:ANd9GcSq-F3lpYnlmelxicgePn5K0XGyaK_0ZK2QIAJNCQC4MW58XSm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8612" y="1643805"/>
              <a:ext cx="3571875" cy="2286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13" name="Picture 8" descr="https://encrypted-tbn3.gstatic.com/images?q=tbn:ANd9GcTZGkBQMoREcQ8csM8yXcPczm_7-gGobEFBmdjyIpfaOPrFzufCvQ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600061" y="296899"/>
              <a:ext cx="2466975" cy="222081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7" name="Rectangle 16"/>
            <p:cNvSpPr/>
            <p:nvPr/>
          </p:nvSpPr>
          <p:spPr>
            <a:xfrm>
              <a:off x="-1447595" y="654818"/>
              <a:ext cx="3705331" cy="63106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5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Bê</a:t>
              </a:r>
              <a:r>
                <a:rPr lang="en-US" sz="35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tông</a:t>
              </a:r>
              <a:r>
                <a:rPr lang="en-US" sz="35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cốt</a:t>
              </a:r>
              <a:r>
                <a:rPr lang="en-US" sz="35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5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thép</a:t>
              </a:r>
              <a:endParaRPr lang="en-US" sz="35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43019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6162676" y="3540126"/>
            <a:ext cx="3959225" cy="3013075"/>
            <a:chOff x="4874494" y="361336"/>
            <a:chExt cx="3959887" cy="3013550"/>
          </a:xfrm>
        </p:grpSpPr>
        <p:pic>
          <p:nvPicPr>
            <p:cNvPr id="4" name="Picture 10" descr="https://encrypted-tbn2.gstatic.com/images?q=tbn:ANd9GcRi532vtzaZxm7N7sbhJehsxohQJHU7Jud4miSIUTDB7gDbdOiE2Q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74494" y="361336"/>
              <a:ext cx="3951949" cy="266583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945944" y="2666749"/>
              <a:ext cx="3888437" cy="708137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663300"/>
              </a:solidFill>
            </a:ln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Bê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tông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cốt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sợi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thủy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tinh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dùng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làm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đường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ray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tàu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điện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9" name="Group 13"/>
          <p:cNvGrpSpPr>
            <a:grpSpLocks/>
          </p:cNvGrpSpPr>
          <p:nvPr/>
        </p:nvGrpSpPr>
        <p:grpSpPr bwMode="auto">
          <a:xfrm>
            <a:off x="1968500" y="3733801"/>
            <a:ext cx="3581400" cy="2855913"/>
            <a:chOff x="445007" y="3733800"/>
            <a:chExt cx="3581401" cy="2856131"/>
          </a:xfrm>
        </p:grpSpPr>
        <p:pic>
          <p:nvPicPr>
            <p:cNvPr id="56328" name="Picture 19" descr="https://encrypted-tbn1.gstatic.com/images?q=tbn:ANd9GcRm62eR3qO869CDJ-b7q1sIE-H61Vl6chxvb380DXHfcALMiUn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007" y="3733800"/>
              <a:ext cx="3581400" cy="2355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45007" y="5943769"/>
              <a:ext cx="3581401" cy="646162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Bê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tông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siêu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bền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chịu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nhiệt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và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chấn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động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6553201" y="301626"/>
            <a:ext cx="3535363" cy="3070225"/>
            <a:chOff x="5029199" y="302342"/>
            <a:chExt cx="3534588" cy="3070123"/>
          </a:xfrm>
        </p:grpSpPr>
        <p:pic>
          <p:nvPicPr>
            <p:cNvPr id="15" name="Picture 31" descr="https://encrypted-tbn3.gstatic.com/images?q=tbn:ANd9GcTY_ZFsKpsGTFfl1Zsf0iHhGNycXxH1OWHEcjNLxoY7e41hPwA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29199" y="915097"/>
              <a:ext cx="3534588" cy="24573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TextBox 1"/>
            <p:cNvSpPr txBox="1"/>
            <p:nvPr/>
          </p:nvSpPr>
          <p:spPr>
            <a:xfrm>
              <a:off x="5029199" y="302342"/>
              <a:ext cx="3534588" cy="369320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Bê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tông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cốt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thép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không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thấm</a:t>
              </a:r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nước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743075" y="0"/>
            <a:ext cx="4419600" cy="3371851"/>
            <a:chOff x="4267200" y="-20011"/>
            <a:chExt cx="4419600" cy="3372811"/>
          </a:xfrm>
        </p:grpSpPr>
        <p:pic>
          <p:nvPicPr>
            <p:cNvPr id="5" name="Picture 16" descr="https://encrypted-tbn0.gstatic.com/images?q=tbn:ANd9GcQ22B4RIQ4qVYQeiygEAp-C_mwPEZYsauOR88lPQdL2AOmI9tM5GQ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67200" y="305521"/>
              <a:ext cx="4419600" cy="30472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4876800" y="-20011"/>
              <a:ext cx="3200400" cy="400164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663300"/>
              </a:solidFill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Bê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tông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cốt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sợi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thủy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tinh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98604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rafting is Fun | Yogini">
            <a:extLst>
              <a:ext uri="{FF2B5EF4-FFF2-40B4-BE49-F238E27FC236}">
                <a16:creationId xmlns="" xmlns:a16="http://schemas.microsoft.com/office/drawing/2014/main" id="{670188F8-76E6-44D4-81E5-3001C359C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1999" cy="69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19F80FB0-D08A-4AE7-A1B0-E8D9770726EE}"/>
              </a:ext>
            </a:extLst>
          </p:cNvPr>
          <p:cNvGrpSpPr/>
          <p:nvPr/>
        </p:nvGrpSpPr>
        <p:grpSpPr>
          <a:xfrm>
            <a:off x="5267989" y="257023"/>
            <a:ext cx="5842000" cy="2843137"/>
            <a:chOff x="5036310" y="257023"/>
            <a:chExt cx="5842000" cy="2843137"/>
          </a:xfrm>
        </p:grpSpPr>
        <p:sp>
          <p:nvSpPr>
            <p:cNvPr id="5" name="Speech Bubble: Oval 4">
              <a:extLst>
                <a:ext uri="{FF2B5EF4-FFF2-40B4-BE49-F238E27FC236}">
                  <a16:creationId xmlns="" xmlns:a16="http://schemas.microsoft.com/office/drawing/2014/main" id="{94D3B258-D760-4BCD-94B5-D344AA3D30DF}"/>
                </a:ext>
              </a:extLst>
            </p:cNvPr>
            <p:cNvSpPr/>
            <p:nvPr/>
          </p:nvSpPr>
          <p:spPr>
            <a:xfrm rot="10989257">
              <a:off x="5036310" y="257023"/>
              <a:ext cx="5842000" cy="2843137"/>
            </a:xfrm>
            <a:prstGeom prst="wedgeEllipseCallout">
              <a:avLst>
                <a:gd name="adj1" fmla="val 65538"/>
                <a:gd name="adj2" fmla="val -21096"/>
              </a:avLst>
            </a:prstGeom>
            <a:solidFill>
              <a:schemeClr val="bg1"/>
            </a:solidFill>
            <a:ln w="762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AB117A44-C769-4483-AD48-43E44E858D26}"/>
                </a:ext>
              </a:extLst>
            </p:cNvPr>
            <p:cNvSpPr txBox="1"/>
            <p:nvPr/>
          </p:nvSpPr>
          <p:spPr>
            <a:xfrm>
              <a:off x="5421532" y="897209"/>
              <a:ext cx="512884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5400" b="1">
                  <a:ln w="31750">
                    <a:solidFill>
                      <a:srgbClr val="002060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iCiel Cadena" panose="02000503000000020004" pitchFamily="50" charset="0"/>
                </a:rPr>
                <a:t>Hãy thu phục các</a:t>
              </a:r>
            </a:p>
          </p:txBody>
        </p:sp>
        <p:pic>
          <p:nvPicPr>
            <p:cNvPr id="11" name="Picture 2" descr="Hình nền Pokémon GO! &amp;quot;chất lừ&amp;quot; cho điện thoại và máy tính">
              <a:extLst>
                <a:ext uri="{FF2B5EF4-FFF2-40B4-BE49-F238E27FC236}">
                  <a16:creationId xmlns="" xmlns:a16="http://schemas.microsoft.com/office/drawing/2014/main" id="{C9108266-74B7-4C46-8786-75D2B44E0F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43194" l="17422" r="81563">
                          <a14:backgroundMark x1="23438" y1="2361" x2="32109" y2="2778"/>
                          <a14:backgroundMark x1="32813" y1="2500" x2="46250" y2="1806"/>
                          <a14:backgroundMark x1="55937" y1="3056" x2="74688" y2="15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85" r="15811" b="57368"/>
            <a:stretch/>
          </p:blipFill>
          <p:spPr bwMode="auto">
            <a:xfrm>
              <a:off x="6601600" y="1770742"/>
              <a:ext cx="2768704" cy="1007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4" name="Picture 10" descr="character Ash Ketchum Transparent Background | Pxpng">
            <a:extLst>
              <a:ext uri="{FF2B5EF4-FFF2-40B4-BE49-F238E27FC236}">
                <a16:creationId xmlns="" xmlns:a16="http://schemas.microsoft.com/office/drawing/2014/main" id="{F27FF67A-5B7D-4CD0-81EE-03C07B87D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3958" y1="26334" x2="52500" y2="36489"/>
                        <a14:foregroundMark x1="54792" y1="22203" x2="62917" y2="30809"/>
                        <a14:foregroundMark x1="62917" y1="10843" x2="62917" y2="10843"/>
                        <a14:foregroundMark x1="63542" y1="40792" x2="79167" y2="56110"/>
                        <a14:foregroundMark x1="30833" y1="77969" x2="40625" y2="96902"/>
                        <a14:foregroundMark x1="59375" y1="85370" x2="59375" y2="99484"/>
                        <a14:foregroundMark x1="14375" y1="70224" x2="21875" y2="81239"/>
                        <a14:foregroundMark x1="61458" y1="11015" x2="63750" y2="18072"/>
                        <a14:foregroundMark x1="63750" y1="42341" x2="78125" y2="45267"/>
                        <a14:foregroundMark x1="31250" y1="83649" x2="35833" y2="99656"/>
                        <a14:foregroundMark x1="57917" y1="88296" x2="66458" y2="963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628" y="216553"/>
            <a:ext cx="5565350" cy="673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quirtle Pokemon png hd Transparent Background Image - LifePng">
            <a:extLst>
              <a:ext uri="{FF2B5EF4-FFF2-40B4-BE49-F238E27FC236}">
                <a16:creationId xmlns="" xmlns:a16="http://schemas.microsoft.com/office/drawing/2014/main" id="{226466B2-43FC-43BF-9391-E8C7606AE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7935" y="3974450"/>
            <a:ext cx="2617132" cy="261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ikachu transparent - Online Discount Shop for Electronics, Apparel, Toys,  Books, Games, Computers, Shoes, Jewelry, Watches, Baby Products, Sports &amp;amp;  Outdoors, Office Products, Bed &amp;amp; Bath, Furniture, Tools, Hardware,  Automotive Parts, Accessories">
            <a:extLst>
              <a:ext uri="{FF2B5EF4-FFF2-40B4-BE49-F238E27FC236}">
                <a16:creationId xmlns="" xmlns:a16="http://schemas.microsoft.com/office/drawing/2014/main" id="{29228B74-8127-44F7-AA2B-1D20AFEAB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333" r="8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063" y="3357183"/>
            <a:ext cx="3060867" cy="313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File - Bulbasaur001 - Pokemon Bulbasaur Png, Transparent Png -  1600x1216(#6086202) - PngFind">
            <a:extLst>
              <a:ext uri="{FF2B5EF4-FFF2-40B4-BE49-F238E27FC236}">
                <a16:creationId xmlns="" xmlns:a16="http://schemas.microsoft.com/office/drawing/2014/main" id="{19FA51D7-5056-4B47-A8F2-23C89FE72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85" b="100000" l="0" r="100000">
                        <a14:foregroundMark x1="8571" y1="45756" x2="8571" y2="45756"/>
                        <a14:foregroundMark x1="6071" y1="45491" x2="16190" y2="52785"/>
                        <a14:foregroundMark x1="40000" y1="46021" x2="53690" y2="61141"/>
                        <a14:foregroundMark x1="34286" y1="46684" x2="50238" y2="58753"/>
                        <a14:foregroundMark x1="43095" y1="50133" x2="53571" y2="57427"/>
                        <a14:foregroundMark x1="45238" y1="48143" x2="51071" y2="53050"/>
                        <a14:foregroundMark x1="33214" y1="52918" x2="51071" y2="62865"/>
                        <a14:foregroundMark x1="4524" y1="49469" x2="12500" y2="57029"/>
                        <a14:foregroundMark x1="18452" y1="88196" x2="18452" y2="88196"/>
                        <a14:foregroundMark x1="25000" y1="90186" x2="25000" y2="90186"/>
                        <a14:foregroundMark x1="49405" y1="93501" x2="49405" y2="93501"/>
                        <a14:foregroundMark x1="42738" y1="86870" x2="42738" y2="86870"/>
                        <a14:foregroundMark x1="74524" y1="90981" x2="74524" y2="90981"/>
                        <a14:foregroundMark x1="71429" y1="90053" x2="71429" y2="9005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55585" y="4566437"/>
            <a:ext cx="2658857" cy="238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hlinkClick r:id="rId14" action="ppaction://hlinksldjump"/>
            <a:extLst>
              <a:ext uri="{FF2B5EF4-FFF2-40B4-BE49-F238E27FC236}">
                <a16:creationId xmlns="" xmlns:a16="http://schemas.microsoft.com/office/drawing/2014/main" id="{6E8E7E22-1F3E-4B5D-93F7-46527A3A8B5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2714" y="239887"/>
            <a:ext cx="627889" cy="627889"/>
          </a:xfrm>
          <a:prstGeom prst="rect">
            <a:avLst/>
          </a:prstGeom>
        </p:spPr>
      </p:pic>
      <p:pic>
        <p:nvPicPr>
          <p:cNvPr id="14" name="tiếng trò chơi xuất hiện">
            <a:hlinkClick r:id="" action="ppaction://media"/>
            <a:extLst>
              <a:ext uri="{FF2B5EF4-FFF2-40B4-BE49-F238E27FC236}">
                <a16:creationId xmlns="" xmlns:a16="http://schemas.microsoft.com/office/drawing/2014/main" id="{E258E587-89B0-4711-AC32-B20E31158A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71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23925" y="6188075"/>
            <a:ext cx="406400" cy="406400"/>
          </a:xfrm>
          <a:prstGeom prst="rect">
            <a:avLst/>
          </a:prstGeom>
        </p:spPr>
      </p:pic>
      <p:pic>
        <p:nvPicPr>
          <p:cNvPr id="15" name="Picture 14">
            <a:hlinkClick r:id="rId17" action="ppaction://hlinksldjump"/>
            <a:extLst>
              <a:ext uri="{FF2B5EF4-FFF2-40B4-BE49-F238E27FC236}">
                <a16:creationId xmlns="" xmlns:a16="http://schemas.microsoft.com/office/drawing/2014/main" id="{A9179054-7584-4D24-BBD6-79E3D33EEBC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522" y="3213155"/>
            <a:ext cx="1960807" cy="7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26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4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1.04167E-6 0.0284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524000" y="3962400"/>
            <a:ext cx="3810000" cy="2895600"/>
            <a:chOff x="0" y="3962400"/>
            <a:chExt cx="3810000" cy="2895600"/>
          </a:xfrm>
        </p:grpSpPr>
        <p:pic>
          <p:nvPicPr>
            <p:cNvPr id="5" name="Picture 3" descr="images1318711_dapnuoc2-us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3962400"/>
              <a:ext cx="3810000" cy="2895600"/>
            </a:xfrm>
            <a:prstGeom prst="ellipse">
              <a:avLst/>
            </a:prstGeom>
            <a:ln w="190500" cap="rnd">
              <a:solidFill>
                <a:srgbClr val="C8C6BD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  <p:sp>
          <p:nvSpPr>
            <p:cNvPr id="6" name="TextBox 5"/>
            <p:cNvSpPr txBox="1"/>
            <p:nvPr/>
          </p:nvSpPr>
          <p:spPr>
            <a:xfrm>
              <a:off x="114300" y="4135438"/>
              <a:ext cx="2217738" cy="398462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Đập chứa nước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381750" y="4114800"/>
            <a:ext cx="4286250" cy="2743200"/>
            <a:chOff x="4857750" y="4114799"/>
            <a:chExt cx="4286250" cy="2743201"/>
          </a:xfrm>
        </p:grpSpPr>
        <p:pic>
          <p:nvPicPr>
            <p:cNvPr id="8" name="Picture 12" descr="http://www.ansonjsc.com/UserImages/2011/04/19/1/15_dool110415thangtt12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57750" y="4114799"/>
              <a:ext cx="4286250" cy="27432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</p:spPr>
        </p:pic>
        <p:sp>
          <p:nvSpPr>
            <p:cNvPr id="12" name="TextBox 11"/>
            <p:cNvSpPr txBox="1"/>
            <p:nvPr/>
          </p:nvSpPr>
          <p:spPr>
            <a:xfrm>
              <a:off x="8001000" y="4146549"/>
              <a:ext cx="898525" cy="398463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Nhà </a:t>
              </a: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075113" y="3198813"/>
            <a:ext cx="3471862" cy="2260600"/>
            <a:chOff x="2819399" y="2800658"/>
            <a:chExt cx="3471864" cy="2259793"/>
          </a:xfrm>
        </p:grpSpPr>
        <p:pic>
          <p:nvPicPr>
            <p:cNvPr id="10" name="Picture 4" descr="http://static.panoramio.com/photos/large/25145267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19400" y="2800658"/>
              <a:ext cx="3471863" cy="225979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2819399" y="3048220"/>
              <a:ext cx="1109663" cy="396733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Chợ</a:t>
              </a:r>
            </a:p>
          </p:txBody>
        </p:sp>
      </p:grp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5629275" y="79375"/>
            <a:ext cx="4762500" cy="2711450"/>
            <a:chOff x="4105275" y="80049"/>
            <a:chExt cx="4762500" cy="2710777"/>
          </a:xfrm>
        </p:grpSpPr>
        <p:pic>
          <p:nvPicPr>
            <p:cNvPr id="11" name="Picture 6" descr="http://image.qdnd.vn/Upload/vanphong/2012/12/27/5267292120121227171201214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105275" y="228600"/>
              <a:ext cx="4762500" cy="256222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4" name="TextBox 13"/>
            <p:cNvSpPr txBox="1"/>
            <p:nvPr/>
          </p:nvSpPr>
          <p:spPr>
            <a:xfrm>
              <a:off x="7000875" y="80049"/>
              <a:ext cx="1703388" cy="398364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Bệnh viện</a:t>
              </a: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1638301" y="228601"/>
            <a:ext cx="4168775" cy="2562225"/>
            <a:chOff x="113731" y="228600"/>
            <a:chExt cx="4168602" cy="2562226"/>
          </a:xfrm>
        </p:grpSpPr>
        <p:pic>
          <p:nvPicPr>
            <p:cNvPr id="9" name="Picture 2" descr="http://ktsdanang.vn/StoreData/PageData/1035/waf6.jp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1345" y="236984"/>
              <a:ext cx="4090988" cy="255384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sp>
          <p:nvSpPr>
            <p:cNvPr id="15" name="TextBox 14"/>
            <p:cNvSpPr txBox="1"/>
            <p:nvPr/>
          </p:nvSpPr>
          <p:spPr>
            <a:xfrm>
              <a:off x="113731" y="228600"/>
              <a:ext cx="1790626" cy="396875"/>
            </a:xfrm>
            <a:prstGeom prst="rect">
              <a:avLst/>
            </a:prstGeom>
            <a:solidFill>
              <a:srgbClr val="FFFF00"/>
            </a:solidFill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Trường</a:t>
              </a:r>
              <a:r>
                <a:rPr lang="en-US" sz="2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0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học</a:t>
              </a:r>
              <a:endPara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3049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19800" y="558801"/>
            <a:ext cx="1524000" cy="954107"/>
          </a:xfrm>
          <a:prstGeom prst="rect">
            <a:avLst/>
          </a:prstGeom>
          <a:solidFill>
            <a:srgbClr val="FFFF0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Bê tông</a:t>
            </a:r>
          </a:p>
          <a:p>
            <a:pPr algn="ctr">
              <a:defRPr/>
            </a:pP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cốt thép</a:t>
            </a:r>
          </a:p>
        </p:txBody>
      </p:sp>
      <p:pic>
        <p:nvPicPr>
          <p:cNvPr id="8" name="Picture 12" descr="https://encrypted-tbn2.gstatic.com/images?q=tbn:ANd9GcQ95ePWjVw4p3-fzsRFN7_GfkB7oFXEnYBi1NzyHOIV1Ic3k3lkS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91175" y="4300539"/>
            <a:ext cx="4305300" cy="240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0625" y="2209800"/>
            <a:ext cx="3625850" cy="231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9" descr="https://encrypted-tbn1.gstatic.com/images?q=tbn:ANd9GcTClY0flKARZ2GOyqkJtQ7jt9TxrUcRxhkqEt2m6eLA8WKdAlQ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1474" y="4819977"/>
            <a:ext cx="3256326" cy="1752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Picture 23" descr="http://hoale.jcapt.com/img1/store/diembao/844_1.jpg"/>
          <p:cNvPicPr>
            <a:picLocks noChangeAspect="1" noChangeArrowheads="1"/>
          </p:cNvPicPr>
          <p:nvPr/>
        </p:nvPicPr>
        <p:blipFill rotWithShape="1">
          <a:blip r:embed="rId5"/>
          <a:srcRect t="9474" b="17009"/>
          <a:stretch/>
        </p:blipFill>
        <p:spPr bwMode="auto">
          <a:xfrm>
            <a:off x="1622784" y="315785"/>
            <a:ext cx="4092217" cy="2271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https://encrypted-tbn3.gstatic.com/images?q=tbn:ANd9GcQLeCdYWIOuhd-VBHmeL-3hCkN_rIEPT-dx-4WOBq-LIqPzjEz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2901950"/>
            <a:ext cx="32766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1" descr="http://dddn.vcmedia.vn/ccccccccccccAn79yoElA3MVcccccc/Image/2013/06/thuyedien-4bb2f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13664" y="6351"/>
            <a:ext cx="2790825" cy="2093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2160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AutoShape 2" descr="data:image/jpeg;base64,/9j/4AAQSkZJRgABAQAAAQABAAD/2wCEAAkGBhQSEBUTExQVFRUVGBgZGBYYGRocGhoaGBgaGBocHBgXGyYfHBojGRQXHy8gIycpLCwsGB8xNTAqNSYrLCkBCQoKDgwOGg8PGiwkHyQpLCwsLCwsLCwsLCwsLCwsLCwsLCwsLCwsLCwsLCwsLCwsLCwsLCwsLCwsLCwsLCwsLP/AABEIAMIBAwMBIgACEQEDEQH/xAAaAAACAwEBAAAAAAAAAAAAAAADBAACBQEG/8QAQhAAAQIEAwUGBAQDBwMFAAAAAQIRAAMhMQQSQQVRYXGBIpGhscHwEzJC0RRSYuEGcvEVIzNDgpKiJFOyRGPC0vL/xAAZAQEBAQEBAQAAAAAAAAAAAAACAQMABAX/xAAqEQACAgICAQMEAgIDAAAAAAAAAQIRITESQVEDMnETImGBQvCh4QQjUv/aAAwDAQACEQMRAD8ADhkpSSSkrQfqIqOpqUje0OzMAAHTYxPjNRoEklJHwxT8ht0OnlHy27PqLBFS3DFiOMDln4RY/IddRz+8NDEZrJY2JOn7xxcxKdHPGDrDLvQFSnq4I8+sWkFyfKLqw6iMyCz3DUPMXB4jxi6ZqbNXcfQtUQW2JHRhiBmllnun6T9jApWIGYg9lW4sO7fzhmTiKMhDjoAPvFZmCEz/ABDWrNRvU+6Rb/8AX+yfARKimoD0ufdYUmpBVnClIXvFuRFiPGDmcpIyzO0nRYuP5h6xPwhZwX3MxhIIBc4uAoAPZVSCfTkYOEtx4H7RDhyaN6gwJc0pICHWLFNS3JVuhMaVeg3WyypYNuz0oen28YpJSxANCdTUHlbx7oIPmYu/5TQ/04xSbKUvs1A1bUcT/SIvyV/guUioUM28K9AKDpFJbj5aj8pNRyV94sjBqS2UmmhOnM3698DTLZzmqLvQ90NfIQgxOhdPA3/fpEU5DUSOIBJ6GgHN+kCXNzdkhx7106RRQUkF6gWOv79Ia1gL2cCshypW36VehFRDEuaDRfZXoD8pH6dH51jNCySVAuHbSkOpSFoOYOkEc34RdkHctXcvFVYUO4oeVDzHrCMzGfCISF5k/q04Przhz8UCHBd7AXMSmipoLlH1ADQHTv8Au0c/Dg0UA3rwga5qlBiez+UO3U3Plwjq0OGt7tAx5FkAqamSWDrzHmoczY9WpDRxadbAP+0UlSK5SGOg+2hg5wwKagRG4rLKk+gEqWhdqcrd0WmYdkMoOkbvl/1C/mI4UqSKdoeP7wZGLQA5JP6RfdY26woNtkkkigWCLU7x+8Aw8rKeyrLy+X/bp0iypBWSxKGsAKnip7mCSJTH+9FPzpduoFR4jjCvoFdhzjFhNUN+u6R0+9IJJwyVFJJCxxD04MzQmqaZsw/DUUoYB3Z2/SRrDSdmhFUEpO64fkfRoTXREP8A4FqBUwDdnHqHiQmnaK9Ug8XI8GLRIFCMjCzkzHHyrF07v2i7EHL5R2XslJJJBHgeYN4Phx8M5VJFaCYLHgp6g+HlHmfHo2V9g/wiiyvlPnzAguEKX7SWavAgVcdIYnpMK4+WJchR/MyR1uf9oMSL5NI6X2qzJkbQW1FqD6A/eLnFzDcnqAYqgJAiwI3vHo5vo5enHTLDak0Mx8LfaDydrzt4o/0h98KqDxZYyy1NqwrxPDkYsZNskoRSbDjbMwgOQX4B4FL23NRQNcuMo+0DUlsrUA9+cDUGNI6ycUMzNrqUO2A3tracIIjbRDZUpDbz6NCNbGKCVWvOLZOCNSbtlUxgpKXFiLjkUs0NDbk1I+VDEbr9YxpSKtDFdzj3rELxRonb0w/QgPvHq8I47FnKlSkpLlgQWOp6iljESQA5fpHNphpUtvzpPQv+8JIjSBpxZb5GLXfxYiOrxaVPmSskC7i3s2g0yULvFFoDA2jlLBH6asWTiECoCx0BfmBDCscCmxHIN6+cUQisVWjSKpIj9P8AJZOJQDRLE3LDzjhCCbKHEAA+cRCQKNB5aOES7LxLyMQAtl5i/BuA1LxoDGyb1o9wbjrvikuSzOHdjWEJsnLMmpt2goclh273jnHFnLdGkraMk0NeDfeKjFJsFFtxBccjrCEtNjSC5A7vYMzNAUUMd+KkEdpw7O2+14ptJSEgFSSZh+UJoeb6D20NbPwomy1oa4oWqDdJB35mjNwTKBWpJKqgn6qFmY7twiUo5I23g7hZ0wAFaX5fMOY+0aEnEAh0l44gAh0l2voQeIiqpIJdiDvTQ/Y9Yqph0cXgwpyl0L/MPUWPnxiHFKByrBzAVKQSk8aVHdApvxACxBf6hccxHZRAAysfuePrGukDs6ZoNWJ5ftEgi8PLWcykpJNyQkv1aJEstEIOjdYVnFYBzZctqkCEJO01ghE0ZXFFtfg9nh6UEu7Eneanxt0jw04vJ6L5HJalJGqk9acibiF9sYkZJeoJUW32SPNUaMw6bzSMjaU4GcUu4QG7qH/k8P03bbDJaQqJj/R3k2iCYP8At/8AIjzEWViCQWtFUrcVr73xvy8ovHwy6Jw1QW5weeoFIDNUd0Lle6/pBJkx8rfMz+FPOEn2RroOAkJAINBdx94CsiwSOp9AfWCTJnluiokPVvOkRMrRVJFAUdQ/3iykIH0zKlhavjS0cWkM7uOe7ixfpFlznAcUFQ3c763hWu0GvDCJCR9K678g/wDlBHGgOju33gCju1uN49vBUYc3annB5fgtWGQEnR+oi2Kw+eWEgWUk9xb1gcnDJBNRvdx7v5wxNWMhY+7+kWzqwBULAi0DMsP8rje9d+/nDapo5++MBU5JyuzDv18h3xFLGUVxzhiqk7g3T0eKKTvBAoHI1NId+ALkO2pgM5Dgp0VcOaVej8ReFyTDxaBKmjRLc3p3QZE1LVSod7RdKGAB0pFlVoO6OUvwSjicaHueWU/aA4lQ+IhQtlIUSGFC4vzMMyyx6RTEzM+GWWOaWUzBSoSFMrwU/SFdkqgHxZQZpgrDE5aCgZVo4kkVrzfSOSxmsAeNIKZGlG3MPKDgQbZOISiYHUkppmZQfeG5EQWakJxKwn5ZnbHPWvuxgOH2OgjMEIp+gfaDYrBo/DJmSkgKlKdQGoOtOFOsSUeSpBTp2FXIB1Y6EXH7cICrEZCAsBb1dI7QHEeoeBzMWosAyEq/zHB6BwwNbnug0rCBAYZnLEru+jEm9P2jOOsle8Fk4lJqAToBQnhA17NdyTlJ0TUHm9zxDRoS9mpUkKfKq2ZJY8aWI4QOfLWiqwFJ/Oih6o+3dDU7wgOPbEwtQpkBbV28GiQZOIQQ4Wn/AHD7xI0x4DkyjhM4yqqk6QtKEyQoJV2pZsrUc41kSwat3QPErSBUmugqe4R4Iy6PU12cTPYlZskZu4E+keYmqNVG5PnXzjb2ippCiAwUQmt95twT4xjSMLQuXBq3WN4LjEz90iklRO6/WGJbxdOGDUB74YlyqNHNmiRJUsPxiq5BVOURZITSupJbuaLfDqB4xYAOtShYgCm5IA609tFjhHN20EVIGp6amBhT008PGLoGa99WgiU1YEdaRbrR1XsVUlhZ4t8rOL/S3v7Q1iV5aMH1O7lC0sjdXnfvjiBUqJDhh58q2iyUM2476sY4EvbT+scRjklwhJmHeKI/3G/R4LYqGEnlatNNYIpD9x8Q3rABLUR2l5OCBX/crziDBO5C5jgEg5quASKWuAG4wUraE3SYwgAgHeIo4BLVLmvvhGXssrmSEK+LMB507jRocSmYn6gr+ZLeKCPIw6oN2MrQw1eBgakV4a98dGLADKTl4mqf9wsOJAjrVq9ujXpuELew6IBur6cI5MYXLEW398dKbaHf+xv1i8qTUuO3v38t3KEgHMzHtsxbt2bmNOcPYWW6VS2+ZBAe1Q3dUwj+ICXctoxavDjEUCxIUtKbN+UWdj9PlytVh2dtUK7Bl9lVaUDfqBIPl5RqKTu3Qrh8L8GdNQS+YJW/8zv4pMMKLl3jsEphcPMCTqQaEDcYcwABKkaTElJ5kFu41hNBbT7wfDTWU5NmP259I5HMT2RQGUasXY/lNCOhBHSHJ2z1IGaSaXMtVUnk/wAvlyhPbDysUhRomYH77+P/AJw1iMYuY6ZbIQKGYakn9KbdT3Rnx4zfgl3EJI2qlfYIyLH0mncdYNOwri5bnCKcBLygK7T3KnJPFzXxi8zATchMiapQH0EgnkCrhyPGEmuWMBd1kXmrkpOVSpQIuCz+cdhUbUkI7K5eRQulQqDxesdjS34DjyLYNalAoWCgpPyOXI3v+XlDaEgCjCF8Th89bLFlDT9oiMRmDGivqH24cY+fJ3lHqiqwJbZndqWh7JUvqSALcjAGIDeghjEJSZswqI7JRLAJH0pc0/mUYsJ6CO0RyFY9XCVKkZxlHNsDL32jhWWoYOqbLFiOZp3RHl6lPfWJwl4NOcfIOVN7NXv6i0Vwk90sR9Sif5nL33At0O+GCUCrjewO7dFMNLGUVG/vqYuUqomG7sNISN5G6kEyjQh+NPOKg1qe5oqhQzKzGhtbV/2iJd0VvqyypKh16iJLSCC4tueOhKdFJHWKY9/hkA1LJd7ZiA/QF4tPslroCAJo1EsOAPz8T+l7DruZuVIbdyEdwyUhLBSacRbloKx1YGqk83EF2JURYcwxINaX+0DTK/Uk9REQmr5k83iZLgztkhpbCjKV4LU3WNOVxjN2fMrMDgDOWrSw8y5jRChcqT1UPvCe2FPCCJSNIVVIKCcgJSby93FD25W5Q7IKTZSTyL01tBCkC6kjrHUdYpKmOHTV7O/Wl9+6ItCjrTUBhbdcv1js9GSYCFBpjukNRSQGI5pBfikb4qUcejxdE2XMpqFn3gM4rXwY8YqiaxuGiTJYZ6dmo38fA/8AGLJkE23k338IVkoVx4KckxBzJT2dXSFfSXuAoBuB5RoS0/KeD+P7RYYFUyWZTfO4B3K+k94imyXUgEhqMQd9yO+IzkWW7sNb8Idw6MoAFnDk9CanezQOhUzgcKjWDy1DpV24VEVBZP4nwYm4YqHzI7QO7f3X6QvstIXLSpNzcGoJq/Iu9R4xp4ZQGYFspem4bjwYxibJBlTZkk6HMjiPbd8d6ifHkgLdDSZYSyZlFH5dEK5aOzULHhD6SQ0BE0KBBYgiqSHHjGFP2iUTfhS8xYdoO4B/STV+Bpa0GEeeSyfE9GMSfze++JGCqfW5HNCn6sGiR6ODMuSOqkPAZiEgpzkAgu71A16Uhf8AtRcxTS0gJ/OX8BqfDjpHcVhwiStR7SldkFVanXoI+fGH3Uz1OWLRnyFkhSzdairvJghFKkvpxgkqWAgBtB4wvMnuRwjbbZY4ii4LxRX8qWi6V0YHqYAuaGvaOKMfCcMz0qIFs9zLQeA8oJKV2F8jXpf06wLZszsBJpl/qH7/AAhUuP7Jf3foYz1qItNBBAOqS3Rv/sYpMnFP3gZKiApnILjxcd0SkS2Hkq/M7Ddx/oI5iiVIWkVJDB+FRreOrmA10Pu0dEzcAIpxWVKQtIUlCa70iK/h06pS/wDKPtFQTLU/0KLv+Un0J13njRkB2a0HJbQBeGQbJT/tEFRhZZuhHcPQQZQgSVC9vWOTZXRDhEJnLSkdlkEC4BUntMNzjzg34BH5R3QPF/4yWoDKHVlq+8MynO+Ok3ezopcdAFYGW1Up9744jZ0vQdxIHnDIlQxh8ISdw9/eO5M7ihTF7MTLTLmJBcrAubFKibnhDCJKSHYeEcxeI+JMAT8ktwOKrE9BTqYKBCluiR0GkyEhQJAIOgAN4QwGHCuypILcBWrX6eMMhQDkhwA7cq+kSUinZOmh96xzdI6rY4jAIDdhL60EYm18Ik4haA4S6VBIJAZaQre2pjZUCLEnmPbCM3bZaclSWLhCDc1IJHckRom+Loza+5WDTsMZf8SYODmnjF5X8P8A/vThuZTDrSGsMStIUSaGw1YQfCTCAaW9fOImc0Jyf4dUn5cRNB3HK1/5bN/WKYvDqlGVNVMzqCilWYJDBQpVLaAmu6NiaAQxFQ9fKu6FcdhCuQtKg5CSoH+WoGr7upjSuWLM26FdoTJrgBQloN1pDljoHFHrWGsHs5KEjLbfd+Z3xXZWI+LhwbqSGPTX1hCXOWmYRKFBcPQ9Pp117oyirXwc3TPQJQWtEjJO1GopJB1BBfyiQ+H4JyMbA43J2JhcCgWLNuJtDO25zolgVBJPcPu3fBzIQsZSARZoztpYQS1iWFEhABD6ZqseWXyjzenxcnKqNJ3SiVxGN+kXhQl6aQWallvC5AG+GkaNkC9Ktwi4VwrFAosw6mOS5ZffHHB8UP7mZVnAFOJA9RF5fYWlRoF9k87pPmOsU2kP7lrdpNepavOO4rMoEFSWVcZfbQllLJHhvHganAgftC8xBJFyN1G7oHIxqvkW5UBQiykijh92sFK2fU+7wkmFtHZaso4HwP24x1UzcX9+MBCXUxrBpmH1DFmoD7eOo6zoOZ3q+8acrQaWgppdPJzS17gN7tFJaSQz0BvY9BzMXzOR05ARaJYzIyqZlA+x3QX8LXR+YHhCktjca04CgHk8HRIJPZJBo2t+fusFpCTZTa8pp8kjVCk31SQT4EQzKFOHunvfC09GYoKiSUlhZu0KvSthF1yc134AEgPyECVNocbSYxMxCENnUAdEiqjySKwGZilzC3yI1H1F9DVgOT8xHZeHAslgdwAfVy3rF5C6kHS/Lf71i3x0jqvYWTIygAU4cPtyiyVdPe/7xXM2lPf2tEVi7BF7FRq3LeWiUzrRebK+nS5r3D3pzi6klNg9jwjqWSONT/Xug0ucFJBNNeHfFz0TBaXOahB5CvuraRnqT8bD4lSU1z5kX/y93E9oQTas8oSEgstdARoDch9a048oXwODxCQJaFy0pRoUk0dvzVrXrGyaSoyeWAwWJKUBQ+qrb35Rr4a3E77tz3V6PHm8HJyqMnM5lrKQeAO7QGN/DS2PaLlqHdGdZoT1Y4k3tSG5EwGoqz9R79YzwrfWConMQz018Y0jhgeUYOJJkzVyUdkTaoNaDcCGLhJA6RsbOwaZaQEjnAv4nlhcpM4NmlEKLBjlN+f7xXCzVJTnKSuWbkVKeYFxxiepHOOwRfkeJO4+ESKpxiDULS380dgDM6Rhe0N8ZW0p2afMIFi3UU8o3ZCw77nPcH9I8zIV8yvzFzzf7GMfT9rs0fuQKbLJ4b/vHVSwFMw56eMWVMzL4Xg81zZIA9nzhvAlkBNZmJHTSLylZqlnHdSkV+ENWEEwyhmAFRQePGI8qkVYdsW2kt1ITSi2HECrmGRIetwIWxY/6iWBuJPCpT6Qw5KmB6iNZq2vgzi2k/kBiZYI/KxdO8Hf+0WlznZKwx0NkqPkDW39IZCCVBg7coGcO4KSARx39/GCpJFcW9HRJNffukVRIBdTnLw1EFRLKQxdaBYFipt36hBUSgR2TzHv1i3gnHIE5SN0QnKwBd7nh3at4RYydCK2HXy5waTh6byak8TCTROLJJlcaQdZ7e9jz0Y+UUWrIkk6A0bUV82gUlBKR2lCmhjnVHK7GcTK14o/8h6Ew18IjQwlNwv92okkkAkOSWIBI8oJ8BCmJDnjW/OBSHbOmdlootWnI+rv3iKFTl0hT7yGBG5jUiKlCUkFIAINWDONdPbQTOx9Nfdo0eALINnDqNn7NgOep8oZSgM4ofA8Pf7QEHhuf33wymX2X0HsN0aJs46kf/k8fOJOxyZQdVSr5UjU+gD1Ld5pCitqJ+WUn4quHypO8r+3hF8HgznK5hClnXQDcH0qfbxao6y2EkLUfiLPb0AsnkN1T47zGlhpmVQ3ceMDC26x1NawdO2XeDH2vJMvFkpIIWErYcCxtzeNNE0KDp003Qj/ABFhMolrAA7WVw9lAs+lGi86WUMscAdx0qPWNJpKdgi/toeK47LmVYQA4hOhY7oqoGhEc/JaNQywuWQXYhqWePO7J2uuVKVLSCpYOUCvQnpGzIxbasd0YuPOTFBiUpmi4e9Xbz6wpx5QT8GepA0fw6pYzLUQo1Lir98SNBCFJDZiWfU74kY85l4xM8zZkuUpw4ykZhvUGD8S8L4LDf3ZKjR35DTvh/b6wnDoGqllXRCSW71CMFKuwCokF6XIIDcYiqUbYlak6NEYVJsSX4RJmzx+Zg7C1fGEpRCjV08iYuiUkq5av7vDqFdluV9DqcALF+5/WCy5aQfqDatT3WEfwRJYO3PdyhuVs9JLDNxzEseQiVCuzuUr6ExJKsUoiyUpD6DXzFucaGHkJBo77qgPyMZmUFawCQEkA6uQOMXMgZXJJ4U+0WcY92dCUlqjbTh6XgYk14axiLlJIZIUDvcw3hsCpWqh/qPoRGP04+WbfUl4HgkGz7qD7xXaicvw1J7LnKTR2J998LnClNBMVXUadYi8LRPbWWZq0BFqG0axUV7TKTk9jkqWpwr5vD+vhHJ08g1BTvOWn/EFoQMpTElUxt+c+hjow8xRYLUR/Mr7xUvJG30OLQhQYKSXIsdL+JAi8uXlYgP18+6FcRs0qZzW7XA76wMbL0ex0Snnujmovs5OS6NNBJHN/EN6xXDS+wDV2HkIQlbJORSwtYypJoptDoNaRMBgxNS6lKLE/UWoWtE40rsvJt1RozJFKsBq9vOFVY9CAAVOofldTsWB7L1Zi3OLHYsohsveSfOKTNmoGhA4GndFVMjtFRiZh+SUQPzTKDoA5PhBUbKVNH99OGQOfhpGVOtSLkPvgKdmy3saaFSgPAwb8CioyvRrqbd+aFgOymyGCVEUS5IcAHdoWHSHZc5L3D8xWF5mAR8pSCGtmLdxMc/sqWWOVmsxOsF1Y03RoCek9LEePKBypiTQKc9fYhM7DlE1JA3BSxXvMGT/AA7KZgCw/WvT/U0Wzg20pZmyFpc9kEhzRxUEdIFs2YVywTVwD318wYqNiShpNLWImL60e2vSEZZBUuWoqSUqUKKKaPQ0NeyUwZPCb6KttI0loq+kBCj9Jbf7MWVsJLVXMajdqjcyOMDXsGWQ2aaWt2zXwteE5LtBomMBIuG38eUZ+MlK+DVfykFALCoLOALcobmfw9LBcmabCsw+kXR/D0gkZ/iqG74ho3N40UuqBJXk7g8aVISqlRrfl0jkY8+UEqIBcPQ5tDUdWMSM/pTXYea8D38WLGZCdyK/6y/knxhBC1fDHEsBoGi38QYjNiDWxav6QE/eKTRUAGwv/SDVUhx7YWUnQ1fgPWGsFJQ7KcX60gIDiArLRwjRVi0gsgU84JL2oVKAy2ud7C0ZiCb6xaYsJlzFC+VVuIbTnCjdhlWzOwk4qKmuVKMPJJo53Qpg5RCAW310vGvKk0CmqeukSbyWCdE+K1gK+kETN58d3hAVA5rRaYaWtEUUVyZd698MKnJsRVmhTDwRSRekKkS2dSRZTkUtYRdK8yWBZtLeUAlluW7fF5KDZ2r3fvEKg7qBG9qkbuMdW72Z+MdlIdQYMLVNx6QdJAIcjw9ImSjGDS8lSTRwQ/AivSPPbFnFLAO2YuOY3dY9MlYUnK13rHmtkyu0oO5B8QkD0MP+IP5G2g1rHJ6dfDnA0FvfnugyFXtyjiixU1Y6vEAtpvgk1ANRCoTd4pA8xLg9fbwRBsx4QulDQSYqlIlHJhlq9vF5UwjjApCsybWNRE+KNSBEEMqnZS4jI2wMuISvRYDhrs476Q/MmFhrXy4xj/xItX92oVCS/LhzLQmrVEusm/hpoygEgkfbxi5I7ozcKsLlA27jBQ7Xbg5MGKVIr2OTEgiFFBrXgnxKCsAmynqCBz90jaKBIuZUpVVJBOpy/vEhbId47jEjWzKjzqUmZMzVd37ySfMQ7NRW33geHmqSGEuYSKE2rc3L6iGFYpQ/yiev2EeRwbd2jVTUVQJc9qZWpcwAqPKD/iXNJKgLOfHfFU4oj/JUO4v00h8fgHIGkmxgeMWRKXxAT/uUAfB4cGNu8sgbmT77oFjpqVy8oARUO+t9z2pC40FyB4FIEtIsWHHw/rG5g5IIqXI3b9IzfjISyUjQAl07tM1WfSCSdpJTTITxCkc2v4QXDkOM6Y9iT+Ua1Yj3SF1kkV/aODbNQ0ss31ZRxoH1aAp2oGsoMXygpNNzZuW+Eo0FzTGMwt3wPM9nPvjEl7SADFBNdcjs380GTjH+nK96pFHrrUtEcSqaBolk3IG8e+UOy5IDOCX3QoZrB2UeAD9LwdW3GNZM4jRsp74jgiqY5MdkhO/yinwipqa8N++FxtRbf4Myp4HVxT+sF/ErYkyZgFGcAcLlXHfEpaFyDLKkU46cuMZOzJB+NNSDqCTzKqdR5xo4nFTBeROpwDcWYnvjPw01UuYtZlTWWzJCFaby3OOdONIl07NQJ6cYGZZ4l6WhL+0Z5NMPNbqPMRaXPxB/9NM519RHYRbsZJO4vd7xACqkZ2L/ABGbtSSBuVMA8PvDEnBYpYdMtIB0+KPFhf76R1rZLQReIem7nFkrO7u4xxWCxTl5ckneVsYF+DxQrkQrgFmwuzUrHc4o4uoNvB1MRQCjSFVjFJYfBSeij4k1hczcW9JKa/oX9oanHyF2bGHlke/SO4+SFSlAsCxyk77jxaMZE7Fj/KWSAbJNTyNBygKZeKJconHVsrgnqoCM3OuzRNUa+wZoOHBLdk5b2At4EQefMADlVIxpErES5YRLkTKly6UtbQFftu4acDjVO8tYpbKgBmbRUDklpoaflGkcah/mV3erRbOL5nHv3WM5Ow8WoUSzaHKCIB/YuLUXHmm/J9++NFNeQN/g2BPMdjKTsXHANlJ/1j0XEifVXkv6NraGEJAUn5h4j0O6Js3aQUGVRQ8feo0jVVKFoyMXsspJUg3rwJ668e/fHi9Nxl9s/wBCmnH7omirEANHE4gKjL2fiAoEF3SbX689Iely2ScpY6ZuGtIsvT4ujoz5BVo6wGbMCKamyWr3Redi0yyEh5kwiiE0PMk0Ql9T4xzApUFFa1AzFUJ3DQB9POOjGsyOb6RWUtCiaCnC++u+CZRcNy/flECBVQZ63bXXhGb+K+GGWHQVABX5a68Pb6RrXPWzP270a8tSdwPdDKJo9tCKVMKAHi96cosmtxUaxnxfY8DgVvPl9oR2hjTJPxEH+ZOhfcNFcdY7jdpolIddAbakncBqYxRh14pQUsFEtNk2vx1Lai2l4cF/J6DJ9LZ6hO0QtAUDcPCUzEq0pGbKwSpX+G5T9Usk14g6GG5M1KkkJNqFJuOkJelHaJzemF/FKLVpDQxJqFBwoMRoQdGhGSKsXpSsNy5cS10I6jErkalcrvUjX/UPKGJ2P7IOZwr5W1eMvam2RIAy1WbJ9TwhTZExYBdGYEuQNHuQPQbodJ5ewawjdRi1dD5RzHbSy9hDKmEgNupcnQRjYnErJMuU5Kh8/wCUPVgdaw5hZXw05UfLyqT94MsCWRrCYQAKM1pi1l1KLcgA9g0JT8HMlHPJqNUPUcA9COF4YzEmCJm24QVJp2VxVCuF2j8UblB3SbiLqmEWLe90A2hg8xzpISsfUPI/eF5WOGYCYMswUY2L0oeO7ujTinlB5NYY4jaS03rz9IJ/abitOXu8LYk+z+8KzsqXUSw1ezCvrHcVstsYx2NypM1K8pSKneBoRrGhsvbQmMCWU1o8lKmLxfYSCmW7lShQgFxbedC1uJb0iNkyxLCdU0zWL76awpcK4tBXK7RtLmhIzP5QlP2up6BmjJOKXI7K+3K/7g+ZI/UnUDeILmAFDS4atOHCt4z+klkfOwq9qqdnYnSnpA1hT5gQFG/5VcD9x+0DPdzhHGYrIhRIalzGiVaI87NX+3kiiiEkXBFREjyUjZipiQtSlEmp7R+9okX/AKu/7/gFz6/v+T2xgg+XviRI+b0es8hMUROUxbtG3Mw/tSaRKQxIdnreJEj7C9sT53bBfw8HWt69r7xtYgViRI8XqbZ6PT0iqR2eh9YDlBSsEP2VX5RIkZo0Yl/D6jlRX6VeFo3UpDq5DziRI9X/ACfd+jD0PaePmnNtBQV2gFoABqwLUrpHsUDyiRIz9Tr4H6ffyKzLQjMpiJZ1KmPENblHIkP09hno1INOPY6xIkZrZozy+CQFTppUAo5rmtucehwdxzjsSJPZIgJ6f+oTxSXgijWORIUuvgkeywvFUnziRIIyIufesI7ZQDKcgOFJ8TXviRIcdgloDhy8hBNTlVU8CWjI2vUSAagrqOSTEiR6H7n8mP8AH9HodmD+5l8h/wCMVwKzlubnziRI8y0egYw6uweH3EYiFNiJqBRIzEJFhbS0SJG/pdmXqdD2J/wup8o89t89qQNN2lhp1iRIMdilo302iRIkZrQz/9k="/>
          <p:cNvSpPr>
            <a:spLocks noChangeAspect="1" noChangeArrowheads="1"/>
          </p:cNvSpPr>
          <p:nvPr/>
        </p:nvSpPr>
        <p:spPr bwMode="auto">
          <a:xfrm>
            <a:off x="1524000" y="-3841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9395" name="AutoShape 4" descr="data:image/jpeg;base64,/9j/4AAQSkZJRgABAQAAAQABAAD/2wCEAAkGBhQSEBUTExQVFRUVGBgZGBYYGRocGhoaGBgaGBocHBgXGyYfHBojGRQXHy8gIycpLCwsGB8xNTAqNSYrLCkBCQoKDgwOGg8PGiwkHyQpLCwsLCwsLCwsLCwsLCwsLCwsLCwsLCwsLCwsLCwsLCwsLCwsLCwsLCwsLCwsLCwsLP/AABEIAMIBAwMBIgACEQEDEQH/xAAaAAACAwEBAAAAAAAAAAAAAAADBAACBQEG/8QAQhAAAQIEAwUGBAQDBwMFAAAAAQIRAAMhMQQSQQVRYXGBIpGhscHwEzJC0RRSYuEGcvEVIzNDgpKiJFOyRGPC0vL/xAAZAQEBAQEBAQAAAAAAAAAAAAACAQMABAX/xAAqEQACAgICAQMEAgIDAAAAAAAAAQIRITESQVEDMnETImGBQvCh4QQjUv/aAAwDAQACEQMRAD8ADhkpSSSkrQfqIqOpqUje0OzMAAHTYxPjNRoEklJHwxT8ht0OnlHy27PqLBFS3DFiOMDln4RY/IddRz+8NDEZrJY2JOn7xxcxKdHPGDrDLvQFSnq4I8+sWkFyfKLqw6iMyCz3DUPMXB4jxi6ZqbNXcfQtUQW2JHRhiBmllnun6T9jApWIGYg9lW4sO7fzhmTiKMhDjoAPvFZmCEz/ABDWrNRvU+6Rb/8AX+yfARKimoD0ufdYUmpBVnClIXvFuRFiPGDmcpIyzO0nRYuP5h6xPwhZwX3MxhIIBc4uAoAPZVSCfTkYOEtx4H7RDhyaN6gwJc0pICHWLFNS3JVuhMaVeg3WyypYNuz0oen28YpJSxANCdTUHlbx7oIPmYu/5TQ/04xSbKUvs1A1bUcT/SIvyV/guUioUM28K9AKDpFJbj5aj8pNRyV94sjBqS2UmmhOnM3698DTLZzmqLvQ90NfIQgxOhdPA3/fpEU5DUSOIBJ6GgHN+kCXNzdkhx7106RRQUkF6gWOv79Ia1gL2cCshypW36VehFRDEuaDRfZXoD8pH6dH51jNCySVAuHbSkOpSFoOYOkEc34RdkHctXcvFVYUO4oeVDzHrCMzGfCISF5k/q04Przhz8UCHBd7AXMSmipoLlH1ADQHTv8Au0c/Dg0UA3rwga5qlBiez+UO3U3Plwjq0OGt7tAx5FkAqamSWDrzHmoczY9WpDRxadbAP+0UlSK5SGOg+2hg5wwKagRG4rLKk+gEqWhdqcrd0WmYdkMoOkbvl/1C/mI4UqSKdoeP7wZGLQA5JP6RfdY26woNtkkkigWCLU7x+8Aw8rKeyrLy+X/bp0iypBWSxKGsAKnip7mCSJTH+9FPzpduoFR4jjCvoFdhzjFhNUN+u6R0+9IJJwyVFJJCxxD04MzQmqaZsw/DUUoYB3Z2/SRrDSdmhFUEpO64fkfRoTXREP8A4FqBUwDdnHqHiQmnaK9Ug8XI8GLRIFCMjCzkzHHyrF07v2i7EHL5R2XslJJJBHgeYN4Phx8M5VJFaCYLHgp6g+HlHmfHo2V9g/wiiyvlPnzAguEKX7SWavAgVcdIYnpMK4+WJchR/MyR1uf9oMSL5NI6X2qzJkbQW1FqD6A/eLnFzDcnqAYqgJAiwI3vHo5vo5enHTLDak0Mx8LfaDydrzt4o/0h98KqDxZYyy1NqwrxPDkYsZNskoRSbDjbMwgOQX4B4FL23NRQNcuMo+0DUlsrUA9+cDUGNI6ycUMzNrqUO2A3tracIIjbRDZUpDbz6NCNbGKCVWvOLZOCNSbtlUxgpKXFiLjkUs0NDbk1I+VDEbr9YxpSKtDFdzj3rELxRonb0w/QgPvHq8I47FnKlSkpLlgQWOp6iljESQA5fpHNphpUtvzpPQv+8JIjSBpxZb5GLXfxYiOrxaVPmSskC7i3s2g0yULvFFoDA2jlLBH6asWTiECoCx0BfmBDCscCmxHIN6+cUQisVWjSKpIj9P8AJZOJQDRLE3LDzjhCCbKHEAA+cRCQKNB5aOES7LxLyMQAtl5i/BuA1LxoDGyb1o9wbjrvikuSzOHdjWEJsnLMmpt2goclh273jnHFnLdGkraMk0NeDfeKjFJsFFtxBccjrCEtNjSC5A7vYMzNAUUMd+KkEdpw7O2+14ptJSEgFSSZh+UJoeb6D20NbPwomy1oa4oWqDdJB35mjNwTKBWpJKqgn6qFmY7twiUo5I23g7hZ0wAFaX5fMOY+0aEnEAh0l44gAh0l2voQeIiqpIJdiDvTQ/Y9Yqph0cXgwpyl0L/MPUWPnxiHFKByrBzAVKQSk8aVHdApvxACxBf6hccxHZRAAysfuePrGukDs6ZoNWJ5ftEgi8PLWcykpJNyQkv1aJEstEIOjdYVnFYBzZctqkCEJO01ghE0ZXFFtfg9nh6UEu7Eneanxt0jw04vJ6L5HJalJGqk9acibiF9sYkZJeoJUW32SPNUaMw6bzSMjaU4GcUu4QG7qH/k8P03bbDJaQqJj/R3k2iCYP8At/8AIjzEWViCQWtFUrcVr73xvy8ovHwy6Jw1QW5weeoFIDNUd0Lle6/pBJkx8rfMz+FPOEn2RroOAkJAINBdx94CsiwSOp9AfWCTJnluiokPVvOkRMrRVJFAUdQ/3iykIH0zKlhavjS0cWkM7uOe7ixfpFlznAcUFQ3c763hWu0GvDCJCR9K678g/wDlBHGgOju33gCju1uN49vBUYc3annB5fgtWGQEnR+oi2Kw+eWEgWUk9xb1gcnDJBNRvdx7v5wxNWMhY+7+kWzqwBULAi0DMsP8rje9d+/nDapo5++MBU5JyuzDv18h3xFLGUVxzhiqk7g3T0eKKTvBAoHI1NId+ALkO2pgM5Dgp0VcOaVej8ReFyTDxaBKmjRLc3p3QZE1LVSod7RdKGAB0pFlVoO6OUvwSjicaHueWU/aA4lQ+IhQtlIUSGFC4vzMMyyx6RTEzM+GWWOaWUzBSoSFMrwU/SFdkqgHxZQZpgrDE5aCgZVo4kkVrzfSOSxmsAeNIKZGlG3MPKDgQbZOISiYHUkppmZQfeG5EQWakJxKwn5ZnbHPWvuxgOH2OgjMEIp+gfaDYrBo/DJmSkgKlKdQGoOtOFOsSUeSpBTp2FXIB1Y6EXH7cICrEZCAsBb1dI7QHEeoeBzMWosAyEq/zHB6BwwNbnug0rCBAYZnLEru+jEm9P2jOOsle8Fk4lJqAToBQnhA17NdyTlJ0TUHm9zxDRoS9mpUkKfKq2ZJY8aWI4QOfLWiqwFJ/Oih6o+3dDU7wgOPbEwtQpkBbV28GiQZOIQQ4Wn/AHD7xI0x4DkyjhM4yqqk6QtKEyQoJV2pZsrUc41kSwat3QPErSBUmugqe4R4Iy6PU12cTPYlZskZu4E+keYmqNVG5PnXzjb2ippCiAwUQmt95twT4xjSMLQuXBq3WN4LjEz90iklRO6/WGJbxdOGDUB74YlyqNHNmiRJUsPxiq5BVOURZITSupJbuaLfDqB4xYAOtShYgCm5IA609tFjhHN20EVIGp6amBhT008PGLoGa99WgiU1YEdaRbrR1XsVUlhZ4t8rOL/S3v7Q1iV5aMH1O7lC0sjdXnfvjiBUqJDhh58q2iyUM2476sY4EvbT+scRjklwhJmHeKI/3G/R4LYqGEnlatNNYIpD9x8Q3rABLUR2l5OCBX/crziDBO5C5jgEg5quASKWuAG4wUraE3SYwgAgHeIo4BLVLmvvhGXssrmSEK+LMB507jRocSmYn6gr+ZLeKCPIw6oN2MrQw1eBgakV4a98dGLADKTl4mqf9wsOJAjrVq9ujXpuELew6IBur6cI5MYXLEW398dKbaHf+xv1i8qTUuO3v38t3KEgHMzHtsxbt2bmNOcPYWW6VS2+ZBAe1Q3dUwj+ICXctoxavDjEUCxIUtKbN+UWdj9PlytVh2dtUK7Bl9lVaUDfqBIPl5RqKTu3Qrh8L8GdNQS+YJW/8zv4pMMKLl3jsEphcPMCTqQaEDcYcwABKkaTElJ5kFu41hNBbT7wfDTWU5NmP259I5HMT2RQGUasXY/lNCOhBHSHJ2z1IGaSaXMtVUnk/wAvlyhPbDysUhRomYH77+P/AJw1iMYuY6ZbIQKGYakn9KbdT3Rnx4zfgl3EJI2qlfYIyLH0mncdYNOwri5bnCKcBLygK7T3KnJPFzXxi8zATchMiapQH0EgnkCrhyPGEmuWMBd1kXmrkpOVSpQIuCz+cdhUbUkI7K5eRQulQqDxesdjS34DjyLYNalAoWCgpPyOXI3v+XlDaEgCjCF8Th89bLFlDT9oiMRmDGivqH24cY+fJ3lHqiqwJbZndqWh7JUvqSALcjAGIDeghjEJSZswqI7JRLAJH0pc0/mUYsJ6CO0RyFY9XCVKkZxlHNsDL32jhWWoYOqbLFiOZp3RHl6lPfWJwl4NOcfIOVN7NXv6i0Vwk90sR9Sif5nL33At0O+GCUCrjewO7dFMNLGUVG/vqYuUqomG7sNISN5G6kEyjQh+NPOKg1qe5oqhQzKzGhtbV/2iJd0VvqyypKh16iJLSCC4tueOhKdFJHWKY9/hkA1LJd7ZiA/QF4tPslroCAJo1EsOAPz8T+l7DruZuVIbdyEdwyUhLBSacRbloKx1YGqk83EF2JURYcwxINaX+0DTK/Uk9REQmr5k83iZLgztkhpbCjKV4LU3WNOVxjN2fMrMDgDOWrSw8y5jRChcqT1UPvCe2FPCCJSNIVVIKCcgJSby93FD25W5Q7IKTZSTyL01tBCkC6kjrHUdYpKmOHTV7O/Wl9+6ItCjrTUBhbdcv1js9GSYCFBpjukNRSQGI5pBfikb4qUcejxdE2XMpqFn3gM4rXwY8YqiaxuGiTJYZ6dmo38fA/8AGLJkE23k338IVkoVx4KckxBzJT2dXSFfSXuAoBuB5RoS0/KeD+P7RYYFUyWZTfO4B3K+k94imyXUgEhqMQd9yO+IzkWW7sNb8Idw6MoAFnDk9CanezQOhUzgcKjWDy1DpV24VEVBZP4nwYm4YqHzI7QO7f3X6QvstIXLSpNzcGoJq/Iu9R4xp4ZQGYFspem4bjwYxibJBlTZkk6HMjiPbd8d6ifHkgLdDSZYSyZlFH5dEK5aOzULHhD6SQ0BE0KBBYgiqSHHjGFP2iUTfhS8xYdoO4B/STV+Bpa0GEeeSyfE9GMSfze++JGCqfW5HNCn6sGiR6ODMuSOqkPAZiEgpzkAgu71A16Uhf8AtRcxTS0gJ/OX8BqfDjpHcVhwiStR7SldkFVanXoI+fGH3Uz1OWLRnyFkhSzdairvJghFKkvpxgkqWAgBtB4wvMnuRwjbbZY4ii4LxRX8qWi6V0YHqYAuaGvaOKMfCcMz0qIFs9zLQeA8oJKV2F8jXpf06wLZszsBJpl/qH7/AAhUuP7Jf3foYz1qItNBBAOqS3Rv/sYpMnFP3gZKiApnILjxcd0SkS2Hkq/M7Ddx/oI5iiVIWkVJDB+FRreOrmA10Pu0dEzcAIpxWVKQtIUlCa70iK/h06pS/wDKPtFQTLU/0KLv+Un0J13njRkB2a0HJbQBeGQbJT/tEFRhZZuhHcPQQZQgSVC9vWOTZXRDhEJnLSkdlkEC4BUntMNzjzg34BH5R3QPF/4yWoDKHVlq+8MynO+Ok3ezopcdAFYGW1Up9744jZ0vQdxIHnDIlQxh8ISdw9/eO5M7ihTF7MTLTLmJBcrAubFKibnhDCJKSHYeEcxeI+JMAT8ktwOKrE9BTqYKBCluiR0GkyEhQJAIOgAN4QwGHCuypILcBWrX6eMMhQDkhwA7cq+kSUinZOmh96xzdI6rY4jAIDdhL60EYm18Ik4haA4S6VBIJAZaQre2pjZUCLEnmPbCM3bZaclSWLhCDc1IJHckRom+Loza+5WDTsMZf8SYODmnjF5X8P8A/vThuZTDrSGsMStIUSaGw1YQfCTCAaW9fOImc0Jyf4dUn5cRNB3HK1/5bN/WKYvDqlGVNVMzqCilWYJDBQpVLaAmu6NiaAQxFQ9fKu6FcdhCuQtKg5CSoH+WoGr7upjSuWLM26FdoTJrgBQloN1pDljoHFHrWGsHs5KEjLbfd+Z3xXZWI+LhwbqSGPTX1hCXOWmYRKFBcPQ9Pp117oyirXwc3TPQJQWtEjJO1GopJB1BBfyiQ+H4JyMbA43J2JhcCgWLNuJtDO25zolgVBJPcPu3fBzIQsZSARZoztpYQS1iWFEhABD6ZqseWXyjzenxcnKqNJ3SiVxGN+kXhQl6aQWallvC5AG+GkaNkC9Ktwi4VwrFAosw6mOS5ZffHHB8UP7mZVnAFOJA9RF5fYWlRoF9k87pPmOsU2kP7lrdpNepavOO4rMoEFSWVcZfbQllLJHhvHganAgftC8xBJFyN1G7oHIxqvkW5UBQiykijh92sFK2fU+7wkmFtHZaso4HwP24x1UzcX9+MBCXUxrBpmH1DFmoD7eOo6zoOZ3q+8acrQaWgppdPJzS17gN7tFJaSQz0BvY9BzMXzOR05ARaJYzIyqZlA+x3QX8LXR+YHhCktjca04CgHk8HRIJPZJBo2t+fusFpCTZTa8pp8kjVCk31SQT4EQzKFOHunvfC09GYoKiSUlhZu0KvSthF1yc134AEgPyECVNocbSYxMxCENnUAdEiqjySKwGZilzC3yI1H1F9DVgOT8xHZeHAslgdwAfVy3rF5C6kHS/Lf71i3x0jqvYWTIygAU4cPtyiyVdPe/7xXM2lPf2tEVi7BF7FRq3LeWiUzrRebK+nS5r3D3pzi6klNg9jwjqWSONT/Xug0ucFJBNNeHfFz0TBaXOahB5CvuraRnqT8bD4lSU1z5kX/y93E9oQTas8oSEgstdARoDch9a048oXwODxCQJaFy0pRoUk0dvzVrXrGyaSoyeWAwWJKUBQ+qrb35Rr4a3E77tz3V6PHm8HJyqMnM5lrKQeAO7QGN/DS2PaLlqHdGdZoT1Y4k3tSG5EwGoqz9R79YzwrfWConMQz018Y0jhgeUYOJJkzVyUdkTaoNaDcCGLhJA6RsbOwaZaQEjnAv4nlhcpM4NmlEKLBjlN+f7xXCzVJTnKSuWbkVKeYFxxiepHOOwRfkeJO4+ESKpxiDULS380dgDM6Rhe0N8ZW0p2afMIFi3UU8o3ZCw77nPcH9I8zIV8yvzFzzf7GMfT9rs0fuQKbLJ4b/vHVSwFMw56eMWVMzL4Xg81zZIA9nzhvAlkBNZmJHTSLylZqlnHdSkV+ENWEEwyhmAFRQePGI8qkVYdsW2kt1ITSi2HECrmGRIetwIWxY/6iWBuJPCpT6Qw5KmB6iNZq2vgzi2k/kBiZYI/KxdO8Hf+0WlznZKwx0NkqPkDW39IZCCVBg7coGcO4KSARx39/GCpJFcW9HRJNffukVRIBdTnLw1EFRLKQxdaBYFipt36hBUSgR2TzHv1i3gnHIE5SN0QnKwBd7nh3at4RYydCK2HXy5waTh6byak8TCTROLJJlcaQdZ7e9jz0Y+UUWrIkk6A0bUV82gUlBKR2lCmhjnVHK7GcTK14o/8h6Ew18IjQwlNwv92okkkAkOSWIBI8oJ8BCmJDnjW/OBSHbOmdlootWnI+rv3iKFTl0hT7yGBG5jUiKlCUkFIAINWDONdPbQTOx9Nfdo0eALINnDqNn7NgOep8oZSgM4ofA8Pf7QEHhuf33wymX2X0HsN0aJs46kf/k8fOJOxyZQdVSr5UjU+gD1Ld5pCitqJ+WUn4quHypO8r+3hF8HgznK5hClnXQDcH0qfbxao6y2EkLUfiLPb0AsnkN1T47zGlhpmVQ3ceMDC26x1NawdO2XeDH2vJMvFkpIIWErYcCxtzeNNE0KDp003Qj/ABFhMolrAA7WVw9lAs+lGi86WUMscAdx0qPWNJpKdgi/toeK47LmVYQA4hOhY7oqoGhEc/JaNQywuWQXYhqWePO7J2uuVKVLSCpYOUCvQnpGzIxbasd0YuPOTFBiUpmi4e9Xbz6wpx5QT8GepA0fw6pYzLUQo1Lir98SNBCFJDZiWfU74kY85l4xM8zZkuUpw4ykZhvUGD8S8L4LDf3ZKjR35DTvh/b6wnDoGqllXRCSW71CMFKuwCokF6XIIDcYiqUbYlak6NEYVJsSX4RJmzx+Zg7C1fGEpRCjV08iYuiUkq5av7vDqFdluV9DqcALF+5/WCy5aQfqDatT3WEfwRJYO3PdyhuVs9JLDNxzEseQiVCuzuUr6ExJKsUoiyUpD6DXzFucaGHkJBo77qgPyMZmUFawCQEkA6uQOMXMgZXJJ4U+0WcY92dCUlqjbTh6XgYk14axiLlJIZIUDvcw3hsCpWqh/qPoRGP04+WbfUl4HgkGz7qD7xXaicvw1J7LnKTR2J998LnClNBMVXUadYi8LRPbWWZq0BFqG0axUV7TKTk9jkqWpwr5vD+vhHJ08g1BTvOWn/EFoQMpTElUxt+c+hjow8xRYLUR/Mr7xUvJG30OLQhQYKSXIsdL+JAi8uXlYgP18+6FcRs0qZzW7XA76wMbL0ex0Snnujmovs5OS6NNBJHN/EN6xXDS+wDV2HkIQlbJORSwtYypJoptDoNaRMBgxNS6lKLE/UWoWtE40rsvJt1RozJFKsBq9vOFVY9CAAVOofldTsWB7L1Zi3OLHYsohsveSfOKTNmoGhA4GndFVMjtFRiZh+SUQPzTKDoA5PhBUbKVNH99OGQOfhpGVOtSLkPvgKdmy3saaFSgPAwb8CioyvRrqbd+aFgOymyGCVEUS5IcAHdoWHSHZc5L3D8xWF5mAR8pSCGtmLdxMc/sqWWOVmsxOsF1Y03RoCek9LEePKBypiTQKc9fYhM7DlE1JA3BSxXvMGT/AA7KZgCw/WvT/U0Wzg20pZmyFpc9kEhzRxUEdIFs2YVywTVwD318wYqNiShpNLWImL60e2vSEZZBUuWoqSUqUKKKaPQ0NeyUwZPCb6KttI0loq+kBCj9Jbf7MWVsJLVXMajdqjcyOMDXsGWQ2aaWt2zXwteE5LtBomMBIuG38eUZ+MlK+DVfykFALCoLOALcobmfw9LBcmabCsw+kXR/D0gkZ/iqG74ho3N40UuqBJXk7g8aVISqlRrfl0jkY8+UEqIBcPQ5tDUdWMSM/pTXYea8D38WLGZCdyK/6y/knxhBC1fDHEsBoGi38QYjNiDWxav6QE/eKTRUAGwv/SDVUhx7YWUnQ1fgPWGsFJQ7KcX60gIDiArLRwjRVi0gsgU84JL2oVKAy2ud7C0ZiCb6xaYsJlzFC+VVuIbTnCjdhlWzOwk4qKmuVKMPJJo53Qpg5RCAW310vGvKk0CmqeukSbyWCdE+K1gK+kETN58d3hAVA5rRaYaWtEUUVyZd698MKnJsRVmhTDwRSRekKkS2dSRZTkUtYRdK8yWBZtLeUAlluW7fF5KDZ2r3fvEKg7qBG9qkbuMdW72Z+MdlIdQYMLVNx6QdJAIcjw9ImSjGDS8lSTRwQ/AivSPPbFnFLAO2YuOY3dY9MlYUnK13rHmtkyu0oO5B8QkD0MP+IP5G2g1rHJ6dfDnA0FvfnugyFXtyjiixU1Y6vEAtpvgk1ANRCoTd4pA8xLg9fbwRBsx4QulDQSYqlIlHJhlq9vF5UwjjApCsybWNRE+KNSBEEMqnZS4jI2wMuISvRYDhrs476Q/MmFhrXy4xj/xItX92oVCS/LhzLQmrVEusm/hpoygEgkfbxi5I7ozcKsLlA27jBQ7Xbg5MGKVIr2OTEgiFFBrXgnxKCsAmynqCBz90jaKBIuZUpVVJBOpy/vEhbId47jEjWzKjzqUmZMzVd37ySfMQ7NRW33geHmqSGEuYSKE2rc3L6iGFYpQ/yiev2EeRwbd2jVTUVQJc9qZWpcwAqPKD/iXNJKgLOfHfFU4oj/JUO4v00h8fgHIGkmxgeMWRKXxAT/uUAfB4cGNu8sgbmT77oFjpqVy8oARUO+t9z2pC40FyB4FIEtIsWHHw/rG5g5IIqXI3b9IzfjISyUjQAl07tM1WfSCSdpJTTITxCkc2v4QXDkOM6Y9iT+Ua1Yj3SF1kkV/aODbNQ0ss31ZRxoH1aAp2oGsoMXygpNNzZuW+Eo0FzTGMwt3wPM9nPvjEl7SADFBNdcjs380GTjH+nK96pFHrrUtEcSqaBolk3IG8e+UOy5IDOCX3QoZrB2UeAD9LwdW3GNZM4jRsp74jgiqY5MdkhO/yinwipqa8N++FxtRbf4Myp4HVxT+sF/ErYkyZgFGcAcLlXHfEpaFyDLKkU46cuMZOzJB+NNSDqCTzKqdR5xo4nFTBeROpwDcWYnvjPw01UuYtZlTWWzJCFaby3OOdONIl07NQJ6cYGZZ4l6WhL+0Z5NMPNbqPMRaXPxB/9NM519RHYRbsZJO4vd7xACqkZ2L/ABGbtSSBuVMA8PvDEnBYpYdMtIB0+KPFhf76R1rZLQReIem7nFkrO7u4xxWCxTl5ckneVsYF+DxQrkQrgFmwuzUrHc4o4uoNvB1MRQCjSFVjFJYfBSeij4k1hczcW9JKa/oX9oanHyF2bGHlke/SO4+SFSlAsCxyk77jxaMZE7Fj/KWSAbJNTyNBygKZeKJconHVsrgnqoCM3OuzRNUa+wZoOHBLdk5b2At4EQefMADlVIxpErES5YRLkTKly6UtbQFftu4acDjVO8tYpbKgBmbRUDklpoaflGkcah/mV3erRbOL5nHv3WM5Ow8WoUSzaHKCIB/YuLUXHmm/J9++NFNeQN/g2BPMdjKTsXHANlJ/1j0XEifVXkv6NraGEJAUn5h4j0O6Js3aQUGVRQ8feo0jVVKFoyMXsspJUg3rwJ668e/fHi9Nxl9s/wBCmnH7omirEANHE4gKjL2fiAoEF3SbX689Iely2ScpY6ZuGtIsvT4ujoz5BVo6wGbMCKamyWr3Redi0yyEh5kwiiE0PMk0Ql9T4xzApUFFa1AzFUJ3DQB9POOjGsyOb6RWUtCiaCnC++u+CZRcNy/flECBVQZ63bXXhGb+K+GGWHQVABX5a68Pb6RrXPWzP270a8tSdwPdDKJo9tCKVMKAHi96cosmtxUaxnxfY8DgVvPl9oR2hjTJPxEH+ZOhfcNFcdY7jdpolIddAbakncBqYxRh14pQUsFEtNk2vx1Lai2l4cF/J6DJ9LZ6hO0QtAUDcPCUzEq0pGbKwSpX+G5T9Usk14g6GG5M1KkkJNqFJuOkJelHaJzemF/FKLVpDQxJqFBwoMRoQdGhGSKsXpSsNy5cS10I6jErkalcrvUjX/UPKGJ2P7IOZwr5W1eMvam2RIAy1WbJ9TwhTZExYBdGYEuQNHuQPQbodJ5ewawjdRi1dD5RzHbSy9hDKmEgNupcnQRjYnErJMuU5Kh8/wCUPVgdaw5hZXw05UfLyqT94MsCWRrCYQAKM1pi1l1KLcgA9g0JT8HMlHPJqNUPUcA9COF4YzEmCJm24QVJp2VxVCuF2j8UblB3SbiLqmEWLe90A2hg8xzpISsfUPI/eF5WOGYCYMswUY2L0oeO7ujTinlB5NYY4jaS03rz9IJ/abitOXu8LYk+z+8KzsqXUSw1ezCvrHcVstsYx2NypM1K8pSKneBoRrGhsvbQmMCWU1o8lKmLxfYSCmW7lShQgFxbedC1uJb0iNkyxLCdU0zWL76awpcK4tBXK7RtLmhIzP5QlP2up6BmjJOKXI7K+3K/7g+ZI/UnUDeILmAFDS4atOHCt4z+klkfOwq9qqdnYnSnpA1hT5gQFG/5VcD9x+0DPdzhHGYrIhRIalzGiVaI87NX+3kiiiEkXBFREjyUjZipiQtSlEmp7R+9okX/AKu/7/gFz6/v+T2xgg+XviRI+b0es8hMUROUxbtG3Mw/tSaRKQxIdnreJEj7C9sT53bBfw8HWt69r7xtYgViRI8XqbZ6PT0iqR2eh9YDlBSsEP2VX5RIkZo0Yl/D6jlRX6VeFo3UpDq5DziRI9X/ACfd+jD0PaePmnNtBQV2gFoABqwLUrpHsUDyiRIz9Tr4H6ffyKzLQjMpiJZ1KmPENblHIkP09hno1INOPY6xIkZrZozy+CQFTppUAo5rmtucehwdxzjsSJPZIgJ6f+oTxSXgijWORIUuvgkeywvFUnziRIIyIufesI7ZQDKcgOFJ8TXviRIcdgloDhy8hBNTlVU8CWjI2vUSAagrqOSTEiR6H7n8mP8AH9HodmD+5l8h/wCMVwKzlubnziRI8y0egYw6uweH3EYiFNiJqBRIzEJFhbS0SJG/pdmXqdD2J/wup8o89t89qQNN2lhp1iRIMdilo302iRIkZrQz/9k="/>
          <p:cNvSpPr>
            <a:spLocks noChangeAspect="1" noChangeArrowheads="1"/>
          </p:cNvSpPr>
          <p:nvPr/>
        </p:nvSpPr>
        <p:spPr bwMode="auto">
          <a:xfrm>
            <a:off x="1676400" y="-2317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59396" name="AutoShape 10" descr="data:image/jpeg;base64,/9j/4AAQSkZJRgABAQAAAQABAAD/2wBDAAkGBwgHBgkIBwgKCgkLDRYPDQwMDRsUFRAWIB0iIiAdHx8kKDQsJCYxJx8fLT0tMTU3Ojo6Iys/RD84QzQ5Ojf/2wBDAQoKCg0MDRoPDxo3JR8lNzc3Nzc3Nzc3Nzc3Nzc3Nzc3Nzc3Nzc3Nzc3Nzc3Nzc3Nzc3Nzc3Nzc3Nzc3Nzc3Nzf/wAARCADhAOADASIAAhEBAxEB/8QAGwAAAgMBAQEAAAAAAAAAAAAABAUCAwYAAQf/xABAEAACAQMDAgQEAwUHAwMFAAABAgMABBEFEiExQRMiUWEGMnGBFCORFUKhscEkMzRy0eHwNUNiUoLxBxY2U3P/xAAYAQADAQEAAAAAAAAAAAAAAAAAAQIDBP/EACARAQEBAAMBAQEBAQEBAAAAAAEAEQIhMRJBUWEyAyL/2gAMAwEAAhEDEQA/APnKLk4GQaNhXbgk+UctxVaxkA8eYetWTg/hmydpfgepNZXUccKMYN3cGcAbFyExR8aDO1Vwo7+9VRW628CrGckL+tEREkqFXB70nWOiIhjIUDtVq8cV7CvBDHGDxUtuFOOSawazuHn0231BFSVVU54fHIpNLdT6YWgl/MiRyFbHvWjvXNpbQqudz8E9xSvUrUXk9tZp8zYMjjqK3/8AM3j3Zc3Hqssb+LUysMbqDjLKTipurHdtgYIQMdqsHw1ZhQoiww/7gYgmqnmvdJUiKZprYjkSc4I9D2p8eR+S5HL1qpZUtFMs5VCB5UJ5IoFY7vWJFJJitQegGOKFsymo6lJJfy5YkFQ3O45/pWmtlMTDCADlQCOgq1aQFrNN0qBFVV5x6Uz/AGbH4UmR24oeCV1Ph7Ruc4HtTSDwIIy074AOTnPpWWW31hlnn00RXBd94C47djUJ4nLMCoLuM4PUCtBeE3TiRVIiXAGe+BwKVQ/mahLbsv5nz5P6YqwzyhdlKWJt2aWIyo4Od0fB+47ijLPX41JS7QJOpHWQ4f0IpjKq+JHBgK2eSfShdesYI7Qo8aBz0yOcY4PtVbRn8mo1eCSzVgNjHnAPSs3e/EFy0hW3Lzyk7dwysaenHelNpHeXMi24uPFgXsR5cD371qbSygwGxvccl24A+gFHnsBvlndHluL/AFtLe8undVy8hJ6ewrZvFbxRqkGcdxjGDWX12xNtImqaeSk0b4YKnUd60em3ccqQ3VvIWDx5Bxx9xSf8mOdN5sbdhuMCoqhYdTz1yaYt4FwMMAHXoyihpbeSL5CH7+hqWvdqRDnA3cd/Sq2ickjqfSpm4AAABU/SiERn5JDeoFMYkurRSfhTKgxJEdwx1q1dsqpJHgh1BB9RTJrYyKQV8vPUUNouneSW2ZvDaMlo2dgAyk9vpQ9y3Gz0Fs0keWPH/qNAzSwXGtBYmJhgQcerdzUruyW4bdE7xyY6g8GlMQlsbvdNGQpGw4IOaOJLku7au3jEo6ZP8KJijEIbygUr0i5jLMscoOegJwaaOHkkVB0POay+Uax3u8dQSCaKsYjJJnO5R3PSqtheQKBk5xR06i3hWKPAJ5apTXKtyGugriSR/OoOMg9KG0mAGaS4kxz5QM5oDXJj+Rbwkl3bcwz2o7SppI/LLGdo+V+xFbchOOFlxdZuqkZBIYdc1Vc26PG8aJgsucgZovfAIWcNkAcYqmznNwXZUOEB83bHpWIO2vTZKfSY3chgqSIT5sd/pV1rNeWkBW5HixdFYHkCnV5HnzMm0nkAjqPer7YCW3JMabemO44rZ5LZfJLNPu45NSiIJG4EYJ5BxTQLNNKTIDtB2sBzt460qvtNkVmMKlWzlCvzA1baaybPdb6jE0Uxxlx8rk+vpTD+R3PrmZba32sxY8Yz/WlkFn+OuXmc+UeYtnGAPSqNU1WCGNhvWSR+QiHPHuaRBrm7mVxv2P69B9BVZSv8mF3eK0yw2hmlnLZVs849f9zRAsJJMtfOJSwywLdfqa7S1jtIj5CuT5ycZPuaPRUuY1cHA/dJ7ipWZxgzb+EEA2rGBnavQfSjYSv4dtqcHyqQeM1YsCyFFA8ycYq/y2u1fDV143Utrhbq3D2DbxgY3Hk9aQaPdnTL9rG5XbDKxZGA6E9R9+tbCNYZYn3j8sMdqDrn3rO6/ZR3QdoFK7RjJPOexpi+U8ivN0sc+3c+F4Bz0NMdNu1WRzKDI/VCx7UqsYvxNusjQkSE4ZD+63BwaLe0aJd0gRBg4Y/u1WlJrGpLFeSFJl8OQ/I3rXRxTBiMYKHDegpOdbs7U/2ZHu51+Urwn696S6lf6k/jXF1I43geSPyr7ZqXjtRzy3ctxZIIozcq8rf9uM5INJ9QtWuLgqCY4j8sYJJPufTmjNPtorKKE2yKu9FJOcljjk0d4ILZCYz1OKnas6vn0bHkEcU2s4reW1IniDhgQwK5paVOcjFEvdnT7KSTJ8SUbUAx19TVZ/JfWEmXTZLq/nWzb8iM4D9CPpTBbfW7RFkjlS5QLwrA5xRekYt7YZG6ZzubHTJpkocSecFnU5wOOKXJVyQdSqx11BH/AGuF45QSMjkD3PpTy6u7J9Na/F1FtQEFVwSTjp1oC6gtZQpdcdee5rPX+kqEMtuikljwT5qrjxPyn6fKWnSzX0sk+0vKWIAxwOB0/Wtbp0EEEKi9dC/JYH+VZf4YuorGSVLrKOPkJGKczkzlm3B0J3DjOafLuDqZ3Eluokw4ZGTCKGGFOaptbwOHCvt8+QoGAKWcw5UDcSCRkfxo23hQW0Upxyu5gDz9TUoVdsTqpZpQ0eVUgDgcV7YsioQBtyec9RVvhtdKoiHC8sR3qi4mWwmcTEpk5GR0p5ETYusb77guIQx3Ox+/B9aznxFqEeqanHDYx+Jt8q453c9T7UQouNbuPw1vujgVsnJOFHq3+lONI0+1sLmVLdCw2jdK4yf07fSmGFK7ZK4tbi2YeLaElDllHQfemlrqMU9kHUeaI4wRyPY+laEwlpnaVQwfPlxkEUjvfh8uz3Fi5jYEY9/t3o3YMr7CBbsia5w0a8CMHr7nHWmsXhISuxgD5l5zge1ItO1M27iC+hMMigjftzG5+vY04luo5PC2Da5GD7YqUmPcwjVY0EiIASce9Vui+CzsQSOmR1phNZvbsIwoby5EpySx71AadLFBJIJNhI46bce+RRlWwFus0sDeE0ZjTk+ue/8AOh5IkaB3yGK5LYHQd80s1HV0hkNvY3Mju5wx2gK3PbHJqMSXlzKFmLuqnHhgBQoPXgUPUtlWLqG+MthJNFI7cCNs7uOpHQ9qZXMc1yE/aMoZz1UOCf06CnSWJhjaTwVORg5PIzRAsxIGDIvQeYjPbjFPZZI7a2gHmaIJ6MSP51df20DW58JlYEbWA5zRz6YEhfcfEQDG1h39qrFp4YAVGMfzAfajdj5qvh4ymyjjlY/lkhM8naKf87FjzuOMr3+tLtNtXgjZpD0JIHpk/wDxRZ2TypIFIdEIBB6Z65H2qMqXqw5jxjv26Vyokt3HHKoaIfmbj29KJuAkMBaQ4BOMn/Wpx2p/DtMRiSQbv8oxwKY9Q1OxYysqg4BwB680wZx4isT5SP3etV27LIEWZckcCo3kbxvm2XOfU8ClFU1zG6mEEq/Xd2NRNsybWGfMfmzwPtQLRzFjLnJUFgB/EVOK9abiXjHvVhRErBBKrC4QFWPIxyKWXezSZf7JKcMC20nI9qcLJGWILqFAyzA9AKB+HbI6xrNzclR+HtFDYIyCWOAPr3p5ncdVNtqQLK13C0TE5LAHBprb3UMSxq0geByRux8oNOrrSPxcLB40wOgxkms1qVpLZRfkwuUzgnjj2x0qROVXyhaW6votOVzCwZmQFEPqelZvfcaveCa8YEZ4C5A+wofTGWSQRyszMRhN37ue3tWr0m0t4YXl25MTZUY6HH8hQudS/wBiFtIbG2FrZgq2A0jEcbjzVFvOYFmDDLSkqWPp/tXNcARhnLl2bPTrXt4uIcrnHf15oPIyiJSFATG7OC2eoqVrbt4bKSRhs5P8KqZ052qSW5NG2EMlwS8zAL3TOOKIuks4Gg33bDafKHxz9MdxWe1ZbnR5FKZmtQdy7RlkHt6j2rT6hZtBsmuWXwmPBLABeOCBSG4ml1LdDYQiVQeZXOFJ7804nlr8W6Ve2cRt7rfPGQvhBGVsY6nPSh9Tmm15VFxKEi/dSMYU/X1+tB6R8PQ2q+JdbZZ2OSNuEH2puIlMYUBQdwVSOgqVzyoP7Y+/0ttIuLa8jXx44ZNzKB2rV6fHb3EUV1bSeV8OjDjcDVjxwywvBMFC44IFIdGkltLttJkPl8QtbHGcjug/nQd+y5deWmSKJJfEUjcwxg1I78sA2zpwBmgVgSCUySv5ieuTgfSiA6GddkrKCCW44NUElrZx+bHCSGHB3A8Hih7oPtKRAYYZJHU81fKiluFJPRmBz0q62B3cLjaccHnFCSKhPGt43uEwQrYZD1xjnj3xULLN1bJeBR4cjFTt6q3oaZQ4kvtjRAq8ZV27+gJHtgn70ksJ00f4nbTrh4zY3gK7pJNojlHT9RTyNy+d3uq/jbm3gki8JVl3fNnIPYj7Vr7cCdSEYNx9aT6hoi6ghMjBXHytil8enatpTCWzyzd2jOc/+01DnLzqvvj7aprQIBgH2+tWx2x+ZuTjris3bfFs8UyLqdqeAQxTynOeDg05s9ctbliYZFwe2ef0qeW8ZnIau6sSlxGY22o7YcEZ4J7Uvu7CG2uigUt1AJ+tOL64BjDROrAEHp37ChHmyRNOVyoV/L6A9frV8HSjnLNRheCWHSLZR+KnI8TPv0yfYda1WiWMGlWZt7TzsSA7j99h1rPacLm4nvNbjjZmYkZ9FPU/0+1arSWje3CRSK7cSFxxwRT5+S4ken5iIwJ5FBzxJewGzIABZmPHJNGI6xBVbAXGA/YmqJreXI8IYdTuHGMisS3fLHajpTwXI2bmCdHXqPQEd6utbu7sAcgmNzgg5wfof9ac3doJ4JJMkzKc4z2Hp70P43/ZKKfLghh19K1O7JpHVILtFaFSAMb12+bP0oiRTcxJ1244zxSm+0mS2kiuLJHLk8Ih8yn/AMT/AEqenfEn4Zimpq7KpwZAOUb/AMl/qKefynye2FmtjcKZAXHQjAyD1ov8ba2IknvCg3ZKoDyB6/yrP618VWk8MUGmO1xNIwVdylQpPTrRFnpiLKk15MbmQsCd3RTz0/1ojdrolOvzNcawJorXH9nt1GAR6t3H0q6O6s4Aq28W3YSAAuMD6VPxQoGNwA7KOQfc1cU8QREAZPrzmpZhCpe+K35MTuM54FGRxvgv1B6dtvFMjDKbPxIl8N167euOlUtKj2IAXaVPOMcn1pZPfyTIAGILdDlixzSjWLaQ7bm3lZZYTuRz69iP+dKd2ULXNy5VccYGcYIHX6VTrckfjrawAghcPjGQPQn1p8ZvZXpJbanB+K3kIMZGOee1eWkwa62xxnCjgMOKTfDUuzU5NOuCBFcLujz3cDkfpz9q00OmSxTeUnYQCxY1pllsW6Hwl2ooUDJULk9aFj3wzSNKMR7d27PvVN78RWGnM1uZDcTjho4u31PQVmdW1HWdShMiRPBaKdvhwoc49C5HP2FCR9WmufiKzsJplhSSd3HCxqCxH68daSXuh6x8QN472sdtbvIHBkJ3eg465/Sm3/0u0izm05r+4HiXDSMo3dEwe3vW7ePe0aAgjBJ4/Sg8h5d3ysOobLHgDGKsSVR9PUUKyg4AzuNEW0S+C2/gDrnqKwwboOoL4mlspdNlWYIrIDtzwd3tWSj0a+e2S8VF56KDggetPviDde6hb2CjdGPOxH17/anCKqxlBx/StPr4ALPPpVsWq31piYiSNexcZVvvUrzUb2WMxnZDFJhSV5+9bFthhWFhmJfKdy9T6Uo1D4eie4lFvdCMLzhlJGPpVnLaEy0WmXFrBpUMEYCoFCkgg5oVpUsbktGB4Uh2nI6en0pFCL3TiElYPGMckcY/pV73IuY/DU+G7OfIx5z2I9RUI1HIt5Z3EN7aqFwyIMOpP8a9gLwytaSkkDzKx6lewrP6BI0E6K48hHIHQnvmns8xZ1Y5UqOCazerU7KqSEpM7xHpzj1qd3DDfwC6jGyUbVZQMduc/eueXCFyANw5HvQ9nJGLhrh5B4W7DKrcHHr70cXvqSdVemhS7maYIsY5Zx0HOTWT1O4k1PWHe3gjQBdinZnIHc+/ent3azaneOzF7e0blUU8mjY9CtbWP8tyMHO7PLVf0FDxbFX+l3MUSO671Q7lmjXG0+49KaaTr4ybe+AjPASTPlf/AHp9b2N1ukBO+InrnilerfDkF1GdiFJCcAL0J+lV9f2n5fyOS6aXhQFPTd2xTHTo5pZlaPG1iACF9O9Z/wCELmOx1D9lfEKuAciCV+iHtu9vet0rm0RzbmPcp2tuAOR2oZxxjIQBRjK4PNKLuAx5jiZINw+Zh1OastNf8OSRZYhuXkGNQRjv1qT6kt8QghV8Hhh+vNKllVmhSZlYhjg8p0yOf417d2gLb5Lcxg9yOOvJonUNX07TYZHu5Y0nXgRDzFsHtj+ZoFdRvfieWUxgW2ntxsUZLD0z39zTntm/iee3ju1isvybmMghojuKt2xjqfajoZ9f1aBIbxjbw4/NCgxtKcdT3A9qdQaBaae4lhj3ykcyP1+nt9qlcgRqzKGDqOcf609pyTw6XZ2ZQ7d0ucDjCpnuB61qNHsBcwTTSK4CkEHORQGn2rXO0vgF2yM+lbO3hFpAtsFYADADDr7mh7jyylif/t3U5IimLG8IdQDxHJ3+x4rX2R8ZQ4GCSVz60q+JNI/HaK2wZniO5T6c1b8L6gLzTozKMXMZxIuMY7VXEylb53bpubI5JOcfSry4WKVzjaqknNUW7+FKeTk9QaC+ILoQ2D2vImufy12npnqa5+KN1cuiD0GJry4nvWXBkJAA4ximLlw0iOpVWIAY9qtgtRaWSheigZx6EUPdZEaMgJVvMCecVQ/XKnwpSNIRuTPzHjoCfaqII55na4IOwn69D/vUNOu97sJ8kbuPTHtTq3v4LSGchAFYbAg71p5ZewsMpeRt6qSvY9OKXa7psK6ebtHZNsgBjxxk9x6Yo0SiSSLcqhccgGhPia+S5hj0+0jJ8/OD8x7fp1/Sj/ZvkmtNZn067jEsomiHzA/MBW2s9Ut9QiCwyKxfAPODWWh05bZQLq2HPAZo8hh9aLj+G5zDJdaahdFPmVGwVPtzWfIOVfDeNo57hLW2clvFkLbVjzyaUWWlLFf/AIyU7nIz4XOFJ/0oP4eZW1IW+oSmK5dsIJQRgfetGkQS68LO1y2N2eoqP+eq+mOtZQ7AhRkDGD3ryV0kmdF3AkZUDse1dcz29nG+8jjnPQsfSg/2o3jFFKIQAcFTk57UAsKTS1uNqOqA5c7txGRnHNHwfhWscSOjSbjuPoPakUBkSOQMDhhzt6LV6EqzMj4O3gtxV2cdqmjR6tF+HaIkJhY5Rjy/r1pNcT3+hxfs/UYfEt0O2OdOuAen+xpvBczBVfxCNrZCt0bHrQHxJ8X21qgjMUdzdk4xGgO70DDv9qolCftTRA/jPcbkKcqAQyn3FDHU77U5EtNEXZIyeZ8dB0yT0H86E0/4TlvcahrcaxNL5ktF8pUe5H8q2fw9p8MW1baGOKOONhsUAZJ4+/8AtRuQG2I1z4Mn0u3tr6aSS5h8VHvFHzrz/EZp5o+qWxtoYkbhhvBUdF9xW1uohdwfhpoC4Zdsi+x/0NfKLhm0PXZY2IaDeecgDPUjPp3qjulthJdxtFvM6hQ2DwanbNazbBHICXGB5TyefUe1Z62kN2QFyyBPEdj1wB0HbNanRhHst0t1Uq+RgDO3Awf40ZLZ1ZWf4aBleNAGHJ2EmmiIFc72JLjqRnFQSCN1XLnOOVJrolKSFVATaOfp9asMpXa9lUgoDlmzye1Ym6vk0z4rjt4fnuW2Sg8LnHatqGYHouecYNZT4/tVktre+t1xc2Uom4HzADODTZZt8z/bewlbu3lif90leCaW21+b7VfFu8eXiJR+6K0K7Z0EUyiRCeQaUazoscd0s1mpifbkqvy/WsDHq3dO20oZfDGcmNhknPb0pXdyE23huDlWwMHr7ZrPWWv3UDpAU/EI2fy8c+5zThNbsrhFR0MTej8YPSmcfmHlsXawKEC5zjB655+tUStufAPlU5PaiY0Ji/LbCt2HeuFmZX8qgADvxTpKuT8uEOQOB8o71HR7ZrvUPHk4ABY7R6Dio6o2WjtUYMF80hU/wpxo0Yjt13+VnHQ9s0uT1MNY2Zh4aYTchOQM0xsbhF06aGCNYyVO4Kcc9jQ8kH4cRh18+NwI9KEcvNJtRdpOc7hjNY92qdUtW0yzu7ZBMoEqYPiqfMrfWgUi1CwIups3drHy0qnDqM85ppeW6LIkcRdQFyxbqfarLa5eHTmCDOeGRuwzVfsvCQ6hdLqsqSWLMV4AQjv3qdo1ujmMHdIjDdIT3/pS/WLZ3vjLZhYS7bzIhKj9R0pZa6hNY3Aj1CINnJDDqw9Tjr9a1CzX9tlJeCNsbtznqw6H61GScGAmZwGU8HP36VmLzVB4JlSfcpP93GMc+ho3TNPu7giTVi0CbcrCpGSO2fSnTu05dQutVuE07TSA5fzzHOIx3+9OdF+Go7GUXazBr1H5lYbs/Y9KugFvHaqkEKwhMlVXjmjbVhcOVjYFiu5to6Z61LUF1xPdJMEkUTbgBuUYKn+tMdPkS3BdpGAkkBOF/uyB0r2xxBKjbVADc7lJ471d0nnWPb4UvmHGQD3/AIGkkbNLi4lWNpE8LBHJXv8Ac1h/jXSfFs7i8iCFwAWUrnB7H+lasnecZLcYU9j/AMzVLmPa8RVWDjYylu3erKWz9p+H/Z0MlskTwMgZSee3f360Zbag0axoxxGoOwoACntSWytv2Prcmk3Oz8PcDxIGI5Lf7gfqPemzWxjEiSoTjB6g4FDBPrbVJC/mKSqBlsDDD600tp1m3FmIzk88cDrXz3UZ7XTXJvLzwIVGSofzP7DHNJ9T+J7i4tnh06Ka2tAS24AksOwHpTFpQvoWs/FGnaXIoluk3dSFAJ461j774n1L4smks/hvTJJLfdslnlxgL3PB+1efCHwUuopaavqV1HItyiyCInfuyMgf/Jr6fZW1tBGkVrDDFjqIlwB3qtjy+MAbUBxkA5IzUdYlddNedV25UgHPQnpXNkqWXAA9KXaxem9/D2FudwDbnYdPpWQd2vJ6qNAiSESXMqbnY+RvQCjpraC7b86NQT0bHOPrUw6DZEo2jGMdxXqbyxWMlsZ6iqWiFt7SazYizmdwThY26f6ZqX7Ukt22TRsXH7mduPqO1MrKORgxDZCn5T2NSltoby5UX8O6HcM44Ye+RRs+7P2MjTXM7TLwHJYj0x/KtDp10iqsc4w5bgn+VKW0me18We3kZ8vtKtzkDpVovLaWYJOjQTYxtPAz7UpjbCDUVe6t/HXMZQoWBB2irHZfxYdm8qLgPngis0kqhcD99TnJOaJtL+OWOe3vN0bBQQw/eX2qHjWJ+zxVO1mny5kwy+3tXpWEWjRy+TJzuH/PvSuLU5woSSLC5Gwt3HqKOvLuze1bdIgjI5YHJ+hpB3Dy6gn04CSSeWTxoV5246ggeb6Vm9XlbU9QgtrJAwjPDFcc9Mk9hTK6kv8AVA1tYs624IG4nA49e5+lO9E0WCyg3xAvcZG+R+f0HpVfWU/Oli7jT77T7iG88ETwRSZcbDtYdDkfyNam2nin/tMMgKOMYPzL04xT/wDAnbHtAyyEMnVWOeazOrWSwSh9PDCYfuoMgnPT0qt2n5yPRXaFvTPmyMYqfw2SnxAAc+H4DbgPqKD03Ujdh7aZPDmTAZH4J+1GaPvgmmulHmYeFGAfuf6UkmWmu7uOFygIVOQAD39aX21+sM21gXiYHKqR83r+lByb5DvMitIoyw71O606Cdi+8FjyoDHBqspmbGWS43tjZjCqp6n0NRt4ipPihnO7HzdBQMFw2lJ41wUa3Tltx5T6Z70Hd/E02oH8PoFnLISTvmCgAZ9zwDR5FD48/DPDBGJxFcRkv4u4Dw07HPbkZFLrHV9f162WzhWIBMbtSEbKrjoDk8Z4zxV+m6PGtws+sq1xcZyImfMan6Zy33rTJc27xjLxogB8oIUYHYCiXlnLP4XginFxqUn4+4HJEnyZB6j1P1rR6xb2+qaK8hjRJiQG4A3Dj09K7UdsapsJkLdAPQ1bboj6cUI8z8KD1+v060pj+2Q+CZJdN1K40iacgAl4TvODzyMe2R+tfRbO4eJwzZ2/K2eMeh5r5t8WWtxpF/b6pZJvMD+IwA+dQRuH1xn+FfQ7SeC/s45o2IiuIwwb1BHFUeUpfG5rjxzJFGdsQGPcmlmlM34yVkwXHHPA96LvXjtbRwQVkcbRu6D/AIKjY2uxIwoTjox4LZo8qHWNjgeWVQ8hHP7g/wBabpb79rYkDDGdvc0nSM+JyW3Z6E9KdxvtHO7avJyeDUzykshQsJowmR1A715bzxR3YBJZQufvUZ5RJGrEqfoaEWZWbd8oyCCtE45yoeRIFYhm3cnpmkfxXAYjaSFkd5MgJ3xjH86exvG21p5dkaAlnUYOPSkrynV9Sa9Maqo8sanoo9aONKQenwalaRLK+H5ysW7OPuaYQahHJJnY0UirjDL2pksa7WB8rYAPPFC3VtHdRC3mIV1GEdcBh9fahKiYftG2trQT3FyMDBUL1460hu9Sm1aUAjw7UONoC8n3NCXOjvCUlAkktc43EdDx1HpTXTbe3d4iHVjuHiAnBHvj0ozqW2xs7eJYYvBRfDRAevWjLGZUZwwUgjg9Kpj8KS3VPKqPj5TjFXXsBDBdpEagbcDPHqazfbU8rNTkMdpI4zsCbuvtWMt5nkIeQfmucAc85p9d6pYNizmuGVQSCxQ7WGelKoJ7RL5YwpBRiQzdCParPKOTV6tZtfATSfl3IITepwQfU0Tod06RrpeqgRSxkGGUeVZh059/50xvpoU052ZoCzrlQOufrSnU7u0/Z6GZ1k3EgJjO0en1p09zCb+yyOHk27eMgdu1K734pgt51isIjNMMAcEqD9uT9qS2trf3bSJFdTra5xtJJwD2B7CmdhbQ295bxwIAC21nxycg96r8pkWryXWqataWt9dqEnuEDMeFRSegB6HtX0qyhXS4RbRoI0jbKkryKynxZpclxZPbhFFxCd67V83Hf+Rp78N6mde0WGeX/GW4ENyndXHcj0PUfWk99xsayF5Vk2uQD8wbFLZ7ZnmLrLwzZBIHWjLq62ZLqeDnOeg9/wCFDwNJf3Cyk7IUPlHdvce3NS1cSNFgRGss98yYUFVPJY9hTqwsUsowwVmnceZm7E1VagzXYJRAkagqHAJyfamE0ioMyOTjqfWmElJb8QaYdS06QKoZwp4PHasT8GatPY6mNBunbyAm3ZhnIzyntjPFfRzcKYnIwc5P0HvXyb40il07UrXU7cndFLlsDnGKr/IzTbG6n+KiuI1vUkQls+YcH6Y4ppb3URRTFIu/HING3MK3UAimyQDkAnpVCaDHKPy7jYegBG7ip+z9mcEiomVyZGAB9ulFQiPsCw6g+lIb6y1HTxu3s0I/eXDDHuKstNUjfAuk8Nm6OnKn6jtQG+RuezqZ32gc+Gq5OarsCrS7cjdkHJ9Krt5VlDKrBlPJr2YLZxtJJjaOhBwc0Tp63qUUFsbGEM08jhWPoKI0y1kRBCUx5fnbofXmqdBtobqGW9nHiSbtqoevuR/CtBDCsFqiv5VHOGIAx7YqXlkzjvcqa3muLuO33YydgHTHvTFdI/NSyncRNIu4FlyeOhJ+1CxrFdtK8bndHnYVbGMfzo2EXV/DBK7h/BBVHxgkZzT2MpQ2nh3SQjcQpDMWPbvih5/hWWbdLpUipcqcvHI+FbPp7+1MInZbmMyp5ZPymboQe1XwX01hcyNvVlI5Dev/AAUD+xllbLVjbzyafdh45Ub5W6r9ven73NzdWDAPnem1XB5AphqM2l6pDBDqNuH2JtSQDzrk9j7VmtYtr74Zm8e1c3emyH58Yx7H0NHtOpDiGSN1jkDFo8AluuB71e8UcjBWyoHOWzxV0WtaRdxme6uisp5Me3nHpzQkC3HxBdsLMfhrAHlz1bjoM1SypandxRKFs90s3GOdwB+9UR2UjRpJdAHfjKA5z9aa6bo4Ejw2ybgPnc85+ppxFpJZSiuD3VgP4UDOz0TvCF2NsVj8ueMUwtxHE8dy6lWXJwvPPQURLpDxqZPKVUebf1BFUxwNLEZ7lyOBggeUChlWS6n40ypIpDk53g8/pSSwvE0P4ma4dnSyucxzhRlSM5R/scj709jt0DrLHEzNg4zxml+r2hubOYXMW+UDKbTwVI8ymls2ukuhcP4twDJIencD7dKrjdXkxKzFS3Rsik+jb/w/hSPu8PgMOrDHBppLa7IlmYnGOMDOKUxnkWpwxypceOkLqCGVj5WH/pFaW31SyuLdbiORdoPIznBr5HeusjEzzqhHCRDliff3oG8t9Vto/ECzwxt0bbjI96oGS8b6R8WfF9raROFfDMMFFIyR9O1YWXV9Q+LL9LPSrKPcRuKPIMED1OOKS6RYPf3twLoFysasqnvnnJ9elfTY1c6fbyWMUFuPCx+XGFPvzT8kK+WJTDnqOmcUVHGPD3KcHqCKFh55H1q8yFUwOB2rF9to6CQyQyFlBUKQx4xjFYyxtfxESvLKyxHhQDj70316V4dN2BmDSHB56r3quxssWsQlBBwOD71XHraOXbU2ttdQOfwUom3ceGVwcfWhrq4vJbtLe9iaDLAlGUg/qetaa2jSN8AYbPXvRF0kVw8QvYluVTyjf1x7Gn9my+HITTxAkMM0BaOQ8sp4BPtRk90l5dqS7xQoNp2cjNBvpzRJnT3LIWwbeXt9DQv4hbZ5bUwtbzY88ch4Y+1LI2Zz3a21motseIXxt/eI96a6fOy2iunALNmPt25rPR20jQb4jmVhnAppbzsuloBsYo2QejY6EUOeVHUbf30CqEkY53+ZRnj0NRvr2GXxjFyzL5ZM5DfUUkldboH8QxBQ/MOoHbj0qMJMZZZJF8MHKsOhxTzKdnNoNqrIpU56YHSgtdnnvIWsLaZpFP8AeRIOKGjuZL2XwrXMaAYklJ6/StPoNvY2ZZoUzM/78jEk+tLO9hW+d3uk31qA1xbb0wDgAlSO4J7Vu9B1W1uNOiig2xvFw0PRl9zTnUViuA+wlXC8rtGCM1j9Q0+MXIlsj+GuQvUHg+tN7pOrd2gtVhZYyi+OQ/mbGWotIT+KAMTbQCBxxWF0vWi8scF2wgvIQQquMpIfUeh5p0/xPc2zlzCpVhtYK3b6Yo8mm+TG9aCISJzhuWPr7Gk9nIrmSGJ2RCdpJ5XH17Uvu9ba8uGfwXEZGGAxwa6G5jEBZcwgAgFlJ3ff1p7Gf2cm5ZwIoVTxRj97hfvVLwiV/wAwngEyOBn70rm1mC3g2RxjGcsWON1KZNevtSkNlp8RducrFjp/5HtS9jyA1Yva3RuLW6EQXuej+2KO0qz1X4hCtcK1rarjMkmVXP8A4r1Y/WjtL0Inw59XlBuVb8uBRwg9j3P2rQre2SReCw2KoK5JJ59TTWeQ+lWGkaSwkghRpVHEszbnOev0q7UNQt5RLGYShxgHGS3eq7t7VoibW5tzKvQ9iPvSq7ln58VN2R8yEbcGmZkks3qW/RtYt9StwyLkeIrkcc8jHpW4s72HUEZ7dSiZAjGOvTP8c1nNRsTqFjJbsvnRQVb+dCfD2oSWatBc5cwtswxxkdQafpSdNRnzDpk9Kk0i5GTkDnAqhTiQgkDH2ry8aJbc7X85yABWId270bRadtQuCWOY4flB7ntTMudqgDqc59qC02AbF2jzFRu4oqRtkmAeQMYpsjyviK7sg9s0SrnZkjp96WhgACOuMYpiyjw0kD7Qw5BqXjMqZJ1DgkOB3waKj/AX6GPUYWnG3CEkgr96Ee1d2BV1cH0qKg2gM77gqjOAavZJJLy7uNIv5rOF3ZP+2pGWKmnmnX8V7ZrGVKyrxsIwc0HYxyyXn7Ynw0r/AN2h5Kj/AIKetHY6lg3cCrJ/+6LyyL9xQkgl9w0MYR9wLkbWUjPFCwW8tzcK0g2xKDtUjr9qt1T4futJn/HC4Op2uASUXDKOuSOc4HU1dBeQ3zrHbbRgZJHUUYkuq8MCuxgkQ24wo60ws7+PTogxKZYcnoRQZs5ZXIXzLjnnJqm6s8sHnjbAGNq/z+tBJ6maaq86+KHURschm4z7Uv1WeOSNCyhnxxjtVcdtHIQgL89AegqYsFWRjK5UAcYXIP3zVRApbHUZ1ik35/cK8bT2qq7kvNLmFtqUZ5OFkPJH+tbHTNGjtrRiXzIwy/m6e1AaykIt3huZFkUglFfk0lgJHbzRryzNz3HFTN7dXM/4TTE3yscAjjHfqeg70JpvwxcT3ni326K2UbhErEPJnoTjpWmhtrWyQLZwxw4OTjncfUnvSeXEg4vLyzPxHoupWdr4lxJ4mRl853L/ALe9GfDMaSaSr2igSbsOhUHkdea0Fze3N7bNbuitGRhg3U/eszplw2jakbO4GYZWyD05PSgdOqnh8vdqrSGeZPCZVCn5huA3Gj4NOLJ4YjhQL8xLYC/WllzLcKQ0aDZ3cDkf61Jb2WS38jOy8Bj1Gfepn5SvLW0s+YpxO3OcDgfQ0muEaTPhDYrjlUbOauvdwm/MOW6jHQ+xFD3DkgbWBbOMHjFUUP8AL1GuYZF8JpN3TynGKU6pE1vqzStuVJUCtnHJ/wCZptDC5DYdVfv3IofWLeKawdeBMo3HLenpVDLOrN38k0SkSx7EIADA5B+9K5rtmkjUjy5xwc05guWhDYOVPGCMgio3Nlp8qEhTDM/KsnQfUUhCrkP9jxIIVVACHwN3vXjzrnaD5u/NBHxoh+eBKowPEjOD9xURIgYhmyRwM9vajP2eze2Txo3kCklGAyOxPrVhmkWRlJBIGOKG0+6RY5ATglgc1dJF4pPhPjP7vSkH9k8mJtHfzEErnpQ8+24litywEYyX+g/1OBV4UWdq0m7ehHrzmgYgeZG4eTlgO3tT8gd6jWcjITbtxjkdKpRmBLKftUSMpxxzXm/7e4oqmemavJCRGxwucZz0yK8XQYWae5026KzAZWAjh/UA+tKwo5JPJ5FWwXLxEAdO9Sw9x8N/JE5ScbHXhgRg/pRUOp3X4gMVDYPORncKr3W+rJElzlZMEeIh8xHYZoC4iu9LdXjWS5tj1dVJZR7gUs/kv3u0Al068iDGPw7lTjbnHrzn+hoe7MchMhKlxjKk4CkUqfVrNlDeKGLDIx1pdBd3GqXTR26lIRnfJ6e3uaX/ANNT8hO21S7eU29ifzm6kdAPUntRljo4hJnv5jcuT5yeQPoP60v06JbWUxQnaSwLMxySPejZLsiVwnIz1Apu+SJhMYWdvDCqwx0zQjlw24EAduOoqkzyEbWfK+mK8LeTgYGeAelBxmsYAm4MRzjzY5BoL4k0hdR0/wAa2cfjIvMrAbffA9a8W4Mbgggd+mRTG0vhcq5bAfvn0xTBHZPL66lOi6o19ZoeRPHw249D7UW8WPOCC5O47mPlPvxWa1ENoGtC4UH8LdcnA4HPStANWtxCRHIWJXyrt4/2pp/JUL23bLFJFYHG0j9aXx3AR3cjJBwAT3qubV9gKuQqqMJjkk10Gl6pqMKzJCtpbtk+NNxk/SrDDuhYO91Pwixkk2gEkEckVZpunatrieLbQSfhSNxmkbYj/wDuPb6U3t7TTNJQlFk1G4PIkuMbIz7AAfxJqm/1a5vZFE0rOF4Vc8KPQCjQn8r7ZZOi1aeq11dWbW3qf3tVa1/jPtXV1aHlm+3J/dj6Cm1n2/zD+VdXUvyP28uP8Bcf/wBP6CvU+dvpXV1SzP8AqsH90v1NRP8Ad11dTK7u361w+RfrXV1JiM07+9WtQP8ADTf5W/lXV1Qexy8vmS/vfU08+E/+m/8Auaurq2fLH9JvY/37/f8AlVZ6N/mrq6s22PKy3+UfSrx/eV1dVEMNL/eirbf/ABD/AOWurqT5I9gfj/8A6VB/n/0pNon+CP8AlP8AKurqr8JfrCJ/+QQf5q+kaj/0pP8ANXV1NoPSy0/+H+1BJ8xrq6pt+d//2Q=="/>
          <p:cNvSpPr>
            <a:spLocks noChangeAspect="1" noChangeArrowheads="1"/>
          </p:cNvSpPr>
          <p:nvPr/>
        </p:nvSpPr>
        <p:spPr bwMode="auto">
          <a:xfrm>
            <a:off x="1524000" y="-1266825"/>
            <a:ext cx="21336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" name="Picture 2" descr="http://smiletravel.com.vn/datafiles/setmulti/hai_van.jpg"/>
          <p:cNvPicPr>
            <a:picLocks noChangeAspect="1" noChangeArrowheads="1"/>
          </p:cNvPicPr>
          <p:nvPr/>
        </p:nvPicPr>
        <p:blipFill rotWithShape="1">
          <a:blip r:embed="rId2"/>
          <a:srcRect t="19634"/>
          <a:stretch/>
        </p:blipFill>
        <p:spPr bwMode="auto">
          <a:xfrm>
            <a:off x="387457" y="73818"/>
            <a:ext cx="7191213" cy="3675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http://baoquangninh.com.vn/dataimages/201202/original/images626711_DSC000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8028" y="4097336"/>
            <a:ext cx="4167625" cy="2380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 descr="http://www2.vietbao.vn/images/vn7/xa-hoi/70013219-16614sm.jpg"/>
          <p:cNvPicPr>
            <a:picLocks noChangeAspect="1" noChangeArrowheads="1"/>
          </p:cNvPicPr>
          <p:nvPr/>
        </p:nvPicPr>
        <p:blipFill rotWithShape="1">
          <a:blip r:embed="rId4"/>
          <a:srcRect b="26860"/>
          <a:stretch/>
        </p:blipFill>
        <p:spPr bwMode="auto">
          <a:xfrm>
            <a:off x="6810213" y="73024"/>
            <a:ext cx="4937502" cy="2453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http://files.myopera.com/Asmallvirus/files/Dalat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1830" y="3535714"/>
            <a:ext cx="5105400" cy="3322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834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3024169" y="6384154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5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45446">
            <a:off x="-167473" y="4540706"/>
            <a:ext cx="3980189" cy="3231416"/>
          </a:xfrm>
          <a:prstGeom prst="rect">
            <a:avLst/>
          </a:prstGeom>
        </p:spPr>
      </p:pic>
      <p:pic>
        <p:nvPicPr>
          <p:cNvPr id="1028" name="Picture 4" descr="Vì sao phải dùng cốt thép khi đổ bê tông? - Vật liệu xây dựng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318" y="449121"/>
            <a:ext cx="4910044" cy="3685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0" name="Picture 6" descr="So sánh chi phí đổ bê tông tươi với bê tông trộn t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602" y="449121"/>
            <a:ext cx="4910044" cy="3708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3" name="TextBox 52"/>
          <p:cNvSpPr txBox="1"/>
          <p:nvPr/>
        </p:nvSpPr>
        <p:spPr>
          <a:xfrm>
            <a:off x="3678314" y="4380364"/>
            <a:ext cx="54906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5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5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5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5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endParaRPr lang="en-US" sz="5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12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3024169" y="6384154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56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45446">
            <a:off x="-167473" y="4540706"/>
            <a:ext cx="3980189" cy="3231416"/>
          </a:xfrm>
          <a:prstGeom prst="rect">
            <a:avLst/>
          </a:prstGeom>
        </p:spPr>
      </p:pic>
      <p:pic>
        <p:nvPicPr>
          <p:cNvPr id="2050" name="Picture 2" descr="Đập chứa nước được định nghĩa như thế nào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29" y="248535"/>
            <a:ext cx="5101439" cy="3274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1710379" y="3598890"/>
            <a:ext cx="311655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Nhà máy thủy điện Lai Châu – Wikipedia tiếng Vi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977" y="2319987"/>
            <a:ext cx="5124296" cy="3274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5" name="TextBox 34"/>
          <p:cNvSpPr txBox="1"/>
          <p:nvPr/>
        </p:nvSpPr>
        <p:spPr>
          <a:xfrm>
            <a:off x="7151896" y="5594034"/>
            <a:ext cx="415851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endParaRPr lang="en-US" sz="35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5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5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图片 1"/>
          <p:cNvPicPr>
            <a:picLocks noChangeAspect="1"/>
          </p:cNvPicPr>
          <p:nvPr/>
        </p:nvPicPr>
        <p:blipFill rotWithShape="1"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71190" y="-53298"/>
            <a:ext cx="3697902" cy="300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7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3024169" y="6384154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076936">
            <a:off x="9247658" y="3744885"/>
            <a:ext cx="3969906" cy="4217715"/>
          </a:xfrm>
          <a:prstGeom prst="rect">
            <a:avLst/>
          </a:prstGeom>
        </p:spPr>
      </p:pic>
      <p:pic>
        <p:nvPicPr>
          <p:cNvPr id="34" name="Picture 3"/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200000">
            <a:off x="4155885" y="-4329232"/>
            <a:ext cx="4924583" cy="13663074"/>
          </a:xfrm>
          <a:prstGeom prst="rect">
            <a:avLst/>
          </a:prstGeom>
        </p:spPr>
      </p:pic>
      <p:pic>
        <p:nvPicPr>
          <p:cNvPr id="56" name="Picture 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45446">
            <a:off x="-167473" y="4540706"/>
            <a:ext cx="3980189" cy="323141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25887" y="840311"/>
            <a:ext cx="109860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phức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37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5193934" y="6384154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074" name="Picture 2" descr="1 bao xi măng bao nhiêu tiền, xây bao nhiêu m3, bao nhiêu khối - Việt Tí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71" y="1914902"/>
            <a:ext cx="4762500" cy="4206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Bao Bì Giấy Ngành Xi Măng Chất Lượng Cao - Giá Tố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717" y="1914902"/>
            <a:ext cx="4774316" cy="42870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8" name="TextBox 47"/>
          <p:cNvSpPr txBox="1"/>
          <p:nvPr/>
        </p:nvSpPr>
        <p:spPr>
          <a:xfrm>
            <a:off x="1766044" y="281182"/>
            <a:ext cx="906850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80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44541" y="0"/>
            <a:ext cx="3697902" cy="300451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0" y="1287858"/>
            <a:ext cx="5570142" cy="5570142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 flipH="1">
            <a:off x="6992589" y="6323864"/>
            <a:ext cx="5072639" cy="360650"/>
            <a:chOff x="1064061" y="6414299"/>
            <a:chExt cx="5072639" cy="360650"/>
          </a:xfrm>
        </p:grpSpPr>
        <p:sp>
          <p:nvSpPr>
            <p:cNvPr id="5" name="椭圆 4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等腰三角形 9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等腰三角形 11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6" name="椭圆 15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flipH="1">
            <a:off x="543222" y="185996"/>
            <a:ext cx="5072639" cy="360650"/>
            <a:chOff x="1064061" y="6414299"/>
            <a:chExt cx="5072639" cy="360650"/>
          </a:xfrm>
        </p:grpSpPr>
        <p:sp>
          <p:nvSpPr>
            <p:cNvPr id="18" name="椭圆 17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2" name="直接连接符 21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等腰三角形 22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等腰三角形 24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3" name="Picture 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200000">
            <a:off x="4598513" y="-1880915"/>
            <a:ext cx="4924583" cy="11326611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418059" y="2038927"/>
            <a:ext cx="933279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ráo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ximăng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xi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ẩm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15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5" t="68132"/>
          <a:stretch/>
        </p:blipFill>
        <p:spPr>
          <a:xfrm>
            <a:off x="723948" y="808083"/>
            <a:ext cx="2124986" cy="2303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8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 flipH="1">
            <a:off x="5193934" y="6384154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0" name="图片 88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rot="1848420">
            <a:off x="10302386" y="350571"/>
            <a:ext cx="1884378" cy="1531041"/>
          </a:xfrm>
          <a:prstGeom prst="rect">
            <a:avLst/>
          </a:prstGeom>
        </p:spPr>
      </p:pic>
      <p:pic>
        <p:nvPicPr>
          <p:cNvPr id="31" name="图片 31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1629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36929" y="1632888"/>
            <a:ext cx="1073727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Xi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Xi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xi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tan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dẻo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36929" y="2907305"/>
            <a:ext cx="1073727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Xi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rạn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thấm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Vữa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436929" y="4179374"/>
            <a:ext cx="10737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54726" y="5039457"/>
            <a:ext cx="1073727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xi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sỏi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trộn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674634" y="664585"/>
            <a:ext cx="10737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FF0000"/>
                </a:solidFill>
                <a:latin typeface="UTM Atlas" panose="02040603050506020204" pitchFamily="18" charset="0"/>
              </a:rPr>
              <a:t>GHI NHỚ</a:t>
            </a:r>
            <a:endParaRPr lang="en-US" sz="4000" b="1" dirty="0">
              <a:solidFill>
                <a:srgbClr val="FF0000"/>
              </a:solidFill>
              <a:latin typeface="UTM Atla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71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  <p:bldP spid="37" grpId="0"/>
      <p:bldP spid="38" grpId="0"/>
      <p:bldP spid="3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 rot="5400000">
            <a:off x="-470717" y="922969"/>
            <a:ext cx="1852627" cy="360650"/>
            <a:chOff x="4284073" y="6414299"/>
            <a:chExt cx="1852627" cy="360650"/>
          </a:xfrm>
        </p:grpSpPr>
        <p:sp>
          <p:nvSpPr>
            <p:cNvPr id="25" name="椭圆 24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16200000" flipH="1">
              <a:off x="4259201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16200000" flipH="1">
              <a:off x="4741787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16200000" flipH="1">
              <a:off x="5224373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45446">
            <a:off x="-192731" y="2827105"/>
            <a:ext cx="5068268" cy="4114800"/>
          </a:xfrm>
          <a:prstGeom prst="rect">
            <a:avLst/>
          </a:prstGeom>
        </p:spPr>
      </p:pic>
      <p:pic>
        <p:nvPicPr>
          <p:cNvPr id="34" name="图片 1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94098" y="-49199"/>
            <a:ext cx="3697902" cy="30045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67146" y="370586"/>
            <a:ext cx="25587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249861">
            <a:off x="9831031" y="4399796"/>
            <a:ext cx="3186955" cy="3186955"/>
          </a:xfrm>
          <a:prstGeom prst="rect">
            <a:avLst/>
          </a:prstGeom>
        </p:spPr>
      </p:pic>
      <p:pic>
        <p:nvPicPr>
          <p:cNvPr id="23" name="图片 2">
            <a:extLst>
              <a:ext uri="{FF2B5EF4-FFF2-40B4-BE49-F238E27FC236}">
                <a16:creationId xmlns:a16="http://schemas.microsoft.com/office/drawing/2014/main" xmlns="" id="{A87995CC-DB2C-443C-9A95-27447A0F2A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822" y="2377621"/>
            <a:ext cx="926205" cy="886153"/>
          </a:xfrm>
          <a:prstGeom prst="rect">
            <a:avLst/>
          </a:prstGeom>
        </p:spPr>
      </p:pic>
      <p:sp>
        <p:nvSpPr>
          <p:cNvPr id="29" name="文本框 3">
            <a:extLst>
              <a:ext uri="{FF2B5EF4-FFF2-40B4-BE49-F238E27FC236}">
                <a16:creationId xmlns:a16="http://schemas.microsoft.com/office/drawing/2014/main" xmlns="" id="{81AE99EE-9A5B-4F7B-A372-05C261A61B3A}"/>
              </a:ext>
            </a:extLst>
          </p:cNvPr>
          <p:cNvSpPr txBox="1"/>
          <p:nvPr/>
        </p:nvSpPr>
        <p:spPr>
          <a:xfrm>
            <a:off x="3994646" y="2497531"/>
            <a:ext cx="42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1</a:t>
            </a:r>
            <a:endParaRPr lang="zh-CN" altLang="en-US" sz="3600" b="1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4" name="图片 37">
            <a:extLst>
              <a:ext uri="{FF2B5EF4-FFF2-40B4-BE49-F238E27FC236}">
                <a16:creationId xmlns:a16="http://schemas.microsoft.com/office/drawing/2014/main" xmlns="" id="{E44F2EC9-73E3-4484-B512-2764BB5E89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27" y="3703765"/>
            <a:ext cx="926205" cy="886153"/>
          </a:xfrm>
          <a:prstGeom prst="rect">
            <a:avLst/>
          </a:prstGeom>
        </p:spPr>
      </p:pic>
      <p:sp>
        <p:nvSpPr>
          <p:cNvPr id="45" name="文本框 38">
            <a:extLst>
              <a:ext uri="{FF2B5EF4-FFF2-40B4-BE49-F238E27FC236}">
                <a16:creationId xmlns:a16="http://schemas.microsoft.com/office/drawing/2014/main" xmlns="" id="{982B85F0-CDEC-4457-90C0-A9CC057EF3E3}"/>
              </a:ext>
            </a:extLst>
          </p:cNvPr>
          <p:cNvSpPr txBox="1"/>
          <p:nvPr/>
        </p:nvSpPr>
        <p:spPr>
          <a:xfrm>
            <a:off x="4920851" y="3823675"/>
            <a:ext cx="42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2</a:t>
            </a:r>
            <a:endParaRPr lang="zh-CN" altLang="en-US" sz="3600" b="1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026529" y="2454925"/>
            <a:ext cx="4582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42881" y="3724372"/>
            <a:ext cx="64410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1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9" grpId="0"/>
      <p:bldP spid="45" grpId="0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rafting is Fun | Yogini">
            <a:extLst>
              <a:ext uri="{FF2B5EF4-FFF2-40B4-BE49-F238E27FC236}">
                <a16:creationId xmlns="" xmlns:a16="http://schemas.microsoft.com/office/drawing/2014/main" id="{50D43323-6CC8-4C87-AB26-8C42DCBC2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1999" cy="69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2064">
            <a:extLst>
              <a:ext uri="{FF2B5EF4-FFF2-40B4-BE49-F238E27FC236}">
                <a16:creationId xmlns="" xmlns:a16="http://schemas.microsoft.com/office/drawing/2014/main" id="{5CF8A94E-31E9-4E28-A88C-D2B48BBE86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57" y="4971280"/>
            <a:ext cx="5206435" cy="1536325"/>
          </a:xfrm>
          <a:prstGeom prst="rect">
            <a:avLst/>
          </a:prstGeom>
        </p:spPr>
      </p:pic>
      <p:pic>
        <p:nvPicPr>
          <p:cNvPr id="2067" name="Picture 2066">
            <a:extLst>
              <a:ext uri="{FF2B5EF4-FFF2-40B4-BE49-F238E27FC236}">
                <a16:creationId xmlns="" xmlns:a16="http://schemas.microsoft.com/office/drawing/2014/main" id="{294781D4-890B-467D-93D7-6C3BF7055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7" y="2990887"/>
            <a:ext cx="5212532" cy="1536325"/>
          </a:xfrm>
          <a:prstGeom prst="rect">
            <a:avLst/>
          </a:prstGeom>
        </p:spPr>
      </p:pic>
      <p:pic>
        <p:nvPicPr>
          <p:cNvPr id="2069" name="Picture 2068">
            <a:extLst>
              <a:ext uri="{FF2B5EF4-FFF2-40B4-BE49-F238E27FC236}">
                <a16:creationId xmlns="" xmlns:a16="http://schemas.microsoft.com/office/drawing/2014/main" id="{808C80E2-0E3E-474A-A544-2BEF32E8C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06" y="3020623"/>
            <a:ext cx="5206435" cy="1536325"/>
          </a:xfrm>
          <a:prstGeom prst="rect">
            <a:avLst/>
          </a:prstGeom>
        </p:spPr>
      </p:pic>
      <p:pic>
        <p:nvPicPr>
          <p:cNvPr id="2071" name="Picture 2070">
            <a:extLst>
              <a:ext uri="{FF2B5EF4-FFF2-40B4-BE49-F238E27FC236}">
                <a16:creationId xmlns="" xmlns:a16="http://schemas.microsoft.com/office/drawing/2014/main" id="{778967AF-2F7A-43D5-941F-3D9A421FBA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9" y="4938877"/>
            <a:ext cx="5212532" cy="15363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6908061-09E3-41C4-AA93-9E4CCED805DC}"/>
              </a:ext>
            </a:extLst>
          </p:cNvPr>
          <p:cNvSpPr/>
          <p:nvPr/>
        </p:nvSpPr>
        <p:spPr>
          <a:xfrm>
            <a:off x="330200" y="381000"/>
            <a:ext cx="115189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70C878A-D67D-4A4B-908C-09DDAFEAF8EE}"/>
              </a:ext>
            </a:extLst>
          </p:cNvPr>
          <p:cNvSpPr txBox="1"/>
          <p:nvPr/>
        </p:nvSpPr>
        <p:spPr>
          <a:xfrm>
            <a:off x="2510054" y="1080794"/>
            <a:ext cx="7117334" cy="83099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Gạch</a:t>
            </a:r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, </a:t>
            </a:r>
            <a:r>
              <a:rPr lang="en-US" sz="54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ngói</a:t>
            </a:r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4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được</a:t>
            </a:r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4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làm</a:t>
            </a:r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4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từ</a:t>
            </a:r>
            <a:r>
              <a:rPr lang="en-US" sz="54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:</a:t>
            </a:r>
            <a:endParaRPr lang="en-US" sz="5400" b="1" dirty="0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2052" name="Picture 4" descr="pikachu transparent - Online Discount Shop for Electronics, Apparel, Toys,  Books, Games, Computers, Shoes, Jewelry, Watches, Baby Products, Sports &amp;amp;  Outdoors, Office Products, Bed &amp;amp; Bath, Furniture, Tools, Hardware,  Automotive Parts, Accessories">
            <a:extLst>
              <a:ext uri="{FF2B5EF4-FFF2-40B4-BE49-F238E27FC236}">
                <a16:creationId xmlns="" xmlns:a16="http://schemas.microsoft.com/office/drawing/2014/main" id="{F6328136-33D9-44F3-A79A-0959B1F86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3333" r="8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619" y="163069"/>
            <a:ext cx="2728967" cy="279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E18D988A-F33E-4CFF-ACE4-0815344DC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72" y="3599702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6A905CB8-3F97-4D18-BBE0-3BDDF606D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72" y="5526740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5EDBBDD7-7759-464F-A606-1E992C6EA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946" y="3599702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B6398F58-CFDB-471A-A9BD-B5EDE8B47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946" y="5526740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E615E08-3E9B-4FCB-A4D6-54A49F8FC463}"/>
              </a:ext>
            </a:extLst>
          </p:cNvPr>
          <p:cNvSpPr txBox="1"/>
          <p:nvPr/>
        </p:nvSpPr>
        <p:spPr>
          <a:xfrm>
            <a:off x="1730300" y="3149525"/>
            <a:ext cx="3363100" cy="123110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Đất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sét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nung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ở </a:t>
            </a:r>
          </a:p>
          <a:p>
            <a:pPr algn="ctr"/>
            <a:r>
              <a:rPr lang="en-US" sz="4000" b="1" dirty="0" err="1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hiệt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độ</a:t>
            </a:r>
            <a:r>
              <a:rPr lang="en-US" sz="4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4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cao</a:t>
            </a:r>
            <a:endParaRPr lang="en-US" sz="4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BEAF4FC-265B-4E66-8337-541DF341BE67}"/>
              </a:ext>
            </a:extLst>
          </p:cNvPr>
          <p:cNvSpPr txBox="1"/>
          <p:nvPr/>
        </p:nvSpPr>
        <p:spPr>
          <a:xfrm>
            <a:off x="2260321" y="5189154"/>
            <a:ext cx="2093522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Đá</a:t>
            </a:r>
            <a:r>
              <a:rPr lang="en-US" sz="6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6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vôi</a:t>
            </a:r>
            <a:endParaRPr lang="en-US" sz="6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C67574B-BE8B-4CEC-9B9D-93054EB81F80}"/>
              </a:ext>
            </a:extLst>
          </p:cNvPr>
          <p:cNvSpPr txBox="1"/>
          <p:nvPr/>
        </p:nvSpPr>
        <p:spPr>
          <a:xfrm>
            <a:off x="8493576" y="3247838"/>
            <a:ext cx="1125309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Sắt</a:t>
            </a:r>
            <a:endParaRPr lang="en-US" sz="6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8BF7822-7317-4815-ACDC-D8C05EA50BF5}"/>
              </a:ext>
            </a:extLst>
          </p:cNvPr>
          <p:cNvSpPr txBox="1"/>
          <p:nvPr/>
        </p:nvSpPr>
        <p:spPr>
          <a:xfrm>
            <a:off x="8063172" y="5174876"/>
            <a:ext cx="1986121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Nhôm</a:t>
            </a:r>
            <a:endParaRPr lang="en-US" sz="6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56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716468E9-4F4E-47F3-8A0E-38541C3ED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5D8BF2D-90A8-4BFE-9D24-B742A9AC3C1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60B2DAE4-DE3E-4836-A738-423EF0D5DB52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5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3440027-6225-4166-BE6B-8146858C58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60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4B20139C-D08D-4638-BC4C-A3A6A99DE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61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23D64624-5C14-408B-A75F-B5F42C7AE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74" name="Picture 73">
            <a:hlinkClick r:id="rId16" action="ppaction://hlinksldjump"/>
            <a:extLst>
              <a:ext uri="{FF2B5EF4-FFF2-40B4-BE49-F238E27FC236}">
                <a16:creationId xmlns="" xmlns:a16="http://schemas.microsoft.com/office/drawing/2014/main" id="{13AB261A-F211-4335-9B11-9958F5B7B1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2714" y="239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7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7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499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4995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499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39" grpId="0"/>
      <p:bldP spid="40" grpId="0"/>
      <p:bldP spid="40" grpId="1"/>
      <p:bldP spid="54" grpId="0"/>
      <p:bldP spid="54" grpId="1"/>
      <p:bldP spid="55" grpId="0"/>
      <p:bldP spid="55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rot="1848420">
            <a:off x="10302386" y="350571"/>
            <a:ext cx="1884378" cy="1531041"/>
          </a:xfrm>
          <a:prstGeom prst="rect">
            <a:avLst/>
          </a:prstGeom>
        </p:spPr>
      </p:pic>
      <p:grpSp>
        <p:nvGrpSpPr>
          <p:cNvPr id="62" name="组合 61"/>
          <p:cNvGrpSpPr/>
          <p:nvPr/>
        </p:nvGrpSpPr>
        <p:grpSpPr>
          <a:xfrm rot="5400000">
            <a:off x="9307922" y="2517214"/>
            <a:ext cx="5072639" cy="360650"/>
            <a:chOff x="1216461" y="6566699"/>
            <a:chExt cx="5072639" cy="360650"/>
          </a:xfrm>
        </p:grpSpPr>
        <p:sp>
          <p:nvSpPr>
            <p:cNvPr id="50" name="椭圆 49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3" name="椭圆 52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54" name="直接连接符 53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等腰三角形 54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6" name="等腰三角形 55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7" name="等腰三角形 56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4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9680">
            <a:off x="6379285" y="3388802"/>
            <a:ext cx="5756243" cy="5756243"/>
          </a:xfrm>
          <a:prstGeom prst="rect">
            <a:avLst/>
          </a:prstGeom>
        </p:spPr>
      </p:pic>
      <p:grpSp>
        <p:nvGrpSpPr>
          <p:cNvPr id="100" name="组合 99"/>
          <p:cNvGrpSpPr/>
          <p:nvPr/>
        </p:nvGrpSpPr>
        <p:grpSpPr>
          <a:xfrm>
            <a:off x="1064061" y="6414299"/>
            <a:ext cx="5072639" cy="360650"/>
            <a:chOff x="1064061" y="6414299"/>
            <a:chExt cx="5072639" cy="360650"/>
          </a:xfrm>
        </p:grpSpPr>
        <p:sp>
          <p:nvSpPr>
            <p:cNvPr id="35" name="椭圆 34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42" name="直接连接符 41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等腰三角形 42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8" name="椭圆 47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88" name="文本框 87"/>
          <p:cNvSpPr txBox="1"/>
          <p:nvPr/>
        </p:nvSpPr>
        <p:spPr>
          <a:xfrm>
            <a:off x="1612805" y="1410372"/>
            <a:ext cx="9719328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500" b="1" spc="600" dirty="0" smtClean="0">
                <a:latin typeface="UTM Ambrose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CHÚC CÁC EM </a:t>
            </a:r>
          </a:p>
          <a:p>
            <a:pPr algn="ctr"/>
            <a:r>
              <a:rPr lang="en-US" altLang="zh-CN" sz="9500" b="1" spc="600" dirty="0" smtClean="0">
                <a:latin typeface="UTM Ambrose" panose="02040603050506020204" pitchFamily="18" charset="0"/>
                <a:ea typeface="字魂5号-无外润黑体" panose="00000500000000000000" pitchFamily="2" charset="-122"/>
                <a:sym typeface="思源黑体 CN Normal" panose="020B0400000000000000" pitchFamily="34" charset="-122"/>
              </a:rPr>
              <a:t>HỌC TỐT!</a:t>
            </a:r>
            <a:endParaRPr lang="zh-CN" altLang="en-US" sz="9500" b="1" spc="600" dirty="0">
              <a:latin typeface="UTM Ambrose" panose="02040603050506020204" pitchFamily="18" charset="0"/>
              <a:ea typeface="字魂5号-无外润黑体" panose="00000500000000000000" pitchFamily="2" charset="-122"/>
              <a:sym typeface="思源黑体 CN Normal" panose="020B0400000000000000" pitchFamily="34" charset="-122"/>
            </a:endParaRPr>
          </a:p>
        </p:txBody>
      </p:sp>
      <p:grpSp>
        <p:nvGrpSpPr>
          <p:cNvPr id="92" name="组合 91"/>
          <p:cNvGrpSpPr/>
          <p:nvPr/>
        </p:nvGrpSpPr>
        <p:grpSpPr>
          <a:xfrm>
            <a:off x="10452099" y="2979256"/>
            <a:ext cx="662490" cy="899487"/>
            <a:chOff x="9217635" y="2516333"/>
            <a:chExt cx="662490" cy="899487"/>
          </a:xfrm>
        </p:grpSpPr>
        <p:sp>
          <p:nvSpPr>
            <p:cNvPr id="90" name="等腰三角形 89"/>
            <p:cNvSpPr/>
            <p:nvPr/>
          </p:nvSpPr>
          <p:spPr>
            <a:xfrm rot="7701828">
              <a:off x="9152219" y="2708645"/>
              <a:ext cx="763674" cy="379049"/>
            </a:xfrm>
            <a:prstGeom prst="triangle">
              <a:avLst/>
            </a:prstGeom>
            <a:noFill/>
            <a:ln>
              <a:solidFill>
                <a:srgbClr val="434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91" name="直角三角形 90"/>
            <p:cNvSpPr/>
            <p:nvPr/>
          </p:nvSpPr>
          <p:spPr>
            <a:xfrm rot="19889109">
              <a:off x="9217635" y="2970626"/>
              <a:ext cx="662490" cy="445194"/>
            </a:xfrm>
            <a:prstGeom prst="rtTriangle">
              <a:avLst/>
            </a:prstGeom>
            <a:noFill/>
            <a:ln>
              <a:solidFill>
                <a:srgbClr val="4343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52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xmlns="" id="{85B0815E-45B3-4AED-BCFF-744A73809326}"/>
              </a:ext>
            </a:extLst>
          </p:cNvPr>
          <p:cNvSpPr txBox="1"/>
          <p:nvPr/>
        </p:nvSpPr>
        <p:spPr>
          <a:xfrm>
            <a:off x="1625665" y="1336004"/>
            <a:ext cx="9471123" cy="481976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32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4"/>
            <a:ext cx="3502883" cy="1015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669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rafting is Fun | Yogini">
            <a:extLst>
              <a:ext uri="{FF2B5EF4-FFF2-40B4-BE49-F238E27FC236}">
                <a16:creationId xmlns="" xmlns:a16="http://schemas.microsoft.com/office/drawing/2014/main" id="{50D43323-6CC8-4C87-AB26-8C42DCBC2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1999" cy="69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2064">
            <a:extLst>
              <a:ext uri="{FF2B5EF4-FFF2-40B4-BE49-F238E27FC236}">
                <a16:creationId xmlns="" xmlns:a16="http://schemas.microsoft.com/office/drawing/2014/main" id="{5CF8A94E-31E9-4E28-A88C-D2B48BBE86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57" y="4971280"/>
            <a:ext cx="5206435" cy="1536325"/>
          </a:xfrm>
          <a:prstGeom prst="rect">
            <a:avLst/>
          </a:prstGeom>
        </p:spPr>
      </p:pic>
      <p:pic>
        <p:nvPicPr>
          <p:cNvPr id="2067" name="Picture 2066">
            <a:extLst>
              <a:ext uri="{FF2B5EF4-FFF2-40B4-BE49-F238E27FC236}">
                <a16:creationId xmlns="" xmlns:a16="http://schemas.microsoft.com/office/drawing/2014/main" id="{294781D4-890B-467D-93D7-6C3BF7055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7" y="2990887"/>
            <a:ext cx="5212532" cy="1536325"/>
          </a:xfrm>
          <a:prstGeom prst="rect">
            <a:avLst/>
          </a:prstGeom>
        </p:spPr>
      </p:pic>
      <p:pic>
        <p:nvPicPr>
          <p:cNvPr id="2069" name="Picture 2068">
            <a:extLst>
              <a:ext uri="{FF2B5EF4-FFF2-40B4-BE49-F238E27FC236}">
                <a16:creationId xmlns="" xmlns:a16="http://schemas.microsoft.com/office/drawing/2014/main" id="{808C80E2-0E3E-474A-A544-2BEF32E8C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06" y="3020623"/>
            <a:ext cx="5206435" cy="1536325"/>
          </a:xfrm>
          <a:prstGeom prst="rect">
            <a:avLst/>
          </a:prstGeom>
        </p:spPr>
      </p:pic>
      <p:pic>
        <p:nvPicPr>
          <p:cNvPr id="2071" name="Picture 2070">
            <a:extLst>
              <a:ext uri="{FF2B5EF4-FFF2-40B4-BE49-F238E27FC236}">
                <a16:creationId xmlns="" xmlns:a16="http://schemas.microsoft.com/office/drawing/2014/main" id="{778967AF-2F7A-43D5-941F-3D9A421FBA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9" y="4938877"/>
            <a:ext cx="5212532" cy="15363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6908061-09E3-41C4-AA93-9E4CCED805DC}"/>
              </a:ext>
            </a:extLst>
          </p:cNvPr>
          <p:cNvSpPr/>
          <p:nvPr/>
        </p:nvSpPr>
        <p:spPr>
          <a:xfrm>
            <a:off x="330200" y="381000"/>
            <a:ext cx="115189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70C878A-D67D-4A4B-908C-09DDAFEAF8EE}"/>
              </a:ext>
            </a:extLst>
          </p:cNvPr>
          <p:cNvSpPr txBox="1"/>
          <p:nvPr/>
        </p:nvSpPr>
        <p:spPr>
          <a:xfrm>
            <a:off x="2983765" y="914615"/>
            <a:ext cx="7889659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Gạch</a:t>
            </a:r>
            <a:r>
              <a:rPr lang="en-US" sz="6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, </a:t>
            </a:r>
            <a:r>
              <a:rPr lang="en-US" sz="6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ngói</a:t>
            </a:r>
            <a:r>
              <a:rPr lang="en-US" sz="6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6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có</a:t>
            </a:r>
            <a:r>
              <a:rPr lang="en-US" sz="6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6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tính</a:t>
            </a:r>
            <a:r>
              <a:rPr lang="en-US" sz="6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6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chất</a:t>
            </a:r>
            <a:r>
              <a:rPr lang="en-US" sz="6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:</a:t>
            </a:r>
            <a:endParaRPr lang="en-US" sz="6000" b="1" dirty="0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2054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E18D988A-F33E-4CFF-ACE4-0815344DC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72" y="3599702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6A905CB8-3F97-4D18-BBE0-3BDDF606D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72" y="5526740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5EDBBDD7-7759-464F-A606-1E992C6EA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946" y="3599702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B6398F58-CFDB-471A-A9BD-B5EDE8B47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946" y="5526740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E615E08-3E9B-4FCB-A4D6-54A49F8FC463}"/>
              </a:ext>
            </a:extLst>
          </p:cNvPr>
          <p:cNvSpPr txBox="1"/>
          <p:nvPr/>
        </p:nvSpPr>
        <p:spPr>
          <a:xfrm>
            <a:off x="2561504" y="3247838"/>
            <a:ext cx="1304844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Dẻo</a:t>
            </a:r>
            <a:endParaRPr lang="en-US" sz="6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BEAF4FC-265B-4E66-8337-541DF341BE67}"/>
              </a:ext>
            </a:extLst>
          </p:cNvPr>
          <p:cNvSpPr txBox="1"/>
          <p:nvPr/>
        </p:nvSpPr>
        <p:spPr>
          <a:xfrm>
            <a:off x="2351508" y="5254201"/>
            <a:ext cx="1724831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Mềm</a:t>
            </a:r>
            <a:endParaRPr lang="en-US" sz="6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C67574B-BE8B-4CEC-9B9D-93054EB81F80}"/>
              </a:ext>
            </a:extLst>
          </p:cNvPr>
          <p:cNvSpPr txBox="1"/>
          <p:nvPr/>
        </p:nvSpPr>
        <p:spPr>
          <a:xfrm>
            <a:off x="8504853" y="3306129"/>
            <a:ext cx="1881925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Dễ</a:t>
            </a:r>
            <a:r>
              <a:rPr lang="en-US" sz="6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6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vỡ</a:t>
            </a:r>
            <a:endParaRPr lang="en-US" sz="6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8BF7822-7317-4815-ACDC-D8C05EA50BF5}"/>
              </a:ext>
            </a:extLst>
          </p:cNvPr>
          <p:cNvSpPr txBox="1"/>
          <p:nvPr/>
        </p:nvSpPr>
        <p:spPr>
          <a:xfrm>
            <a:off x="8160003" y="5210789"/>
            <a:ext cx="2322752" cy="9233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6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Khó</a:t>
            </a:r>
            <a:r>
              <a:rPr lang="en-US" sz="60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60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vỡ</a:t>
            </a:r>
            <a:endParaRPr lang="en-US" sz="60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56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716468E9-4F4E-47F3-8A0E-38541C3ED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5D8BF2D-90A8-4BFE-9D24-B742A9AC3C1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60B2DAE4-DE3E-4836-A738-423EF0D5DB52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5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3440027-6225-4166-BE6B-8146858C58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60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4B20139C-D08D-4638-BC4C-A3A6A99DE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61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23D64624-5C14-408B-A75F-B5F42C7AE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24" name="Picture 12" descr="File - Bulbasaur001 - Pokemon Bulbasaur Png, Transparent Png -  1600x1216(#6086202) - PngFind">
            <a:extLst>
              <a:ext uri="{FF2B5EF4-FFF2-40B4-BE49-F238E27FC236}">
                <a16:creationId xmlns="" xmlns:a16="http://schemas.microsoft.com/office/drawing/2014/main" id="{93B2AE3B-C52C-4D7E-83F0-ECA4E08A6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85" b="100000" l="0" r="100000">
                        <a14:foregroundMark x1="8571" y1="45756" x2="8571" y2="45756"/>
                        <a14:foregroundMark x1="6071" y1="45491" x2="16190" y2="52785"/>
                        <a14:foregroundMark x1="40000" y1="46021" x2="53690" y2="61141"/>
                        <a14:foregroundMark x1="34286" y1="46684" x2="50238" y2="58753"/>
                        <a14:foregroundMark x1="43095" y1="50133" x2="53571" y2="57427"/>
                        <a14:foregroundMark x1="45238" y1="48143" x2="51071" y2="53050"/>
                        <a14:foregroundMark x1="33214" y1="52918" x2="51071" y2="62865"/>
                        <a14:foregroundMark x1="4524" y1="49469" x2="12500" y2="57029"/>
                        <a14:foregroundMark x1="18452" y1="88196" x2="18452" y2="88196"/>
                        <a14:foregroundMark x1="25000" y1="90186" x2="25000" y2="90186"/>
                        <a14:foregroundMark x1="49405" y1="93501" x2="49405" y2="93501"/>
                        <a14:foregroundMark x1="42738" y1="86870" x2="42738" y2="86870"/>
                        <a14:foregroundMark x1="74524" y1="90981" x2="74524" y2="90981"/>
                        <a14:foregroundMark x1="71429" y1="90053" x2="71429" y2="9005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12" y="424021"/>
            <a:ext cx="2658857" cy="238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hlinkClick r:id="rId16" action="ppaction://hlinksldjump"/>
            <a:extLst>
              <a:ext uri="{FF2B5EF4-FFF2-40B4-BE49-F238E27FC236}">
                <a16:creationId xmlns="" xmlns:a16="http://schemas.microsoft.com/office/drawing/2014/main" id="{C4323AED-D531-452E-8CBD-87CF2B595C1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2714" y="239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4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95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499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499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7"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39" grpId="0"/>
      <p:bldP spid="39" grpId="1"/>
      <p:bldP spid="40" grpId="0"/>
      <p:bldP spid="40" grpId="1"/>
      <p:bldP spid="54" grpId="0"/>
      <p:bldP spid="55" grpId="0"/>
      <p:bldP spid="5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rafting is Fun | Yogini">
            <a:extLst>
              <a:ext uri="{FF2B5EF4-FFF2-40B4-BE49-F238E27FC236}">
                <a16:creationId xmlns="" xmlns:a16="http://schemas.microsoft.com/office/drawing/2014/main" id="{50D43323-6CC8-4C87-AB26-8C42DCBC2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1999" cy="69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2064">
            <a:extLst>
              <a:ext uri="{FF2B5EF4-FFF2-40B4-BE49-F238E27FC236}">
                <a16:creationId xmlns="" xmlns:a16="http://schemas.microsoft.com/office/drawing/2014/main" id="{5CF8A94E-31E9-4E28-A88C-D2B48BBE86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57" y="4971280"/>
            <a:ext cx="5206435" cy="1536325"/>
          </a:xfrm>
          <a:prstGeom prst="rect">
            <a:avLst/>
          </a:prstGeom>
        </p:spPr>
      </p:pic>
      <p:pic>
        <p:nvPicPr>
          <p:cNvPr id="2067" name="Picture 2066">
            <a:extLst>
              <a:ext uri="{FF2B5EF4-FFF2-40B4-BE49-F238E27FC236}">
                <a16:creationId xmlns="" xmlns:a16="http://schemas.microsoft.com/office/drawing/2014/main" id="{294781D4-890B-467D-93D7-6C3BF7055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7" y="2990887"/>
            <a:ext cx="5212532" cy="1536325"/>
          </a:xfrm>
          <a:prstGeom prst="rect">
            <a:avLst/>
          </a:prstGeom>
        </p:spPr>
      </p:pic>
      <p:pic>
        <p:nvPicPr>
          <p:cNvPr id="2069" name="Picture 2068">
            <a:extLst>
              <a:ext uri="{FF2B5EF4-FFF2-40B4-BE49-F238E27FC236}">
                <a16:creationId xmlns="" xmlns:a16="http://schemas.microsoft.com/office/drawing/2014/main" id="{808C80E2-0E3E-474A-A544-2BEF32E8C0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706" y="3020623"/>
            <a:ext cx="5206435" cy="1536325"/>
          </a:xfrm>
          <a:prstGeom prst="rect">
            <a:avLst/>
          </a:prstGeom>
        </p:spPr>
      </p:pic>
      <p:pic>
        <p:nvPicPr>
          <p:cNvPr id="2071" name="Picture 2070">
            <a:extLst>
              <a:ext uri="{FF2B5EF4-FFF2-40B4-BE49-F238E27FC236}">
                <a16:creationId xmlns="" xmlns:a16="http://schemas.microsoft.com/office/drawing/2014/main" id="{778967AF-2F7A-43D5-941F-3D9A421FBA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9" y="4938877"/>
            <a:ext cx="5212532" cy="153632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C6908061-09E3-41C4-AA93-9E4CCED805DC}"/>
              </a:ext>
            </a:extLst>
          </p:cNvPr>
          <p:cNvSpPr/>
          <p:nvPr/>
        </p:nvSpPr>
        <p:spPr>
          <a:xfrm>
            <a:off x="330200" y="381000"/>
            <a:ext cx="11518900" cy="2286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EC8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C70C878A-D67D-4A4B-908C-09DDAFEAF8EE}"/>
              </a:ext>
            </a:extLst>
          </p:cNvPr>
          <p:cNvSpPr txBox="1"/>
          <p:nvPr/>
        </p:nvSpPr>
        <p:spPr>
          <a:xfrm>
            <a:off x="2565603" y="1007522"/>
            <a:ext cx="5799665" cy="76944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Đây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là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gạch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dùng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000" b="1" dirty="0" err="1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để</a:t>
            </a:r>
            <a:r>
              <a:rPr lang="en-US" sz="5000" b="1" dirty="0" smtClean="0">
                <a:ln w="31750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:</a:t>
            </a:r>
            <a:endParaRPr lang="en-US" sz="5000" b="1" dirty="0">
              <a:ln w="31750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2054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E18D988A-F33E-4CFF-ACE4-0815344DC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72" y="3599702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6A905CB8-3F97-4D18-BBE0-3BDDF606D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872" y="5526740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5EDBBDD7-7759-464F-A606-1E992C6EA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946" y="3599702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Pokemon Ball Transparent Background - Transparent Background Pokeball Png,  Png Download , Transparent Png Image - PNGitem">
            <a:extLst>
              <a:ext uri="{FF2B5EF4-FFF2-40B4-BE49-F238E27FC236}">
                <a16:creationId xmlns="" xmlns:a16="http://schemas.microsoft.com/office/drawing/2014/main" id="{B6398F58-CFDB-471A-A9BD-B5EDE8B47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279" y1="38671" x2="61860" y2="58388"/>
                        <a14:foregroundMark x1="20000" y1="56645" x2="71977" y2="83333"/>
                        <a14:foregroundMark x1="26744" y1="33660" x2="74535" y2="58497"/>
                        <a14:foregroundMark x1="65233" y1="19826" x2="83256" y2="35730"/>
                        <a14:foregroundMark x1="62907" y1="9804" x2="90349" y2="38344"/>
                        <a14:foregroundMark x1="13837" y1="53377" x2="48837" y2="86275"/>
                        <a14:foregroundMark x1="24884" y1="81481" x2="74535" y2="54466"/>
                        <a14:foregroundMark x1="34186" y1="33551" x2="51395" y2="49129"/>
                        <a14:foregroundMark x1="45233" y1="32244" x2="49767" y2="54031"/>
                        <a14:foregroundMark x1="25698" y1="42266" x2="48837" y2="55882"/>
                        <a14:foregroundMark x1="11628" y1="53486" x2="35814" y2="848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8946" y="5526740"/>
            <a:ext cx="1261128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DE615E08-3E9B-4FCB-A4D6-54A49F8FC463}"/>
              </a:ext>
            </a:extLst>
          </p:cNvPr>
          <p:cNvSpPr txBox="1"/>
          <p:nvPr/>
        </p:nvSpPr>
        <p:spPr>
          <a:xfrm>
            <a:off x="1835804" y="3283834"/>
            <a:ext cx="2853345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5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Ốp</a:t>
            </a:r>
            <a:r>
              <a:rPr lang="en-US" sz="55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5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tường</a:t>
            </a:r>
            <a:endParaRPr lang="en-US" sz="55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BEAF4FC-265B-4E66-8337-541DF341BE67}"/>
              </a:ext>
            </a:extLst>
          </p:cNvPr>
          <p:cNvSpPr txBox="1"/>
          <p:nvPr/>
        </p:nvSpPr>
        <p:spPr>
          <a:xfrm>
            <a:off x="1826037" y="5276475"/>
            <a:ext cx="3137076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5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Xây</a:t>
            </a:r>
            <a:r>
              <a:rPr lang="en-US" sz="55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5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tường</a:t>
            </a:r>
            <a:endParaRPr lang="en-US" sz="55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5C67574B-BE8B-4CEC-9B9D-93054EB81F80}"/>
              </a:ext>
            </a:extLst>
          </p:cNvPr>
          <p:cNvSpPr txBox="1"/>
          <p:nvPr/>
        </p:nvSpPr>
        <p:spPr>
          <a:xfrm>
            <a:off x="8295100" y="3283834"/>
            <a:ext cx="2191305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5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Lát</a:t>
            </a:r>
            <a:r>
              <a:rPr lang="en-US" sz="55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5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sân</a:t>
            </a:r>
            <a:endParaRPr lang="en-US" sz="55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18BF7822-7317-4815-ACDC-D8C05EA50BF5}"/>
              </a:ext>
            </a:extLst>
          </p:cNvPr>
          <p:cNvSpPr txBox="1"/>
          <p:nvPr/>
        </p:nvSpPr>
        <p:spPr>
          <a:xfrm>
            <a:off x="7788865" y="5326315"/>
            <a:ext cx="2949525" cy="846386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5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Lát</a:t>
            </a:r>
            <a:r>
              <a:rPr lang="en-US" sz="55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5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vỉa</a:t>
            </a:r>
            <a:r>
              <a:rPr lang="en-US" sz="5500" b="1" dirty="0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 </a:t>
            </a:r>
            <a:r>
              <a:rPr lang="en-US" sz="5500" b="1" dirty="0" err="1" smtClean="0">
                <a:ln w="28575">
                  <a:solidFill>
                    <a:srgbClr val="002060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hè</a:t>
            </a:r>
            <a:endParaRPr lang="en-US" sz="5500" b="1" dirty="0">
              <a:ln w="28575">
                <a:solidFill>
                  <a:srgbClr val="002060"/>
                </a:solidFill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adena" panose="02000503000000020004" pitchFamily="50" charset="0"/>
            </a:endParaRPr>
          </a:p>
        </p:txBody>
      </p:sp>
      <p:pic>
        <p:nvPicPr>
          <p:cNvPr id="56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716468E9-4F4E-47F3-8A0E-38541C3EDB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75D8BF2D-90A8-4BFE-9D24-B742A9AC3C1E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</a:t>
            </a:r>
            <a:r>
              <a:rPr lang="en-US" b="1" dirty="0" err="1"/>
              <a:t>Đúng</a:t>
            </a:r>
            <a:endParaRPr lang="en-US" b="1" dirty="0"/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60B2DAE4-DE3E-4836-A738-423EF0D5DB52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thanh</a:t>
            </a:r>
            <a:r>
              <a:rPr lang="en-US" b="1" dirty="0"/>
              <a:t> </a:t>
            </a:r>
          </a:p>
          <a:p>
            <a:pPr algn="ctr"/>
            <a:r>
              <a:rPr lang="en-US" b="1" dirty="0" err="1"/>
              <a:t>khi</a:t>
            </a:r>
            <a:r>
              <a:rPr lang="en-US" b="1" dirty="0"/>
              <a:t> </a:t>
            </a:r>
            <a:r>
              <a:rPr lang="en-US" b="1" dirty="0" err="1"/>
              <a:t>chọn</a:t>
            </a:r>
            <a:r>
              <a:rPr lang="en-US" b="1" dirty="0"/>
              <a:t> Sai</a:t>
            </a:r>
          </a:p>
        </p:txBody>
      </p:sp>
      <p:pic>
        <p:nvPicPr>
          <p:cNvPr id="59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D3440027-6225-4166-BE6B-8146858C583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45012" y="1348650"/>
            <a:ext cx="487363" cy="487363"/>
          </a:xfrm>
          <a:prstGeom prst="rect">
            <a:avLst/>
          </a:prstGeom>
        </p:spPr>
      </p:pic>
      <p:pic>
        <p:nvPicPr>
          <p:cNvPr id="60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4B20139C-D08D-4638-BC4C-A3A6A99DE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52490" y="5031842"/>
            <a:ext cx="487363" cy="487363"/>
          </a:xfrm>
          <a:prstGeom prst="rect">
            <a:avLst/>
          </a:prstGeom>
        </p:spPr>
      </p:pic>
      <p:pic>
        <p:nvPicPr>
          <p:cNvPr id="61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23D64624-5C14-408B-A75F-B5F42C7AE4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37935" y="5655715"/>
            <a:ext cx="487363" cy="487363"/>
          </a:xfrm>
          <a:prstGeom prst="rect">
            <a:avLst/>
          </a:prstGeom>
        </p:spPr>
      </p:pic>
      <p:pic>
        <p:nvPicPr>
          <p:cNvPr id="74" name="Picture 73">
            <a:hlinkClick r:id="rId14" action="ppaction://hlinksldjump"/>
            <a:extLst>
              <a:ext uri="{FF2B5EF4-FFF2-40B4-BE49-F238E27FC236}">
                <a16:creationId xmlns="" xmlns:a16="http://schemas.microsoft.com/office/drawing/2014/main" id="{13AB261A-F211-4335-9B11-9958F5B7B17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02714" y="239887"/>
            <a:ext cx="627889" cy="627889"/>
          </a:xfrm>
          <a:prstGeom prst="rect">
            <a:avLst/>
          </a:prstGeom>
        </p:spPr>
      </p:pic>
      <p:pic>
        <p:nvPicPr>
          <p:cNvPr id="25" name="Picture 14" descr="Squirtle Pokemon png hd Transparent Background Image - LifePng">
            <a:extLst>
              <a:ext uri="{FF2B5EF4-FFF2-40B4-BE49-F238E27FC236}">
                <a16:creationId xmlns="" xmlns:a16="http://schemas.microsoft.com/office/drawing/2014/main" id="{78D0AF4E-E671-4984-9E4B-C5A3DF7CD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0811" y="239888"/>
            <a:ext cx="2491676" cy="249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ạch ống Tuynel Tân Uyên Bình Dương 8x18x18 - VLXD Hiệp Hà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955" y="496144"/>
            <a:ext cx="2768363" cy="197916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77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995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0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4" dur="499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4995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7"/>
                  </p:tgtEl>
                </p:cond>
              </p:nextCondLst>
            </p:seq>
          </p:childTnLst>
        </p:cTn>
      </p:par>
    </p:tnLst>
    <p:bldLst>
      <p:bldP spid="5" grpId="0" animBg="1"/>
      <p:bldP spid="12" grpId="0"/>
      <p:bldP spid="39" grpId="0"/>
      <p:bldP spid="39" grpId="1"/>
      <p:bldP spid="40" grpId="0"/>
      <p:bldP spid="54" grpId="0"/>
      <p:bldP spid="54" grpId="1"/>
      <p:bldP spid="55" grpId="0"/>
      <p:bldP spid="5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rafting is Fun | Yogini">
            <a:extLst>
              <a:ext uri="{FF2B5EF4-FFF2-40B4-BE49-F238E27FC236}">
                <a16:creationId xmlns="" xmlns:a16="http://schemas.microsoft.com/office/drawing/2014/main" id="{F6BC4E00-516C-44EC-8B84-1B30E7343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12191999" cy="695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okemon Png, Transparent Png - kindpng">
            <a:extLst>
              <a:ext uri="{FF2B5EF4-FFF2-40B4-BE49-F238E27FC236}">
                <a16:creationId xmlns="" xmlns:a16="http://schemas.microsoft.com/office/drawing/2014/main" id="{61AD2F62-F16E-494E-A504-0D05CC985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047" y1="23146" x2="39651" y2="35443"/>
                        <a14:foregroundMark x1="27326" y1="16275" x2="38837" y2="29295"/>
                        <a14:foregroundMark x1="35233" y1="13382" x2="15465" y2="37432"/>
                        <a14:foregroundMark x1="22558" y1="54792" x2="30930" y2="68535"/>
                        <a14:foregroundMark x1="21977" y1="84629" x2="57558" y2="92224"/>
                        <a14:foregroundMark x1="40349" y1="76311" x2="53837" y2="842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650" y="1003300"/>
            <a:ext cx="9905713" cy="636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xplosion: 8 Points 9">
            <a:extLst>
              <a:ext uri="{FF2B5EF4-FFF2-40B4-BE49-F238E27FC236}">
                <a16:creationId xmlns="" xmlns:a16="http://schemas.microsoft.com/office/drawing/2014/main" id="{184B9993-7351-4310-A7B8-5839789011E6}"/>
              </a:ext>
            </a:extLst>
          </p:cNvPr>
          <p:cNvSpPr/>
          <p:nvPr/>
        </p:nvSpPr>
        <p:spPr>
          <a:xfrm>
            <a:off x="6929821" y="124811"/>
            <a:ext cx="5173279" cy="5383558"/>
          </a:xfrm>
          <a:prstGeom prst="irregularSeal1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F0C5F3D-603A-4221-8CF9-2DA15D34E632}"/>
              </a:ext>
            </a:extLst>
          </p:cNvPr>
          <p:cNvSpPr/>
          <p:nvPr/>
        </p:nvSpPr>
        <p:spPr>
          <a:xfrm>
            <a:off x="7606595" y="1557015"/>
            <a:ext cx="3730322" cy="21437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5300"/>
                </a:solidFill>
                <a:latin typeface="iCiel Soup of Justice" pitchFamily="2" charset="0"/>
              </a:rPr>
              <a:t>CHÚC</a:t>
            </a:r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iCiel Soup of Justice" pitchFamily="2" charset="0"/>
              </a:rPr>
              <a:t> </a:t>
            </a:r>
            <a:r>
              <a:rPr lang="en-US" sz="5400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49C5DE"/>
                </a:solidFill>
                <a:latin typeface="iCiel Soup of Justice" pitchFamily="2" charset="0"/>
              </a:rPr>
              <a:t>MỪNG</a:t>
            </a:r>
          </a:p>
          <a:p>
            <a:pPr algn="ctr"/>
            <a:r>
              <a:rPr lang="en-US" sz="5400" b="1" cap="none" spc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A9B0"/>
                </a:solidFill>
                <a:effectLst/>
                <a:latin typeface="iCiel Soup of Justice" pitchFamily="2" charset="0"/>
              </a:rPr>
              <a:t>CHIẾN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iCiel Soup of Justice" pitchFamily="2" charset="0"/>
              </a:rPr>
              <a:t> </a:t>
            </a:r>
            <a:r>
              <a:rPr lang="en-US" sz="5400" b="1" cap="none" spc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Soup of Justice" pitchFamily="2" charset="0"/>
              </a:rPr>
              <a:t>THẮNG </a:t>
            </a:r>
            <a:r>
              <a:rPr lang="en-US" sz="5400" b="1" cap="none" spc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rgbClr val="92D050"/>
                </a:solidFill>
                <a:effectLst/>
                <a:latin typeface="iCiel Soup of Justice" pitchFamily="2" charset="0"/>
              </a:rPr>
              <a:t>!</a:t>
            </a:r>
          </a:p>
        </p:txBody>
      </p:sp>
      <p:pic>
        <p:nvPicPr>
          <p:cNvPr id="6" name="Tieng-yeah-tre-con-www_nhacchuongvui_com (1)">
            <a:hlinkClick r:id="" action="ppaction://media"/>
            <a:extLst>
              <a:ext uri="{FF2B5EF4-FFF2-40B4-BE49-F238E27FC236}">
                <a16:creationId xmlns="" xmlns:a16="http://schemas.microsoft.com/office/drawing/2014/main" id="{AC73F564-29AB-4EBF-AE2D-86DFE7A429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273175" y="5927420"/>
            <a:ext cx="1025525" cy="102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0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 rot="5400000">
            <a:off x="-470717" y="922969"/>
            <a:ext cx="1852627" cy="360650"/>
            <a:chOff x="4284073" y="6414299"/>
            <a:chExt cx="1852627" cy="360650"/>
          </a:xfrm>
        </p:grpSpPr>
        <p:sp>
          <p:nvSpPr>
            <p:cNvPr id="25" name="椭圆 24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16200000" flipH="1">
              <a:off x="4259201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16200000" flipH="1">
              <a:off x="4741787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16200000" flipH="1">
              <a:off x="5224373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3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2045446">
            <a:off x="-192731" y="2827105"/>
            <a:ext cx="5068268" cy="4114800"/>
          </a:xfrm>
          <a:prstGeom prst="rect">
            <a:avLst/>
          </a:prstGeom>
        </p:spPr>
      </p:pic>
      <p:pic>
        <p:nvPicPr>
          <p:cNvPr id="34" name="图片 1"/>
          <p:cNvPicPr>
            <a:picLocks noChangeAspect="1"/>
          </p:cNvPicPr>
          <p:nvPr/>
        </p:nvPicPr>
        <p:blipFill rotWithShape="1"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21517" b="62119"/>
          <a:stretch/>
        </p:blipFill>
        <p:spPr>
          <a:xfrm flipH="1">
            <a:off x="8494098" y="-49199"/>
            <a:ext cx="3697902" cy="30045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33745" y="539585"/>
            <a:ext cx="3860352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 smtClean="0">
                <a:latin typeface="SVN-Revolution" panose="02040603050506020204" pitchFamily="18" charset="0"/>
              </a:rPr>
              <a:t>MỤC TIÊU</a:t>
            </a:r>
            <a:endParaRPr lang="en-US" sz="5000" dirty="0">
              <a:latin typeface="SVN-Revolution" panose="02040603050506020204" pitchFamily="18" charset="0"/>
            </a:endParaRPr>
          </a:p>
        </p:txBody>
      </p:sp>
      <p:pic>
        <p:nvPicPr>
          <p:cNvPr id="35" name="图片 2">
            <a:extLst>
              <a:ext uri="{FF2B5EF4-FFF2-40B4-BE49-F238E27FC236}">
                <a16:creationId xmlns:a16="http://schemas.microsoft.com/office/drawing/2014/main" xmlns="" id="{A87995CC-DB2C-443C-9A95-27447A0F2A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977" y="1975270"/>
            <a:ext cx="926205" cy="886153"/>
          </a:xfrm>
          <a:prstGeom prst="rect">
            <a:avLst/>
          </a:prstGeom>
        </p:spPr>
      </p:pic>
      <p:sp>
        <p:nvSpPr>
          <p:cNvPr id="36" name="文本框 3">
            <a:extLst>
              <a:ext uri="{FF2B5EF4-FFF2-40B4-BE49-F238E27FC236}">
                <a16:creationId xmlns:a16="http://schemas.microsoft.com/office/drawing/2014/main" xmlns="" id="{81AE99EE-9A5B-4F7B-A372-05C261A61B3A}"/>
              </a:ext>
            </a:extLst>
          </p:cNvPr>
          <p:cNvSpPr txBox="1"/>
          <p:nvPr/>
        </p:nvSpPr>
        <p:spPr>
          <a:xfrm>
            <a:off x="3509801" y="2095180"/>
            <a:ext cx="42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1</a:t>
            </a:r>
            <a:endParaRPr lang="zh-CN" altLang="en-US" sz="3600" b="1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7" name="图片 33">
            <a:extLst>
              <a:ext uri="{FF2B5EF4-FFF2-40B4-BE49-F238E27FC236}">
                <a16:creationId xmlns:a16="http://schemas.microsoft.com/office/drawing/2014/main" xmlns="" id="{3FD168EC-31CC-45F2-8840-BC86EF0C71D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387" y="4627558"/>
            <a:ext cx="926205" cy="886153"/>
          </a:xfrm>
          <a:prstGeom prst="rect">
            <a:avLst/>
          </a:prstGeom>
        </p:spPr>
      </p:pic>
      <p:sp>
        <p:nvSpPr>
          <p:cNvPr id="38" name="文本框 34">
            <a:extLst>
              <a:ext uri="{FF2B5EF4-FFF2-40B4-BE49-F238E27FC236}">
                <a16:creationId xmlns:a16="http://schemas.microsoft.com/office/drawing/2014/main" xmlns="" id="{231204DD-40EF-4C7C-89C9-0F3731EDBD5B}"/>
              </a:ext>
            </a:extLst>
          </p:cNvPr>
          <p:cNvSpPr txBox="1"/>
          <p:nvPr/>
        </p:nvSpPr>
        <p:spPr>
          <a:xfrm>
            <a:off x="5362211" y="4747468"/>
            <a:ext cx="42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3</a:t>
            </a:r>
            <a:endParaRPr lang="zh-CN" altLang="en-US" sz="3600" b="1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39" name="图片 37">
            <a:extLst>
              <a:ext uri="{FF2B5EF4-FFF2-40B4-BE49-F238E27FC236}">
                <a16:creationId xmlns:a16="http://schemas.microsoft.com/office/drawing/2014/main" xmlns="" id="{E44F2EC9-73E3-4484-B512-2764BB5E89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82" y="3301414"/>
            <a:ext cx="926205" cy="886153"/>
          </a:xfrm>
          <a:prstGeom prst="rect">
            <a:avLst/>
          </a:prstGeom>
        </p:spPr>
      </p:pic>
      <p:sp>
        <p:nvSpPr>
          <p:cNvPr id="40" name="文本框 38">
            <a:extLst>
              <a:ext uri="{FF2B5EF4-FFF2-40B4-BE49-F238E27FC236}">
                <a16:creationId xmlns:a16="http://schemas.microsoft.com/office/drawing/2014/main" xmlns="" id="{982B85F0-CDEC-4457-90C0-A9CC057EF3E3}"/>
              </a:ext>
            </a:extLst>
          </p:cNvPr>
          <p:cNvSpPr txBox="1"/>
          <p:nvPr/>
        </p:nvSpPr>
        <p:spPr>
          <a:xfrm>
            <a:off x="4436006" y="3421324"/>
            <a:ext cx="4220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rPr>
              <a:t>2</a:t>
            </a:r>
            <a:endParaRPr lang="zh-CN" altLang="en-US" sz="3600" b="1" dirty="0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41367" y="1910544"/>
            <a:ext cx="652614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 err="1" smtClean="0">
                <a:latin typeface="HP001 4 hàng" panose="020B0603050302020204" pitchFamily="34" charset="0"/>
              </a:rPr>
              <a:t>Nhận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biết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một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tính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chất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của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</a:p>
          <a:p>
            <a:pPr algn="ctr"/>
            <a:r>
              <a:rPr lang="en-US" sz="3500" b="1" dirty="0" smtClean="0">
                <a:latin typeface="HP001 4 hàng" panose="020B0603050302020204" pitchFamily="34" charset="0"/>
              </a:rPr>
              <a:t>xi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măng</a:t>
            </a:r>
            <a:r>
              <a:rPr lang="en-US" sz="3500" b="1" dirty="0" smtClean="0">
                <a:latin typeface="HP001 4 hàng" panose="020B0603050302020204" pitchFamily="34" charset="0"/>
              </a:rPr>
              <a:t>.</a:t>
            </a:r>
            <a:endParaRPr lang="en-US" sz="3500" b="1" dirty="0">
              <a:latin typeface="HP001 4 hàng" panose="020B06030503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108387" y="3240573"/>
            <a:ext cx="64410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latin typeface="HP001 4 hàng" panose="020B0603050302020204" pitchFamily="34" charset="0"/>
              </a:rPr>
              <a:t>Nêu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được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một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số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cách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bảo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quản</a:t>
            </a:r>
            <a:r>
              <a:rPr lang="en-US" sz="3500" b="1" dirty="0" smtClean="0">
                <a:latin typeface="HP001 4 hàng" panose="020B0603050302020204" pitchFamily="34" charset="0"/>
              </a:rPr>
              <a:t> xi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măng</a:t>
            </a:r>
            <a:r>
              <a:rPr lang="en-US" sz="3500" b="1" dirty="0" smtClean="0">
                <a:latin typeface="HP001 4 hàng" panose="020B0603050302020204" pitchFamily="34" charset="0"/>
              </a:rPr>
              <a:t>.</a:t>
            </a:r>
            <a:endParaRPr lang="en-US" sz="3500" b="1" dirty="0">
              <a:latin typeface="HP001 4 hàng" panose="020B06030503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21369" y="4850535"/>
            <a:ext cx="644106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 err="1" smtClean="0">
                <a:latin typeface="HP001 4 hàng" panose="020B0603050302020204" pitchFamily="34" charset="0"/>
              </a:rPr>
              <a:t>Quan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sát</a:t>
            </a:r>
            <a:r>
              <a:rPr lang="en-US" sz="3500" b="1" dirty="0" smtClean="0">
                <a:latin typeface="HP001 4 hàng" panose="020B0603050302020204" pitchFamily="34" charset="0"/>
              </a:rPr>
              <a:t>,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nhận</a:t>
            </a:r>
            <a:r>
              <a:rPr lang="en-US" sz="3500" b="1" dirty="0" smtClean="0">
                <a:latin typeface="HP001 4 hàng" panose="020B0603050302020204" pitchFamily="34" charset="0"/>
              </a:rPr>
              <a:t>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biết</a:t>
            </a:r>
            <a:r>
              <a:rPr lang="en-US" sz="3500" b="1" dirty="0" smtClean="0">
                <a:latin typeface="HP001 4 hàng" panose="020B0603050302020204" pitchFamily="34" charset="0"/>
              </a:rPr>
              <a:t> xi </a:t>
            </a:r>
            <a:r>
              <a:rPr lang="en-US" sz="3500" b="1" dirty="0" err="1" smtClean="0">
                <a:latin typeface="HP001 4 hàng" panose="020B0603050302020204" pitchFamily="34" charset="0"/>
              </a:rPr>
              <a:t>măng</a:t>
            </a:r>
            <a:r>
              <a:rPr lang="en-US" sz="3500" b="1" dirty="0" smtClean="0">
                <a:latin typeface="HP001 4 hàng" panose="020B0603050302020204" pitchFamily="34" charset="0"/>
              </a:rPr>
              <a:t>.</a:t>
            </a:r>
            <a:endParaRPr lang="en-US" sz="3500" b="1" dirty="0">
              <a:latin typeface="HP001 4 hàng" panose="020B0603050302020204" pitchFamily="34" charset="0"/>
            </a:endParaRPr>
          </a:p>
        </p:txBody>
      </p:sp>
      <p:pic>
        <p:nvPicPr>
          <p:cNvPr id="43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20249861">
            <a:off x="9800123" y="4676103"/>
            <a:ext cx="3186955" cy="318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6" grpId="0"/>
      <p:bldP spid="38" grpId="0"/>
      <p:bldP spid="40" grpId="0"/>
      <p:bldP spid="22" grpId="0"/>
      <p:bldP spid="41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 rot="5400000">
            <a:off x="-2217538" y="2607651"/>
            <a:ext cx="5072639" cy="360650"/>
            <a:chOff x="1216461" y="6566699"/>
            <a:chExt cx="5072639" cy="360650"/>
          </a:xfrm>
        </p:grpSpPr>
        <p:sp>
          <p:nvSpPr>
            <p:cNvPr id="4" name="椭圆 3"/>
            <p:cNvSpPr/>
            <p:nvPr/>
          </p:nvSpPr>
          <p:spPr>
            <a:xfrm>
              <a:off x="6243381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6108374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5974045" y="67263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839716" y="67289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8" name="直接连接符 7"/>
            <p:cNvCxnSpPr/>
            <p:nvPr/>
          </p:nvCxnSpPr>
          <p:spPr>
            <a:xfrm>
              <a:off x="1736830" y="67470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等腰三角形 8"/>
            <p:cNvSpPr/>
            <p:nvPr/>
          </p:nvSpPr>
          <p:spPr>
            <a:xfrm rot="16200000" flipH="1">
              <a:off x="1687248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0" name="等腰三角形 9"/>
            <p:cNvSpPr/>
            <p:nvPr/>
          </p:nvSpPr>
          <p:spPr>
            <a:xfrm rot="16200000" flipH="1">
              <a:off x="2169834" y="65915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1" name="等腰三角形 10"/>
            <p:cNvSpPr/>
            <p:nvPr/>
          </p:nvSpPr>
          <p:spPr>
            <a:xfrm rot="16200000" flipH="1">
              <a:off x="2652420" y="65915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1620126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485119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1350790" y="67241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1216461" y="67267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 flipH="1">
            <a:off x="6985027" y="6374727"/>
            <a:ext cx="5072639" cy="360650"/>
            <a:chOff x="1064061" y="6414299"/>
            <a:chExt cx="5072639" cy="360650"/>
          </a:xfrm>
        </p:grpSpPr>
        <p:sp>
          <p:nvSpPr>
            <p:cNvPr id="17" name="椭圆 16"/>
            <p:cNvSpPr/>
            <p:nvPr/>
          </p:nvSpPr>
          <p:spPr>
            <a:xfrm>
              <a:off x="6090981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5955974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5821645" y="6573950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5687316" y="6576514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1584430" y="6594625"/>
              <a:ext cx="4025246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等腰三角形 21"/>
            <p:cNvSpPr/>
            <p:nvPr/>
          </p:nvSpPr>
          <p:spPr>
            <a:xfrm rot="16200000" flipH="1">
              <a:off x="1534848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16200000" flipH="1">
              <a:off x="2017434" y="6439172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4" name="等腰三角形 23"/>
            <p:cNvSpPr/>
            <p:nvPr/>
          </p:nvSpPr>
          <p:spPr>
            <a:xfrm rot="16200000" flipH="1">
              <a:off x="2500020" y="6439171"/>
              <a:ext cx="360649" cy="310905"/>
            </a:xfrm>
            <a:prstGeom prst="triangl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67726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1332719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198390" y="6571768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1064061" y="6574332"/>
              <a:ext cx="45719" cy="45719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98425" y="913010"/>
            <a:ext cx="4324358" cy="4141950"/>
            <a:chOff x="1421937" y="1358024"/>
            <a:chExt cx="4324358" cy="4141950"/>
          </a:xfrm>
        </p:grpSpPr>
        <p:sp>
          <p:nvSpPr>
            <p:cNvPr id="30" name="椭圆 29"/>
            <p:cNvSpPr/>
            <p:nvPr/>
          </p:nvSpPr>
          <p:spPr>
            <a:xfrm>
              <a:off x="1604345" y="1358024"/>
              <a:ext cx="4141950" cy="414195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1421937" y="1358024"/>
              <a:ext cx="4141950" cy="414195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xmlns="" id="{1DBC4149-AA0C-46CA-A623-6845BEA5DA82}"/>
              </a:ext>
            </a:extLst>
          </p:cNvPr>
          <p:cNvSpPr txBox="1"/>
          <p:nvPr/>
        </p:nvSpPr>
        <p:spPr>
          <a:xfrm>
            <a:off x="901706" y="4899320"/>
            <a:ext cx="4700203" cy="708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3500" b="1" dirty="0" smtClean="0"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Xi </a:t>
            </a:r>
            <a:r>
              <a:rPr lang="en-US" altLang="zh-CN" sz="3500" b="1" dirty="0" err="1" smtClean="0"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măng</a:t>
            </a:r>
            <a:r>
              <a:rPr lang="en-US" altLang="zh-CN" sz="3500" b="1" dirty="0" smtClean="0"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3500" b="1" dirty="0" err="1" smtClean="0"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đã</a:t>
            </a:r>
            <a:r>
              <a:rPr lang="en-US" altLang="zh-CN" sz="3500" b="1" dirty="0" smtClean="0"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3500" b="1" dirty="0" err="1" smtClean="0"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đóng</a:t>
            </a:r>
            <a:r>
              <a:rPr lang="en-US" altLang="zh-CN" sz="3500" b="1" dirty="0" smtClean="0"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3500" b="1" dirty="0" err="1" smtClean="0"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bao</a:t>
            </a:r>
            <a:endParaRPr lang="en-US" altLang="zh-CN" sz="3500" b="1" dirty="0">
              <a:latin typeface="Times New Roman" panose="02020603050405020304" pitchFamily="18" charset="0"/>
              <a:ea typeface="字魂5号-无外润黑体" panose="00000500000000000000" pitchFamily="2" charset="-122"/>
              <a:cs typeface="Times New Roman" panose="02020603050405020304" pitchFamily="18" charset="0"/>
              <a:sym typeface="思源黑体 CN Normal" panose="020B0400000000000000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7017C5EC-F0DC-4BFA-9E5E-F94C38E079F7}"/>
              </a:ext>
            </a:extLst>
          </p:cNvPr>
          <p:cNvSpPr txBox="1"/>
          <p:nvPr/>
        </p:nvSpPr>
        <p:spPr>
          <a:xfrm>
            <a:off x="1812336" y="114961"/>
            <a:ext cx="9594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Quan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sát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ảnh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và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cho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biết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đây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là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gì</a:t>
            </a:r>
            <a:r>
              <a:rPr lang="en-US" altLang="zh-C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?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ea typeface="字魂5号-无外润黑体" panose="00000500000000000000" pitchFamily="2" charset="-122"/>
              <a:cs typeface="Times New Roman" panose="02020603050405020304" pitchFamily="18" charset="0"/>
              <a:sym typeface="思源黑体 CN Normal" panose="020B0400000000000000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xmlns="" id="{4342DE36-F2D2-4BDB-85C0-49176C41696E}"/>
              </a:ext>
            </a:extLst>
          </p:cNvPr>
          <p:cNvSpPr txBox="1"/>
          <p:nvPr/>
        </p:nvSpPr>
        <p:spPr>
          <a:xfrm>
            <a:off x="6698526" y="4899320"/>
            <a:ext cx="6420708" cy="702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3500" b="1" dirty="0" smtClean="0"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Xi </a:t>
            </a:r>
            <a:r>
              <a:rPr lang="en-US" altLang="zh-CN" sz="3500" b="1" dirty="0" err="1" smtClean="0"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măng</a:t>
            </a:r>
            <a:r>
              <a:rPr lang="en-US" altLang="zh-CN" sz="3500" b="1" dirty="0" smtClean="0"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3500" b="1" dirty="0" err="1" smtClean="0"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chưa</a:t>
            </a:r>
            <a:r>
              <a:rPr lang="en-US" altLang="zh-CN" sz="3500" b="1" dirty="0" smtClean="0"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3500" b="1" dirty="0" err="1" smtClean="0"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đóng</a:t>
            </a:r>
            <a:r>
              <a:rPr lang="en-US" altLang="zh-CN" sz="3500" b="1" dirty="0" smtClean="0"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 </a:t>
            </a:r>
            <a:r>
              <a:rPr lang="en-US" altLang="zh-CN" sz="3500" b="1" dirty="0" err="1" smtClean="0">
                <a:latin typeface="Times New Roman" panose="02020603050405020304" pitchFamily="18" charset="0"/>
                <a:ea typeface="字魂5号-无外润黑体" panose="00000500000000000000" pitchFamily="2" charset="-122"/>
                <a:cs typeface="Times New Roman" panose="02020603050405020304" pitchFamily="18" charset="0"/>
                <a:sym typeface="思源黑体 CN Normal" panose="020B0400000000000000" pitchFamily="34" charset="-122"/>
              </a:rPr>
              <a:t>bao</a:t>
            </a:r>
            <a:endParaRPr lang="en-US" altLang="zh-CN" sz="3500" b="1" dirty="0">
              <a:latin typeface="Times New Roman" panose="02020603050405020304" pitchFamily="18" charset="0"/>
              <a:ea typeface="字魂5号-无外润黑体" panose="00000500000000000000" pitchFamily="2" charset="-122"/>
              <a:cs typeface="Times New Roman" panose="02020603050405020304" pitchFamily="18" charset="0"/>
              <a:sym typeface="思源黑体 CN Normal" panose="020B0400000000000000" pitchFamily="34" charset="-122"/>
            </a:endParaRPr>
          </a:p>
        </p:txBody>
      </p:sp>
      <p:grpSp>
        <p:nvGrpSpPr>
          <p:cNvPr id="36" name="组合 30"/>
          <p:cNvGrpSpPr/>
          <p:nvPr/>
        </p:nvGrpSpPr>
        <p:grpSpPr>
          <a:xfrm>
            <a:off x="6985027" y="902768"/>
            <a:ext cx="4324358" cy="4141950"/>
            <a:chOff x="1421937" y="1358024"/>
            <a:chExt cx="4324358" cy="4141950"/>
          </a:xfrm>
        </p:grpSpPr>
        <p:sp>
          <p:nvSpPr>
            <p:cNvPr id="37" name="椭圆 29"/>
            <p:cNvSpPr/>
            <p:nvPr/>
          </p:nvSpPr>
          <p:spPr>
            <a:xfrm>
              <a:off x="1604345" y="1358024"/>
              <a:ext cx="4141950" cy="4141950"/>
            </a:xfrm>
            <a:prstGeom prst="ellipse">
              <a:avLst/>
            </a:prstGeom>
            <a:solidFill>
              <a:srgbClr val="4343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8" name="椭圆 28"/>
            <p:cNvSpPr/>
            <p:nvPr/>
          </p:nvSpPr>
          <p:spPr>
            <a:xfrm>
              <a:off x="1421937" y="1358024"/>
              <a:ext cx="4141950" cy="414195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思源黑体 CN Normal" panose="020B0400000000000000" pitchFamily="34" charset="-122"/>
                <a:ea typeface="字魂5号-无外润黑体" panose="00000500000000000000" pitchFamily="2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1026" name="Picture 2" descr="BÁO GIÁ XI MĂNG (các loại) 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061" y="1058221"/>
            <a:ext cx="3851131" cy="381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3" descr="Xi m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99" t="-122" r="-894" b="67094"/>
          <a:stretch>
            <a:fillRect/>
          </a:stretch>
        </p:blipFill>
        <p:spPr bwMode="auto">
          <a:xfrm>
            <a:off x="7142893" y="1022299"/>
            <a:ext cx="3949019" cy="39174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38458" y="5639509"/>
            <a:ext cx="12274036" cy="835750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599415" y="5755117"/>
            <a:ext cx="945803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 </a:t>
            </a:r>
            <a:r>
              <a:rPr lang="en-US" sz="3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5" tooltip="Tiếng Pháp (trang chưa được viết)"/>
              </a:rPr>
              <a:t>tiếng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15" tooltip="Tiếng Pháp (trang chưa được viết)"/>
              </a:rPr>
              <a:t>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15" tooltip="Tiếng Pháp (trang chưa được viết)"/>
              </a:rPr>
              <a:t>Pháp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ciment</a:t>
            </a:r>
            <a:r>
              <a:rPr lang="en-US" sz="3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dính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071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1420</Words>
  <Application>Microsoft Office PowerPoint</Application>
  <PresentationFormat>Widescreen</PresentationFormat>
  <Paragraphs>233</Paragraphs>
  <Slides>41</Slides>
  <Notes>28</Notes>
  <HiddenSlides>0</HiddenSlides>
  <MMClips>15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63" baseType="lpstr">
      <vt:lpstr>UTM Ambrose</vt:lpstr>
      <vt:lpstr>SVN-Nexa Rush Slab Black Shadow</vt:lpstr>
      <vt:lpstr>UTM Dai Co Viet</vt:lpstr>
      <vt:lpstr>inpin heiti</vt:lpstr>
      <vt:lpstr>SimSun</vt:lpstr>
      <vt:lpstr>Calibri</vt:lpstr>
      <vt:lpstr>SimSun</vt:lpstr>
      <vt:lpstr>字魂5号-无外润黑体</vt:lpstr>
      <vt:lpstr>思源黑体 CN Normal</vt:lpstr>
      <vt:lpstr>Times New Roman</vt:lpstr>
      <vt:lpstr>UTM Isadora</vt:lpstr>
      <vt:lpstr>Calibri Light</vt:lpstr>
      <vt:lpstr>Arial</vt:lpstr>
      <vt:lpstr>UTM Aquarelle</vt:lpstr>
      <vt:lpstr>iCiel Soup of Justice</vt:lpstr>
      <vt:lpstr>HP001 4 hàng</vt:lpstr>
      <vt:lpstr>SVN-Revolution</vt:lpstr>
      <vt:lpstr>UTM Atlas</vt:lpstr>
      <vt:lpstr>iCiel Cadena</vt:lpstr>
      <vt:lpstr>SVN-Ziclets</vt:lpstr>
      <vt:lpstr>UTM Mother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WIN10</cp:lastModifiedBy>
  <cp:revision>178</cp:revision>
  <dcterms:created xsi:type="dcterms:W3CDTF">2019-01-23T13:46:46Z</dcterms:created>
  <dcterms:modified xsi:type="dcterms:W3CDTF">2021-12-17T07:44:27Z</dcterms:modified>
</cp:coreProperties>
</file>