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28"/>
  </p:notesMasterIdLst>
  <p:sldIdLst>
    <p:sldId id="257" r:id="rId3"/>
    <p:sldId id="259" r:id="rId4"/>
    <p:sldId id="261" r:id="rId5"/>
    <p:sldId id="3748" r:id="rId6"/>
    <p:sldId id="3749" r:id="rId7"/>
    <p:sldId id="262" r:id="rId8"/>
    <p:sldId id="3727" r:id="rId9"/>
    <p:sldId id="3751" r:id="rId10"/>
    <p:sldId id="3750" r:id="rId11"/>
    <p:sldId id="3731" r:id="rId12"/>
    <p:sldId id="3734" r:id="rId13"/>
    <p:sldId id="3752" r:id="rId14"/>
    <p:sldId id="3739" r:id="rId15"/>
    <p:sldId id="3753" r:id="rId16"/>
    <p:sldId id="3728" r:id="rId17"/>
    <p:sldId id="3730" r:id="rId18"/>
    <p:sldId id="3754" r:id="rId19"/>
    <p:sldId id="3735" r:id="rId20"/>
    <p:sldId id="3732" r:id="rId21"/>
    <p:sldId id="3736" r:id="rId22"/>
    <p:sldId id="3737" r:id="rId23"/>
    <p:sldId id="3742" r:id="rId24"/>
    <p:sldId id="3729" r:id="rId25"/>
    <p:sldId id="3755" r:id="rId26"/>
    <p:sldId id="3746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C9B0"/>
    <a:srgbClr val="20A284"/>
    <a:srgbClr val="FE80A3"/>
    <a:srgbClr val="F4C629"/>
    <a:srgbClr val="ED88AB"/>
    <a:srgbClr val="2DA6BF"/>
    <a:srgbClr val="F5844A"/>
    <a:srgbClr val="1EA3BF"/>
    <a:srgbClr val="EAE294"/>
    <a:srgbClr val="FD8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2" autoAdjust="0"/>
    <p:restoredTop sz="94660"/>
  </p:normalViewPr>
  <p:slideViewPr>
    <p:cSldViewPr snapToGrid="0">
      <p:cViewPr>
        <p:scale>
          <a:sx n="77" d="100"/>
          <a:sy n="77" d="100"/>
        </p:scale>
        <p:origin x="23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E9C35-3B65-4F34-806E-5B1331E97CDC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E5A10-64EB-4B4E-9BF2-D181485ED9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10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823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503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604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217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53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785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827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37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259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068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72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853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76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89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89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10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503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79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8" r="152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" name="矩形: 圆角 10"/>
            <p:cNvSpPr/>
            <p:nvPr userDrawn="1"/>
          </p:nvSpPr>
          <p:spPr>
            <a:xfrm>
              <a:off x="711200" y="419101"/>
              <a:ext cx="10693400" cy="6146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标题 4"/>
          <p:cNvSpPr txBox="1"/>
          <p:nvPr userDrawn="1"/>
        </p:nvSpPr>
        <p:spPr>
          <a:xfrm>
            <a:off x="4448196" y="540363"/>
            <a:ext cx="5225625" cy="542617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dirty="0"/>
              <a:t>请输入您的标题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27" y="1030497"/>
            <a:ext cx="3252218" cy="245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8" r="152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矩形: 圆角 8"/>
            <p:cNvSpPr/>
            <p:nvPr userDrawn="1"/>
          </p:nvSpPr>
          <p:spPr>
            <a:xfrm>
              <a:off x="711200" y="419101"/>
              <a:ext cx="10693400" cy="6146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标题 4"/>
          <p:cNvSpPr txBox="1"/>
          <p:nvPr userDrawn="1"/>
        </p:nvSpPr>
        <p:spPr>
          <a:xfrm>
            <a:off x="4377858" y="540224"/>
            <a:ext cx="5225625" cy="542617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dirty="0"/>
              <a:t>请输入您的标题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27" y="1030497"/>
            <a:ext cx="3252218" cy="245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8" r="152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矩形: 圆角 6"/>
            <p:cNvSpPr/>
            <p:nvPr userDrawn="1"/>
          </p:nvSpPr>
          <p:spPr>
            <a:xfrm>
              <a:off x="711200" y="419101"/>
              <a:ext cx="10693400" cy="6146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4"/>
          <p:cNvSpPr txBox="1"/>
          <p:nvPr userDrawn="1"/>
        </p:nvSpPr>
        <p:spPr>
          <a:xfrm>
            <a:off x="4377858" y="552924"/>
            <a:ext cx="5225625" cy="542617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dirty="0"/>
              <a:t>请输入您的标题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27" y="1030497"/>
            <a:ext cx="3252218" cy="245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8" r="15278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3" name="矩形: 圆角 12"/>
            <p:cNvSpPr/>
            <p:nvPr userDrawn="1"/>
          </p:nvSpPr>
          <p:spPr>
            <a:xfrm>
              <a:off x="711200" y="419101"/>
              <a:ext cx="10693400" cy="6146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4"/>
          <p:cNvSpPr txBox="1"/>
          <p:nvPr userDrawn="1"/>
        </p:nvSpPr>
        <p:spPr>
          <a:xfrm>
            <a:off x="4377858" y="527524"/>
            <a:ext cx="5225625" cy="542617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dirty="0"/>
              <a:t>请输入您的标题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27" y="1030497"/>
            <a:ext cx="3252218" cy="245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7ABA-8BB8-46D7-8CC6-B8EA1550342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3.jpeg"/><Relationship Id="rId12" Type="http://schemas.openxmlformats.org/officeDocument/2006/relationships/image" Target="../media/image3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tags" Target="../tags/tag5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50.png"/><Relationship Id="rId10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959975" y="1077520"/>
            <a:ext cx="9032049" cy="47461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308" y="101991"/>
            <a:ext cx="2239327" cy="24053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28" y="5746819"/>
            <a:ext cx="5502026" cy="1009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186" y="2507292"/>
            <a:ext cx="1370814" cy="41339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19"/>
            <a:ext cx="2308675" cy="22394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8" y="4793983"/>
            <a:ext cx="1240542" cy="17306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98" y="-188881"/>
            <a:ext cx="3135726" cy="21765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159244"/>
            <a:ext cx="1240542" cy="16709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983" y="4724967"/>
            <a:ext cx="1039438" cy="162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" y="4427110"/>
            <a:ext cx="2751012" cy="23288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75" y="2008905"/>
            <a:ext cx="1415668" cy="137322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3685" y="656476"/>
            <a:ext cx="1010366" cy="9800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37" y="5921457"/>
            <a:ext cx="822072" cy="7974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854321" y="2729156"/>
            <a:ext cx="9187131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 smtClean="0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LÀM BIÊN BẢN CUỘC HỌP</a:t>
            </a:r>
            <a:endParaRPr lang="en-US" altLang="zh-CN" sz="5400" b="1" dirty="0">
              <a:solidFill>
                <a:srgbClr val="5CD1B7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864740" y="4003590"/>
            <a:ext cx="2326325" cy="1302242"/>
            <a:chOff x="2215720" y="4118459"/>
            <a:chExt cx="1983204" cy="642123"/>
          </a:xfrm>
          <a:solidFill>
            <a:schemeClr val="accent2"/>
          </a:solidFill>
        </p:grpSpPr>
        <p:sp>
          <p:nvSpPr>
            <p:cNvPr id="36" name="圆角矩形 82"/>
            <p:cNvSpPr/>
            <p:nvPr/>
          </p:nvSpPr>
          <p:spPr>
            <a:xfrm>
              <a:off x="2223819" y="4118459"/>
              <a:ext cx="1975105" cy="351130"/>
            </a:xfrm>
            <a:prstGeom prst="roundRect">
              <a:avLst>
                <a:gd name="adj" fmla="val 18750"/>
              </a:avLst>
            </a:prstGeom>
            <a:solidFill>
              <a:srgbClr val="5CD1B7"/>
            </a:solidFill>
            <a:ln>
              <a:solidFill>
                <a:schemeClr val="bg1"/>
              </a:solidFill>
            </a:ln>
            <a:effectLst>
              <a:outerShdw blurRad="1016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TextBox 21"/>
            <p:cNvSpPr txBox="1"/>
            <p:nvPr/>
          </p:nvSpPr>
          <p:spPr>
            <a:xfrm>
              <a:off x="2215720" y="4154792"/>
              <a:ext cx="1975105" cy="605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ea"/>
                  <a:sym typeface="+mn-lt"/>
                </a:rPr>
                <a:t>Thự</a:t>
              </a:r>
              <a:r>
                <a:rPr lang="en-US" altLang="zh-CN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c </a:t>
              </a:r>
              <a:r>
                <a:rPr lang="en-US" altLang="zh-CN" sz="3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hiện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581092" y="4006411"/>
            <a:ext cx="2316827" cy="1293632"/>
            <a:chOff x="5631483" y="4117240"/>
            <a:chExt cx="1975106" cy="637877"/>
          </a:xfrm>
          <a:solidFill>
            <a:schemeClr val="accent2"/>
          </a:solidFill>
        </p:grpSpPr>
        <p:sp>
          <p:nvSpPr>
            <p:cNvPr id="39" name="圆角矩形 83"/>
            <p:cNvSpPr/>
            <p:nvPr/>
          </p:nvSpPr>
          <p:spPr>
            <a:xfrm>
              <a:off x="5631483" y="4117240"/>
              <a:ext cx="1975105" cy="351130"/>
            </a:xfrm>
            <a:prstGeom prst="roundRect">
              <a:avLst>
                <a:gd name="adj" fmla="val 16667"/>
              </a:avLst>
            </a:prstGeom>
            <a:solidFill>
              <a:srgbClr val="FD89A7"/>
            </a:solidFill>
            <a:ln>
              <a:solidFill>
                <a:schemeClr val="bg1"/>
              </a:solidFill>
            </a:ln>
            <a:effectLst>
              <a:outerShdw blurRad="1016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TextBox 22"/>
            <p:cNvSpPr txBox="1"/>
            <p:nvPr/>
          </p:nvSpPr>
          <p:spPr>
            <a:xfrm>
              <a:off x="5631484" y="4149327"/>
              <a:ext cx="1975105" cy="605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+mn-ea"/>
                  <a:sym typeface="+mn-lt"/>
                </a:rPr>
                <a:t>EduFive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2934289" y="899400"/>
            <a:ext cx="419807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 err="1" smtClean="0"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经典综艺体简" panose="02010609000101010101" pitchFamily="49" charset="-122"/>
              </a:rPr>
              <a:t>Tập</a:t>
            </a:r>
            <a:r>
              <a:rPr lang="en-US" altLang="zh-CN" sz="4800" b="1" dirty="0" smtClean="0"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经典综艺体简" panose="02010609000101010101" pitchFamily="49" charset="-122"/>
              </a:rPr>
              <a:t> </a:t>
            </a:r>
            <a:r>
              <a:rPr lang="en-US" altLang="zh-CN" sz="4800" b="1" dirty="0" err="1" smtClean="0"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经典综艺体简" panose="02010609000101010101" pitchFamily="49" charset="-122"/>
              </a:rPr>
              <a:t>làm</a:t>
            </a:r>
            <a:r>
              <a:rPr lang="en-US" altLang="zh-CN" sz="4800" b="1" dirty="0" smtClean="0"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经典综艺体简" panose="02010609000101010101" pitchFamily="49" charset="-122"/>
              </a:rPr>
              <a:t> </a:t>
            </a:r>
            <a:r>
              <a:rPr lang="en-US" altLang="zh-CN" sz="4800" b="1" dirty="0" err="1" smtClean="0"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经典综艺体简" panose="02010609000101010101" pitchFamily="49" charset="-122"/>
              </a:rPr>
              <a:t>văn</a:t>
            </a:r>
            <a:r>
              <a:rPr lang="en-US" altLang="zh-CN" sz="4800" b="1" dirty="0" smtClean="0"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经典综艺体简" panose="02010609000101010101" pitchFamily="49" charset="-122"/>
              </a:rPr>
              <a:t> </a:t>
            </a:r>
          </a:p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 err="1" smtClean="0"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经典综艺体简" panose="02010609000101010101" pitchFamily="49" charset="-122"/>
              </a:rPr>
              <a:t>Tuần</a:t>
            </a:r>
            <a:r>
              <a:rPr lang="en-US" altLang="zh-CN" sz="4800" b="1" dirty="0" smtClean="0"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经典综艺体简" panose="02010609000101010101" pitchFamily="49" charset="-122"/>
              </a:rPr>
              <a:t> 14 – </a:t>
            </a:r>
            <a:r>
              <a:rPr lang="en-US" altLang="zh-CN" sz="4800" b="1" dirty="0" err="1" smtClean="0"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经典综艺体简" panose="02010609000101010101" pitchFamily="49" charset="-122"/>
              </a:rPr>
              <a:t>Tiết</a:t>
            </a:r>
            <a:r>
              <a:rPr lang="en-US" altLang="zh-CN" sz="4800" b="1" dirty="0" smtClean="0"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经典综艺体简" panose="02010609000101010101" pitchFamily="49" charset="-122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4C62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cs typeface="经典综艺体简" panose="02010609000101010101" pitchFamily="49" charset="-122"/>
            </a:endParaRPr>
          </a:p>
        </p:txBody>
      </p:sp>
      <p:pic>
        <p:nvPicPr>
          <p:cNvPr id="44" name="周杰伦 - 甜甜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3240" y="-123126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 p14:presetBounceEnd="5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7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nodeType="withEffect" p14:presetBounceEnd="5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7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8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7" grpId="0" animBg="1"/>
          <p:bldP spid="33" grpId="0"/>
          <p:bldP spid="4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8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7" grpId="0" animBg="1"/>
          <p:bldP spid="33" grpId="0"/>
          <p:bldP spid="4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5162457" y="1330162"/>
            <a:ext cx="3132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altLang="zh-CN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zh-CN" sz="36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altLang="zh-CN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endParaRPr lang="zh-CN" altLang="en-US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2" name="PA_矩形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03623" y="2173256"/>
            <a:ext cx="46380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quốc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hiệu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tiêu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ngữ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3" name="PA_矩形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41837" y="4131067"/>
            <a:ext cx="32852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Tên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văn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14" name="PA_组合 19"/>
          <p:cNvGrpSpPr/>
          <p:nvPr>
            <p:custDataLst>
              <p:tags r:id="rId3"/>
            </p:custDataLst>
          </p:nvPr>
        </p:nvGrpSpPr>
        <p:grpSpPr>
          <a:xfrm>
            <a:off x="4188607" y="2984436"/>
            <a:ext cx="5291158" cy="878212"/>
            <a:chOff x="6563360" y="2553124"/>
            <a:chExt cx="3712633" cy="878416"/>
          </a:xfrm>
        </p:grpSpPr>
        <p:sp>
          <p:nvSpPr>
            <p:cNvPr id="15" name="任意多边形 23"/>
            <p:cNvSpPr/>
            <p:nvPr/>
          </p:nvSpPr>
          <p:spPr>
            <a:xfrm>
              <a:off x="6626860" y="2553124"/>
              <a:ext cx="3649133" cy="821267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896333"/>
                <a:gd name="connsiteY0-8" fmla="*/ 581025 h 581025"/>
                <a:gd name="connsiteX1-9" fmla="*/ 333375 w 2896333"/>
                <a:gd name="connsiteY1-10" fmla="*/ 0 h 581025"/>
                <a:gd name="connsiteX2-11" fmla="*/ 2896333 w 2896333"/>
                <a:gd name="connsiteY2-12" fmla="*/ 0 h 5810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896333" h="581025">
                  <a:moveTo>
                    <a:pt x="0" y="581025"/>
                  </a:moveTo>
                  <a:lnTo>
                    <a:pt x="333375" y="0"/>
                  </a:lnTo>
                  <a:lnTo>
                    <a:pt x="2896333" y="0"/>
                  </a:lnTo>
                </a:path>
              </a:pathLst>
            </a:custGeom>
            <a:noFill/>
            <a:ln w="38100">
              <a:solidFill>
                <a:srgbClr val="FE80A3"/>
              </a:solidFill>
              <a:prstDash val="dash"/>
              <a:head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85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Oval 54"/>
            <p:cNvSpPr>
              <a:spLocks noChangeArrowheads="1"/>
            </p:cNvSpPr>
            <p:nvPr/>
          </p:nvSpPr>
          <p:spPr bwMode="auto">
            <a:xfrm>
              <a:off x="6563360" y="3321473"/>
              <a:ext cx="110067" cy="110067"/>
            </a:xfrm>
            <a:prstGeom prst="ellipse">
              <a:avLst/>
            </a:prstGeom>
            <a:solidFill>
              <a:srgbClr val="FE80A3"/>
            </a:solidFill>
            <a:ln w="38100">
              <a:solidFill>
                <a:srgbClr val="FE80A3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12185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7" name="PA_组合 22"/>
          <p:cNvGrpSpPr/>
          <p:nvPr>
            <p:custDataLst>
              <p:tags r:id="rId4"/>
            </p:custDataLst>
          </p:nvPr>
        </p:nvGrpSpPr>
        <p:grpSpPr>
          <a:xfrm>
            <a:off x="4275919" y="5004969"/>
            <a:ext cx="3677129" cy="882445"/>
            <a:chOff x="6626860" y="4574541"/>
            <a:chExt cx="3676651" cy="882650"/>
          </a:xfrm>
        </p:grpSpPr>
        <p:sp>
          <p:nvSpPr>
            <p:cNvPr id="18" name="任意多边形 29"/>
            <p:cNvSpPr/>
            <p:nvPr/>
          </p:nvSpPr>
          <p:spPr>
            <a:xfrm>
              <a:off x="6686127" y="4574541"/>
              <a:ext cx="3617384" cy="827617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528430"/>
                <a:gd name="connsiteY0-8" fmla="*/ 587027 h 587027"/>
                <a:gd name="connsiteX1-9" fmla="*/ 333375 w 2528430"/>
                <a:gd name="connsiteY1-10" fmla="*/ 6002 h 587027"/>
                <a:gd name="connsiteX2-11" fmla="*/ 2528430 w 2528430"/>
                <a:gd name="connsiteY2-12" fmla="*/ 0 h 5870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528430" h="587027">
                  <a:moveTo>
                    <a:pt x="0" y="587027"/>
                  </a:moveTo>
                  <a:lnTo>
                    <a:pt x="333375" y="6002"/>
                  </a:lnTo>
                  <a:lnTo>
                    <a:pt x="2528430" y="0"/>
                  </a:lnTo>
                </a:path>
              </a:pathLst>
            </a:custGeom>
            <a:noFill/>
            <a:ln w="38100">
              <a:solidFill>
                <a:srgbClr val="58C9B0"/>
              </a:solidFill>
              <a:prstDash val="dash"/>
              <a:head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85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Oval 54"/>
            <p:cNvSpPr>
              <a:spLocks noChangeArrowheads="1"/>
            </p:cNvSpPr>
            <p:nvPr/>
          </p:nvSpPr>
          <p:spPr bwMode="auto">
            <a:xfrm>
              <a:off x="6626860" y="5347124"/>
              <a:ext cx="110067" cy="110067"/>
            </a:xfrm>
            <a:prstGeom prst="ellipse">
              <a:avLst/>
            </a:prstGeom>
            <a:solidFill>
              <a:srgbClr val="58C9B0"/>
            </a:solidFill>
            <a:ln w="38100">
              <a:solidFill>
                <a:srgbClr val="58C9B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12185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ABA63209-3679-4CBB-8422-CBB3531D7E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745" y="2013427"/>
            <a:ext cx="2825156" cy="4407244"/>
          </a:xfrm>
          <a:prstGeom prst="rect">
            <a:avLst/>
          </a:prstGeom>
        </p:spPr>
      </p:pic>
      <p:sp>
        <p:nvSpPr>
          <p:cNvPr id="23" name="文本框 30"/>
          <p:cNvSpPr txBox="1">
            <a:spLocks noChangeArrowheads="1"/>
          </p:cNvSpPr>
          <p:nvPr/>
        </p:nvSpPr>
        <p:spPr bwMode="auto">
          <a:xfrm>
            <a:off x="902217" y="462312"/>
            <a:ext cx="289855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5400" dirty="0" err="1" smtClean="0"/>
              <a:t>Mở</a:t>
            </a:r>
            <a:r>
              <a:rPr lang="en-US" altLang="zh-CN" sz="5400" dirty="0" smtClean="0"/>
              <a:t> </a:t>
            </a:r>
            <a:r>
              <a:rPr lang="en-US" altLang="zh-CN" sz="5400" dirty="0" err="1" smtClean="0"/>
              <a:t>đầu</a:t>
            </a:r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343893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2" grpId="0"/>
      <p:bldP spid="13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394341" y="487043"/>
            <a:ext cx="261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altLang="zh-CN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zh-CN" sz="36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endParaRPr lang="zh-CN" altLang="en-US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726885" y="1835518"/>
            <a:ext cx="219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BIÊN BẢN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2725" y="2399790"/>
            <a:ext cx="46452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+mn-lt"/>
              <a:cs typeface="Times New Roman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956696" y="2034695"/>
            <a:ext cx="1796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ĐƠN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9" t="10484" r="10249" b="9378"/>
          <a:stretch/>
        </p:blipFill>
        <p:spPr>
          <a:xfrm>
            <a:off x="327388" y="1241694"/>
            <a:ext cx="5152768" cy="494071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210989" y="2580742"/>
            <a:ext cx="51099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-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Có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tên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nơi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nhận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(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kính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gửi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).</a:t>
            </a:r>
          </a:p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-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Thời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gian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địa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điểm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không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ghi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ở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phần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nội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dung.</a:t>
            </a:r>
            <a:endParaRPr lang="en-US" altLang="zh-CN" sz="3200" b="1" dirty="0">
              <a:solidFill>
                <a:srgbClr val="FF0000"/>
              </a:solidFill>
              <a:latin typeface="Times New Roman" pitchFamily="18" charset="0"/>
              <a:ea typeface="+mn-lt"/>
              <a:cs typeface="Times New Roman" pitchFamily="18" charset="0"/>
              <a:sym typeface="+mn-ea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F901BDC7-E731-4C97-A71F-A2D035AF33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59" y="3677062"/>
            <a:ext cx="1075752" cy="239702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836" y="548732"/>
            <a:ext cx="7202625" cy="56336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81145FE-2E15-4232-8117-49A9240D80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386" y="3569641"/>
            <a:ext cx="1338655" cy="23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9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conveyor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932" r="2952" b="2557"/>
          <a:stretch/>
        </p:blipFill>
        <p:spPr bwMode="auto">
          <a:xfrm>
            <a:off x="247141" y="-24714"/>
            <a:ext cx="55358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16692" y="5634787"/>
            <a:ext cx="4658497" cy="1062682"/>
            <a:chOff x="716692" y="247135"/>
            <a:chExt cx="4658497" cy="106268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16692" y="247135"/>
              <a:ext cx="0" cy="1062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16692" y="1309816"/>
              <a:ext cx="465849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375189" y="247135"/>
              <a:ext cx="0" cy="10626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16692" y="247135"/>
              <a:ext cx="465849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6095271" y="67961"/>
            <a:ext cx="5717788" cy="6672648"/>
            <a:chOff x="3430692" y="459311"/>
            <a:chExt cx="5717788" cy="667264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0692" y="459311"/>
              <a:ext cx="5717788" cy="667264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653840" y="4874740"/>
              <a:ext cx="2397211" cy="16063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50094" y="4088131"/>
            <a:ext cx="5408141" cy="1330305"/>
            <a:chOff x="716692" y="247135"/>
            <a:chExt cx="4658497" cy="106268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716692" y="247135"/>
              <a:ext cx="0" cy="1062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16692" y="1309816"/>
              <a:ext cx="465849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375189" y="247135"/>
              <a:ext cx="0" cy="10626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16692" y="247135"/>
              <a:ext cx="465849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85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02759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798755" y="425241"/>
            <a:ext cx="2565511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5400" dirty="0" err="1" smtClean="0">
                <a:latin typeface="+mn-lt"/>
              </a:rPr>
              <a:t>Kết</a:t>
            </a:r>
            <a:r>
              <a:rPr lang="en-US" altLang="zh-CN" sz="5400" dirty="0" smtClean="0">
                <a:latin typeface="+mn-lt"/>
              </a:rPr>
              <a:t> </a:t>
            </a:r>
            <a:r>
              <a:rPr lang="en-US" altLang="zh-CN" sz="5400" dirty="0" err="1" smtClean="0">
                <a:latin typeface="+mn-lt"/>
              </a:rPr>
              <a:t>thúc</a:t>
            </a:r>
            <a:endParaRPr lang="zh-CN" altLang="en-US" sz="5400" dirty="0">
              <a:latin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cxnSp>
        <p:nvCxnSpPr>
          <p:cNvPr id="12" name="Straight Arrow Connector 6"/>
          <p:cNvCxnSpPr>
            <a:cxnSpLocks/>
          </p:cNvCxnSpPr>
          <p:nvPr/>
        </p:nvCxnSpPr>
        <p:spPr>
          <a:xfrm flipV="1">
            <a:off x="6494439" y="2162432"/>
            <a:ext cx="1" cy="4260740"/>
          </a:xfrm>
          <a:prstGeom prst="straightConnector1">
            <a:avLst/>
          </a:prstGeom>
          <a:ln w="28575">
            <a:solidFill>
              <a:srgbClr val="FE80A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7"/>
          <p:cNvSpPr/>
          <p:nvPr/>
        </p:nvSpPr>
        <p:spPr>
          <a:xfrm>
            <a:off x="6339444" y="3306353"/>
            <a:ext cx="309993" cy="309993"/>
          </a:xfrm>
          <a:prstGeom prst="ellipse">
            <a:avLst/>
          </a:prstGeom>
          <a:solidFill>
            <a:schemeClr val="bg1"/>
          </a:solidFill>
          <a:ln>
            <a:solidFill>
              <a:srgbClr val="FE80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Oval 8"/>
          <p:cNvSpPr/>
          <p:nvPr/>
        </p:nvSpPr>
        <p:spPr>
          <a:xfrm>
            <a:off x="6339444" y="4012359"/>
            <a:ext cx="309993" cy="309993"/>
          </a:xfrm>
          <a:prstGeom prst="ellipse">
            <a:avLst/>
          </a:prstGeom>
          <a:solidFill>
            <a:schemeClr val="bg1"/>
          </a:solidFill>
          <a:ln>
            <a:solidFill>
              <a:srgbClr val="FE80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Oval 9"/>
          <p:cNvSpPr/>
          <p:nvPr/>
        </p:nvSpPr>
        <p:spPr>
          <a:xfrm>
            <a:off x="6339444" y="4754404"/>
            <a:ext cx="309993" cy="309993"/>
          </a:xfrm>
          <a:prstGeom prst="ellipse">
            <a:avLst/>
          </a:prstGeom>
          <a:solidFill>
            <a:schemeClr val="bg1"/>
          </a:solidFill>
          <a:ln>
            <a:solidFill>
              <a:srgbClr val="F4C6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Oval 10"/>
          <p:cNvSpPr/>
          <p:nvPr/>
        </p:nvSpPr>
        <p:spPr>
          <a:xfrm>
            <a:off x="6339444" y="5527041"/>
            <a:ext cx="309993" cy="309993"/>
          </a:xfrm>
          <a:prstGeom prst="ellipse">
            <a:avLst/>
          </a:prstGeom>
          <a:solidFill>
            <a:schemeClr val="bg1"/>
          </a:solidFill>
          <a:ln>
            <a:solidFill>
              <a:srgbClr val="F4C6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7" name="Elbow Connector 2"/>
          <p:cNvCxnSpPr>
            <a:stCxn id="13" idx="2"/>
          </p:cNvCxnSpPr>
          <p:nvPr/>
        </p:nvCxnSpPr>
        <p:spPr>
          <a:xfrm rot="10800000" flipV="1">
            <a:off x="1132406" y="3461349"/>
            <a:ext cx="5207039" cy="363377"/>
          </a:xfrm>
          <a:prstGeom prst="bentConnector3">
            <a:avLst>
              <a:gd name="adj1" fmla="val 40732"/>
            </a:avLst>
          </a:prstGeom>
          <a:ln>
            <a:solidFill>
              <a:srgbClr val="FE80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61"/>
          <p:cNvCxnSpPr>
            <a:stCxn id="15" idx="2"/>
          </p:cNvCxnSpPr>
          <p:nvPr/>
        </p:nvCxnSpPr>
        <p:spPr>
          <a:xfrm rot="10800000" flipV="1">
            <a:off x="2540878" y="4909400"/>
            <a:ext cx="3798567" cy="319695"/>
          </a:xfrm>
          <a:prstGeom prst="bentConnector3">
            <a:avLst>
              <a:gd name="adj1" fmla="val 17904"/>
            </a:avLst>
          </a:prstGeom>
          <a:ln>
            <a:solidFill>
              <a:srgbClr val="F4C6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3"/>
          <p:cNvSpPr txBox="1">
            <a:spLocks noChangeArrowheads="1"/>
          </p:cNvSpPr>
          <p:nvPr/>
        </p:nvSpPr>
        <p:spPr bwMode="auto">
          <a:xfrm>
            <a:off x="902217" y="2460718"/>
            <a:ext cx="432486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Có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tên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chữ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kí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của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người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có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trách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nhiệm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+mn-lt"/>
              <a:cs typeface="Times New Roman" pitchFamily="18" charset="0"/>
              <a:sym typeface="+mn-ea"/>
            </a:endParaRPr>
          </a:p>
        </p:txBody>
      </p:sp>
      <p:sp>
        <p:nvSpPr>
          <p:cNvPr id="43" name="TextBox 13"/>
          <p:cNvSpPr txBox="1">
            <a:spLocks noChangeArrowheads="1"/>
          </p:cNvSpPr>
          <p:nvPr/>
        </p:nvSpPr>
        <p:spPr bwMode="auto">
          <a:xfrm>
            <a:off x="2149256" y="4610714"/>
            <a:ext cx="336743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1216025">
              <a:lnSpc>
                <a:spcPts val="2000"/>
              </a:lnSpc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n-lt"/>
              </a:defRPr>
            </a:lvl1pPr>
            <a:lvl2pPr marL="742950" indent="-28575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Có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ghi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thời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  <a:sym typeface="+mn-ea"/>
              </a:rPr>
              <a:t>gian</a:t>
            </a:r>
            <a:endParaRPr lang="en-US" altLang="zh-CN" sz="3200" dirty="0">
              <a:latin typeface="Times New Roman" pitchFamily="18" charset="0"/>
              <a:cs typeface="Times New Roman" pitchFamily="18" charset="0"/>
              <a:sym typeface="+mn-ea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F684184A-8947-4A00-B694-1962C4E480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14" y="2589168"/>
            <a:ext cx="2239326" cy="3493349"/>
          </a:xfrm>
          <a:prstGeom prst="rect">
            <a:avLst/>
          </a:prstGeom>
        </p:spPr>
      </p:pic>
      <p:sp>
        <p:nvSpPr>
          <p:cNvPr id="25" name="文本框 30"/>
          <p:cNvSpPr txBox="1">
            <a:spLocks noChangeArrowheads="1"/>
          </p:cNvSpPr>
          <p:nvPr/>
        </p:nvSpPr>
        <p:spPr bwMode="auto">
          <a:xfrm>
            <a:off x="4668187" y="1346687"/>
            <a:ext cx="3132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altLang="zh-CN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zh-CN" sz="36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altLang="zh-CN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endParaRPr lang="zh-CN" altLang="en-US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88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5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3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3" grpId="0" animBg="1"/>
      <p:bldP spid="14" grpId="0" animBg="1"/>
      <p:bldP spid="15" grpId="0" animBg="1"/>
      <p:bldP spid="16" grpId="0" animBg="1"/>
      <p:bldP spid="41" grpId="0"/>
      <p:bldP spid="4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394341" y="487043"/>
            <a:ext cx="261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altLang="zh-CN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altLang="zh-CN" sz="36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endParaRPr lang="zh-CN" altLang="en-US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726885" y="1835518"/>
            <a:ext cx="219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BIÊN BẢN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2725" y="2399790"/>
            <a:ext cx="46452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-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Không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có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lời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cảm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ơn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.</a:t>
            </a:r>
            <a:endParaRPr lang="en-US" altLang="zh-CN" sz="3200" b="1" dirty="0">
              <a:solidFill>
                <a:srgbClr val="FF0000"/>
              </a:solidFill>
              <a:latin typeface="Times New Roman" pitchFamily="18" charset="0"/>
              <a:ea typeface="+mn-lt"/>
              <a:cs typeface="Times New Roman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956696" y="2034695"/>
            <a:ext cx="1796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ĐƠN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10989" y="2580742"/>
            <a:ext cx="45146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-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Có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thời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gian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viết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đơn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.</a:t>
            </a:r>
          </a:p>
          <a:p>
            <a:pPr algn="just"/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-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Có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chữ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kí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của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người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làm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đơn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.</a:t>
            </a:r>
          </a:p>
          <a:p>
            <a:pPr algn="just"/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-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Có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lời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cảm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ơn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. </a:t>
            </a:r>
            <a:endParaRPr lang="en-US" altLang="zh-CN" sz="3200" b="1" dirty="0">
              <a:solidFill>
                <a:srgbClr val="FF0000"/>
              </a:solidFill>
              <a:latin typeface="Times New Roman" pitchFamily="18" charset="0"/>
              <a:ea typeface="+mn-lt"/>
              <a:cs typeface="Times New Roman" pitchFamily="18" charset="0"/>
              <a:sym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9576" y="978656"/>
            <a:ext cx="5541606" cy="4940717"/>
            <a:chOff x="284205" y="1133374"/>
            <a:chExt cx="5541606" cy="494071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9" t="10484" r="10249" b="9378"/>
            <a:stretch/>
          </p:blipFill>
          <p:spPr>
            <a:xfrm>
              <a:off x="284205" y="1133374"/>
              <a:ext cx="5152768" cy="494071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F901BDC7-E731-4C97-A71F-A2D035AF3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059" y="3677062"/>
              <a:ext cx="1075752" cy="2397029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75" y="416207"/>
            <a:ext cx="7202625" cy="56336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81145FE-2E15-4232-8117-49A9240D80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385" y="3569641"/>
            <a:ext cx="1338655" cy="23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4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441" y="4594452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cxnSp>
        <p:nvCxnSpPr>
          <p:cNvPr id="11" name="Straight Connector 14"/>
          <p:cNvCxnSpPr/>
          <p:nvPr/>
        </p:nvCxnSpPr>
        <p:spPr>
          <a:xfrm>
            <a:off x="2186926" y="3811112"/>
            <a:ext cx="8153400" cy="0"/>
          </a:xfrm>
          <a:prstGeom prst="line">
            <a:avLst/>
          </a:prstGeom>
          <a:ln w="47625" cap="rnd"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4248187" y="3626451"/>
            <a:ext cx="747881" cy="1882030"/>
            <a:chOff x="2555077" y="3898245"/>
            <a:chExt cx="747881" cy="1882030"/>
          </a:xfrm>
        </p:grpSpPr>
        <p:grpSp>
          <p:nvGrpSpPr>
            <p:cNvPr id="14" name="组合 13"/>
            <p:cNvGrpSpPr/>
            <p:nvPr/>
          </p:nvGrpSpPr>
          <p:grpSpPr>
            <a:xfrm>
              <a:off x="2555077" y="5070920"/>
              <a:ext cx="747881" cy="709355"/>
              <a:chOff x="666916" y="3280172"/>
              <a:chExt cx="560911" cy="532016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668862" y="3280172"/>
                <a:ext cx="532016" cy="532016"/>
                <a:chOff x="718679" y="1529729"/>
                <a:chExt cx="1402986" cy="1402984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718679" y="1529729"/>
                  <a:ext cx="1402986" cy="1402984"/>
                </a:xfrm>
                <a:prstGeom prst="ellipse">
                  <a:avLst/>
                </a:prstGeom>
                <a:solidFill>
                  <a:srgbClr val="FE80A3"/>
                </a:soli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9" name="Rectangle 273"/>
                <p:cNvSpPr>
                  <a:spLocks noChangeArrowheads="1"/>
                </p:cNvSpPr>
                <p:nvPr/>
              </p:nvSpPr>
              <p:spPr bwMode="auto">
                <a:xfrm>
                  <a:off x="1717556" y="2327320"/>
                  <a:ext cx="1681" cy="1681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7" name="文本框 20"/>
              <p:cNvSpPr txBox="1"/>
              <p:nvPr/>
            </p:nvSpPr>
            <p:spPr>
              <a:xfrm>
                <a:off x="666916" y="3346504"/>
                <a:ext cx="560911" cy="43858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</a:rPr>
                  <a:t>02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cxnSp>
          <p:nvCxnSpPr>
            <p:cNvPr id="15" name="Straight Connector 24"/>
            <p:cNvCxnSpPr/>
            <p:nvPr/>
          </p:nvCxnSpPr>
          <p:spPr>
            <a:xfrm>
              <a:off x="2905760" y="3898245"/>
              <a:ext cx="0" cy="1163320"/>
            </a:xfrm>
            <a:prstGeom prst="line">
              <a:avLst/>
            </a:prstGeom>
            <a:ln w="222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6333320" y="3626451"/>
            <a:ext cx="799529" cy="1022489"/>
            <a:chOff x="4371066" y="3898245"/>
            <a:chExt cx="799529" cy="1022489"/>
          </a:xfrm>
        </p:grpSpPr>
        <p:grpSp>
          <p:nvGrpSpPr>
            <p:cNvPr id="21" name="组合 20"/>
            <p:cNvGrpSpPr/>
            <p:nvPr/>
          </p:nvGrpSpPr>
          <p:grpSpPr>
            <a:xfrm>
              <a:off x="4371066" y="4172854"/>
              <a:ext cx="799529" cy="747880"/>
              <a:chOff x="654415" y="3265724"/>
              <a:chExt cx="599647" cy="56091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654415" y="3265724"/>
                <a:ext cx="560911" cy="560910"/>
                <a:chOff x="680580" y="1491630"/>
                <a:chExt cx="1479184" cy="1479182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>
                  <a:off x="680580" y="1491630"/>
                  <a:ext cx="1479184" cy="1479182"/>
                  <a:chOff x="304800" y="673100"/>
                  <a:chExt cx="4000500" cy="4000500"/>
                </a:xfrm>
                <a:effectLst>
                  <a:outerShdw blurRad="444500" dist="254000" dir="8100000" algn="tr" rotWithShape="0">
                    <a:prstClr val="black">
                      <a:alpha val="50000"/>
                    </a:prstClr>
                  </a:outerShdw>
                </a:effectLst>
              </p:grpSpPr>
              <p:sp>
                <p:nvSpPr>
                  <p:cNvPr id="27" name="同心圆 68"/>
                  <p:cNvSpPr/>
                  <p:nvPr/>
                </p:nvSpPr>
                <p:spPr>
                  <a:xfrm>
                    <a:off x="304800" y="673100"/>
                    <a:ext cx="4000500" cy="4000500"/>
                  </a:xfrm>
                  <a:prstGeom prst="donut">
                    <a:avLst>
                      <a:gd name="adj" fmla="val 4879"/>
                    </a:avLst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28" name="椭圆 27"/>
                  <p:cNvSpPr/>
                  <p:nvPr/>
                </p:nvSpPr>
                <p:spPr>
                  <a:xfrm>
                    <a:off x="407841" y="776141"/>
                    <a:ext cx="3794419" cy="3794419"/>
                  </a:xfrm>
                  <a:prstGeom prst="ellipse">
                    <a:avLst/>
                  </a:prstGeom>
                  <a:solidFill>
                    <a:srgbClr val="F4C629"/>
                  </a:solidFill>
                  <a:ln>
                    <a:noFill/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</p:grpSp>
            <p:sp>
              <p:nvSpPr>
                <p:cNvPr id="26" name="Rectangle 273"/>
                <p:cNvSpPr>
                  <a:spLocks noChangeArrowheads="1"/>
                </p:cNvSpPr>
                <p:nvPr/>
              </p:nvSpPr>
              <p:spPr bwMode="auto">
                <a:xfrm>
                  <a:off x="1717556" y="2327320"/>
                  <a:ext cx="1681" cy="1681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4" name="文本框 20"/>
              <p:cNvSpPr txBox="1"/>
              <p:nvPr/>
            </p:nvSpPr>
            <p:spPr>
              <a:xfrm>
                <a:off x="683569" y="3341799"/>
                <a:ext cx="570493" cy="43858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cxnSp>
          <p:nvCxnSpPr>
            <p:cNvPr id="22" name="Straight Connector 35"/>
            <p:cNvCxnSpPr/>
            <p:nvPr/>
          </p:nvCxnSpPr>
          <p:spPr>
            <a:xfrm>
              <a:off x="4748107" y="3898245"/>
              <a:ext cx="0" cy="269240"/>
            </a:xfrm>
            <a:prstGeom prst="line">
              <a:avLst/>
            </a:prstGeom>
            <a:ln w="222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18"/>
          <p:cNvSpPr/>
          <p:nvPr/>
        </p:nvSpPr>
        <p:spPr>
          <a:xfrm>
            <a:off x="2948160" y="1625412"/>
            <a:ext cx="9936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Thời</a:t>
            </a:r>
            <a:r>
              <a:rPr lang="en-US" altLang="zh-CN" sz="2400" b="1" dirty="0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gian</a:t>
            </a:r>
            <a:r>
              <a:rPr lang="en-US" altLang="zh-CN" sz="2400" b="1" dirty="0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, </a:t>
            </a:r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địa</a:t>
            </a:r>
            <a:r>
              <a:rPr lang="en-US" altLang="zh-CN" sz="2400" b="1" dirty="0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điểm</a:t>
            </a:r>
            <a:r>
              <a:rPr lang="en-US" altLang="zh-CN" sz="2400" b="1" dirty="0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họp</a:t>
            </a:r>
            <a:endParaRPr lang="en-US" altLang="zh-CN" sz="2400" b="1" dirty="0">
              <a:latin typeface="Times New Roman" pitchFamily="18" charset="0"/>
              <a:ea typeface="+mn-lt"/>
              <a:cs typeface="Times New Roman" pitchFamily="18" charset="0"/>
              <a:sym typeface="+mn-ea"/>
            </a:endParaRPr>
          </a:p>
        </p:txBody>
      </p:sp>
      <p:sp>
        <p:nvSpPr>
          <p:cNvPr id="30" name="Rectangle 19"/>
          <p:cNvSpPr/>
          <p:nvPr/>
        </p:nvSpPr>
        <p:spPr>
          <a:xfrm>
            <a:off x="4935422" y="4851556"/>
            <a:ext cx="1299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Thành</a:t>
            </a:r>
            <a:r>
              <a:rPr lang="en-US" altLang="zh-CN" sz="2400" b="1" dirty="0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phần</a:t>
            </a:r>
            <a:r>
              <a:rPr lang="en-US" altLang="zh-CN" sz="2400" b="1" dirty="0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tham</a:t>
            </a:r>
            <a:r>
              <a:rPr lang="en-US" altLang="zh-CN" sz="2400" b="1" dirty="0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dự</a:t>
            </a:r>
            <a:endParaRPr lang="en-US" altLang="zh-CN" sz="2400" b="1" dirty="0">
              <a:latin typeface="Times New Roman" pitchFamily="18" charset="0"/>
              <a:ea typeface="+mn-lt"/>
              <a:cs typeface="Times New Roman" pitchFamily="18" charset="0"/>
              <a:sym typeface="+mn-ea"/>
            </a:endParaRPr>
          </a:p>
        </p:txBody>
      </p:sp>
      <p:sp>
        <p:nvSpPr>
          <p:cNvPr id="31" name="Rectangle 33"/>
          <p:cNvSpPr/>
          <p:nvPr/>
        </p:nvSpPr>
        <p:spPr>
          <a:xfrm>
            <a:off x="6972209" y="3989772"/>
            <a:ext cx="8866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Chủ</a:t>
            </a:r>
            <a:r>
              <a:rPr lang="en-US" altLang="zh-CN" sz="2400" b="1" dirty="0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tọa</a:t>
            </a:r>
            <a:r>
              <a:rPr lang="en-US" altLang="zh-CN" sz="2400" b="1" dirty="0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, </a:t>
            </a:r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thư</a:t>
            </a:r>
            <a:r>
              <a:rPr lang="en-US" altLang="zh-CN" sz="2400" b="1" dirty="0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kí</a:t>
            </a:r>
            <a:endParaRPr lang="en-US" altLang="zh-CN" sz="2400" b="1" dirty="0">
              <a:latin typeface="Times New Roman" pitchFamily="18" charset="0"/>
              <a:ea typeface="+mn-lt"/>
              <a:cs typeface="Times New Roman" pitchFamily="18" charset="0"/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327394" y="1538449"/>
            <a:ext cx="747881" cy="1830616"/>
            <a:chOff x="1019984" y="1810243"/>
            <a:chExt cx="747881" cy="1830616"/>
          </a:xfrm>
        </p:grpSpPr>
        <p:cxnSp>
          <p:nvCxnSpPr>
            <p:cNvPr id="33" name="Straight Connector 23"/>
            <p:cNvCxnSpPr/>
            <p:nvPr/>
          </p:nvCxnSpPr>
          <p:spPr>
            <a:xfrm>
              <a:off x="1395307" y="2555432"/>
              <a:ext cx="0" cy="1085427"/>
            </a:xfrm>
            <a:prstGeom prst="line">
              <a:avLst/>
            </a:prstGeom>
            <a:ln w="222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组合 33"/>
            <p:cNvGrpSpPr/>
            <p:nvPr/>
          </p:nvGrpSpPr>
          <p:grpSpPr>
            <a:xfrm>
              <a:off x="1019984" y="1810243"/>
              <a:ext cx="747881" cy="747880"/>
              <a:chOff x="654415" y="3265724"/>
              <a:chExt cx="560911" cy="560910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654415" y="3265724"/>
                <a:ext cx="560911" cy="560910"/>
                <a:chOff x="680581" y="1491628"/>
                <a:chExt cx="1479185" cy="1479181"/>
              </a:xfrm>
            </p:grpSpPr>
            <p:grpSp>
              <p:nvGrpSpPr>
                <p:cNvPr id="37" name="组合 36"/>
                <p:cNvGrpSpPr/>
                <p:nvPr/>
              </p:nvGrpSpPr>
              <p:grpSpPr>
                <a:xfrm>
                  <a:off x="680581" y="1491628"/>
                  <a:ext cx="1479185" cy="1479181"/>
                  <a:chOff x="304803" y="673096"/>
                  <a:chExt cx="4000503" cy="4000498"/>
                </a:xfrm>
                <a:effectLst>
                  <a:outerShdw blurRad="444500" dist="254000" dir="8100000" algn="tr" rotWithShape="0">
                    <a:prstClr val="black">
                      <a:alpha val="50000"/>
                    </a:prstClr>
                  </a:outerShdw>
                </a:effectLst>
              </p:grpSpPr>
              <p:sp>
                <p:nvSpPr>
                  <p:cNvPr id="39" name="同心圆 92"/>
                  <p:cNvSpPr/>
                  <p:nvPr/>
                </p:nvSpPr>
                <p:spPr>
                  <a:xfrm>
                    <a:off x="304803" y="673096"/>
                    <a:ext cx="4000503" cy="4000498"/>
                  </a:xfrm>
                  <a:prstGeom prst="donut">
                    <a:avLst>
                      <a:gd name="adj" fmla="val 4879"/>
                    </a:avLst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40" name="椭圆 39"/>
                  <p:cNvSpPr/>
                  <p:nvPr/>
                </p:nvSpPr>
                <p:spPr>
                  <a:xfrm>
                    <a:off x="407841" y="776141"/>
                    <a:ext cx="3794419" cy="3794419"/>
                  </a:xfrm>
                  <a:prstGeom prst="ellipse">
                    <a:avLst/>
                  </a:prstGeom>
                  <a:solidFill>
                    <a:srgbClr val="FE80A3"/>
                  </a:solidFill>
                  <a:ln>
                    <a:noFill/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</p:grpSp>
            <p:sp>
              <p:nvSpPr>
                <p:cNvPr id="38" name="Rectangle 273"/>
                <p:cNvSpPr>
                  <a:spLocks noChangeArrowheads="1"/>
                </p:cNvSpPr>
                <p:nvPr/>
              </p:nvSpPr>
              <p:spPr bwMode="auto">
                <a:xfrm>
                  <a:off x="1717556" y="2327320"/>
                  <a:ext cx="1681" cy="1681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36" name="文本框 20"/>
              <p:cNvSpPr txBox="1"/>
              <p:nvPr/>
            </p:nvSpPr>
            <p:spPr>
              <a:xfrm>
                <a:off x="682728" y="3318594"/>
                <a:ext cx="504284" cy="43858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</a:rPr>
                  <a:t>01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1" name="组合 40"/>
          <p:cNvGrpSpPr>
            <a:grpSpLocks noChangeAspect="1"/>
          </p:cNvGrpSpPr>
          <p:nvPr/>
        </p:nvGrpSpPr>
        <p:grpSpPr>
          <a:xfrm>
            <a:off x="6530001" y="3305758"/>
            <a:ext cx="384497" cy="384000"/>
            <a:chOff x="2097688" y="3956966"/>
            <a:chExt cx="2446337" cy="2443163"/>
          </a:xfrm>
          <a:solidFill>
            <a:srgbClr val="F4C629"/>
          </a:solidFill>
        </p:grpSpPr>
        <p:sp>
          <p:nvSpPr>
            <p:cNvPr id="42" name="Oval 52"/>
            <p:cNvSpPr>
              <a:spLocks noChangeArrowheads="1"/>
            </p:cNvSpPr>
            <p:nvPr/>
          </p:nvSpPr>
          <p:spPr bwMode="auto">
            <a:xfrm>
              <a:off x="2097688" y="3956966"/>
              <a:ext cx="2446337" cy="244316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Oval 62"/>
            <p:cNvSpPr>
              <a:spLocks noChangeArrowheads="1"/>
            </p:cNvSpPr>
            <p:nvPr/>
          </p:nvSpPr>
          <p:spPr bwMode="auto">
            <a:xfrm>
              <a:off x="2184217" y="4033561"/>
              <a:ext cx="2284409" cy="2284417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4" name="组合 43"/>
          <p:cNvGrpSpPr>
            <a:grpSpLocks noChangeAspect="1"/>
          </p:cNvGrpSpPr>
          <p:nvPr/>
        </p:nvGrpSpPr>
        <p:grpSpPr>
          <a:xfrm>
            <a:off x="4401448" y="3305758"/>
            <a:ext cx="384497" cy="384000"/>
            <a:chOff x="2097688" y="3956966"/>
            <a:chExt cx="2446337" cy="2443163"/>
          </a:xfrm>
          <a:solidFill>
            <a:srgbClr val="58C9B0"/>
          </a:solidFill>
        </p:grpSpPr>
        <p:sp>
          <p:nvSpPr>
            <p:cNvPr id="45" name="Oval 52"/>
            <p:cNvSpPr>
              <a:spLocks noChangeArrowheads="1"/>
            </p:cNvSpPr>
            <p:nvPr/>
          </p:nvSpPr>
          <p:spPr bwMode="auto">
            <a:xfrm>
              <a:off x="2097688" y="3956966"/>
              <a:ext cx="2446337" cy="2443163"/>
            </a:xfrm>
            <a:prstGeom prst="ellipse">
              <a:avLst/>
            </a:prstGeom>
            <a:grpFill/>
            <a:ln>
              <a:solidFill>
                <a:srgbClr val="58C9B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Oval 62"/>
            <p:cNvSpPr>
              <a:spLocks noChangeArrowheads="1"/>
            </p:cNvSpPr>
            <p:nvPr/>
          </p:nvSpPr>
          <p:spPr bwMode="auto">
            <a:xfrm>
              <a:off x="2184213" y="4033557"/>
              <a:ext cx="2284412" cy="2284414"/>
            </a:xfrm>
            <a:prstGeom prst="ellipse">
              <a:avLst/>
            </a:prstGeom>
            <a:grpFill/>
            <a:ln>
              <a:solidFill>
                <a:srgbClr val="58C9B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7" name="组合 46"/>
          <p:cNvGrpSpPr>
            <a:grpSpLocks noChangeAspect="1"/>
          </p:cNvGrpSpPr>
          <p:nvPr/>
        </p:nvGrpSpPr>
        <p:grpSpPr>
          <a:xfrm>
            <a:off x="2497242" y="3305758"/>
            <a:ext cx="384497" cy="384000"/>
            <a:chOff x="2097688" y="3956966"/>
            <a:chExt cx="2446337" cy="2443163"/>
          </a:xfrm>
          <a:solidFill>
            <a:srgbClr val="FE80A3"/>
          </a:solidFill>
        </p:grpSpPr>
        <p:sp>
          <p:nvSpPr>
            <p:cNvPr id="48" name="Oval 52"/>
            <p:cNvSpPr>
              <a:spLocks noChangeArrowheads="1"/>
            </p:cNvSpPr>
            <p:nvPr/>
          </p:nvSpPr>
          <p:spPr bwMode="auto">
            <a:xfrm>
              <a:off x="2097688" y="3956966"/>
              <a:ext cx="2446337" cy="244316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Oval 62"/>
            <p:cNvSpPr>
              <a:spLocks noChangeArrowheads="1"/>
            </p:cNvSpPr>
            <p:nvPr/>
          </p:nvSpPr>
          <p:spPr bwMode="auto">
            <a:xfrm>
              <a:off x="2184217" y="4033561"/>
              <a:ext cx="2284409" cy="2284417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78965E24-BBE8-4D9C-9A02-56D3565257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5" y="2941535"/>
            <a:ext cx="1990179" cy="3493349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77325" y="447382"/>
            <a:ext cx="10616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" name="组合 31"/>
          <p:cNvGrpSpPr/>
          <p:nvPr/>
        </p:nvGrpSpPr>
        <p:grpSpPr>
          <a:xfrm>
            <a:off x="7908336" y="1559514"/>
            <a:ext cx="747881" cy="1830616"/>
            <a:chOff x="1019984" y="1810243"/>
            <a:chExt cx="747881" cy="1830616"/>
          </a:xfrm>
        </p:grpSpPr>
        <p:cxnSp>
          <p:nvCxnSpPr>
            <p:cNvPr id="53" name="Straight Connector 23"/>
            <p:cNvCxnSpPr/>
            <p:nvPr/>
          </p:nvCxnSpPr>
          <p:spPr>
            <a:xfrm>
              <a:off x="1395307" y="2555432"/>
              <a:ext cx="0" cy="1085427"/>
            </a:xfrm>
            <a:prstGeom prst="line">
              <a:avLst/>
            </a:prstGeom>
            <a:ln w="222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组合 33"/>
            <p:cNvGrpSpPr/>
            <p:nvPr/>
          </p:nvGrpSpPr>
          <p:grpSpPr>
            <a:xfrm>
              <a:off x="1019984" y="1810243"/>
              <a:ext cx="747881" cy="747880"/>
              <a:chOff x="654415" y="3265724"/>
              <a:chExt cx="560911" cy="560910"/>
            </a:xfrm>
          </p:grpSpPr>
          <p:grpSp>
            <p:nvGrpSpPr>
              <p:cNvPr id="55" name="组合 34"/>
              <p:cNvGrpSpPr/>
              <p:nvPr/>
            </p:nvGrpSpPr>
            <p:grpSpPr>
              <a:xfrm>
                <a:off x="654415" y="3265724"/>
                <a:ext cx="560911" cy="560910"/>
                <a:chOff x="680581" y="1491628"/>
                <a:chExt cx="1479185" cy="1479181"/>
              </a:xfrm>
            </p:grpSpPr>
            <p:grpSp>
              <p:nvGrpSpPr>
                <p:cNvPr id="57" name="组合 36"/>
                <p:cNvGrpSpPr/>
                <p:nvPr/>
              </p:nvGrpSpPr>
              <p:grpSpPr>
                <a:xfrm>
                  <a:off x="680581" y="1491628"/>
                  <a:ext cx="1479185" cy="1479181"/>
                  <a:chOff x="304803" y="673096"/>
                  <a:chExt cx="4000503" cy="4000498"/>
                </a:xfrm>
                <a:effectLst>
                  <a:outerShdw blurRad="444500" dist="254000" dir="8100000" algn="tr" rotWithShape="0">
                    <a:prstClr val="black">
                      <a:alpha val="50000"/>
                    </a:prstClr>
                  </a:outerShdw>
                </a:effectLst>
              </p:grpSpPr>
              <p:sp>
                <p:nvSpPr>
                  <p:cNvPr id="59" name="同心圆 92"/>
                  <p:cNvSpPr/>
                  <p:nvPr/>
                </p:nvSpPr>
                <p:spPr>
                  <a:xfrm>
                    <a:off x="304803" y="673096"/>
                    <a:ext cx="4000503" cy="4000498"/>
                  </a:xfrm>
                  <a:prstGeom prst="donut">
                    <a:avLst>
                      <a:gd name="adj" fmla="val 4879"/>
                    </a:avLst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60" name="椭圆 39"/>
                  <p:cNvSpPr/>
                  <p:nvPr/>
                </p:nvSpPr>
                <p:spPr>
                  <a:xfrm>
                    <a:off x="407841" y="776141"/>
                    <a:ext cx="3794419" cy="3794419"/>
                  </a:xfrm>
                  <a:prstGeom prst="ellipse">
                    <a:avLst/>
                  </a:prstGeom>
                  <a:solidFill>
                    <a:srgbClr val="FE80A3"/>
                  </a:solidFill>
                  <a:ln>
                    <a:noFill/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</p:grpSp>
            <p:sp>
              <p:nvSpPr>
                <p:cNvPr id="58" name="Rectangle 273"/>
                <p:cNvSpPr>
                  <a:spLocks noChangeArrowheads="1"/>
                </p:cNvSpPr>
                <p:nvPr/>
              </p:nvSpPr>
              <p:spPr bwMode="auto">
                <a:xfrm>
                  <a:off x="1717556" y="2327320"/>
                  <a:ext cx="1681" cy="1681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56" name="文本框 20"/>
              <p:cNvSpPr txBox="1"/>
              <p:nvPr/>
            </p:nvSpPr>
            <p:spPr>
              <a:xfrm>
                <a:off x="682728" y="3318594"/>
                <a:ext cx="504284" cy="43858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</a:rPr>
                  <a:t>04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61" name="组合 46"/>
          <p:cNvGrpSpPr>
            <a:grpSpLocks noChangeAspect="1"/>
          </p:cNvGrpSpPr>
          <p:nvPr/>
        </p:nvGrpSpPr>
        <p:grpSpPr>
          <a:xfrm>
            <a:off x="8090027" y="3322231"/>
            <a:ext cx="384497" cy="384000"/>
            <a:chOff x="2097688" y="3956966"/>
            <a:chExt cx="2446337" cy="2443163"/>
          </a:xfrm>
          <a:solidFill>
            <a:srgbClr val="FE80A3"/>
          </a:solidFill>
        </p:grpSpPr>
        <p:sp>
          <p:nvSpPr>
            <p:cNvPr id="62" name="Oval 52"/>
            <p:cNvSpPr>
              <a:spLocks noChangeArrowheads="1"/>
            </p:cNvSpPr>
            <p:nvPr/>
          </p:nvSpPr>
          <p:spPr bwMode="auto">
            <a:xfrm>
              <a:off x="2097688" y="3956966"/>
              <a:ext cx="2446337" cy="2443163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2184217" y="4033561"/>
              <a:ext cx="2284409" cy="2284417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64" name="Rectangle 33"/>
          <p:cNvSpPr/>
          <p:nvPr/>
        </p:nvSpPr>
        <p:spPr>
          <a:xfrm>
            <a:off x="8656217" y="1587877"/>
            <a:ext cx="19335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Nội</a:t>
            </a:r>
            <a:r>
              <a:rPr lang="en-US" altLang="zh-CN" sz="2400" b="1" dirty="0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dung </a:t>
            </a:r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cuộc</a:t>
            </a:r>
            <a:r>
              <a:rPr lang="en-US" altLang="zh-CN" sz="2400" b="1" dirty="0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họp</a:t>
            </a:r>
            <a:r>
              <a:rPr lang="en-US" altLang="zh-CN" sz="2400" b="1" dirty="0" smtClean="0">
                <a:latin typeface="Times New Roman" pitchFamily="18" charset="0"/>
                <a:ea typeface="+mn-lt"/>
                <a:cs typeface="Times New Roman" pitchFamily="18" charset="0"/>
                <a:sym typeface="+mn-ea"/>
              </a:rPr>
              <a:t> (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CN" sz="2400" b="1" dirty="0">
              <a:latin typeface="Times New Roman" pitchFamily="18" charset="0"/>
              <a:ea typeface="+mn-lt"/>
              <a:cs typeface="Times New Roman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228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/>
      <p:bldP spid="30" grpId="0"/>
      <p:bldP spid="31" grpId="0"/>
      <p:bldP spid="51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4787" y="2294226"/>
            <a:ext cx="10622426" cy="37635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44" y="1511902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89" y="2214481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9" name="矩形 16"/>
          <p:cNvSpPr/>
          <p:nvPr/>
        </p:nvSpPr>
        <p:spPr>
          <a:xfrm>
            <a:off x="2620955" y="2762246"/>
            <a:ext cx="782259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40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759" y="203931"/>
            <a:ext cx="4620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vi-VN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345876" y="537519"/>
            <a:ext cx="3408305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alt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162736" y="3493163"/>
            <a:ext cx="2417650" cy="304482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buFontTx/>
              <a:buChar char="-"/>
            </a:pP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/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111069" y="3524035"/>
            <a:ext cx="3852862" cy="206216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gian,địa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buFontTx/>
              <a:buChar char="-"/>
            </a:pP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                     </a:t>
            </a:r>
          </a:p>
          <a:p>
            <a:pPr eaLnBrk="1" hangingPunct="1"/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-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387502" y="3532037"/>
            <a:ext cx="2419350" cy="1570038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endParaRPr lang="en-US" alt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113308" y="1721814"/>
            <a:ext cx="252986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alt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963726" y="1722389"/>
            <a:ext cx="2177199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alt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8288646" y="1747789"/>
            <a:ext cx="262123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 kết thúc</a:t>
            </a:r>
          </a:p>
        </p:txBody>
      </p:sp>
      <p:cxnSp>
        <p:nvCxnSpPr>
          <p:cNvPr id="19" name="Straight Arrow Connector 18"/>
          <p:cNvCxnSpPr>
            <a:stCxn id="4" idx="2"/>
            <a:endCxn id="8" idx="0"/>
          </p:cNvCxnSpPr>
          <p:nvPr/>
        </p:nvCxnSpPr>
        <p:spPr>
          <a:xfrm flipH="1">
            <a:off x="2378238" y="1122294"/>
            <a:ext cx="3671791" cy="5995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2"/>
            <a:endCxn id="9" idx="0"/>
          </p:cNvCxnSpPr>
          <p:nvPr/>
        </p:nvCxnSpPr>
        <p:spPr>
          <a:xfrm>
            <a:off x="6050029" y="1122294"/>
            <a:ext cx="2297" cy="6000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2"/>
            <a:endCxn id="10" idx="0"/>
          </p:cNvCxnSpPr>
          <p:nvPr/>
        </p:nvCxnSpPr>
        <p:spPr>
          <a:xfrm>
            <a:off x="6050029" y="1122294"/>
            <a:ext cx="3549232" cy="6254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2"/>
            <a:endCxn id="5" idx="0"/>
          </p:cNvCxnSpPr>
          <p:nvPr/>
        </p:nvCxnSpPr>
        <p:spPr>
          <a:xfrm flipH="1">
            <a:off x="2371561" y="2306589"/>
            <a:ext cx="6677" cy="11865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2"/>
            <a:endCxn id="6" idx="0"/>
          </p:cNvCxnSpPr>
          <p:nvPr/>
        </p:nvCxnSpPr>
        <p:spPr>
          <a:xfrm flipH="1">
            <a:off x="6037500" y="2307164"/>
            <a:ext cx="14826" cy="12168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0" idx="2"/>
            <a:endCxn id="7" idx="0"/>
          </p:cNvCxnSpPr>
          <p:nvPr/>
        </p:nvCxnSpPr>
        <p:spPr>
          <a:xfrm flipH="1">
            <a:off x="9597177" y="2332564"/>
            <a:ext cx="2084" cy="11994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285" y="6135636"/>
            <a:ext cx="4573146" cy="838813"/>
          </a:xfrm>
          <a:prstGeom prst="rect">
            <a:avLst/>
          </a:prstGeom>
        </p:spPr>
      </p:pic>
      <p:pic>
        <p:nvPicPr>
          <p:cNvPr id="31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712" y="4751334"/>
            <a:ext cx="1404217" cy="1958970"/>
          </a:xfrm>
          <a:prstGeom prst="rect">
            <a:avLst/>
          </a:prstGeom>
        </p:spPr>
      </p:pic>
      <p:pic>
        <p:nvPicPr>
          <p:cNvPr id="32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21" y="5454556"/>
            <a:ext cx="1483352" cy="1255748"/>
          </a:xfrm>
          <a:prstGeom prst="rect">
            <a:avLst/>
          </a:prstGeom>
        </p:spPr>
      </p:pic>
      <p:pic>
        <p:nvPicPr>
          <p:cNvPr id="33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26" y="5559528"/>
            <a:ext cx="776413" cy="1045803"/>
          </a:xfrm>
          <a:prstGeom prst="rect">
            <a:avLst/>
          </a:prstGeom>
        </p:spPr>
      </p:pic>
      <p:pic>
        <p:nvPicPr>
          <p:cNvPr id="34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4" y="-31001"/>
            <a:ext cx="1832323" cy="172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1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5803" y="29318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13" y="2127862"/>
            <a:ext cx="2416912" cy="42423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2806725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17623" y="203931"/>
            <a:ext cx="5750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4" y="168162"/>
            <a:ext cx="1953653" cy="18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6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prism isContent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20" name="Text Box 48"/>
          <p:cNvSpPr txBox="1">
            <a:spLocks noChangeArrowheads="1"/>
          </p:cNvSpPr>
          <p:nvPr/>
        </p:nvSpPr>
        <p:spPr bwMode="auto">
          <a:xfrm>
            <a:off x="960689" y="418794"/>
            <a:ext cx="102706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Theo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 Box 49"/>
          <p:cNvSpPr txBox="1">
            <a:spLocks noChangeArrowheads="1"/>
          </p:cNvSpPr>
          <p:nvPr/>
        </p:nvSpPr>
        <p:spPr bwMode="auto">
          <a:xfrm>
            <a:off x="1371621" y="1518666"/>
            <a:ext cx="4114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a. </a:t>
            </a:r>
            <a:r>
              <a:rPr lang="en-US" altLang="en-US" b="1" dirty="0" err="1">
                <a:latin typeface="Times New Roman" pitchFamily="18" charset="0"/>
              </a:rPr>
              <a:t>Đại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hội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liên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đội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25" name="Text Box 50"/>
          <p:cNvSpPr txBox="1">
            <a:spLocks noChangeArrowheads="1"/>
          </p:cNvSpPr>
          <p:nvPr/>
        </p:nvSpPr>
        <p:spPr bwMode="auto">
          <a:xfrm>
            <a:off x="1371621" y="2105389"/>
            <a:ext cx="102706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b. </a:t>
            </a:r>
            <a:r>
              <a:rPr lang="en-US" altLang="en-US" b="1" dirty="0" err="1">
                <a:latin typeface="Times New Roman" pitchFamily="18" charset="0"/>
              </a:rPr>
              <a:t>Họp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lớp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phổ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biến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kế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hoạch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tham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quan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smtClean="0">
                <a:latin typeface="Times New Roman" pitchFamily="18" charset="0"/>
              </a:rPr>
              <a:t>1 </a:t>
            </a:r>
            <a:r>
              <a:rPr lang="en-US" altLang="en-US" b="1" dirty="0">
                <a:latin typeface="Times New Roman" pitchFamily="18" charset="0"/>
              </a:rPr>
              <a:t>di </a:t>
            </a:r>
            <a:r>
              <a:rPr lang="en-US" altLang="en-US" b="1" dirty="0" err="1">
                <a:latin typeface="Times New Roman" pitchFamily="18" charset="0"/>
              </a:rPr>
              <a:t>tích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lịch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sử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1373679" y="2690164"/>
            <a:ext cx="4038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c. </a:t>
            </a:r>
            <a:r>
              <a:rPr lang="en-US" altLang="en-US" b="1" dirty="0" err="1">
                <a:latin typeface="Times New Roman" pitchFamily="18" charset="0"/>
              </a:rPr>
              <a:t>Bàn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giao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tài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sản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1359263" y="3290865"/>
            <a:ext cx="6956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d. </a:t>
            </a:r>
            <a:r>
              <a:rPr lang="en-US" altLang="en-US" b="1" dirty="0" err="1">
                <a:latin typeface="Times New Roman" pitchFamily="18" charset="0"/>
              </a:rPr>
              <a:t>Đêm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liên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hoan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văn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nghệ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28" name="Text Box 54"/>
          <p:cNvSpPr txBox="1">
            <a:spLocks noChangeArrowheads="1"/>
          </p:cNvSpPr>
          <p:nvPr/>
        </p:nvSpPr>
        <p:spPr bwMode="auto">
          <a:xfrm>
            <a:off x="1346913" y="3916833"/>
            <a:ext cx="80812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e. </a:t>
            </a:r>
            <a:r>
              <a:rPr lang="en-US" altLang="en-US" b="1" dirty="0" err="1">
                <a:latin typeface="Times New Roman" pitchFamily="18" charset="0"/>
              </a:rPr>
              <a:t>Xử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lí</a:t>
            </a:r>
            <a:r>
              <a:rPr lang="en-US" altLang="en-US" b="1" dirty="0">
                <a:latin typeface="Times New Roman" pitchFamily="18" charset="0"/>
              </a:rPr>
              <a:t> vi </a:t>
            </a:r>
            <a:r>
              <a:rPr lang="en-US" altLang="en-US" b="1" dirty="0" err="1">
                <a:latin typeface="Times New Roman" pitchFamily="18" charset="0"/>
              </a:rPr>
              <a:t>phạm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pháp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luật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về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giao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thông</a:t>
            </a:r>
            <a:endParaRPr lang="en-US" altLang="en-US" b="1" dirty="0">
              <a:latin typeface="Times New Roman" pitchFamily="18" charset="0"/>
            </a:endParaRPr>
          </a:p>
        </p:txBody>
      </p:sp>
      <p:sp>
        <p:nvSpPr>
          <p:cNvPr id="29" name="Text Box 55"/>
          <p:cNvSpPr txBox="1">
            <a:spLocks noChangeArrowheads="1"/>
          </p:cNvSpPr>
          <p:nvPr/>
        </p:nvSpPr>
        <p:spPr bwMode="auto">
          <a:xfrm>
            <a:off x="1333496" y="4530587"/>
            <a:ext cx="8429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g. </a:t>
            </a:r>
            <a:r>
              <a:rPr lang="en-US" altLang="en-US" b="1" dirty="0" err="1">
                <a:latin typeface="Times New Roman" pitchFamily="18" charset="0"/>
              </a:rPr>
              <a:t>Xử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lí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việc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xây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dựng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nhà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trái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phép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79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00"/>
                            </p:stCondLst>
                            <p:childTnLst>
                              <p:par>
                                <p:cTn id="6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80"/>
                            </p:stCondLst>
                            <p:childTnLst>
                              <p:par>
                                <p:cTn id="6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60"/>
                            </p:stCondLst>
                            <p:childTnLst>
                              <p:par>
                                <p:cTn id="7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640"/>
                            </p:stCondLst>
                            <p:childTnLst>
                              <p:par>
                                <p:cTn id="8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85803" y="685635"/>
            <a:ext cx="10622426" cy="5424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806" y="5222200"/>
            <a:ext cx="1240542" cy="1670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50" y="4538204"/>
            <a:ext cx="2751012" cy="23288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07" y="-283701"/>
            <a:ext cx="4124093" cy="25035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74" y="5883980"/>
            <a:ext cx="5502026" cy="10091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6801683" y="4041190"/>
            <a:ext cx="649124" cy="649124"/>
          </a:xfrm>
          <a:prstGeom prst="ellipse">
            <a:avLst/>
          </a:prstGeom>
          <a:solidFill>
            <a:srgbClr val="F4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n-cs"/>
              </a:rPr>
              <a:t>04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801683" y="2258535"/>
            <a:ext cx="649124" cy="649124"/>
          </a:xfrm>
          <a:prstGeom prst="ellipse">
            <a:avLst/>
          </a:prstGeom>
          <a:solidFill>
            <a:srgbClr val="F4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n-cs"/>
              </a:rPr>
              <a:t>02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297635" y="2258535"/>
            <a:ext cx="649124" cy="649124"/>
          </a:xfrm>
          <a:prstGeom prst="ellipse">
            <a:avLst/>
          </a:prstGeom>
          <a:solidFill>
            <a:srgbClr val="F4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30"/>
          <p:cNvSpPr txBox="1">
            <a:spLocks noChangeArrowheads="1"/>
          </p:cNvSpPr>
          <p:nvPr/>
        </p:nvSpPr>
        <p:spPr bwMode="auto">
          <a:xfrm>
            <a:off x="3125035" y="2361131"/>
            <a:ext cx="2806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0">
                      <a:srgbClr val="8A6327"/>
                    </a:gs>
                    <a:gs pos="100000">
                      <a:srgbClr val="FACC64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lang="en-US" altLang="zh-CN" sz="28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2800" noProof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lang="en-US" altLang="zh-CN" sz="28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2800" noProof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lang="en-US" altLang="zh-CN" sz="28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2800" noProof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altLang="zh-CN" sz="28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2800" noProof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altLang="zh-CN" sz="28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2800" noProof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biên</a:t>
            </a:r>
            <a:r>
              <a:rPr lang="en-US" altLang="zh-CN" sz="28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2800" noProof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lang="en-US" altLang="zh-CN" sz="28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2800" noProof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cuộc</a:t>
            </a:r>
            <a:r>
              <a:rPr lang="en-US" altLang="zh-CN" sz="28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2800" noProof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họp</a:t>
            </a: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lang="en-US" altLang="zh-CN" sz="28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zh-CN" altLang="en-US" sz="2800" i="0" u="none" strike="noStrike" kern="1200" normalizeH="0" baseline="0" noProof="0" dirty="0">
              <a:solidFill>
                <a:schemeClr val="tx1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文本框 36"/>
          <p:cNvSpPr txBox="1">
            <a:spLocks noChangeArrowheads="1"/>
          </p:cNvSpPr>
          <p:nvPr/>
        </p:nvSpPr>
        <p:spPr bwMode="auto">
          <a:xfrm>
            <a:off x="7622016" y="2372940"/>
            <a:ext cx="3499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0">
                      <a:srgbClr val="8A6327"/>
                    </a:gs>
                    <a:gs pos="100000">
                      <a:srgbClr val="FACC64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normalizeH="0" baseline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biên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endParaRPr kumimoji="0" lang="zh-CN" altLang="en-US" sz="2800" i="0" u="none" strike="noStrike" kern="1200" normalizeH="0" baseline="0" noProof="0" dirty="0">
              <a:solidFill>
                <a:schemeClr val="tx1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文本框 39"/>
          <p:cNvSpPr txBox="1">
            <a:spLocks noChangeArrowheads="1"/>
          </p:cNvSpPr>
          <p:nvPr/>
        </p:nvSpPr>
        <p:spPr bwMode="auto">
          <a:xfrm>
            <a:off x="7620519" y="4166657"/>
            <a:ext cx="2829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0">
                      <a:srgbClr val="8A6327"/>
                    </a:gs>
                    <a:gs pos="100000">
                      <a:srgbClr val="FACC64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normalizeH="0" baseline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biên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endParaRPr kumimoji="0" lang="zh-CN" altLang="en-US" sz="2800" i="0" u="none" strike="noStrike" kern="1200" normalizeH="0" baseline="0" noProof="0" dirty="0">
              <a:solidFill>
                <a:schemeClr val="tx1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文本框 30"/>
          <p:cNvSpPr txBox="1">
            <a:spLocks noChangeArrowheads="1"/>
          </p:cNvSpPr>
          <p:nvPr/>
        </p:nvSpPr>
        <p:spPr bwMode="auto">
          <a:xfrm>
            <a:off x="1583688" y="827143"/>
            <a:ext cx="444224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dirty="0" smtClean="0">
                <a:solidFill>
                  <a:srgbClr val="ED88AB"/>
                </a:solidFill>
              </a:rPr>
              <a:t>MỤC TIÊU</a:t>
            </a:r>
            <a:endParaRPr lang="zh-CN" altLang="en-US" dirty="0">
              <a:solidFill>
                <a:srgbClr val="ED88AB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2297635" y="4063504"/>
            <a:ext cx="649124" cy="649124"/>
          </a:xfrm>
          <a:prstGeom prst="ellipse">
            <a:avLst/>
          </a:prstGeom>
          <a:solidFill>
            <a:srgbClr val="F4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03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文本框 33"/>
          <p:cNvSpPr txBox="1">
            <a:spLocks noChangeArrowheads="1"/>
          </p:cNvSpPr>
          <p:nvPr/>
        </p:nvSpPr>
        <p:spPr bwMode="auto">
          <a:xfrm>
            <a:off x="3149002" y="4197278"/>
            <a:ext cx="31405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gradFill>
                  <a:gsLst>
                    <a:gs pos="0">
                      <a:srgbClr val="8A6327"/>
                    </a:gs>
                    <a:gs pos="100000">
                      <a:srgbClr val="FACC64"/>
                    </a:gs>
                  </a:gsLst>
                  <a:lin ang="13500000" scaled="1"/>
                </a:gradFill>
                <a:latin typeface="+mj-ea"/>
                <a:ea typeface="+mj-ea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normalizeH="0" baseline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biên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zh-CN" sz="2800" i="0" u="none" strike="noStrike" kern="1200" normalizeH="0" noProof="0" dirty="0" err="1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altLang="zh-CN" sz="2800" i="0" u="none" strike="noStrike" kern="1200" normalizeH="0" noProof="0" dirty="0" smtClean="0"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zh-CN" altLang="en-US" sz="2800" i="0" u="none" strike="noStrike" kern="1200" normalizeH="0" baseline="0" noProof="0" dirty="0">
              <a:solidFill>
                <a:schemeClr val="tx1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flip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2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427" y="4967948"/>
            <a:ext cx="794715" cy="1593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75" y="5228846"/>
            <a:ext cx="826286" cy="1339253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865146" y="543899"/>
            <a:ext cx="393575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endParaRPr lang="zh-CN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664716" y="1734651"/>
            <a:ext cx="3187398" cy="3431479"/>
            <a:chOff x="3477492" y="727364"/>
            <a:chExt cx="5237016" cy="5237016"/>
          </a:xfrm>
        </p:grpSpPr>
        <p:sp>
          <p:nvSpPr>
            <p:cNvPr id="12" name="椭圆 11"/>
            <p:cNvSpPr/>
            <p:nvPr/>
          </p:nvSpPr>
          <p:spPr>
            <a:xfrm>
              <a:off x="3935096" y="1181100"/>
              <a:ext cx="4321808" cy="432180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58C9B0">
                  <a:alpha val="5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ea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477492" y="727364"/>
              <a:ext cx="5237016" cy="5237016"/>
            </a:xfrm>
            <a:prstGeom prst="ellipse">
              <a:avLst/>
            </a:prstGeom>
            <a:noFill/>
            <a:ln w="57150">
              <a:solidFill>
                <a:srgbClr val="FE80A3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ea"/>
              </a:endParaRPr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309F4E49-5BB3-494C-A3F3-9388A8B37C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18" y="2314263"/>
            <a:ext cx="2439285" cy="2366149"/>
          </a:xfrm>
          <a:prstGeom prst="rect">
            <a:avLst/>
          </a:prstGeom>
        </p:spPr>
      </p:pic>
      <p:sp>
        <p:nvSpPr>
          <p:cNvPr id="40" name="文本框 30"/>
          <p:cNvSpPr txBox="1">
            <a:spLocks noChangeArrowheads="1"/>
          </p:cNvSpPr>
          <p:nvPr/>
        </p:nvSpPr>
        <p:spPr bwMode="auto">
          <a:xfrm>
            <a:off x="7408660" y="536247"/>
            <a:ext cx="4330263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endParaRPr lang="zh-CN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49"/>
          <p:cNvSpPr txBox="1">
            <a:spLocks noChangeArrowheads="1"/>
          </p:cNvSpPr>
          <p:nvPr/>
        </p:nvSpPr>
        <p:spPr bwMode="auto">
          <a:xfrm>
            <a:off x="753764" y="1741092"/>
            <a:ext cx="3431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a. </a:t>
            </a:r>
            <a:r>
              <a:rPr lang="en-US" altLang="en-US" b="1" dirty="0" err="1">
                <a:latin typeface="Times New Roman" pitchFamily="18" charset="0"/>
              </a:rPr>
              <a:t>Đại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hội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liên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đội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42" name="Text Box 51"/>
          <p:cNvSpPr txBox="1">
            <a:spLocks noChangeArrowheads="1"/>
          </p:cNvSpPr>
          <p:nvPr/>
        </p:nvSpPr>
        <p:spPr bwMode="auto">
          <a:xfrm>
            <a:off x="753764" y="2443033"/>
            <a:ext cx="3599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c. </a:t>
            </a:r>
            <a:r>
              <a:rPr lang="en-US" altLang="en-US" b="1" dirty="0" err="1">
                <a:latin typeface="Times New Roman" pitchFamily="18" charset="0"/>
              </a:rPr>
              <a:t>Bàn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giao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tài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sản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43" name="Text Box 54"/>
          <p:cNvSpPr txBox="1">
            <a:spLocks noChangeArrowheads="1"/>
          </p:cNvSpPr>
          <p:nvPr/>
        </p:nvSpPr>
        <p:spPr bwMode="auto">
          <a:xfrm>
            <a:off x="739786" y="3132268"/>
            <a:ext cx="376719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e. </a:t>
            </a:r>
            <a:r>
              <a:rPr lang="en-US" altLang="en-US" b="1" dirty="0" err="1">
                <a:latin typeface="Times New Roman" pitchFamily="18" charset="0"/>
              </a:rPr>
              <a:t>Xử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lí</a:t>
            </a:r>
            <a:r>
              <a:rPr lang="en-US" altLang="en-US" b="1" dirty="0">
                <a:latin typeface="Times New Roman" pitchFamily="18" charset="0"/>
              </a:rPr>
              <a:t> vi </a:t>
            </a:r>
            <a:r>
              <a:rPr lang="en-US" altLang="en-US" b="1" dirty="0" err="1">
                <a:latin typeface="Times New Roman" pitchFamily="18" charset="0"/>
              </a:rPr>
              <a:t>phạm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pháp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luật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về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giao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thông</a:t>
            </a:r>
            <a:endParaRPr lang="en-US" altLang="en-US" b="1" dirty="0">
              <a:latin typeface="Times New Roman" pitchFamily="18" charset="0"/>
            </a:endParaRPr>
          </a:p>
        </p:txBody>
      </p:sp>
      <p:sp>
        <p:nvSpPr>
          <p:cNvPr id="44" name="Text Box 55"/>
          <p:cNvSpPr txBox="1">
            <a:spLocks noChangeArrowheads="1"/>
          </p:cNvSpPr>
          <p:nvPr/>
        </p:nvSpPr>
        <p:spPr bwMode="auto">
          <a:xfrm>
            <a:off x="762878" y="4791924"/>
            <a:ext cx="37532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g. </a:t>
            </a:r>
            <a:r>
              <a:rPr lang="en-US" altLang="en-US" b="1" dirty="0" err="1">
                <a:latin typeface="Times New Roman" pitchFamily="18" charset="0"/>
              </a:rPr>
              <a:t>Xử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lí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việc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xây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dựng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nhà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trái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phép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45" name="Text Box 50"/>
          <p:cNvSpPr txBox="1">
            <a:spLocks noChangeArrowheads="1"/>
          </p:cNvSpPr>
          <p:nvPr/>
        </p:nvSpPr>
        <p:spPr bwMode="auto">
          <a:xfrm>
            <a:off x="7782729" y="1779340"/>
            <a:ext cx="392605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b. </a:t>
            </a:r>
            <a:r>
              <a:rPr lang="en-US" altLang="en-US" b="1" dirty="0" err="1">
                <a:latin typeface="Times New Roman" pitchFamily="18" charset="0"/>
              </a:rPr>
              <a:t>Họp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lớp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phổ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biến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kế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hoạch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tham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quan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 smtClean="0">
                <a:latin typeface="Times New Roman" pitchFamily="18" charset="0"/>
              </a:rPr>
              <a:t>một</a:t>
            </a:r>
            <a:r>
              <a:rPr lang="en-US" altLang="en-US" b="1" dirty="0" smtClean="0">
                <a:latin typeface="Times New Roman" pitchFamily="18" charset="0"/>
              </a:rPr>
              <a:t> </a:t>
            </a:r>
            <a:r>
              <a:rPr lang="en-US" altLang="en-US" b="1" dirty="0">
                <a:latin typeface="Times New Roman" pitchFamily="18" charset="0"/>
              </a:rPr>
              <a:t>di </a:t>
            </a:r>
            <a:r>
              <a:rPr lang="en-US" altLang="en-US" b="1" dirty="0" err="1">
                <a:latin typeface="Times New Roman" pitchFamily="18" charset="0"/>
              </a:rPr>
              <a:t>tích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lịch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sử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46" name="Text Box 52"/>
          <p:cNvSpPr txBox="1">
            <a:spLocks noChangeArrowheads="1"/>
          </p:cNvSpPr>
          <p:nvPr/>
        </p:nvSpPr>
        <p:spPr bwMode="auto">
          <a:xfrm>
            <a:off x="7876844" y="3665278"/>
            <a:ext cx="373782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d. </a:t>
            </a:r>
            <a:r>
              <a:rPr lang="en-US" altLang="en-US" b="1" dirty="0" err="1">
                <a:latin typeface="Times New Roman" pitchFamily="18" charset="0"/>
              </a:rPr>
              <a:t>Đêm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liên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hoan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văn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nghệ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94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80"/>
                            </p:stCondLst>
                            <p:childTnLst>
                              <p:par>
                                <p:cTn id="5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60"/>
                            </p:stCondLst>
                            <p:childTnLst>
                              <p:par>
                                <p:cTn id="6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640"/>
                            </p:stCondLst>
                            <p:childTnLst>
                              <p:par>
                                <p:cTn id="7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80"/>
                            </p:stCondLst>
                            <p:childTnLst>
                              <p:par>
                                <p:cTn id="8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62A0DD07-E410-4D9E-B085-17B9F2CC4F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0" y="868088"/>
            <a:ext cx="617664" cy="728163"/>
          </a:xfrm>
          <a:prstGeom prst="rect">
            <a:avLst/>
          </a:prstGeom>
        </p:spPr>
      </p:pic>
      <p:pic>
        <p:nvPicPr>
          <p:cNvPr id="43" name="图片 35">
            <a:extLst>
              <a:ext uri="{FF2B5EF4-FFF2-40B4-BE49-F238E27FC236}">
                <a16:creationId xmlns:a16="http://schemas.microsoft.com/office/drawing/2014/main" xmlns="" id="{62A0DD07-E410-4D9E-B085-17B9F2CC4F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4" y="2217326"/>
            <a:ext cx="617664" cy="728163"/>
          </a:xfrm>
          <a:prstGeom prst="rect">
            <a:avLst/>
          </a:prstGeom>
        </p:spPr>
      </p:pic>
      <p:pic>
        <p:nvPicPr>
          <p:cNvPr id="44" name="图片 35">
            <a:extLst>
              <a:ext uri="{FF2B5EF4-FFF2-40B4-BE49-F238E27FC236}">
                <a16:creationId xmlns:a16="http://schemas.microsoft.com/office/drawing/2014/main" xmlns="" id="{62A0DD07-E410-4D9E-B085-17B9F2CC4F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0" y="3283419"/>
            <a:ext cx="617664" cy="728163"/>
          </a:xfrm>
          <a:prstGeom prst="rect">
            <a:avLst/>
          </a:prstGeom>
        </p:spPr>
      </p:pic>
      <p:pic>
        <p:nvPicPr>
          <p:cNvPr id="45" name="图片 35">
            <a:extLst>
              <a:ext uri="{FF2B5EF4-FFF2-40B4-BE49-F238E27FC236}">
                <a16:creationId xmlns:a16="http://schemas.microsoft.com/office/drawing/2014/main" xmlns="" id="{62A0DD07-E410-4D9E-B085-17B9F2CC4F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4" y="4990547"/>
            <a:ext cx="617664" cy="728163"/>
          </a:xfrm>
          <a:prstGeom prst="rect">
            <a:avLst/>
          </a:prstGeom>
        </p:spPr>
      </p:pic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1029844" y="939781"/>
            <a:ext cx="3431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a. </a:t>
            </a:r>
            <a:r>
              <a:rPr lang="en-US" altLang="en-US" b="1" dirty="0" err="1">
                <a:latin typeface="Times New Roman" pitchFamily="18" charset="0"/>
              </a:rPr>
              <a:t>Đại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hội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liên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đội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1029844" y="2360714"/>
            <a:ext cx="3599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c. </a:t>
            </a:r>
            <a:r>
              <a:rPr lang="en-US" altLang="en-US" b="1" dirty="0" err="1">
                <a:latin typeface="Times New Roman" pitchFamily="18" charset="0"/>
              </a:rPr>
              <a:t>Bàn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giao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tài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sản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48" name="Text Box 54"/>
          <p:cNvSpPr txBox="1">
            <a:spLocks noChangeArrowheads="1"/>
          </p:cNvSpPr>
          <p:nvPr/>
        </p:nvSpPr>
        <p:spPr bwMode="auto">
          <a:xfrm>
            <a:off x="1048618" y="3184894"/>
            <a:ext cx="376719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e. </a:t>
            </a:r>
            <a:r>
              <a:rPr lang="en-US" altLang="en-US" b="1" dirty="0" err="1">
                <a:latin typeface="Times New Roman" pitchFamily="18" charset="0"/>
              </a:rPr>
              <a:t>Xử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lí</a:t>
            </a:r>
            <a:r>
              <a:rPr lang="en-US" altLang="en-US" b="1" dirty="0">
                <a:latin typeface="Times New Roman" pitchFamily="18" charset="0"/>
              </a:rPr>
              <a:t> vi </a:t>
            </a:r>
            <a:r>
              <a:rPr lang="en-US" altLang="en-US" b="1" dirty="0" err="1">
                <a:latin typeface="Times New Roman" pitchFamily="18" charset="0"/>
              </a:rPr>
              <a:t>phạm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pháp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luật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về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giao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thông</a:t>
            </a:r>
            <a:endParaRPr lang="en-US" altLang="en-US" b="1" dirty="0">
              <a:latin typeface="Times New Roman" pitchFamily="18" charset="0"/>
            </a:endParaRPr>
          </a:p>
        </p:txBody>
      </p:sp>
      <p:sp>
        <p:nvSpPr>
          <p:cNvPr id="49" name="Text Box 55"/>
          <p:cNvSpPr txBox="1">
            <a:spLocks noChangeArrowheads="1"/>
          </p:cNvSpPr>
          <p:nvPr/>
        </p:nvSpPr>
        <p:spPr bwMode="auto">
          <a:xfrm>
            <a:off x="1062596" y="5045317"/>
            <a:ext cx="37532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g. </a:t>
            </a:r>
            <a:r>
              <a:rPr lang="en-US" altLang="en-US" b="1" dirty="0" err="1">
                <a:latin typeface="Times New Roman" pitchFamily="18" charset="0"/>
              </a:rPr>
              <a:t>Xử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lí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việc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xây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dựng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nhà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trái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phép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5671751" y="423860"/>
            <a:ext cx="594360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ghi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lại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ý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kiến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căn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cứ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xác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nhận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đại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hội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ghi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phương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hướng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phấn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đấu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mới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hiện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4524316" y="10399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ight Arrow 52"/>
          <p:cNvSpPr/>
          <p:nvPr/>
        </p:nvSpPr>
        <p:spPr>
          <a:xfrm>
            <a:off x="5117591" y="44784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Text Box 20"/>
          <p:cNvSpPr txBox="1">
            <a:spLocks noChangeArrowheads="1"/>
          </p:cNvSpPr>
          <p:nvPr/>
        </p:nvSpPr>
        <p:spPr bwMode="auto">
          <a:xfrm>
            <a:off x="5671751" y="2265374"/>
            <a:ext cx="59436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Cần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ghi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lại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trạng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toàn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tài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sản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lúc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bàn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giao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để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làm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bằng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chứng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.</a:t>
            </a:r>
            <a:endParaRPr lang="en-US" altLang="en-US" sz="2800" b="1" i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4524316" y="24608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Text Box 22"/>
          <p:cNvSpPr txBox="1">
            <a:spLocks noChangeArrowheads="1"/>
          </p:cNvSpPr>
          <p:nvPr/>
        </p:nvSpPr>
        <p:spPr bwMode="auto">
          <a:xfrm>
            <a:off x="6118891" y="4042924"/>
            <a:ext cx="3648746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Cần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ghi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lại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hình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vi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phạm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cách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xử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lí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để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làm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bằng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chứng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itchFamily="18" charset="0"/>
                <a:sym typeface="Wingdings" pitchFamily="2" charset="2"/>
              </a:rPr>
              <a:t>.</a:t>
            </a:r>
            <a:endParaRPr lang="en-US" altLang="en-US" b="1" i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57" name="Right Brace 56"/>
          <p:cNvSpPr/>
          <p:nvPr/>
        </p:nvSpPr>
        <p:spPr>
          <a:xfrm>
            <a:off x="4629037" y="3223646"/>
            <a:ext cx="384483" cy="297303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090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prism isContent="1" isInverted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8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6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640"/>
                            </p:stCondLst>
                            <p:childTnLst>
                              <p:par>
                                <p:cTn id="5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6" grpId="0"/>
      <p:bldP spid="47" grpId="0"/>
      <p:bldP spid="48" grpId="0"/>
      <p:bldP spid="49" grpId="0"/>
      <p:bldP spid="50" grpId="0"/>
      <p:bldP spid="52" grpId="0" animBg="1"/>
      <p:bldP spid="53" grpId="0" animBg="1"/>
      <p:bldP spid="54" grpId="0"/>
      <p:bldP spid="55" grpId="0" animBg="1"/>
      <p:bldP spid="56" grpId="0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054394" y="487042"/>
            <a:ext cx="10083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FF0000"/>
                </a:solidFill>
                <a:effectLst/>
                <a:latin typeface="Times New Roman" pitchFamily="18" charset="0"/>
              </a:rPr>
              <a:t>2. </a:t>
            </a:r>
            <a:r>
              <a:rPr lang="en-US" altLang="en-US" sz="3600" dirty="0" err="1" smtClean="0">
                <a:solidFill>
                  <a:srgbClr val="FF0000"/>
                </a:solidFill>
                <a:effectLst/>
                <a:latin typeface="Times New Roman" pitchFamily="18" charset="0"/>
              </a:rPr>
              <a:t>Hãy</a:t>
            </a:r>
            <a:r>
              <a:rPr lang="en-US" altLang="en-US" sz="3600" dirty="0" smtClean="0"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  <a:r>
              <a:rPr lang="vi-VN" altLang="en-US" sz="3600" dirty="0">
                <a:solidFill>
                  <a:srgbClr val="FF0000"/>
                </a:solidFill>
                <a:effectLst/>
                <a:latin typeface="Times New Roman" pitchFamily="18" charset="0"/>
              </a:rPr>
              <a:t>đ</a:t>
            </a:r>
            <a:r>
              <a:rPr lang="en-US" altLang="en-US" sz="36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ặt</a:t>
            </a:r>
            <a:r>
              <a:rPr lang="en-US" altLang="en-US" sz="3600" dirty="0"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tên</a:t>
            </a:r>
            <a:r>
              <a:rPr lang="en-US" altLang="en-US" sz="3600" dirty="0"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cho</a:t>
            </a:r>
            <a:r>
              <a:rPr lang="en-US" altLang="en-US" sz="3600" dirty="0"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biên</a:t>
            </a:r>
            <a:r>
              <a:rPr lang="en-US" altLang="en-US" sz="3600" dirty="0"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bản</a:t>
            </a:r>
            <a:r>
              <a:rPr lang="en-US" altLang="en-US" sz="3600" dirty="0"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cần</a:t>
            </a:r>
            <a:r>
              <a:rPr lang="en-US" altLang="en-US" sz="3600" dirty="0"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lập</a:t>
            </a:r>
            <a:r>
              <a:rPr lang="en-US" altLang="en-US" sz="3600" dirty="0">
                <a:solidFill>
                  <a:srgbClr val="FF0000"/>
                </a:solidFill>
                <a:effectLst/>
                <a:latin typeface="Times New Roman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bài</a:t>
            </a:r>
            <a:r>
              <a:rPr lang="en-US" altLang="en-US" sz="3600" dirty="0"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effectLst/>
                <a:latin typeface="Times New Roman" pitchFamily="18" charset="0"/>
              </a:rPr>
              <a:t>tập</a:t>
            </a:r>
            <a:r>
              <a:rPr lang="en-US" altLang="en-US" sz="3600" dirty="0">
                <a:solidFill>
                  <a:srgbClr val="FF0000"/>
                </a:solidFill>
                <a:effectLst/>
                <a:latin typeface="Times New Roman" pitchFamily="18" charset="0"/>
              </a:rPr>
              <a:t> 1</a:t>
            </a:r>
            <a:endParaRPr lang="en-US" altLang="en-US" sz="3600" dirty="0"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1" name="Group 1"/>
          <p:cNvGrpSpPr/>
          <p:nvPr/>
        </p:nvGrpSpPr>
        <p:grpSpPr>
          <a:xfrm>
            <a:off x="3869791" y="1754934"/>
            <a:ext cx="3741403" cy="4623684"/>
            <a:chOff x="4439816" y="1700807"/>
            <a:chExt cx="3492389" cy="4316181"/>
          </a:xfrm>
        </p:grpSpPr>
        <p:sp>
          <p:nvSpPr>
            <p:cNvPr id="12" name="Freeform: Shape 16"/>
            <p:cNvSpPr/>
            <p:nvPr/>
          </p:nvSpPr>
          <p:spPr bwMode="auto">
            <a:xfrm>
              <a:off x="6082434" y="1700807"/>
              <a:ext cx="202433" cy="4316181"/>
            </a:xfrm>
            <a:custGeom>
              <a:avLst/>
              <a:gdLst>
                <a:gd name="T0" fmla="*/ 0 w 109"/>
                <a:gd name="T1" fmla="*/ 2268 h 2288"/>
                <a:gd name="T2" fmla="*/ 0 w 109"/>
                <a:gd name="T3" fmla="*/ 27 h 2288"/>
                <a:gd name="T4" fmla="*/ 109 w 109"/>
                <a:gd name="T5" fmla="*/ 27 h 2288"/>
                <a:gd name="T6" fmla="*/ 109 w 109"/>
                <a:gd name="T7" fmla="*/ 2268 h 2288"/>
                <a:gd name="T8" fmla="*/ 0 w 109"/>
                <a:gd name="T9" fmla="*/ 2268 h 2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2288">
                  <a:moveTo>
                    <a:pt x="0" y="2268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50" y="0"/>
                    <a:pt x="109" y="27"/>
                  </a:cubicBezTo>
                  <a:cubicBezTo>
                    <a:pt x="109" y="2268"/>
                    <a:pt x="109" y="2268"/>
                    <a:pt x="109" y="2268"/>
                  </a:cubicBezTo>
                  <a:cubicBezTo>
                    <a:pt x="109" y="2268"/>
                    <a:pt x="64" y="2288"/>
                    <a:pt x="0" y="2268"/>
                  </a:cubicBezTo>
                  <a:close/>
                </a:path>
              </a:pathLst>
            </a:custGeom>
            <a:solidFill>
              <a:srgbClr val="FE80A3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8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3" name="Group 23"/>
            <p:cNvGrpSpPr/>
            <p:nvPr/>
          </p:nvGrpSpPr>
          <p:grpSpPr>
            <a:xfrm>
              <a:off x="5333318" y="2091232"/>
              <a:ext cx="719823" cy="364470"/>
              <a:chOff x="3925888" y="1577692"/>
              <a:chExt cx="546100" cy="276509"/>
            </a:xfrm>
          </p:grpSpPr>
          <p:sp>
            <p:nvSpPr>
              <p:cNvPr id="31" name="Freeform: Shape 7"/>
              <p:cNvSpPr/>
              <p:nvPr/>
            </p:nvSpPr>
            <p:spPr bwMode="auto">
              <a:xfrm>
                <a:off x="3925888" y="1577692"/>
                <a:ext cx="546100" cy="260350"/>
              </a:xfrm>
              <a:custGeom>
                <a:avLst/>
                <a:gdLst>
                  <a:gd name="T0" fmla="*/ 344 w 344"/>
                  <a:gd name="T1" fmla="*/ 0 h 164"/>
                  <a:gd name="T2" fmla="*/ 344 w 344"/>
                  <a:gd name="T3" fmla="*/ 164 h 164"/>
                  <a:gd name="T4" fmla="*/ 72 w 344"/>
                  <a:gd name="T5" fmla="*/ 157 h 164"/>
                  <a:gd name="T6" fmla="*/ 0 w 344"/>
                  <a:gd name="T7" fmla="*/ 87 h 164"/>
                  <a:gd name="T8" fmla="*/ 74 w 344"/>
                  <a:gd name="T9" fmla="*/ 13 h 164"/>
                  <a:gd name="T10" fmla="*/ 344 w 344"/>
                  <a:gd name="T1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4" h="164">
                    <a:moveTo>
                      <a:pt x="344" y="0"/>
                    </a:moveTo>
                    <a:lnTo>
                      <a:pt x="344" y="164"/>
                    </a:lnTo>
                    <a:lnTo>
                      <a:pt x="72" y="157"/>
                    </a:lnTo>
                    <a:lnTo>
                      <a:pt x="0" y="87"/>
                    </a:lnTo>
                    <a:lnTo>
                      <a:pt x="74" y="13"/>
                    </a:lnTo>
                    <a:lnTo>
                      <a:pt x="344" y="0"/>
                    </a:lnTo>
                    <a:close/>
                  </a:path>
                </a:pathLst>
              </a:custGeom>
              <a:solidFill>
                <a:srgbClr val="FE80A3"/>
              </a:solidFill>
              <a:ln w="9525">
                <a:solidFill>
                  <a:srgbClr val="FF9CA6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8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2" name="Freeform: Shape 8"/>
              <p:cNvSpPr/>
              <p:nvPr/>
            </p:nvSpPr>
            <p:spPr bwMode="auto">
              <a:xfrm>
                <a:off x="3925888" y="1714501"/>
                <a:ext cx="546100" cy="139700"/>
              </a:xfrm>
              <a:custGeom>
                <a:avLst/>
                <a:gdLst>
                  <a:gd name="T0" fmla="*/ 344 w 344"/>
                  <a:gd name="T1" fmla="*/ 77 h 88"/>
                  <a:gd name="T2" fmla="*/ 344 w 344"/>
                  <a:gd name="T3" fmla="*/ 88 h 88"/>
                  <a:gd name="T4" fmla="*/ 67 w 344"/>
                  <a:gd name="T5" fmla="*/ 77 h 88"/>
                  <a:gd name="T6" fmla="*/ 0 w 344"/>
                  <a:gd name="T7" fmla="*/ 17 h 88"/>
                  <a:gd name="T8" fmla="*/ 0 w 344"/>
                  <a:gd name="T9" fmla="*/ 0 h 88"/>
                  <a:gd name="T10" fmla="*/ 71 w 344"/>
                  <a:gd name="T11" fmla="*/ 68 h 88"/>
                  <a:gd name="T12" fmla="*/ 344 w 344"/>
                  <a:gd name="T13" fmla="*/ 7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4" h="88">
                    <a:moveTo>
                      <a:pt x="344" y="77"/>
                    </a:moveTo>
                    <a:lnTo>
                      <a:pt x="344" y="88"/>
                    </a:lnTo>
                    <a:lnTo>
                      <a:pt x="67" y="7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71" y="68"/>
                    </a:lnTo>
                    <a:lnTo>
                      <a:pt x="344" y="77"/>
                    </a:lnTo>
                    <a:close/>
                  </a:path>
                </a:pathLst>
              </a:custGeom>
              <a:solidFill>
                <a:srgbClr val="FF9C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8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4" name="Freeform: Shape 9"/>
            <p:cNvSpPr/>
            <p:nvPr/>
          </p:nvSpPr>
          <p:spPr bwMode="auto">
            <a:xfrm>
              <a:off x="6053139" y="2012093"/>
              <a:ext cx="263656" cy="525219"/>
            </a:xfrm>
            <a:custGeom>
              <a:avLst/>
              <a:gdLst>
                <a:gd name="T0" fmla="*/ 0 w 150"/>
                <a:gd name="T1" fmla="*/ 289 h 301"/>
                <a:gd name="T2" fmla="*/ 150 w 150"/>
                <a:gd name="T3" fmla="*/ 289 h 301"/>
                <a:gd name="T4" fmla="*/ 150 w 150"/>
                <a:gd name="T5" fmla="*/ 15 h 301"/>
                <a:gd name="T6" fmla="*/ 0 w 150"/>
                <a:gd name="T7" fmla="*/ 15 h 301"/>
                <a:gd name="T8" fmla="*/ 0 w 150"/>
                <a:gd name="T9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1">
                  <a:moveTo>
                    <a:pt x="0" y="289"/>
                  </a:moveTo>
                  <a:cubicBezTo>
                    <a:pt x="0" y="289"/>
                    <a:pt x="81" y="301"/>
                    <a:pt x="150" y="289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0" y="15"/>
                    <a:pt x="82" y="0"/>
                    <a:pt x="0" y="15"/>
                  </a:cubicBezTo>
                  <a:lnTo>
                    <a:pt x="0" y="289"/>
                  </a:lnTo>
                  <a:close/>
                </a:path>
              </a:pathLst>
            </a:custGeom>
            <a:solidFill>
              <a:srgbClr val="58C9B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8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5" name="Group 2"/>
            <p:cNvGrpSpPr/>
            <p:nvPr/>
          </p:nvGrpSpPr>
          <p:grpSpPr>
            <a:xfrm>
              <a:off x="6316794" y="2878755"/>
              <a:ext cx="912333" cy="372467"/>
              <a:chOff x="6196015" y="2992259"/>
              <a:chExt cx="692151" cy="282576"/>
            </a:xfrm>
          </p:grpSpPr>
          <p:sp>
            <p:nvSpPr>
              <p:cNvPr id="29" name="Freeform: Shape 10"/>
              <p:cNvSpPr/>
              <p:nvPr/>
            </p:nvSpPr>
            <p:spPr bwMode="auto">
              <a:xfrm>
                <a:off x="6196015" y="2992259"/>
                <a:ext cx="692151" cy="271463"/>
              </a:xfrm>
              <a:custGeom>
                <a:avLst/>
                <a:gdLst>
                  <a:gd name="T0" fmla="*/ 0 w 436"/>
                  <a:gd name="T1" fmla="*/ 0 h 171"/>
                  <a:gd name="T2" fmla="*/ 344 w 436"/>
                  <a:gd name="T3" fmla="*/ 9 h 171"/>
                  <a:gd name="T4" fmla="*/ 436 w 436"/>
                  <a:gd name="T5" fmla="*/ 89 h 171"/>
                  <a:gd name="T6" fmla="*/ 349 w 436"/>
                  <a:gd name="T7" fmla="*/ 157 h 171"/>
                  <a:gd name="T8" fmla="*/ 0 w 436"/>
                  <a:gd name="T9" fmla="*/ 171 h 171"/>
                  <a:gd name="T10" fmla="*/ 0 w 436"/>
                  <a:gd name="T11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171">
                    <a:moveTo>
                      <a:pt x="0" y="0"/>
                    </a:moveTo>
                    <a:lnTo>
                      <a:pt x="344" y="9"/>
                    </a:lnTo>
                    <a:lnTo>
                      <a:pt x="436" y="89"/>
                    </a:lnTo>
                    <a:lnTo>
                      <a:pt x="349" y="157"/>
                    </a:lnTo>
                    <a:lnTo>
                      <a:pt x="0" y="1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C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8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Freeform: Shape 11"/>
              <p:cNvSpPr/>
              <p:nvPr/>
            </p:nvSpPr>
            <p:spPr bwMode="auto">
              <a:xfrm>
                <a:off x="6196015" y="3133547"/>
                <a:ext cx="692151" cy="141288"/>
              </a:xfrm>
              <a:custGeom>
                <a:avLst/>
                <a:gdLst>
                  <a:gd name="T0" fmla="*/ 436 w 436"/>
                  <a:gd name="T1" fmla="*/ 0 h 89"/>
                  <a:gd name="T2" fmla="*/ 436 w 436"/>
                  <a:gd name="T3" fmla="*/ 18 h 89"/>
                  <a:gd name="T4" fmla="*/ 352 w 436"/>
                  <a:gd name="T5" fmla="*/ 82 h 89"/>
                  <a:gd name="T6" fmla="*/ 0 w 436"/>
                  <a:gd name="T7" fmla="*/ 89 h 89"/>
                  <a:gd name="T8" fmla="*/ 0 w 436"/>
                  <a:gd name="T9" fmla="*/ 82 h 89"/>
                  <a:gd name="T10" fmla="*/ 351 w 436"/>
                  <a:gd name="T11" fmla="*/ 67 h 89"/>
                  <a:gd name="T12" fmla="*/ 436 w 436"/>
                  <a:gd name="T13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6" h="89">
                    <a:moveTo>
                      <a:pt x="436" y="0"/>
                    </a:moveTo>
                    <a:lnTo>
                      <a:pt x="436" y="18"/>
                    </a:lnTo>
                    <a:lnTo>
                      <a:pt x="352" y="82"/>
                    </a:lnTo>
                    <a:lnTo>
                      <a:pt x="0" y="89"/>
                    </a:lnTo>
                    <a:lnTo>
                      <a:pt x="0" y="82"/>
                    </a:lnTo>
                    <a:lnTo>
                      <a:pt x="351" y="67"/>
                    </a:lnTo>
                    <a:lnTo>
                      <a:pt x="4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8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: Shape 17"/>
            <p:cNvSpPr/>
            <p:nvPr/>
          </p:nvSpPr>
          <p:spPr bwMode="auto">
            <a:xfrm>
              <a:off x="6053139" y="2788780"/>
              <a:ext cx="263656" cy="525219"/>
            </a:xfrm>
            <a:custGeom>
              <a:avLst/>
              <a:gdLst>
                <a:gd name="T0" fmla="*/ 0 w 150"/>
                <a:gd name="T1" fmla="*/ 289 h 301"/>
                <a:gd name="T2" fmla="*/ 150 w 150"/>
                <a:gd name="T3" fmla="*/ 289 h 301"/>
                <a:gd name="T4" fmla="*/ 150 w 150"/>
                <a:gd name="T5" fmla="*/ 15 h 301"/>
                <a:gd name="T6" fmla="*/ 0 w 150"/>
                <a:gd name="T7" fmla="*/ 15 h 301"/>
                <a:gd name="T8" fmla="*/ 0 w 150"/>
                <a:gd name="T9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1">
                  <a:moveTo>
                    <a:pt x="0" y="289"/>
                  </a:moveTo>
                  <a:cubicBezTo>
                    <a:pt x="0" y="289"/>
                    <a:pt x="81" y="301"/>
                    <a:pt x="150" y="289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0" y="15"/>
                    <a:pt x="82" y="0"/>
                    <a:pt x="0" y="15"/>
                  </a:cubicBezTo>
                  <a:lnTo>
                    <a:pt x="0" y="289"/>
                  </a:lnTo>
                  <a:close/>
                </a:path>
              </a:pathLst>
            </a:custGeom>
            <a:solidFill>
              <a:srgbClr val="58C9B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8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: Shape 18"/>
            <p:cNvSpPr/>
            <p:nvPr/>
          </p:nvSpPr>
          <p:spPr bwMode="auto">
            <a:xfrm>
              <a:off x="6053139" y="3676593"/>
              <a:ext cx="263656" cy="525219"/>
            </a:xfrm>
            <a:custGeom>
              <a:avLst/>
              <a:gdLst>
                <a:gd name="T0" fmla="*/ 0 w 150"/>
                <a:gd name="T1" fmla="*/ 289 h 301"/>
                <a:gd name="T2" fmla="*/ 150 w 150"/>
                <a:gd name="T3" fmla="*/ 289 h 301"/>
                <a:gd name="T4" fmla="*/ 150 w 150"/>
                <a:gd name="T5" fmla="*/ 15 h 301"/>
                <a:gd name="T6" fmla="*/ 0 w 150"/>
                <a:gd name="T7" fmla="*/ 15 h 301"/>
                <a:gd name="T8" fmla="*/ 0 w 150"/>
                <a:gd name="T9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1">
                  <a:moveTo>
                    <a:pt x="0" y="289"/>
                  </a:moveTo>
                  <a:cubicBezTo>
                    <a:pt x="0" y="289"/>
                    <a:pt x="81" y="301"/>
                    <a:pt x="150" y="289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0" y="15"/>
                    <a:pt x="82" y="0"/>
                    <a:pt x="0" y="15"/>
                  </a:cubicBezTo>
                  <a:lnTo>
                    <a:pt x="0" y="289"/>
                  </a:lnTo>
                  <a:close/>
                </a:path>
              </a:pathLst>
            </a:custGeom>
            <a:solidFill>
              <a:srgbClr val="58C9B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8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8" name="Group 20"/>
            <p:cNvGrpSpPr/>
            <p:nvPr/>
          </p:nvGrpSpPr>
          <p:grpSpPr>
            <a:xfrm>
              <a:off x="6272848" y="3647296"/>
              <a:ext cx="1659357" cy="604733"/>
              <a:chOff x="4638675" y="2527301"/>
              <a:chExt cx="1258888" cy="458787"/>
            </a:xfrm>
          </p:grpSpPr>
          <p:sp>
            <p:nvSpPr>
              <p:cNvPr id="27" name="Freeform: Shape 12"/>
              <p:cNvSpPr/>
              <p:nvPr/>
            </p:nvSpPr>
            <p:spPr bwMode="auto">
              <a:xfrm>
                <a:off x="4638675" y="2527301"/>
                <a:ext cx="1258888" cy="439738"/>
              </a:xfrm>
              <a:custGeom>
                <a:avLst/>
                <a:gdLst>
                  <a:gd name="T0" fmla="*/ 0 w 793"/>
                  <a:gd name="T1" fmla="*/ 43 h 277"/>
                  <a:gd name="T2" fmla="*/ 0 w 793"/>
                  <a:gd name="T3" fmla="*/ 220 h 277"/>
                  <a:gd name="T4" fmla="*/ 626 w 793"/>
                  <a:gd name="T5" fmla="*/ 277 h 277"/>
                  <a:gd name="T6" fmla="*/ 793 w 793"/>
                  <a:gd name="T7" fmla="*/ 145 h 277"/>
                  <a:gd name="T8" fmla="*/ 628 w 793"/>
                  <a:gd name="T9" fmla="*/ 0 h 277"/>
                  <a:gd name="T10" fmla="*/ 0 w 793"/>
                  <a:gd name="T11" fmla="*/ 43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3" h="277">
                    <a:moveTo>
                      <a:pt x="0" y="43"/>
                    </a:moveTo>
                    <a:lnTo>
                      <a:pt x="0" y="220"/>
                    </a:lnTo>
                    <a:lnTo>
                      <a:pt x="626" y="277"/>
                    </a:lnTo>
                    <a:lnTo>
                      <a:pt x="793" y="145"/>
                    </a:lnTo>
                    <a:lnTo>
                      <a:pt x="628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E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8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Freeform: Shape 13"/>
              <p:cNvSpPr/>
              <p:nvPr/>
            </p:nvSpPr>
            <p:spPr bwMode="auto">
              <a:xfrm>
                <a:off x="4638675" y="2757488"/>
                <a:ext cx="1258888" cy="228600"/>
              </a:xfrm>
              <a:custGeom>
                <a:avLst/>
                <a:gdLst>
                  <a:gd name="T0" fmla="*/ 793 w 793"/>
                  <a:gd name="T1" fmla="*/ 0 h 144"/>
                  <a:gd name="T2" fmla="*/ 793 w 793"/>
                  <a:gd name="T3" fmla="*/ 21 h 144"/>
                  <a:gd name="T4" fmla="*/ 627 w 793"/>
                  <a:gd name="T5" fmla="*/ 144 h 144"/>
                  <a:gd name="T6" fmla="*/ 0 w 793"/>
                  <a:gd name="T7" fmla="*/ 92 h 144"/>
                  <a:gd name="T8" fmla="*/ 0 w 793"/>
                  <a:gd name="T9" fmla="*/ 75 h 144"/>
                  <a:gd name="T10" fmla="*/ 627 w 793"/>
                  <a:gd name="T11" fmla="*/ 131 h 144"/>
                  <a:gd name="T12" fmla="*/ 793 w 793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3" h="144">
                    <a:moveTo>
                      <a:pt x="793" y="0"/>
                    </a:moveTo>
                    <a:lnTo>
                      <a:pt x="793" y="21"/>
                    </a:lnTo>
                    <a:lnTo>
                      <a:pt x="627" y="144"/>
                    </a:lnTo>
                    <a:lnTo>
                      <a:pt x="0" y="92"/>
                    </a:lnTo>
                    <a:lnTo>
                      <a:pt x="0" y="75"/>
                    </a:lnTo>
                    <a:lnTo>
                      <a:pt x="627" y="131"/>
                    </a:lnTo>
                    <a:lnTo>
                      <a:pt x="793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8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9" name="Freeform: Shape 19"/>
            <p:cNvSpPr/>
            <p:nvPr/>
          </p:nvSpPr>
          <p:spPr bwMode="auto">
            <a:xfrm>
              <a:off x="6053139" y="4437733"/>
              <a:ext cx="263656" cy="525219"/>
            </a:xfrm>
            <a:custGeom>
              <a:avLst/>
              <a:gdLst>
                <a:gd name="T0" fmla="*/ 0 w 150"/>
                <a:gd name="T1" fmla="*/ 289 h 301"/>
                <a:gd name="T2" fmla="*/ 150 w 150"/>
                <a:gd name="T3" fmla="*/ 289 h 301"/>
                <a:gd name="T4" fmla="*/ 150 w 150"/>
                <a:gd name="T5" fmla="*/ 15 h 301"/>
                <a:gd name="T6" fmla="*/ 0 w 150"/>
                <a:gd name="T7" fmla="*/ 15 h 301"/>
                <a:gd name="T8" fmla="*/ 0 w 150"/>
                <a:gd name="T9" fmla="*/ 28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01">
                  <a:moveTo>
                    <a:pt x="0" y="289"/>
                  </a:moveTo>
                  <a:cubicBezTo>
                    <a:pt x="0" y="289"/>
                    <a:pt x="81" y="301"/>
                    <a:pt x="150" y="289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0" y="15"/>
                    <a:pt x="82" y="0"/>
                    <a:pt x="0" y="15"/>
                  </a:cubicBezTo>
                  <a:lnTo>
                    <a:pt x="0" y="289"/>
                  </a:lnTo>
                  <a:close/>
                </a:path>
              </a:pathLst>
            </a:custGeom>
            <a:solidFill>
              <a:srgbClr val="58C9B0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8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20" name="Group 21"/>
            <p:cNvGrpSpPr/>
            <p:nvPr/>
          </p:nvGrpSpPr>
          <p:grpSpPr>
            <a:xfrm>
              <a:off x="4439816" y="4405302"/>
              <a:ext cx="1657264" cy="613103"/>
              <a:chOff x="3248025" y="3009901"/>
              <a:chExt cx="1257300" cy="465137"/>
            </a:xfrm>
          </p:grpSpPr>
          <p:sp>
            <p:nvSpPr>
              <p:cNvPr id="25" name="Freeform: Shape 14"/>
              <p:cNvSpPr/>
              <p:nvPr/>
            </p:nvSpPr>
            <p:spPr bwMode="auto">
              <a:xfrm>
                <a:off x="3248025" y="3009901"/>
                <a:ext cx="1257300" cy="446088"/>
              </a:xfrm>
              <a:custGeom>
                <a:avLst/>
                <a:gdLst>
                  <a:gd name="T0" fmla="*/ 792 w 792"/>
                  <a:gd name="T1" fmla="*/ 49 h 281"/>
                  <a:gd name="T2" fmla="*/ 792 w 792"/>
                  <a:gd name="T3" fmla="*/ 226 h 281"/>
                  <a:gd name="T4" fmla="*/ 165 w 792"/>
                  <a:gd name="T5" fmla="*/ 281 h 281"/>
                  <a:gd name="T6" fmla="*/ 0 w 792"/>
                  <a:gd name="T7" fmla="*/ 149 h 281"/>
                  <a:gd name="T8" fmla="*/ 167 w 792"/>
                  <a:gd name="T9" fmla="*/ 0 h 281"/>
                  <a:gd name="T10" fmla="*/ 792 w 792"/>
                  <a:gd name="T11" fmla="*/ 49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2" h="281">
                    <a:moveTo>
                      <a:pt x="792" y="49"/>
                    </a:moveTo>
                    <a:lnTo>
                      <a:pt x="792" y="226"/>
                    </a:lnTo>
                    <a:lnTo>
                      <a:pt x="165" y="281"/>
                    </a:lnTo>
                    <a:lnTo>
                      <a:pt x="0" y="149"/>
                    </a:lnTo>
                    <a:lnTo>
                      <a:pt x="167" y="0"/>
                    </a:lnTo>
                    <a:lnTo>
                      <a:pt x="792" y="49"/>
                    </a:lnTo>
                    <a:close/>
                  </a:path>
                </a:pathLst>
              </a:custGeom>
              <a:solidFill>
                <a:srgbClr val="F4C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8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Freeform: Shape 15"/>
              <p:cNvSpPr/>
              <p:nvPr/>
            </p:nvSpPr>
            <p:spPr bwMode="auto">
              <a:xfrm>
                <a:off x="3248025" y="3246438"/>
                <a:ext cx="1257300" cy="228600"/>
              </a:xfrm>
              <a:custGeom>
                <a:avLst/>
                <a:gdLst>
                  <a:gd name="T0" fmla="*/ 0 w 792"/>
                  <a:gd name="T1" fmla="*/ 0 h 144"/>
                  <a:gd name="T2" fmla="*/ 0 w 792"/>
                  <a:gd name="T3" fmla="*/ 17 h 144"/>
                  <a:gd name="T4" fmla="*/ 163 w 792"/>
                  <a:gd name="T5" fmla="*/ 144 h 144"/>
                  <a:gd name="T6" fmla="*/ 792 w 792"/>
                  <a:gd name="T7" fmla="*/ 87 h 144"/>
                  <a:gd name="T8" fmla="*/ 792 w 792"/>
                  <a:gd name="T9" fmla="*/ 77 h 144"/>
                  <a:gd name="T10" fmla="*/ 164 w 792"/>
                  <a:gd name="T11" fmla="*/ 132 h 144"/>
                  <a:gd name="T12" fmla="*/ 0 w 792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2" h="144">
                    <a:moveTo>
                      <a:pt x="0" y="0"/>
                    </a:moveTo>
                    <a:lnTo>
                      <a:pt x="0" y="17"/>
                    </a:lnTo>
                    <a:lnTo>
                      <a:pt x="163" y="144"/>
                    </a:lnTo>
                    <a:lnTo>
                      <a:pt x="792" y="87"/>
                    </a:lnTo>
                    <a:lnTo>
                      <a:pt x="792" y="77"/>
                    </a:lnTo>
                    <a:lnTo>
                      <a:pt x="164" y="1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8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21" name="Freeform: Shape 33"/>
            <p:cNvSpPr/>
            <p:nvPr/>
          </p:nvSpPr>
          <p:spPr bwMode="auto">
            <a:xfrm>
              <a:off x="6760152" y="2925844"/>
              <a:ext cx="252272" cy="252272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8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Freeform: Shape 34"/>
            <p:cNvSpPr/>
            <p:nvPr/>
          </p:nvSpPr>
          <p:spPr bwMode="auto">
            <a:xfrm>
              <a:off x="5483933" y="2147477"/>
              <a:ext cx="248171" cy="248171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8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: Shape 35"/>
            <p:cNvSpPr/>
            <p:nvPr/>
          </p:nvSpPr>
          <p:spPr bwMode="auto">
            <a:xfrm>
              <a:off x="4763852" y="4501035"/>
              <a:ext cx="394701" cy="394701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8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Freeform: Shape 36"/>
            <p:cNvSpPr/>
            <p:nvPr/>
          </p:nvSpPr>
          <p:spPr bwMode="auto">
            <a:xfrm>
              <a:off x="7229127" y="3744203"/>
              <a:ext cx="394701" cy="394701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8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1" name="Text Box 49"/>
          <p:cNvSpPr txBox="1">
            <a:spLocks noChangeArrowheads="1"/>
          </p:cNvSpPr>
          <p:nvPr/>
        </p:nvSpPr>
        <p:spPr bwMode="auto">
          <a:xfrm>
            <a:off x="1208579" y="1741882"/>
            <a:ext cx="3431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a. </a:t>
            </a:r>
            <a:r>
              <a:rPr lang="en-US" altLang="en-US" b="1" dirty="0" err="1">
                <a:latin typeface="Times New Roman" pitchFamily="18" charset="0"/>
              </a:rPr>
              <a:t>Đại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hội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liên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đội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42" name="Text Box 51"/>
          <p:cNvSpPr txBox="1">
            <a:spLocks noChangeArrowheads="1"/>
          </p:cNvSpPr>
          <p:nvPr/>
        </p:nvSpPr>
        <p:spPr bwMode="auto">
          <a:xfrm>
            <a:off x="829160" y="4034134"/>
            <a:ext cx="3599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c. </a:t>
            </a:r>
            <a:r>
              <a:rPr lang="en-US" altLang="en-US" b="1" dirty="0" err="1">
                <a:latin typeface="Times New Roman" pitchFamily="18" charset="0"/>
              </a:rPr>
              <a:t>Bàn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giao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tài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sản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43" name="Text Box 54"/>
          <p:cNvSpPr txBox="1">
            <a:spLocks noChangeArrowheads="1"/>
          </p:cNvSpPr>
          <p:nvPr/>
        </p:nvSpPr>
        <p:spPr bwMode="auto">
          <a:xfrm>
            <a:off x="7102982" y="1918204"/>
            <a:ext cx="376719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e. </a:t>
            </a:r>
            <a:r>
              <a:rPr lang="en-US" altLang="en-US" b="1" dirty="0" err="1">
                <a:latin typeface="Times New Roman" pitchFamily="18" charset="0"/>
              </a:rPr>
              <a:t>Xử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lí</a:t>
            </a:r>
            <a:r>
              <a:rPr lang="en-US" altLang="en-US" b="1" dirty="0">
                <a:latin typeface="Times New Roman" pitchFamily="18" charset="0"/>
              </a:rPr>
              <a:t> vi </a:t>
            </a:r>
            <a:r>
              <a:rPr lang="en-US" altLang="en-US" b="1" dirty="0" err="1">
                <a:latin typeface="Times New Roman" pitchFamily="18" charset="0"/>
              </a:rPr>
              <a:t>phạm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pháp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luật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về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giao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thông</a:t>
            </a:r>
            <a:endParaRPr lang="en-US" altLang="en-US" b="1" dirty="0">
              <a:latin typeface="Times New Roman" pitchFamily="18" charset="0"/>
            </a:endParaRPr>
          </a:p>
        </p:txBody>
      </p:sp>
      <p:sp>
        <p:nvSpPr>
          <p:cNvPr id="44" name="Text Box 55"/>
          <p:cNvSpPr txBox="1">
            <a:spLocks noChangeArrowheads="1"/>
          </p:cNvSpPr>
          <p:nvPr/>
        </p:nvSpPr>
        <p:spPr bwMode="auto">
          <a:xfrm>
            <a:off x="6095999" y="4770283"/>
            <a:ext cx="37532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latin typeface="Times New Roman" pitchFamily="18" charset="0"/>
              </a:rPr>
              <a:t>g. </a:t>
            </a:r>
            <a:r>
              <a:rPr lang="en-US" altLang="en-US" b="1" dirty="0" err="1">
                <a:latin typeface="Times New Roman" pitchFamily="18" charset="0"/>
              </a:rPr>
              <a:t>Xử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lí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việc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xây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dựng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nhà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trái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phép</a:t>
            </a:r>
            <a:r>
              <a:rPr lang="en-US" altLang="en-US" b="1" dirty="0">
                <a:latin typeface="Times New Roman" pitchFamily="18" charset="0"/>
              </a:rPr>
              <a:t>.</a:t>
            </a:r>
          </a:p>
        </p:txBody>
      </p:sp>
      <p:sp>
        <p:nvSpPr>
          <p:cNvPr id="45" name="Text Box 49"/>
          <p:cNvSpPr txBox="1">
            <a:spLocks noChangeArrowheads="1"/>
          </p:cNvSpPr>
          <p:nvPr/>
        </p:nvSpPr>
        <p:spPr bwMode="auto">
          <a:xfrm>
            <a:off x="526764" y="1737029"/>
            <a:ext cx="47105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58C9B0"/>
                </a:solidFill>
                <a:latin typeface="Times New Roman" pitchFamily="18" charset="0"/>
              </a:rPr>
              <a:t>Biên</a:t>
            </a:r>
            <a:r>
              <a:rPr lang="en-US" altLang="en-US" b="1" dirty="0" smtClean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58C9B0"/>
                </a:solidFill>
                <a:latin typeface="Times New Roman" pitchFamily="18" charset="0"/>
              </a:rPr>
              <a:t>bản</a:t>
            </a:r>
            <a:r>
              <a:rPr lang="en-US" altLang="en-US" b="1" dirty="0" smtClean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58C9B0"/>
                </a:solidFill>
                <a:latin typeface="Times New Roman" pitchFamily="18" charset="0"/>
              </a:rPr>
              <a:t>Đại</a:t>
            </a:r>
            <a:r>
              <a:rPr lang="en-US" altLang="en-US" b="1" dirty="0" smtClean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hội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liên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58C9B0"/>
                </a:solidFill>
                <a:latin typeface="Times New Roman" pitchFamily="18" charset="0"/>
              </a:rPr>
              <a:t>đội</a:t>
            </a:r>
            <a:endParaRPr lang="en-US" altLang="en-US" b="1" dirty="0">
              <a:solidFill>
                <a:srgbClr val="58C9B0"/>
              </a:solidFill>
              <a:latin typeface="Times New Roman" pitchFamily="18" charset="0"/>
            </a:endParaRPr>
          </a:p>
        </p:txBody>
      </p:sp>
      <p:sp>
        <p:nvSpPr>
          <p:cNvPr id="46" name="Text Box 51"/>
          <p:cNvSpPr txBox="1">
            <a:spLocks noChangeArrowheads="1"/>
          </p:cNvSpPr>
          <p:nvPr/>
        </p:nvSpPr>
        <p:spPr bwMode="auto">
          <a:xfrm>
            <a:off x="829160" y="3955968"/>
            <a:ext cx="359919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58C9B0"/>
                </a:solidFill>
                <a:latin typeface="Times New Roman" pitchFamily="18" charset="0"/>
              </a:rPr>
              <a:t>Biên</a:t>
            </a:r>
            <a:r>
              <a:rPr lang="en-US" altLang="en-US" b="1" dirty="0" smtClean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58C9B0"/>
                </a:solidFill>
                <a:latin typeface="Times New Roman" pitchFamily="18" charset="0"/>
              </a:rPr>
              <a:t>bản</a:t>
            </a:r>
            <a:r>
              <a:rPr lang="en-US" altLang="en-US" b="1" dirty="0" smtClean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58C9B0"/>
                </a:solidFill>
                <a:latin typeface="Times New Roman" pitchFamily="18" charset="0"/>
              </a:rPr>
              <a:t>bàn</a:t>
            </a:r>
            <a:r>
              <a:rPr lang="en-US" altLang="en-US" b="1" dirty="0" smtClean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giao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tài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sản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7" name="Text Box 54"/>
          <p:cNvSpPr txBox="1">
            <a:spLocks noChangeArrowheads="1"/>
          </p:cNvSpPr>
          <p:nvPr/>
        </p:nvSpPr>
        <p:spPr bwMode="auto">
          <a:xfrm>
            <a:off x="7095474" y="1877647"/>
            <a:ext cx="376719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Biên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bản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58C9B0"/>
                </a:solidFill>
                <a:latin typeface="Times New Roman" pitchFamily="18" charset="0"/>
              </a:rPr>
              <a:t>xử</a:t>
            </a:r>
            <a:r>
              <a:rPr lang="en-US" altLang="en-US" b="1" dirty="0" smtClean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lí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vi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phạm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pháp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luật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giao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thông</a:t>
            </a:r>
            <a:endParaRPr lang="en-US" altLang="en-US" b="1" dirty="0">
              <a:solidFill>
                <a:srgbClr val="58C9B0"/>
              </a:solidFill>
              <a:latin typeface="Times New Roman" pitchFamily="18" charset="0"/>
            </a:endParaRPr>
          </a:p>
        </p:txBody>
      </p:sp>
      <p:sp>
        <p:nvSpPr>
          <p:cNvPr id="48" name="Text Box 55"/>
          <p:cNvSpPr txBox="1">
            <a:spLocks noChangeArrowheads="1"/>
          </p:cNvSpPr>
          <p:nvPr/>
        </p:nvSpPr>
        <p:spPr bwMode="auto">
          <a:xfrm>
            <a:off x="6002068" y="4744304"/>
            <a:ext cx="37532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58C9B0"/>
                </a:solidFill>
                <a:latin typeface="Times New Roman" pitchFamily="18" charset="0"/>
              </a:rPr>
              <a:t>Biên</a:t>
            </a:r>
            <a:r>
              <a:rPr lang="en-US" altLang="en-US" b="1" dirty="0" smtClean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bản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58C9B0"/>
                </a:solidFill>
                <a:latin typeface="Times New Roman" pitchFamily="18" charset="0"/>
              </a:rPr>
              <a:t>xử</a:t>
            </a:r>
            <a:r>
              <a:rPr lang="en-US" altLang="en-US" b="1" dirty="0" smtClean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lí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việc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xây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dựng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nhà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trái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58C9B0"/>
                </a:solidFill>
                <a:latin typeface="Times New Roman" pitchFamily="18" charset="0"/>
              </a:rPr>
              <a:t>phép</a:t>
            </a:r>
            <a:r>
              <a:rPr lang="en-US" altLang="en-US" b="1" dirty="0">
                <a:solidFill>
                  <a:srgbClr val="58C9B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43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/>
      <p:bldP spid="47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4385819" y="487043"/>
            <a:ext cx="343555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5400" dirty="0" smtClean="0">
                <a:latin typeface="Times New Roman" pitchFamily="18" charset="0"/>
                <a:cs typeface="Times New Roman" pitchFamily="18" charset="0"/>
              </a:rPr>
              <a:t>CỦNG CỐ</a:t>
            </a:r>
            <a:endParaRPr lang="zh-CN" alt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6BFB513-E547-4560-9609-D0CDBF44A61C}"/>
              </a:ext>
            </a:extLst>
          </p:cNvPr>
          <p:cNvGrpSpPr/>
          <p:nvPr/>
        </p:nvGrpSpPr>
        <p:grpSpPr>
          <a:xfrm>
            <a:off x="532227" y="1721617"/>
            <a:ext cx="10817848" cy="1896138"/>
            <a:chOff x="532227" y="1721617"/>
            <a:chExt cx="10817848" cy="1896138"/>
          </a:xfrm>
        </p:grpSpPr>
        <p:grpSp>
          <p:nvGrpSpPr>
            <p:cNvPr id="20" name="组合 19"/>
            <p:cNvGrpSpPr/>
            <p:nvPr/>
          </p:nvGrpSpPr>
          <p:grpSpPr>
            <a:xfrm>
              <a:off x="532227" y="2340925"/>
              <a:ext cx="10224871" cy="772235"/>
              <a:chOff x="365754" y="2290226"/>
              <a:chExt cx="10224871" cy="772235"/>
            </a:xfrm>
          </p:grpSpPr>
          <p:sp>
            <p:nvSpPr>
              <p:cNvPr id="21" name="Bent Arrow 49"/>
              <p:cNvSpPr/>
              <p:nvPr/>
            </p:nvSpPr>
            <p:spPr>
              <a:xfrm flipH="1">
                <a:off x="9270608" y="2290226"/>
                <a:ext cx="1320017" cy="772235"/>
              </a:xfrm>
              <a:prstGeom prst="bentArrow">
                <a:avLst>
                  <a:gd name="adj1" fmla="val 17673"/>
                  <a:gd name="adj2" fmla="val 2457"/>
                  <a:gd name="adj3" fmla="val 0"/>
                  <a:gd name="adj4" fmla="val 51336"/>
                </a:avLst>
              </a:prstGeom>
              <a:solidFill>
                <a:srgbClr val="52A7A4"/>
              </a:solidFill>
              <a:ln>
                <a:solidFill>
                  <a:srgbClr val="52A7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 flipV="1">
                <a:off x="365754" y="2346335"/>
                <a:ext cx="1041010" cy="11920"/>
              </a:xfrm>
              <a:prstGeom prst="line">
                <a:avLst/>
              </a:prstGeom>
              <a:ln w="57150">
                <a:solidFill>
                  <a:srgbClr val="52A7A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 flipV="1">
                <a:off x="3324955" y="2330119"/>
                <a:ext cx="1041010" cy="11920"/>
              </a:xfrm>
              <a:prstGeom prst="line">
                <a:avLst/>
              </a:prstGeom>
              <a:ln w="57150">
                <a:solidFill>
                  <a:srgbClr val="52A7A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 flipV="1">
                <a:off x="6379376" y="2330119"/>
                <a:ext cx="1041010" cy="11920"/>
              </a:xfrm>
              <a:prstGeom prst="line">
                <a:avLst/>
              </a:prstGeom>
              <a:ln w="57150">
                <a:solidFill>
                  <a:srgbClr val="52A7A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AD2B1213-A0A6-425A-AEE5-8AC374375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691" y="2608564"/>
              <a:ext cx="1040384" cy="1009191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5B1154A3-0DA5-4CE1-94CA-05DC0BD6F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976" y="1746208"/>
              <a:ext cx="1614712" cy="1366952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3B90A43B-2F34-498E-87C0-B1BEB5A7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886" y="1813193"/>
              <a:ext cx="1614712" cy="1366952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B80829B1-EFB4-4391-AA69-38264DC6C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2110" y="1721617"/>
              <a:ext cx="1614712" cy="1366952"/>
            </a:xfrm>
            <a:prstGeom prst="rect">
              <a:avLst/>
            </a:prstGeom>
          </p:spPr>
        </p:pic>
      </p:grpSp>
      <p:sp>
        <p:nvSpPr>
          <p:cNvPr id="28" name="矩形 16"/>
          <p:cNvSpPr/>
          <p:nvPr/>
        </p:nvSpPr>
        <p:spPr>
          <a:xfrm>
            <a:off x="1657166" y="2962856"/>
            <a:ext cx="782259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40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58031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345876" y="537519"/>
            <a:ext cx="3408305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alt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162736" y="3493163"/>
            <a:ext cx="2417650" cy="304482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buFontTx/>
              <a:buChar char="-"/>
            </a:pP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/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111069" y="3524035"/>
            <a:ext cx="3852862" cy="206216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gian,địa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eaLnBrk="1" hangingPunct="1">
              <a:buFontTx/>
              <a:buChar char="-"/>
            </a:pP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                     </a:t>
            </a:r>
          </a:p>
          <a:p>
            <a:pPr eaLnBrk="1" hangingPunct="1"/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-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387502" y="3532037"/>
            <a:ext cx="2419350" cy="1570038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endParaRPr lang="en-US" alt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113308" y="1721814"/>
            <a:ext cx="252986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alt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963726" y="1722389"/>
            <a:ext cx="2177199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alt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8288646" y="1747789"/>
            <a:ext cx="262123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 kết thúc</a:t>
            </a:r>
          </a:p>
        </p:txBody>
      </p:sp>
      <p:cxnSp>
        <p:nvCxnSpPr>
          <p:cNvPr id="19" name="Straight Arrow Connector 18"/>
          <p:cNvCxnSpPr>
            <a:stCxn id="4" idx="2"/>
            <a:endCxn id="8" idx="0"/>
          </p:cNvCxnSpPr>
          <p:nvPr/>
        </p:nvCxnSpPr>
        <p:spPr>
          <a:xfrm flipH="1">
            <a:off x="2378238" y="1122294"/>
            <a:ext cx="3671791" cy="5995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2"/>
            <a:endCxn id="9" idx="0"/>
          </p:cNvCxnSpPr>
          <p:nvPr/>
        </p:nvCxnSpPr>
        <p:spPr>
          <a:xfrm>
            <a:off x="6050029" y="1122294"/>
            <a:ext cx="2297" cy="6000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2"/>
            <a:endCxn id="10" idx="0"/>
          </p:cNvCxnSpPr>
          <p:nvPr/>
        </p:nvCxnSpPr>
        <p:spPr>
          <a:xfrm>
            <a:off x="6050029" y="1122294"/>
            <a:ext cx="3549232" cy="6254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2"/>
            <a:endCxn id="5" idx="0"/>
          </p:cNvCxnSpPr>
          <p:nvPr/>
        </p:nvCxnSpPr>
        <p:spPr>
          <a:xfrm flipH="1">
            <a:off x="2371561" y="2306589"/>
            <a:ext cx="6677" cy="11865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2"/>
            <a:endCxn id="6" idx="0"/>
          </p:cNvCxnSpPr>
          <p:nvPr/>
        </p:nvCxnSpPr>
        <p:spPr>
          <a:xfrm flipH="1">
            <a:off x="6037500" y="2307164"/>
            <a:ext cx="14826" cy="12168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0" idx="2"/>
            <a:endCxn id="7" idx="0"/>
          </p:cNvCxnSpPr>
          <p:nvPr/>
        </p:nvCxnSpPr>
        <p:spPr>
          <a:xfrm flipH="1">
            <a:off x="9597177" y="2332564"/>
            <a:ext cx="2084" cy="11994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285" y="6135636"/>
            <a:ext cx="4573146" cy="838813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712" y="4751334"/>
            <a:ext cx="1404217" cy="1958970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21" y="5454556"/>
            <a:ext cx="1483352" cy="1255748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26" y="5559528"/>
            <a:ext cx="776413" cy="1045803"/>
          </a:xfrm>
          <a:prstGeom prst="rect">
            <a:avLst/>
          </a:prstGeom>
        </p:spPr>
      </p:pic>
      <p:pic>
        <p:nvPicPr>
          <p:cNvPr id="2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2" y="-114012"/>
            <a:ext cx="1953653" cy="18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1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959975" y="1077520"/>
            <a:ext cx="8146707" cy="47461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308" y="101991"/>
            <a:ext cx="2239327" cy="24053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28" y="5746819"/>
            <a:ext cx="5502026" cy="1009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7909"/>
            <a:ext cx="1742066" cy="34933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19"/>
            <a:ext cx="2308675" cy="22394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55" y="4670413"/>
            <a:ext cx="1240542" cy="173063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159244"/>
            <a:ext cx="1240542" cy="16709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119" y="4151823"/>
            <a:ext cx="1441809" cy="224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" y="4427110"/>
            <a:ext cx="2751012" cy="23288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75" y="2008905"/>
            <a:ext cx="1415668" cy="137322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3685" y="656476"/>
            <a:ext cx="1010366" cy="9800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37" y="5921457"/>
            <a:ext cx="822072" cy="7974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830630" y="2087691"/>
            <a:ext cx="6160879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等线" panose="02010600030101010101" pitchFamily="2" charset="-122"/>
                <a:cs typeface="经典综艺体简" panose="02010609000101010101" pitchFamily="49" charset="-122"/>
              </a:rPr>
              <a:t>CHÚC</a:t>
            </a:r>
            <a:r>
              <a:rPr kumimoji="0" lang="en-US" altLang="zh-CN" sz="8000" b="1" i="0" u="none" strike="noStrike" kern="1200" cap="none" spc="0" normalizeH="0" noProof="0" dirty="0" smtClean="0">
                <a:ln>
                  <a:noFill/>
                </a:ln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ea typeface="等线" panose="02010600030101010101" pitchFamily="2" charset="-122"/>
                <a:cs typeface="经典综艺体简" panose="02010609000101010101" pitchFamily="49" charset="-122"/>
              </a:rPr>
              <a:t> CÁC EM HỌC TỐT!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5CD1B7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ea typeface="等线" panose="02010600030101010101" pitchFamily="2" charset="-122"/>
              <a:cs typeface="经典综艺体简" panose="02010609000101010101" pitchFamily="49" charset="-122"/>
            </a:endParaRPr>
          </a:p>
        </p:txBody>
      </p:sp>
      <p:pic>
        <p:nvPicPr>
          <p:cNvPr id="27" name="图片 83">
            <a:extLst>
              <a:ext uri="{FF2B5EF4-FFF2-40B4-BE49-F238E27FC236}">
                <a16:creationId xmlns:a16="http://schemas.microsoft.com/office/drawing/2014/main" xmlns="" id="{7278AD71-7094-4C30-B530-2C6677E4BD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28" y="5354980"/>
            <a:ext cx="1309187" cy="1108306"/>
          </a:xfrm>
          <a:prstGeom prst="rect">
            <a:avLst/>
          </a:prstGeom>
        </p:spPr>
      </p:pic>
      <p:pic>
        <p:nvPicPr>
          <p:cNvPr id="28" name="图片 84">
            <a:extLst>
              <a:ext uri="{FF2B5EF4-FFF2-40B4-BE49-F238E27FC236}">
                <a16:creationId xmlns:a16="http://schemas.microsoft.com/office/drawing/2014/main" xmlns="" id="{DF62492D-0B1A-4C2A-B36F-828CD6F784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752" y="5725175"/>
            <a:ext cx="645160" cy="869010"/>
          </a:xfrm>
          <a:prstGeom prst="rect">
            <a:avLst/>
          </a:prstGeom>
        </p:spPr>
      </p:pic>
      <p:pic>
        <p:nvPicPr>
          <p:cNvPr id="29" name="图片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238" y="-321371"/>
            <a:ext cx="3124188" cy="293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5803" y="29318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" y="1456578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2806725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6" name="文本框 30"/>
          <p:cNvSpPr txBox="1">
            <a:spLocks noChangeArrowheads="1"/>
          </p:cNvSpPr>
          <p:nvPr/>
        </p:nvSpPr>
        <p:spPr bwMode="auto">
          <a:xfrm>
            <a:off x="3047610" y="2962301"/>
            <a:ext cx="638668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44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zh-CN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zh-CN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zh-CN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zh-CN" sz="4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zh-CN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93807" y="3847621"/>
            <a:ext cx="5392138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(SGK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140)</a:t>
            </a:r>
            <a:endParaRPr lang="en-US" altLang="zh-CN" sz="4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759" y="203931"/>
            <a:ext cx="4570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vi-VN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gallery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GK Scan] ✓ Tập làm van: Làm biên bản cuộc họp - Sách Giáo Khoa - Học  Online Cùng Sachgiaibaitap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29180" r="5674" b="12459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73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6356" r="8425" b="9404"/>
          <a:stretch/>
        </p:blipFill>
        <p:spPr bwMode="auto">
          <a:xfrm>
            <a:off x="2483708" y="1"/>
            <a:ext cx="70927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6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737308" y="536471"/>
            <a:ext cx="4443076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44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zh-CN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zh-CN" sz="4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zh-CN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11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95" y="1436551"/>
            <a:ext cx="779277" cy="781646"/>
          </a:xfrm>
          <a:prstGeom prst="rect">
            <a:avLst/>
          </a:prstGeom>
        </p:spPr>
      </p:pic>
      <p:sp>
        <p:nvSpPr>
          <p:cNvPr id="13" name="TextBox 11"/>
          <p:cNvSpPr txBox="1"/>
          <p:nvPr/>
        </p:nvSpPr>
        <p:spPr>
          <a:xfrm>
            <a:off x="2884704" y="1429481"/>
            <a:ext cx="878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a) 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5A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21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95" y="2676182"/>
            <a:ext cx="779277" cy="781646"/>
          </a:xfrm>
          <a:prstGeom prst="rect">
            <a:avLst/>
          </a:prstGeom>
        </p:spPr>
      </p:pic>
      <p:pic>
        <p:nvPicPr>
          <p:cNvPr id="22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94" y="4708029"/>
            <a:ext cx="779277" cy="7816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B809365-B465-4F0B-A72C-13C04F251F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0" y="1930789"/>
            <a:ext cx="1567765" cy="3493349"/>
          </a:xfrm>
          <a:prstGeom prst="rect">
            <a:avLst/>
          </a:prstGeom>
        </p:spPr>
      </p:pic>
      <p:sp>
        <p:nvSpPr>
          <p:cNvPr id="23" name="TextBox 11"/>
          <p:cNvSpPr txBox="1"/>
          <p:nvPr/>
        </p:nvSpPr>
        <p:spPr>
          <a:xfrm>
            <a:off x="2849272" y="2628224"/>
            <a:ext cx="78393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b)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4704" y="4742282"/>
            <a:ext cx="6520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3" grpId="0"/>
      <p:bldP spid="2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12180" y="1535968"/>
            <a:ext cx="5074220" cy="2875488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1" name="组合 100"/>
          <p:cNvGrpSpPr/>
          <p:nvPr/>
        </p:nvGrpSpPr>
        <p:grpSpPr>
          <a:xfrm flipH="1">
            <a:off x="6256634" y="1090376"/>
            <a:ext cx="5484406" cy="3084713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93" name="TextBox 11"/>
          <p:cNvSpPr txBox="1"/>
          <p:nvPr/>
        </p:nvSpPr>
        <p:spPr>
          <a:xfrm>
            <a:off x="816175" y="2005245"/>
            <a:ext cx="4405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Sự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xảy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ra.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- Ý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kiến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mọi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điều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thống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,…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6" name="TextBox 11"/>
          <p:cNvSpPr txBox="1"/>
          <p:nvPr/>
        </p:nvSpPr>
        <p:spPr>
          <a:xfrm>
            <a:off x="7193003" y="1716527"/>
            <a:ext cx="41389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Nhằm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đúng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điều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thống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Xem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xét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98" name="图片 197">
            <a:extLst>
              <a:ext uri="{FF2B5EF4-FFF2-40B4-BE49-F238E27FC236}">
                <a16:creationId xmlns:a16="http://schemas.microsoft.com/office/drawing/2014/main" xmlns="" id="{D2937CA8-BFF2-4101-9957-36122EE3A7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6559" y="3164995"/>
            <a:ext cx="2181880" cy="3201629"/>
          </a:xfrm>
          <a:prstGeom prst="rect">
            <a:avLst/>
          </a:prstGeom>
        </p:spPr>
      </p:pic>
      <p:sp>
        <p:nvSpPr>
          <p:cNvPr id="199" name="TextBox 11"/>
          <p:cNvSpPr txBox="1"/>
          <p:nvPr/>
        </p:nvSpPr>
        <p:spPr>
          <a:xfrm>
            <a:off x="1751530" y="444045"/>
            <a:ext cx="878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a) 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5A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9223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3" grpId="0"/>
      <p:bldP spid="196" grpId="0"/>
      <p:bldP spid="1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B809365-B465-4F0B-A72C-13C04F251F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0" y="1930789"/>
            <a:ext cx="1567765" cy="3493349"/>
          </a:xfrm>
          <a:prstGeom prst="rect">
            <a:avLst/>
          </a:prstGeom>
        </p:spPr>
      </p:pic>
      <p:sp>
        <p:nvSpPr>
          <p:cNvPr id="23" name="TextBox 11"/>
          <p:cNvSpPr txBox="1"/>
          <p:nvPr/>
        </p:nvSpPr>
        <p:spPr>
          <a:xfrm>
            <a:off x="2293217" y="2037742"/>
            <a:ext cx="75674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b)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94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932" r="2952" b="2557"/>
          <a:stretch/>
        </p:blipFill>
        <p:spPr bwMode="auto">
          <a:xfrm>
            <a:off x="247141" y="-24714"/>
            <a:ext cx="55358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16692" y="247135"/>
            <a:ext cx="4658497" cy="1062682"/>
            <a:chOff x="716692" y="247135"/>
            <a:chExt cx="4658497" cy="106268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16692" y="247135"/>
              <a:ext cx="0" cy="1062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16692" y="1309816"/>
              <a:ext cx="465849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375189" y="247135"/>
              <a:ext cx="0" cy="10626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16692" y="247135"/>
              <a:ext cx="465849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095272" y="67961"/>
            <a:ext cx="5717788" cy="6672648"/>
            <a:chOff x="6095272" y="1717591"/>
            <a:chExt cx="5717788" cy="667264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backgroundMark x1="15062" y1="71860" x2="34691" y2="71294"/>
                          <a14:backgroundMark x1="17654" y1="75354" x2="34074" y2="74976"/>
                          <a14:backgroundMark x1="15556" y1="71483" x2="33827" y2="70538"/>
                          <a14:backgroundMark x1="15926" y1="72049" x2="33827" y2="71860"/>
                          <a14:backgroundMark x1="15926" y1="70161" x2="22593" y2="70916"/>
                          <a14:backgroundMark x1="16790" y1="74032" x2="34321" y2="74599"/>
                          <a14:backgroundMark x1="17407" y1="75543" x2="33457" y2="75543"/>
                          <a14:backgroundMark x1="15926" y1="74599" x2="32099" y2="74221"/>
                          <a14:backgroundMark x1="7284" y1="88669" x2="43210" y2="89424"/>
                          <a14:backgroundMark x1="6914" y1="89235" x2="26296" y2="89802"/>
                          <a14:backgroundMark x1="16420" y1="71105" x2="22840" y2="71105"/>
                          <a14:backgroundMark x1="15926" y1="75543" x2="19877" y2="7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272" y="1717591"/>
              <a:ext cx="5717788" cy="667264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6289586" y="6215450"/>
              <a:ext cx="2397211" cy="16063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624917" y="121508"/>
            <a:ext cx="4658497" cy="1062682"/>
            <a:chOff x="716692" y="247135"/>
            <a:chExt cx="4658497" cy="106268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716692" y="247135"/>
              <a:ext cx="0" cy="1062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16692" y="1309816"/>
              <a:ext cx="465849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375189" y="247135"/>
              <a:ext cx="0" cy="10626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16692" y="247135"/>
              <a:ext cx="465849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499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28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5B"/>
      </a:accent1>
      <a:accent2>
        <a:srgbClr val="D22866"/>
      </a:accent2>
      <a:accent3>
        <a:srgbClr val="FF8900"/>
      </a:accent3>
      <a:accent4>
        <a:srgbClr val="00345B"/>
      </a:accent4>
      <a:accent5>
        <a:srgbClr val="D22866"/>
      </a:accent5>
      <a:accent6>
        <a:srgbClr val="FF8900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964</Words>
  <Application>Microsoft Office PowerPoint</Application>
  <PresentationFormat>Custom</PresentationFormat>
  <Paragraphs>142</Paragraphs>
  <Slides>25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主题​​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1028058</dc:title>
  <dc:creator>张 建春</dc:creator>
  <cp:lastModifiedBy>fg</cp:lastModifiedBy>
  <cp:revision>57</cp:revision>
  <dcterms:created xsi:type="dcterms:W3CDTF">2018-10-18T04:28:00Z</dcterms:created>
  <dcterms:modified xsi:type="dcterms:W3CDTF">2021-11-21T03:04:23Z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2052-10.1.0.7521</vt:lpwstr>
  </property>
</Properties>
</file>