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0" r:id="rId4"/>
    <p:sldId id="262" r:id="rId5"/>
    <p:sldId id="268" r:id="rId6"/>
    <p:sldId id="261" r:id="rId7"/>
    <p:sldId id="267" r:id="rId8"/>
    <p:sldId id="272" r:id="rId9"/>
    <p:sldId id="271" r:id="rId10"/>
    <p:sldId id="257" r:id="rId11"/>
    <p:sldId id="260" r:id="rId12"/>
    <p:sldId id="265" r:id="rId13"/>
    <p:sldId id="263" r:id="rId14"/>
    <p:sldId id="258" r:id="rId15"/>
    <p:sldId id="264" r:id="rId16"/>
    <p:sldId id="273" r:id="rId17"/>
    <p:sldId id="259" r:id="rId18"/>
    <p:sldId id="274" r:id="rId19"/>
    <p:sldId id="266" r:id="rId20"/>
    <p:sldId id="275" r:id="rId21"/>
    <p:sldId id="276" r:id="rId22"/>
    <p:sldId id="277" r:id="rId23"/>
    <p:sldId id="278" r:id="rId24"/>
    <p:sldId id="279" r:id="rId25"/>
  </p:sldIdLst>
  <p:sldSz cx="12192000" cy="6858000"/>
  <p:notesSz cx="6858000" cy="9144000"/>
  <p:embeddedFontLst>
    <p:embeddedFont>
      <p:font typeface="#9Slide03 IcielPanton Black" panose="00000A00000000000000" pitchFamily="2" charset="0"/>
      <p:bold r:id="rId26"/>
    </p:embeddedFont>
    <p:embeddedFont>
      <p:font typeface="#9Slide04 Goku" panose="02000503000000020004" pitchFamily="2" charset="0"/>
      <p:regular r:id="rId27"/>
    </p:embeddedFont>
    <p:embeddedFont>
      <p:font typeface="#9Slide04 Pridi SemiBold" panose="00000700000000000000" pitchFamily="2" charset="-34"/>
      <p:bold r:id="rId28"/>
    </p:embeddedFont>
    <p:embeddedFont>
      <p:font typeface="#9Slide05 SVNStoryteller Script" panose="00000500000000000000" pitchFamily="2" charset="0"/>
      <p:regular r:id="rId29"/>
    </p:embeddedFont>
    <p:embeddedFont>
      <p:font typeface="#9Slide06 SVNFresh Script" pitchFamily="2" charset="0"/>
      <p:regular r:id="rId30"/>
    </p:embeddedFont>
    <p:embeddedFont>
      <p:font typeface="#9Slide07 HoneyCream" pitchFamily="2" charset="0"/>
      <p:regular r:id="rId31"/>
    </p:embeddedFont>
    <p:embeddedFont>
      <p:font typeface=".VnTime" panose="020B7200000000000000" pitchFamily="34" charset="0"/>
      <p:regular r:id="rId32"/>
      <p:bold r:id="rId33"/>
      <p:italic r:id="rId34"/>
      <p:boldItalic r:id="rId35"/>
    </p:embeddedFont>
    <p:embeddedFont>
      <p:font typeface=".VnTimeH" panose="020B7200000000000000"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SVN-Newton" panose="02040603050506020204" pitchFamily="18" charset="0"/>
      <p:regular r:id="rId46"/>
    </p:embeddedFont>
    <p:embeddedFont>
      <p:font typeface="UTM Duepuntozero" panose="02040603050506020204" pitchFamily="18" charset="0"/>
      <p:regular r:id="rId47"/>
      <p:bold r:id="rId48"/>
    </p:embeddedFont>
    <p:embeddedFont>
      <p:font typeface="UVF Rapture Heavenly" panose="00000400000000000000" pitchFamily="2" charset="0"/>
      <p:regular r:id="rId49"/>
    </p:embeddedFont>
    <p:embeddedFont>
      <p:font typeface="UVF TypoSlabserif" panose="02000403050000020004" pitchFamily="2" charset="0"/>
      <p:regular r:id="rId50"/>
    </p:embeddedFont>
    <p:embeddedFont>
      <p:font typeface="UVN Bo Quen" panose="04040804060802020203" pitchFamily="82" charset="0"/>
      <p:regular r:id="rId51"/>
    </p:embeddedFont>
    <p:embeddedFont>
      <p:font typeface="UVN Mua Thu" panose="03020702040507090A04" pitchFamily="66"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8872"/>
    <a:srgbClr val="E6E6E6"/>
    <a:srgbClr val="593655"/>
    <a:srgbClr val="E2D928"/>
    <a:srgbClr val="F5E5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489" autoAdjust="0"/>
    <p:restoredTop sz="94660"/>
  </p:normalViewPr>
  <p:slideViewPr>
    <p:cSldViewPr snapToGrid="0">
      <p:cViewPr varScale="1">
        <p:scale>
          <a:sx n="85" d="100"/>
          <a:sy n="85" d="100"/>
        </p:scale>
        <p:origin x="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B912-CF05-4C61-BB4A-89517CC3A2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6400EB-1BC2-44C1-BB90-A55B6F7E74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6C596B-BA44-42BB-8B7F-65E933638F37}"/>
              </a:ext>
            </a:extLst>
          </p:cNvPr>
          <p:cNvSpPr>
            <a:spLocks noGrp="1"/>
          </p:cNvSpPr>
          <p:nvPr>
            <p:ph type="dt" sz="half" idx="10"/>
          </p:nvPr>
        </p:nvSpPr>
        <p:spPr/>
        <p:txBody>
          <a:bodyPr/>
          <a:lstStyle/>
          <a:p>
            <a:fld id="{3B222193-4944-4CEF-AC47-B068F27A6E1D}" type="datetimeFigureOut">
              <a:rPr lang="en-US" smtClean="0"/>
              <a:t>3/2/2022</a:t>
            </a:fld>
            <a:endParaRPr lang="en-US"/>
          </a:p>
        </p:txBody>
      </p:sp>
      <p:sp>
        <p:nvSpPr>
          <p:cNvPr id="5" name="Footer Placeholder 4">
            <a:extLst>
              <a:ext uri="{FF2B5EF4-FFF2-40B4-BE49-F238E27FC236}">
                <a16:creationId xmlns:a16="http://schemas.microsoft.com/office/drawing/2014/main" id="{FF8DC415-ED62-46BE-A286-4D563AEEF8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7D7F8-A381-4B48-86A3-87F5BCA85BB1}"/>
              </a:ext>
            </a:extLst>
          </p:cNvPr>
          <p:cNvSpPr>
            <a:spLocks noGrp="1"/>
          </p:cNvSpPr>
          <p:nvPr>
            <p:ph type="sldNum" sz="quarter" idx="12"/>
          </p:nvPr>
        </p:nvSpPr>
        <p:spPr/>
        <p:txBody>
          <a:bodyPr/>
          <a:lstStyle/>
          <a:p>
            <a:fld id="{6109AE67-053B-4750-A421-8724898D6DE2}" type="slidenum">
              <a:rPr lang="en-US" smtClean="0"/>
              <a:t>‹#›</a:t>
            </a:fld>
            <a:endParaRPr lang="en-US"/>
          </a:p>
        </p:txBody>
      </p:sp>
    </p:spTree>
    <p:extLst>
      <p:ext uri="{BB962C8B-B14F-4D97-AF65-F5344CB8AC3E}">
        <p14:creationId xmlns:p14="http://schemas.microsoft.com/office/powerpoint/2010/main" val="259436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A191-5F94-4190-AC15-E82D745E19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0C1D9A-DA2E-4F1B-8170-C2C25A7B84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B9C63-5035-4B36-8D9B-85B62074BEFE}"/>
              </a:ext>
            </a:extLst>
          </p:cNvPr>
          <p:cNvSpPr>
            <a:spLocks noGrp="1"/>
          </p:cNvSpPr>
          <p:nvPr>
            <p:ph type="dt" sz="half" idx="10"/>
          </p:nvPr>
        </p:nvSpPr>
        <p:spPr/>
        <p:txBody>
          <a:bodyPr/>
          <a:lstStyle/>
          <a:p>
            <a:fld id="{3B222193-4944-4CEF-AC47-B068F27A6E1D}" type="datetimeFigureOut">
              <a:rPr lang="en-US" smtClean="0"/>
              <a:t>3/2/2022</a:t>
            </a:fld>
            <a:endParaRPr lang="en-US"/>
          </a:p>
        </p:txBody>
      </p:sp>
      <p:sp>
        <p:nvSpPr>
          <p:cNvPr id="5" name="Footer Placeholder 4">
            <a:extLst>
              <a:ext uri="{FF2B5EF4-FFF2-40B4-BE49-F238E27FC236}">
                <a16:creationId xmlns:a16="http://schemas.microsoft.com/office/drawing/2014/main" id="{18CA5615-1FA3-495D-90C3-4BE486EFE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33FA7-5B2E-420F-9D1A-503287E95D8C}"/>
              </a:ext>
            </a:extLst>
          </p:cNvPr>
          <p:cNvSpPr>
            <a:spLocks noGrp="1"/>
          </p:cNvSpPr>
          <p:nvPr>
            <p:ph type="sldNum" sz="quarter" idx="12"/>
          </p:nvPr>
        </p:nvSpPr>
        <p:spPr/>
        <p:txBody>
          <a:bodyPr/>
          <a:lstStyle/>
          <a:p>
            <a:fld id="{6109AE67-053B-4750-A421-8724898D6DE2}" type="slidenum">
              <a:rPr lang="en-US" smtClean="0"/>
              <a:t>‹#›</a:t>
            </a:fld>
            <a:endParaRPr lang="en-US"/>
          </a:p>
        </p:txBody>
      </p:sp>
    </p:spTree>
    <p:extLst>
      <p:ext uri="{BB962C8B-B14F-4D97-AF65-F5344CB8AC3E}">
        <p14:creationId xmlns:p14="http://schemas.microsoft.com/office/powerpoint/2010/main" val="222681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8B3B35-B985-4893-9F77-6E63B2DAED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A64DDE-A675-4F00-9F26-4FEDF6A083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B63B5-67BB-463F-BB66-DCE9B760C0EE}"/>
              </a:ext>
            </a:extLst>
          </p:cNvPr>
          <p:cNvSpPr>
            <a:spLocks noGrp="1"/>
          </p:cNvSpPr>
          <p:nvPr>
            <p:ph type="dt" sz="half" idx="10"/>
          </p:nvPr>
        </p:nvSpPr>
        <p:spPr/>
        <p:txBody>
          <a:bodyPr/>
          <a:lstStyle/>
          <a:p>
            <a:fld id="{3B222193-4944-4CEF-AC47-B068F27A6E1D}" type="datetimeFigureOut">
              <a:rPr lang="en-US" smtClean="0"/>
              <a:t>3/2/2022</a:t>
            </a:fld>
            <a:endParaRPr lang="en-US"/>
          </a:p>
        </p:txBody>
      </p:sp>
      <p:sp>
        <p:nvSpPr>
          <p:cNvPr id="5" name="Footer Placeholder 4">
            <a:extLst>
              <a:ext uri="{FF2B5EF4-FFF2-40B4-BE49-F238E27FC236}">
                <a16:creationId xmlns:a16="http://schemas.microsoft.com/office/drawing/2014/main" id="{D8305F5A-6FEE-4EEC-8DFB-0D8FB405D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D6603-1449-4724-882A-8180C9C9BE0D}"/>
              </a:ext>
            </a:extLst>
          </p:cNvPr>
          <p:cNvSpPr>
            <a:spLocks noGrp="1"/>
          </p:cNvSpPr>
          <p:nvPr>
            <p:ph type="sldNum" sz="quarter" idx="12"/>
          </p:nvPr>
        </p:nvSpPr>
        <p:spPr/>
        <p:txBody>
          <a:bodyPr/>
          <a:lstStyle/>
          <a:p>
            <a:fld id="{6109AE67-053B-4750-A421-8724898D6DE2}" type="slidenum">
              <a:rPr lang="en-US" smtClean="0"/>
              <a:t>‹#›</a:t>
            </a:fld>
            <a:endParaRPr lang="en-US"/>
          </a:p>
        </p:txBody>
      </p:sp>
    </p:spTree>
    <p:extLst>
      <p:ext uri="{BB962C8B-B14F-4D97-AF65-F5344CB8AC3E}">
        <p14:creationId xmlns:p14="http://schemas.microsoft.com/office/powerpoint/2010/main" val="2563833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B375-B022-43C7-B45C-CC8D28F108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E8C32B-FE8D-4913-9D55-063841D1C6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68CE0A-4A01-4758-8265-1FEBAC838A13}"/>
              </a:ext>
            </a:extLst>
          </p:cNvPr>
          <p:cNvSpPr>
            <a:spLocks noGrp="1"/>
          </p:cNvSpPr>
          <p:nvPr>
            <p:ph type="dt" sz="half" idx="10"/>
          </p:nvPr>
        </p:nvSpPr>
        <p:spPr/>
        <p:txBody>
          <a:bodyPr/>
          <a:lstStyle/>
          <a:p>
            <a:fld id="{B15029C5-A92A-4CF1-927C-2127CBAD4CCC}" type="datetimeFigureOut">
              <a:rPr lang="en-US" smtClean="0"/>
              <a:t>3/2/2022</a:t>
            </a:fld>
            <a:endParaRPr lang="en-US"/>
          </a:p>
        </p:txBody>
      </p:sp>
      <p:sp>
        <p:nvSpPr>
          <p:cNvPr id="5" name="Footer Placeholder 4">
            <a:extLst>
              <a:ext uri="{FF2B5EF4-FFF2-40B4-BE49-F238E27FC236}">
                <a16:creationId xmlns:a16="http://schemas.microsoft.com/office/drawing/2014/main" id="{9F91C6C1-9398-4486-9728-3AE1E69C6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D50E5-6596-4751-BDA0-3F846192CD29}"/>
              </a:ext>
            </a:extLst>
          </p:cNvPr>
          <p:cNvSpPr>
            <a:spLocks noGrp="1"/>
          </p:cNvSpPr>
          <p:nvPr>
            <p:ph type="sldNum" sz="quarter" idx="12"/>
          </p:nvPr>
        </p:nvSpPr>
        <p:spPr/>
        <p:txBody>
          <a:bodyPr/>
          <a:lstStyle/>
          <a:p>
            <a:fld id="{9F18E4C0-FEF6-4B45-9728-BAAE7A39C5F0}" type="slidenum">
              <a:rPr lang="en-US" smtClean="0"/>
              <a:t>‹#›</a:t>
            </a:fld>
            <a:endParaRPr lang="en-US"/>
          </a:p>
        </p:txBody>
      </p:sp>
    </p:spTree>
    <p:extLst>
      <p:ext uri="{BB962C8B-B14F-4D97-AF65-F5344CB8AC3E}">
        <p14:creationId xmlns:p14="http://schemas.microsoft.com/office/powerpoint/2010/main" val="118857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3BDF5-173F-4743-B980-30F03D9598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4EFEDA-F617-439D-A719-FF5FB31935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838AB-5CEC-4C4E-B53A-BAF2BE926547}"/>
              </a:ext>
            </a:extLst>
          </p:cNvPr>
          <p:cNvSpPr>
            <a:spLocks noGrp="1"/>
          </p:cNvSpPr>
          <p:nvPr>
            <p:ph type="dt" sz="half" idx="10"/>
          </p:nvPr>
        </p:nvSpPr>
        <p:spPr/>
        <p:txBody>
          <a:bodyPr/>
          <a:lstStyle/>
          <a:p>
            <a:fld id="{3B222193-4944-4CEF-AC47-B068F27A6E1D}" type="datetimeFigureOut">
              <a:rPr lang="en-US" smtClean="0"/>
              <a:t>3/2/2022</a:t>
            </a:fld>
            <a:endParaRPr lang="en-US"/>
          </a:p>
        </p:txBody>
      </p:sp>
      <p:sp>
        <p:nvSpPr>
          <p:cNvPr id="5" name="Footer Placeholder 4">
            <a:extLst>
              <a:ext uri="{FF2B5EF4-FFF2-40B4-BE49-F238E27FC236}">
                <a16:creationId xmlns:a16="http://schemas.microsoft.com/office/drawing/2014/main" id="{6635973A-9468-4349-99BB-DAD04023D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44CD5-0F91-423C-B058-ADFF82C67EC2}"/>
              </a:ext>
            </a:extLst>
          </p:cNvPr>
          <p:cNvSpPr>
            <a:spLocks noGrp="1"/>
          </p:cNvSpPr>
          <p:nvPr>
            <p:ph type="sldNum" sz="quarter" idx="12"/>
          </p:nvPr>
        </p:nvSpPr>
        <p:spPr/>
        <p:txBody>
          <a:bodyPr/>
          <a:lstStyle/>
          <a:p>
            <a:fld id="{6109AE67-053B-4750-A421-8724898D6DE2}" type="slidenum">
              <a:rPr lang="en-US" smtClean="0"/>
              <a:t>‹#›</a:t>
            </a:fld>
            <a:endParaRPr lang="en-US"/>
          </a:p>
        </p:txBody>
      </p:sp>
    </p:spTree>
    <p:extLst>
      <p:ext uri="{BB962C8B-B14F-4D97-AF65-F5344CB8AC3E}">
        <p14:creationId xmlns:p14="http://schemas.microsoft.com/office/powerpoint/2010/main" val="4191261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563C1-222E-4427-92F8-D3BCE9F700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38878B-9ED3-415A-A6C6-7470E49318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EE5F6E-4C8C-440F-AAEA-C25862A99261}"/>
              </a:ext>
            </a:extLst>
          </p:cNvPr>
          <p:cNvSpPr>
            <a:spLocks noGrp="1"/>
          </p:cNvSpPr>
          <p:nvPr>
            <p:ph type="dt" sz="half" idx="10"/>
          </p:nvPr>
        </p:nvSpPr>
        <p:spPr/>
        <p:txBody>
          <a:bodyPr/>
          <a:lstStyle/>
          <a:p>
            <a:fld id="{3B222193-4944-4CEF-AC47-B068F27A6E1D}" type="datetimeFigureOut">
              <a:rPr lang="en-US" smtClean="0"/>
              <a:t>3/2/2022</a:t>
            </a:fld>
            <a:endParaRPr lang="en-US"/>
          </a:p>
        </p:txBody>
      </p:sp>
      <p:sp>
        <p:nvSpPr>
          <p:cNvPr id="5" name="Footer Placeholder 4">
            <a:extLst>
              <a:ext uri="{FF2B5EF4-FFF2-40B4-BE49-F238E27FC236}">
                <a16:creationId xmlns:a16="http://schemas.microsoft.com/office/drawing/2014/main" id="{702E5527-05CF-4AC8-AB24-3EFA126AB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79B8-F5C5-48DA-87CA-6EA54CBEF1E9}"/>
              </a:ext>
            </a:extLst>
          </p:cNvPr>
          <p:cNvSpPr>
            <a:spLocks noGrp="1"/>
          </p:cNvSpPr>
          <p:nvPr>
            <p:ph type="sldNum" sz="quarter" idx="12"/>
          </p:nvPr>
        </p:nvSpPr>
        <p:spPr/>
        <p:txBody>
          <a:bodyPr/>
          <a:lstStyle/>
          <a:p>
            <a:fld id="{6109AE67-053B-4750-A421-8724898D6DE2}" type="slidenum">
              <a:rPr lang="en-US" smtClean="0"/>
              <a:t>‹#›</a:t>
            </a:fld>
            <a:endParaRPr lang="en-US"/>
          </a:p>
        </p:txBody>
      </p:sp>
    </p:spTree>
    <p:extLst>
      <p:ext uri="{BB962C8B-B14F-4D97-AF65-F5344CB8AC3E}">
        <p14:creationId xmlns:p14="http://schemas.microsoft.com/office/powerpoint/2010/main" val="1020011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5CB6-3F33-449C-9E91-D07466C2A4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28D47C-7565-4184-A4A0-71DE52ED9E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E07906-6BC4-45E7-A3BC-6C5A3C64ED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9F68AE-6A75-4764-87F7-270B3DF1419F}"/>
              </a:ext>
            </a:extLst>
          </p:cNvPr>
          <p:cNvSpPr>
            <a:spLocks noGrp="1"/>
          </p:cNvSpPr>
          <p:nvPr>
            <p:ph type="dt" sz="half" idx="10"/>
          </p:nvPr>
        </p:nvSpPr>
        <p:spPr/>
        <p:txBody>
          <a:bodyPr/>
          <a:lstStyle/>
          <a:p>
            <a:fld id="{3B222193-4944-4CEF-AC47-B068F27A6E1D}" type="datetimeFigureOut">
              <a:rPr lang="en-US" smtClean="0"/>
              <a:t>3/2/2022</a:t>
            </a:fld>
            <a:endParaRPr lang="en-US"/>
          </a:p>
        </p:txBody>
      </p:sp>
      <p:sp>
        <p:nvSpPr>
          <p:cNvPr id="6" name="Footer Placeholder 5">
            <a:extLst>
              <a:ext uri="{FF2B5EF4-FFF2-40B4-BE49-F238E27FC236}">
                <a16:creationId xmlns:a16="http://schemas.microsoft.com/office/drawing/2014/main" id="{A3FC492B-395F-4D1E-A135-4C03EB389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6A1CD-4B61-479E-AECD-C90CBEFB902B}"/>
              </a:ext>
            </a:extLst>
          </p:cNvPr>
          <p:cNvSpPr>
            <a:spLocks noGrp="1"/>
          </p:cNvSpPr>
          <p:nvPr>
            <p:ph type="sldNum" sz="quarter" idx="12"/>
          </p:nvPr>
        </p:nvSpPr>
        <p:spPr/>
        <p:txBody>
          <a:bodyPr/>
          <a:lstStyle/>
          <a:p>
            <a:fld id="{6109AE67-053B-4750-A421-8724898D6DE2}" type="slidenum">
              <a:rPr lang="en-US" smtClean="0"/>
              <a:t>‹#›</a:t>
            </a:fld>
            <a:endParaRPr lang="en-US"/>
          </a:p>
        </p:txBody>
      </p:sp>
    </p:spTree>
    <p:extLst>
      <p:ext uri="{BB962C8B-B14F-4D97-AF65-F5344CB8AC3E}">
        <p14:creationId xmlns:p14="http://schemas.microsoft.com/office/powerpoint/2010/main" val="1129824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3C4EC-5AAA-4ACA-9D74-AD52DD666B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DF0632-1054-49E3-9474-70164C204C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479F46-EC3C-4B47-B482-6918F1E253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793C4D-8BD4-487B-B5CA-7F3E32604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533B8D-140B-45CD-AACD-DD12565543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88E715-F0C2-4104-8CEE-65B59C515B55}"/>
              </a:ext>
            </a:extLst>
          </p:cNvPr>
          <p:cNvSpPr>
            <a:spLocks noGrp="1"/>
          </p:cNvSpPr>
          <p:nvPr>
            <p:ph type="dt" sz="half" idx="10"/>
          </p:nvPr>
        </p:nvSpPr>
        <p:spPr/>
        <p:txBody>
          <a:bodyPr/>
          <a:lstStyle/>
          <a:p>
            <a:fld id="{3B222193-4944-4CEF-AC47-B068F27A6E1D}" type="datetimeFigureOut">
              <a:rPr lang="en-US" smtClean="0"/>
              <a:t>3/2/2022</a:t>
            </a:fld>
            <a:endParaRPr lang="en-US"/>
          </a:p>
        </p:txBody>
      </p:sp>
      <p:sp>
        <p:nvSpPr>
          <p:cNvPr id="8" name="Footer Placeholder 7">
            <a:extLst>
              <a:ext uri="{FF2B5EF4-FFF2-40B4-BE49-F238E27FC236}">
                <a16:creationId xmlns:a16="http://schemas.microsoft.com/office/drawing/2014/main" id="{539444E3-8DD9-4E02-B2A5-19FC906027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BDCF03-F997-457B-A40D-89F3DB1242AE}"/>
              </a:ext>
            </a:extLst>
          </p:cNvPr>
          <p:cNvSpPr>
            <a:spLocks noGrp="1"/>
          </p:cNvSpPr>
          <p:nvPr>
            <p:ph type="sldNum" sz="quarter" idx="12"/>
          </p:nvPr>
        </p:nvSpPr>
        <p:spPr/>
        <p:txBody>
          <a:bodyPr/>
          <a:lstStyle/>
          <a:p>
            <a:fld id="{6109AE67-053B-4750-A421-8724898D6DE2}" type="slidenum">
              <a:rPr lang="en-US" smtClean="0"/>
              <a:t>‹#›</a:t>
            </a:fld>
            <a:endParaRPr lang="en-US"/>
          </a:p>
        </p:txBody>
      </p:sp>
    </p:spTree>
    <p:extLst>
      <p:ext uri="{BB962C8B-B14F-4D97-AF65-F5344CB8AC3E}">
        <p14:creationId xmlns:p14="http://schemas.microsoft.com/office/powerpoint/2010/main" val="88384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C40D3-6D08-47C0-B4FB-2B5433FBBE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52BB6A-4485-44C5-B442-2C91A37E2136}"/>
              </a:ext>
            </a:extLst>
          </p:cNvPr>
          <p:cNvSpPr>
            <a:spLocks noGrp="1"/>
          </p:cNvSpPr>
          <p:nvPr>
            <p:ph type="dt" sz="half" idx="10"/>
          </p:nvPr>
        </p:nvSpPr>
        <p:spPr/>
        <p:txBody>
          <a:bodyPr/>
          <a:lstStyle/>
          <a:p>
            <a:fld id="{3B222193-4944-4CEF-AC47-B068F27A6E1D}" type="datetimeFigureOut">
              <a:rPr lang="en-US" smtClean="0"/>
              <a:t>3/2/2022</a:t>
            </a:fld>
            <a:endParaRPr lang="en-US"/>
          </a:p>
        </p:txBody>
      </p:sp>
      <p:sp>
        <p:nvSpPr>
          <p:cNvPr id="4" name="Footer Placeholder 3">
            <a:extLst>
              <a:ext uri="{FF2B5EF4-FFF2-40B4-BE49-F238E27FC236}">
                <a16:creationId xmlns:a16="http://schemas.microsoft.com/office/drawing/2014/main" id="{A08A2DC4-2303-49DA-A9B2-D243989B39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741A0B-BFC0-4D55-BFE8-B4575DE26EF4}"/>
              </a:ext>
            </a:extLst>
          </p:cNvPr>
          <p:cNvSpPr>
            <a:spLocks noGrp="1"/>
          </p:cNvSpPr>
          <p:nvPr>
            <p:ph type="sldNum" sz="quarter" idx="12"/>
          </p:nvPr>
        </p:nvSpPr>
        <p:spPr/>
        <p:txBody>
          <a:bodyPr/>
          <a:lstStyle/>
          <a:p>
            <a:fld id="{6109AE67-053B-4750-A421-8724898D6DE2}" type="slidenum">
              <a:rPr lang="en-US" smtClean="0"/>
              <a:t>‹#›</a:t>
            </a:fld>
            <a:endParaRPr lang="en-US"/>
          </a:p>
        </p:txBody>
      </p:sp>
    </p:spTree>
    <p:extLst>
      <p:ext uri="{BB962C8B-B14F-4D97-AF65-F5344CB8AC3E}">
        <p14:creationId xmlns:p14="http://schemas.microsoft.com/office/powerpoint/2010/main" val="3016282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B61945-648A-40D8-BF80-A4DD78E47983}"/>
              </a:ext>
            </a:extLst>
          </p:cNvPr>
          <p:cNvSpPr>
            <a:spLocks noGrp="1"/>
          </p:cNvSpPr>
          <p:nvPr>
            <p:ph type="dt" sz="half" idx="10"/>
          </p:nvPr>
        </p:nvSpPr>
        <p:spPr/>
        <p:txBody>
          <a:bodyPr/>
          <a:lstStyle/>
          <a:p>
            <a:fld id="{3B222193-4944-4CEF-AC47-B068F27A6E1D}" type="datetimeFigureOut">
              <a:rPr lang="en-US" smtClean="0"/>
              <a:t>3/2/2022</a:t>
            </a:fld>
            <a:endParaRPr lang="en-US"/>
          </a:p>
        </p:txBody>
      </p:sp>
      <p:sp>
        <p:nvSpPr>
          <p:cNvPr id="3" name="Footer Placeholder 2">
            <a:extLst>
              <a:ext uri="{FF2B5EF4-FFF2-40B4-BE49-F238E27FC236}">
                <a16:creationId xmlns:a16="http://schemas.microsoft.com/office/drawing/2014/main" id="{2BF5A748-BDB6-4A8A-A065-4B3C7B46D1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971FF7-8A49-4319-809E-D14FE379750D}"/>
              </a:ext>
            </a:extLst>
          </p:cNvPr>
          <p:cNvSpPr>
            <a:spLocks noGrp="1"/>
          </p:cNvSpPr>
          <p:nvPr>
            <p:ph type="sldNum" sz="quarter" idx="12"/>
          </p:nvPr>
        </p:nvSpPr>
        <p:spPr/>
        <p:txBody>
          <a:bodyPr/>
          <a:lstStyle/>
          <a:p>
            <a:fld id="{6109AE67-053B-4750-A421-8724898D6DE2}" type="slidenum">
              <a:rPr lang="en-US" smtClean="0"/>
              <a:t>‹#›</a:t>
            </a:fld>
            <a:endParaRPr lang="en-US"/>
          </a:p>
        </p:txBody>
      </p:sp>
    </p:spTree>
    <p:extLst>
      <p:ext uri="{BB962C8B-B14F-4D97-AF65-F5344CB8AC3E}">
        <p14:creationId xmlns:p14="http://schemas.microsoft.com/office/powerpoint/2010/main" val="2908276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6C2A-F5AF-4994-B744-CF761B7A3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60EAA-54F7-44F9-9B8C-8457F124E9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9DB3BA-2CA5-4688-91A0-5C6F667C3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5778FC-2D41-4ABE-947B-763E4E2B089E}"/>
              </a:ext>
            </a:extLst>
          </p:cNvPr>
          <p:cNvSpPr>
            <a:spLocks noGrp="1"/>
          </p:cNvSpPr>
          <p:nvPr>
            <p:ph type="dt" sz="half" idx="10"/>
          </p:nvPr>
        </p:nvSpPr>
        <p:spPr/>
        <p:txBody>
          <a:bodyPr/>
          <a:lstStyle/>
          <a:p>
            <a:fld id="{3B222193-4944-4CEF-AC47-B068F27A6E1D}" type="datetimeFigureOut">
              <a:rPr lang="en-US" smtClean="0"/>
              <a:t>3/2/2022</a:t>
            </a:fld>
            <a:endParaRPr lang="en-US"/>
          </a:p>
        </p:txBody>
      </p:sp>
      <p:sp>
        <p:nvSpPr>
          <p:cNvPr id="6" name="Footer Placeholder 5">
            <a:extLst>
              <a:ext uri="{FF2B5EF4-FFF2-40B4-BE49-F238E27FC236}">
                <a16:creationId xmlns:a16="http://schemas.microsoft.com/office/drawing/2014/main" id="{ECF46E30-2986-485D-B5DA-873D8DBF9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6B9E20-AAF0-4537-B6DC-A01E73B9DA1F}"/>
              </a:ext>
            </a:extLst>
          </p:cNvPr>
          <p:cNvSpPr>
            <a:spLocks noGrp="1"/>
          </p:cNvSpPr>
          <p:nvPr>
            <p:ph type="sldNum" sz="quarter" idx="12"/>
          </p:nvPr>
        </p:nvSpPr>
        <p:spPr/>
        <p:txBody>
          <a:bodyPr/>
          <a:lstStyle/>
          <a:p>
            <a:fld id="{6109AE67-053B-4750-A421-8724898D6DE2}" type="slidenum">
              <a:rPr lang="en-US" smtClean="0"/>
              <a:t>‹#›</a:t>
            </a:fld>
            <a:endParaRPr lang="en-US"/>
          </a:p>
        </p:txBody>
      </p:sp>
    </p:spTree>
    <p:extLst>
      <p:ext uri="{BB962C8B-B14F-4D97-AF65-F5344CB8AC3E}">
        <p14:creationId xmlns:p14="http://schemas.microsoft.com/office/powerpoint/2010/main" val="2570154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A715-B789-43AA-B880-27519AA7C9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C7F1E3-E169-4489-A111-793B1A6A2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BAC926-89A5-430E-BFB5-AB6C45CEA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64B92-8E55-4583-A721-4E79F1D4D9AF}"/>
              </a:ext>
            </a:extLst>
          </p:cNvPr>
          <p:cNvSpPr>
            <a:spLocks noGrp="1"/>
          </p:cNvSpPr>
          <p:nvPr>
            <p:ph type="dt" sz="half" idx="10"/>
          </p:nvPr>
        </p:nvSpPr>
        <p:spPr/>
        <p:txBody>
          <a:bodyPr/>
          <a:lstStyle/>
          <a:p>
            <a:fld id="{3B222193-4944-4CEF-AC47-B068F27A6E1D}" type="datetimeFigureOut">
              <a:rPr lang="en-US" smtClean="0"/>
              <a:t>3/2/2022</a:t>
            </a:fld>
            <a:endParaRPr lang="en-US"/>
          </a:p>
        </p:txBody>
      </p:sp>
      <p:sp>
        <p:nvSpPr>
          <p:cNvPr id="6" name="Footer Placeholder 5">
            <a:extLst>
              <a:ext uri="{FF2B5EF4-FFF2-40B4-BE49-F238E27FC236}">
                <a16:creationId xmlns:a16="http://schemas.microsoft.com/office/drawing/2014/main" id="{1923308E-691E-4D0F-9F14-FAF4D79D5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F2CC1-2C60-4C06-94AF-96071E052A41}"/>
              </a:ext>
            </a:extLst>
          </p:cNvPr>
          <p:cNvSpPr>
            <a:spLocks noGrp="1"/>
          </p:cNvSpPr>
          <p:nvPr>
            <p:ph type="sldNum" sz="quarter" idx="12"/>
          </p:nvPr>
        </p:nvSpPr>
        <p:spPr/>
        <p:txBody>
          <a:bodyPr/>
          <a:lstStyle/>
          <a:p>
            <a:fld id="{6109AE67-053B-4750-A421-8724898D6DE2}" type="slidenum">
              <a:rPr lang="en-US" smtClean="0"/>
              <a:t>‹#›</a:t>
            </a:fld>
            <a:endParaRPr lang="en-US"/>
          </a:p>
        </p:txBody>
      </p:sp>
    </p:spTree>
    <p:extLst>
      <p:ext uri="{BB962C8B-B14F-4D97-AF65-F5344CB8AC3E}">
        <p14:creationId xmlns:p14="http://schemas.microsoft.com/office/powerpoint/2010/main" val="1717695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9ADB79-39FB-4919-943C-1D5CD73C3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24D96B-3BA4-4745-A97E-B949B751C6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31716-5F3D-4419-9F35-FE7FEA9A8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22193-4944-4CEF-AC47-B068F27A6E1D}" type="datetimeFigureOut">
              <a:rPr lang="en-US" smtClean="0"/>
              <a:t>3/2/2022</a:t>
            </a:fld>
            <a:endParaRPr lang="en-US"/>
          </a:p>
        </p:txBody>
      </p:sp>
      <p:sp>
        <p:nvSpPr>
          <p:cNvPr id="5" name="Footer Placeholder 4">
            <a:extLst>
              <a:ext uri="{FF2B5EF4-FFF2-40B4-BE49-F238E27FC236}">
                <a16:creationId xmlns:a16="http://schemas.microsoft.com/office/drawing/2014/main" id="{02E07129-0866-4807-8E1C-C3E79B88A5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7C5E37-37EE-4666-A652-0D4A172473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9AE67-053B-4750-A421-8724898D6DE2}" type="slidenum">
              <a:rPr lang="en-US" smtClean="0"/>
              <a:t>‹#›</a:t>
            </a:fld>
            <a:endParaRPr lang="en-US"/>
          </a:p>
        </p:txBody>
      </p:sp>
      <p:pic>
        <p:nvPicPr>
          <p:cNvPr id="7" name="Picture 6">
            <a:extLst>
              <a:ext uri="{FF2B5EF4-FFF2-40B4-BE49-F238E27FC236}">
                <a16:creationId xmlns:a16="http://schemas.microsoft.com/office/drawing/2014/main" id="{350819F2-DE6E-4F2C-9C77-F59651690DA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30675" y="-3742178"/>
            <a:ext cx="1802776" cy="3065652"/>
          </a:xfrm>
          <a:prstGeom prst="rect">
            <a:avLst/>
          </a:prstGeom>
        </p:spPr>
      </p:pic>
      <p:sp>
        <p:nvSpPr>
          <p:cNvPr id="8" name="TextBox 7">
            <a:extLst>
              <a:ext uri="{FF2B5EF4-FFF2-40B4-BE49-F238E27FC236}">
                <a16:creationId xmlns:a16="http://schemas.microsoft.com/office/drawing/2014/main" id="{221CE81B-A9FB-466E-A39D-2461D209E63C}"/>
              </a:ext>
            </a:extLst>
          </p:cNvPr>
          <p:cNvSpPr txBox="1"/>
          <p:nvPr userDrawn="1"/>
        </p:nvSpPr>
        <p:spPr>
          <a:xfrm>
            <a:off x="30094" y="3046"/>
            <a:ext cx="1963938" cy="461665"/>
          </a:xfrm>
          <a:prstGeom prst="rect">
            <a:avLst/>
          </a:prstGeom>
          <a:noFill/>
        </p:spPr>
        <p:txBody>
          <a:bodyPr wrap="square" rtlCol="0">
            <a:spAutoFit/>
          </a:bodyPr>
          <a:lstStyle/>
          <a:p>
            <a:r>
              <a:rPr lang="en-US" sz="2400" b="1" err="1">
                <a:solidFill>
                  <a:schemeClr val="bg2"/>
                </a:solidFill>
                <a:latin typeface="UTM Duepuntozero" panose="02040603050506020204" pitchFamily="18" charset="0"/>
              </a:rPr>
              <a:t>Măng</a:t>
            </a:r>
            <a:r>
              <a:rPr lang="en-US" sz="2400" b="1" baseline="0">
                <a:solidFill>
                  <a:schemeClr val="bg2"/>
                </a:solidFill>
                <a:latin typeface="UTM Duepuntozero" panose="02040603050506020204" pitchFamily="18" charset="0"/>
              </a:rPr>
              <a:t> Non</a:t>
            </a:r>
            <a:endParaRPr lang="en-US" sz="2400" b="1" dirty="0">
              <a:solidFill>
                <a:schemeClr val="bg2"/>
              </a:solidFill>
              <a:latin typeface="UTM Duepuntozero" panose="02040603050506020204" pitchFamily="18" charset="0"/>
            </a:endParaRPr>
          </a:p>
        </p:txBody>
      </p:sp>
      <p:sp>
        <p:nvSpPr>
          <p:cNvPr id="9" name="TextBox 8">
            <a:extLst>
              <a:ext uri="{FF2B5EF4-FFF2-40B4-BE49-F238E27FC236}">
                <a16:creationId xmlns:a16="http://schemas.microsoft.com/office/drawing/2014/main" id="{E1D4A1F0-3908-4349-A49F-06D556BD7365}"/>
              </a:ext>
            </a:extLst>
          </p:cNvPr>
          <p:cNvSpPr txBox="1"/>
          <p:nvPr userDrawn="1"/>
        </p:nvSpPr>
        <p:spPr>
          <a:xfrm>
            <a:off x="10829031" y="6480857"/>
            <a:ext cx="1963938" cy="461665"/>
          </a:xfrm>
          <a:prstGeom prst="rect">
            <a:avLst/>
          </a:prstGeom>
          <a:noFill/>
        </p:spPr>
        <p:txBody>
          <a:bodyPr wrap="square" rtlCol="0">
            <a:spAutoFit/>
          </a:bodyPr>
          <a:lstStyle/>
          <a:p>
            <a:r>
              <a:rPr lang="en-US" sz="2400" b="1">
                <a:solidFill>
                  <a:schemeClr val="bg2"/>
                </a:solidFill>
                <a:latin typeface="UTM Duepuntozero" panose="02040603050506020204" pitchFamily="18" charset="0"/>
              </a:rPr>
              <a:t>Diệu Hiền</a:t>
            </a:r>
            <a:endParaRPr lang="en-US" sz="2400" b="1" dirty="0">
              <a:solidFill>
                <a:schemeClr val="bg2"/>
              </a:solidFill>
              <a:latin typeface="UTM Duepuntozero" panose="02040603050506020204" pitchFamily="18" charset="0"/>
            </a:endParaRPr>
          </a:p>
        </p:txBody>
      </p:sp>
      <p:pic>
        <p:nvPicPr>
          <p:cNvPr id="10" name="Picture 9">
            <a:extLst>
              <a:ext uri="{FF2B5EF4-FFF2-40B4-BE49-F238E27FC236}">
                <a16:creationId xmlns:a16="http://schemas.microsoft.com/office/drawing/2014/main" id="{D410A179-801A-48E9-8871-A0B1E164376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80900" y="6422649"/>
            <a:ext cx="1152128" cy="1959214"/>
          </a:xfrm>
          <a:prstGeom prst="rect">
            <a:avLst/>
          </a:prstGeom>
        </p:spPr>
      </p:pic>
      <p:sp>
        <p:nvSpPr>
          <p:cNvPr id="11" name="TextBox 3">
            <a:extLst>
              <a:ext uri="{FF2B5EF4-FFF2-40B4-BE49-F238E27FC236}">
                <a16:creationId xmlns:a16="http://schemas.microsoft.com/office/drawing/2014/main" id="{28B22AC7-4E56-4BDE-BFEF-AA274D72A421}"/>
              </a:ext>
            </a:extLst>
          </p:cNvPr>
          <p:cNvSpPr txBox="1"/>
          <p:nvPr userDrawn="1"/>
        </p:nvSpPr>
        <p:spPr>
          <a:xfrm>
            <a:off x="3368043" y="745853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5"/>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74500EEF-838C-48E3-B334-4CD998C00E43}"/>
              </a:ext>
            </a:extLst>
          </p:cNvPr>
          <p:cNvSpPr txBox="1">
            <a:spLocks/>
          </p:cNvSpPr>
          <p:nvPr userDrawn="1"/>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2409911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31A3F8-E3F2-41C3-9F34-B8EFF48A51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0F8374-6C93-4C7F-A995-AEB698E271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44331-33E9-49EA-8ED1-52F5FE248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029C5-A92A-4CF1-927C-2127CBAD4CCC}" type="datetimeFigureOut">
              <a:rPr lang="en-US" smtClean="0"/>
              <a:t>3/2/2022</a:t>
            </a:fld>
            <a:endParaRPr lang="en-US"/>
          </a:p>
        </p:txBody>
      </p:sp>
      <p:sp>
        <p:nvSpPr>
          <p:cNvPr id="5" name="Footer Placeholder 4">
            <a:extLst>
              <a:ext uri="{FF2B5EF4-FFF2-40B4-BE49-F238E27FC236}">
                <a16:creationId xmlns:a16="http://schemas.microsoft.com/office/drawing/2014/main" id="{21A1A4B5-55AB-4317-A64C-9865B51FF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082D3F-3607-4FBF-92BA-69FE901348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8E4C0-FEF6-4B45-9728-BAAE7A39C5F0}" type="slidenum">
              <a:rPr lang="en-US" smtClean="0"/>
              <a:t>‹#›</a:t>
            </a:fld>
            <a:endParaRPr lang="en-US"/>
          </a:p>
        </p:txBody>
      </p:sp>
      <p:pic>
        <p:nvPicPr>
          <p:cNvPr id="7" name="Picture 6">
            <a:extLst>
              <a:ext uri="{FF2B5EF4-FFF2-40B4-BE49-F238E27FC236}">
                <a16:creationId xmlns:a16="http://schemas.microsoft.com/office/drawing/2014/main" id="{518B8E39-8225-4768-BBAA-EB566B4A27E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466946" y="-1623328"/>
            <a:ext cx="1169322" cy="1988453"/>
          </a:xfrm>
          <a:prstGeom prst="rect">
            <a:avLst/>
          </a:prstGeom>
        </p:spPr>
      </p:pic>
      <p:pic>
        <p:nvPicPr>
          <p:cNvPr id="8" name="Picture 7">
            <a:extLst>
              <a:ext uri="{FF2B5EF4-FFF2-40B4-BE49-F238E27FC236}">
                <a16:creationId xmlns:a16="http://schemas.microsoft.com/office/drawing/2014/main" id="{518B8E39-8225-4768-BBAA-EB566B4A27E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6074397" y="-1623328"/>
            <a:ext cx="1169322" cy="1988453"/>
          </a:xfrm>
          <a:prstGeom prst="rect">
            <a:avLst/>
          </a:prstGeom>
        </p:spPr>
      </p:pic>
      <p:sp>
        <p:nvSpPr>
          <p:cNvPr id="9" name="TextBox 8"/>
          <p:cNvSpPr txBox="1"/>
          <p:nvPr userDrawn="1"/>
        </p:nvSpPr>
        <p:spPr>
          <a:xfrm>
            <a:off x="30094" y="3046"/>
            <a:ext cx="1963938" cy="461665"/>
          </a:xfrm>
          <a:prstGeom prst="rect">
            <a:avLst/>
          </a:prstGeom>
          <a:noFill/>
        </p:spPr>
        <p:txBody>
          <a:bodyPr wrap="square" rtlCol="0">
            <a:spAutoFit/>
          </a:bodyPr>
          <a:lstStyle/>
          <a:p>
            <a:r>
              <a:rPr lang="en-US" sz="2400" b="1" err="1">
                <a:solidFill>
                  <a:schemeClr val="bg2"/>
                </a:solidFill>
                <a:latin typeface="UTM Duepuntozero" panose="02040603050506020204" pitchFamily="18" charset="0"/>
              </a:rPr>
              <a:t>Măng</a:t>
            </a:r>
            <a:r>
              <a:rPr lang="en-US" sz="2400" b="1" baseline="0">
                <a:solidFill>
                  <a:schemeClr val="bg2"/>
                </a:solidFill>
                <a:latin typeface="UTM Duepuntozero" panose="02040603050506020204" pitchFamily="18" charset="0"/>
              </a:rPr>
              <a:t> Non</a:t>
            </a:r>
            <a:endParaRPr lang="en-US" sz="2400" b="1" dirty="0">
              <a:solidFill>
                <a:schemeClr val="bg2"/>
              </a:solidFill>
              <a:latin typeface="UTM Duepuntozero" panose="02040603050506020204" pitchFamily="18" charset="0"/>
            </a:endParaRPr>
          </a:p>
        </p:txBody>
      </p:sp>
      <p:sp>
        <p:nvSpPr>
          <p:cNvPr id="10" name="TextBox 9"/>
          <p:cNvSpPr txBox="1"/>
          <p:nvPr userDrawn="1"/>
        </p:nvSpPr>
        <p:spPr>
          <a:xfrm>
            <a:off x="10488544" y="6442169"/>
            <a:ext cx="1963938" cy="461665"/>
          </a:xfrm>
          <a:prstGeom prst="rect">
            <a:avLst/>
          </a:prstGeom>
          <a:noFill/>
        </p:spPr>
        <p:txBody>
          <a:bodyPr wrap="square" rtlCol="0">
            <a:spAutoFit/>
          </a:bodyPr>
          <a:lstStyle/>
          <a:p>
            <a:r>
              <a:rPr lang="en-US" sz="2400" b="1">
                <a:solidFill>
                  <a:schemeClr val="bg2"/>
                </a:solidFill>
                <a:latin typeface="UTM Duepuntozero" panose="02040603050506020204" pitchFamily="18" charset="0"/>
              </a:rPr>
              <a:t>Diệu Hiền</a:t>
            </a:r>
            <a:endParaRPr lang="en-US" sz="2400" b="1" dirty="0">
              <a:solidFill>
                <a:schemeClr val="bg2"/>
              </a:solidFill>
              <a:latin typeface="UTM Duepuntozero" panose="02040603050506020204" pitchFamily="18" charset="0"/>
            </a:endParaRPr>
          </a:p>
        </p:txBody>
      </p:sp>
      <p:pic>
        <p:nvPicPr>
          <p:cNvPr id="12" name="Picture 11">
            <a:extLst>
              <a:ext uri="{FF2B5EF4-FFF2-40B4-BE49-F238E27FC236}">
                <a16:creationId xmlns:a16="http://schemas.microsoft.com/office/drawing/2014/main" id="{149122E1-A652-452C-B193-4C01636AAC8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3" name="TextBox 3">
            <a:extLst>
              <a:ext uri="{FF2B5EF4-FFF2-40B4-BE49-F238E27FC236}">
                <a16:creationId xmlns:a16="http://schemas.microsoft.com/office/drawing/2014/main" id="{6FE2E2E0-DE05-4209-BC4A-0CB44489E819}"/>
              </a:ext>
            </a:extLst>
          </p:cNvPr>
          <p:cNvSpPr txBox="1"/>
          <p:nvPr userDrawn="1"/>
        </p:nvSpPr>
        <p:spPr>
          <a:xfrm>
            <a:off x="3334176" y="690086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5"/>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B1D3280D-28FF-409F-8EB9-D8B61DBDC275}"/>
              </a:ext>
            </a:extLst>
          </p:cNvPr>
          <p:cNvSpPr txBox="1">
            <a:spLocks/>
          </p:cNvSpPr>
          <p:nvPr userDrawn="1"/>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2360021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1.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4.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6.jpe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D737C-D7CA-4546-938D-02DD7B89B90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4575569-8E72-4AD9-B13E-2958AC7AECB9}"/>
              </a:ext>
            </a:extLst>
          </p:cNvPr>
          <p:cNvSpPr>
            <a:spLocks noGrp="1"/>
          </p:cNvSpPr>
          <p:nvPr>
            <p:ph type="subTitle" idx="1"/>
          </p:nvPr>
        </p:nvSpPr>
        <p:spPr/>
        <p:txBody>
          <a:bodyPr/>
          <a:lstStyle/>
          <a:p>
            <a:endParaRPr lang="en-US"/>
          </a:p>
        </p:txBody>
      </p:sp>
      <p:pic>
        <p:nvPicPr>
          <p:cNvPr id="1026" name="Picture 2" descr="Sự phát triển của nghề thủ công và buôn bán thế kỉ XVI | SGK Lịch sử lớp 7">
            <a:extLst>
              <a:ext uri="{FF2B5EF4-FFF2-40B4-BE49-F238E27FC236}">
                <a16:creationId xmlns:a16="http://schemas.microsoft.com/office/drawing/2014/main" id="{E66614D2-34F4-48E1-8CA0-1652931BD4C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 r="291" b="-8315"/>
          <a:stretch/>
        </p:blipFill>
        <p:spPr bwMode="auto">
          <a:xfrm>
            <a:off x="-141639" y="0"/>
            <a:ext cx="12549831" cy="8006317"/>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22">
            <a:extLst>
              <a:ext uri="{FF2B5EF4-FFF2-40B4-BE49-F238E27FC236}">
                <a16:creationId xmlns:a16="http://schemas.microsoft.com/office/drawing/2014/main" id="{5171D5C9-9AD9-4990-A787-48CBD180E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1675" y="935665"/>
            <a:ext cx="1091610" cy="1965483"/>
          </a:xfrm>
          <a:prstGeom prst="rect">
            <a:avLst/>
          </a:prstGeom>
        </p:spPr>
      </p:pic>
      <p:sp>
        <p:nvSpPr>
          <p:cNvPr id="14" name="Google Shape;955;p29">
            <a:extLst>
              <a:ext uri="{FF2B5EF4-FFF2-40B4-BE49-F238E27FC236}">
                <a16:creationId xmlns:a16="http://schemas.microsoft.com/office/drawing/2014/main" id="{2E39B8C6-5C91-4E71-80C7-12C50A1B4AE1}"/>
              </a:ext>
            </a:extLst>
          </p:cNvPr>
          <p:cNvSpPr/>
          <p:nvPr/>
        </p:nvSpPr>
        <p:spPr>
          <a:xfrm>
            <a:off x="451887" y="641786"/>
            <a:ext cx="8655244" cy="2301889"/>
          </a:xfrm>
          <a:prstGeom prst="rect">
            <a:avLst/>
          </a:prstGeom>
          <a:effectLst>
            <a:glow rad="228600">
              <a:schemeClr val="accent1">
                <a:satMod val="175000"/>
                <a:alpha val="53000"/>
              </a:schemeClr>
            </a:glow>
          </a:effectLst>
        </p:spPr>
        <p:txBody>
          <a:bodyPr>
            <a:prstTxWarp prst="textPlain">
              <a:avLst/>
            </a:prstTxWarp>
            <a:scene3d>
              <a:camera prst="perspectiveFront"/>
              <a:lightRig rig="threePt" dir="t"/>
            </a:scene3d>
            <a:sp3d/>
          </a:bodyPr>
          <a:lstStyle/>
          <a:p>
            <a:pPr lvl="0" algn="ctr"/>
            <a:r>
              <a:rPr lang="en-US" b="1" i="0">
                <a:ln>
                  <a:noFill/>
                </a:ln>
                <a:solidFill>
                  <a:schemeClr val="bg1"/>
                </a:solidFill>
                <a:effectLst>
                  <a:glow rad="63500">
                    <a:schemeClr val="accent6">
                      <a:satMod val="175000"/>
                      <a:alpha val="40000"/>
                    </a:schemeClr>
                  </a:glow>
                  <a:outerShdw blurRad="38100" dist="38100" dir="2700000" algn="tl">
                    <a:srgbClr val="000000">
                      <a:alpha val="43137"/>
                    </a:srgbClr>
                  </a:outerShdw>
                </a:effectLst>
                <a:latin typeface="#9Slide06 SVNFresh Script" pitchFamily="2" charset="0"/>
              </a:rPr>
              <a:t>Thành thị</a:t>
            </a:r>
            <a:endParaRPr b="1" i="0">
              <a:ln>
                <a:noFill/>
              </a:ln>
              <a:solidFill>
                <a:schemeClr val="bg1"/>
              </a:solidFill>
              <a:effectLst>
                <a:glow rad="63500">
                  <a:schemeClr val="accent6">
                    <a:satMod val="175000"/>
                    <a:alpha val="40000"/>
                  </a:schemeClr>
                </a:glow>
                <a:outerShdw blurRad="38100" dist="38100" dir="2700000" algn="tl">
                  <a:srgbClr val="000000">
                    <a:alpha val="43137"/>
                  </a:srgbClr>
                </a:outerShdw>
              </a:effectLst>
              <a:latin typeface="#9Slide06 SVNFresh Script" pitchFamily="2" charset="0"/>
            </a:endParaRPr>
          </a:p>
        </p:txBody>
      </p:sp>
      <p:sp>
        <p:nvSpPr>
          <p:cNvPr id="15" name="Google Shape;862;p28">
            <a:extLst>
              <a:ext uri="{FF2B5EF4-FFF2-40B4-BE49-F238E27FC236}">
                <a16:creationId xmlns:a16="http://schemas.microsoft.com/office/drawing/2014/main" id="{253C00AC-6CBC-4DBB-A38F-DC3D2BFAD6F2}"/>
              </a:ext>
            </a:extLst>
          </p:cNvPr>
          <p:cNvSpPr txBox="1"/>
          <p:nvPr/>
        </p:nvSpPr>
        <p:spPr>
          <a:xfrm>
            <a:off x="1766361" y="2514536"/>
            <a:ext cx="11995583" cy="1819432"/>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US" sz="10000" b="1">
                <a:ln>
                  <a:solidFill>
                    <a:srgbClr val="002060"/>
                  </a:solidFill>
                </a:ln>
                <a:solidFill>
                  <a:srgbClr val="E2D928"/>
                </a:solidFill>
                <a:effectLst>
                  <a:glow rad="63500">
                    <a:schemeClr val="accent3">
                      <a:satMod val="175000"/>
                      <a:alpha val="40000"/>
                    </a:schemeClr>
                  </a:glow>
                  <a:outerShdw blurRad="38100" dist="38100" dir="2700000" algn="tl">
                    <a:srgbClr val="000000">
                      <a:alpha val="43137"/>
                    </a:srgbClr>
                  </a:outerShdw>
                  <a:reflection blurRad="6350" stA="55000" endA="300" endPos="45500" dir="5400000" sy="-100000" algn="bl" rotWithShape="0"/>
                </a:effectLst>
                <a:latin typeface="UVF Rapture Heavenly" panose="00000400000000000000" pitchFamily="2" charset="0"/>
                <a:ea typeface="Pompiere"/>
                <a:cs typeface="Pompiere"/>
                <a:sym typeface="Pompiere"/>
              </a:rPr>
              <a:t>ở thế kỉ </a:t>
            </a:r>
            <a:r>
              <a:rPr lang="en-US" sz="10000" b="1">
                <a:ln>
                  <a:solidFill>
                    <a:srgbClr val="002060"/>
                  </a:solidFill>
                </a:ln>
                <a:solidFill>
                  <a:srgbClr val="E2D928"/>
                </a:solidFill>
                <a:effectLst>
                  <a:glow rad="63500">
                    <a:schemeClr val="accent3">
                      <a:satMod val="175000"/>
                      <a:alpha val="40000"/>
                    </a:schemeClr>
                  </a:glow>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0"/>
                <a:ea typeface="Pompiere"/>
                <a:cs typeface="Pompiere"/>
                <a:sym typeface="Pompiere"/>
              </a:rPr>
              <a:t>XVI - XVII</a:t>
            </a:r>
            <a:endParaRPr sz="10000" b="1">
              <a:ln>
                <a:solidFill>
                  <a:srgbClr val="002060"/>
                </a:solidFill>
              </a:ln>
              <a:solidFill>
                <a:srgbClr val="E2D928"/>
              </a:solidFill>
              <a:effectLst>
                <a:glow rad="63500">
                  <a:schemeClr val="accent3">
                    <a:satMod val="175000"/>
                    <a:alpha val="40000"/>
                  </a:schemeClr>
                </a:glow>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0"/>
              <a:ea typeface="Pompiere"/>
              <a:cs typeface="Pompiere"/>
              <a:sym typeface="Pompiere"/>
            </a:endParaRPr>
          </a:p>
        </p:txBody>
      </p:sp>
      <p:sp>
        <p:nvSpPr>
          <p:cNvPr id="16" name="TextBox 15">
            <a:extLst>
              <a:ext uri="{FF2B5EF4-FFF2-40B4-BE49-F238E27FC236}">
                <a16:creationId xmlns:a16="http://schemas.microsoft.com/office/drawing/2014/main" id="{8581728D-6090-412C-BDB7-66C14865896B}"/>
              </a:ext>
            </a:extLst>
          </p:cNvPr>
          <p:cNvSpPr txBox="1"/>
          <p:nvPr/>
        </p:nvSpPr>
        <p:spPr>
          <a:xfrm>
            <a:off x="38743" y="6216214"/>
            <a:ext cx="12189069" cy="646331"/>
          </a:xfrm>
          <a:prstGeom prst="rect">
            <a:avLst/>
          </a:prstGeom>
          <a:gradFill flip="none" rotWithShape="1">
            <a:gsLst>
              <a:gs pos="24000">
                <a:schemeClr val="accent3">
                  <a:lumMod val="5000"/>
                  <a:lumOff val="95000"/>
                  <a:alpha val="39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2700000" scaled="1"/>
            <a:tileRect/>
          </a:gradFill>
        </p:spPr>
        <p:txBody>
          <a:bodyPr wrap="square">
            <a:spAutoFit/>
          </a:bodyPr>
          <a:lstStyle/>
          <a:p>
            <a:pPr algn="r"/>
            <a:r>
              <a:rPr lang="vi-VN" b="1" i="0">
                <a:effectLst/>
                <a:latin typeface="#9Slide04 Pridi SemiBold" panose="00000700000000000000" pitchFamily="2" charset="-34"/>
                <a:cs typeface="#9Slide04 Pridi SemiBold" panose="00000700000000000000" pitchFamily="2" charset="-34"/>
              </a:rPr>
              <a:t>Mỗi vùng đất có một sứ mệnh riêng, </a:t>
            </a:r>
            <a:r>
              <a:rPr lang="en-US" b="1" i="0">
                <a:effectLst/>
                <a:latin typeface="#9Slide04 Pridi SemiBold" panose="00000700000000000000" pitchFamily="2" charset="-34"/>
                <a:cs typeface="#9Slide04 Pridi SemiBold" panose="00000700000000000000" pitchFamily="2" charset="-34"/>
              </a:rPr>
              <a:t>Thăng Long, Phố Hiến, </a:t>
            </a:r>
            <a:r>
              <a:rPr lang="vi-VN" b="1" i="0">
                <a:effectLst/>
                <a:latin typeface="#9Slide04 Pridi SemiBold" panose="00000700000000000000" pitchFamily="2" charset="-34"/>
                <a:cs typeface="#9Slide04 Pridi SemiBold" panose="00000700000000000000" pitchFamily="2" charset="-34"/>
              </a:rPr>
              <a:t>Hội An đã hoàn thành tốt sứ mệnh là một thương cảng quốc tế trong gần 3 thế kỷ từ thế kỷ 16 đến thế kỷ 18.</a:t>
            </a:r>
            <a:endParaRPr lang="en-US" b="1">
              <a:latin typeface="#9Slide04 Pridi SemiBold" panose="00000700000000000000" pitchFamily="2" charset="-34"/>
              <a:cs typeface="#9Slide04 Pridi SemiBold" panose="00000700000000000000" pitchFamily="2" charset="-34"/>
            </a:endParaRPr>
          </a:p>
        </p:txBody>
      </p:sp>
      <p:sp>
        <p:nvSpPr>
          <p:cNvPr id="18" name="TextBox 17">
            <a:extLst>
              <a:ext uri="{FF2B5EF4-FFF2-40B4-BE49-F238E27FC236}">
                <a16:creationId xmlns:a16="http://schemas.microsoft.com/office/drawing/2014/main" id="{45DC0D45-78FB-40D4-B3EF-DFA35D03FB83}"/>
              </a:ext>
            </a:extLst>
          </p:cNvPr>
          <p:cNvSpPr txBox="1"/>
          <p:nvPr/>
        </p:nvSpPr>
        <p:spPr>
          <a:xfrm>
            <a:off x="38743" y="6539379"/>
            <a:ext cx="1963938" cy="461665"/>
          </a:xfrm>
          <a:prstGeom prst="rect">
            <a:avLst/>
          </a:prstGeom>
          <a:noFill/>
        </p:spPr>
        <p:txBody>
          <a:bodyPr wrap="square" rtlCol="0">
            <a:spAutoFit/>
          </a:bodyPr>
          <a:lstStyle/>
          <a:p>
            <a:r>
              <a:rPr lang="en-US" sz="2400" b="1">
                <a:solidFill>
                  <a:schemeClr val="accent4">
                    <a:lumMod val="20000"/>
                    <a:lumOff val="80000"/>
                  </a:schemeClr>
                </a:solidFill>
                <a:latin typeface="UTM Duepuntozero" panose="02040603050506020204" pitchFamily="18" charset="0"/>
              </a:rPr>
              <a:t>Diệu Hiền</a:t>
            </a:r>
            <a:endParaRPr lang="en-US" sz="2400" b="1" dirty="0">
              <a:solidFill>
                <a:schemeClr val="accent4">
                  <a:lumMod val="20000"/>
                  <a:lumOff val="80000"/>
                </a:schemeClr>
              </a:solidFill>
              <a:latin typeface="UTM Duepuntozero" panose="02040603050506020204" pitchFamily="18" charset="0"/>
            </a:endParaRPr>
          </a:p>
        </p:txBody>
      </p:sp>
      <p:sp>
        <p:nvSpPr>
          <p:cNvPr id="19" name="Title 1">
            <a:extLst>
              <a:ext uri="{FF2B5EF4-FFF2-40B4-BE49-F238E27FC236}">
                <a16:creationId xmlns:a16="http://schemas.microsoft.com/office/drawing/2014/main" id="{8870550B-28D0-4B35-8837-A7E1083047BC}"/>
              </a:ext>
            </a:extLst>
          </p:cNvPr>
          <p:cNvSpPr txBox="1">
            <a:spLocks/>
          </p:cNvSpPr>
          <p:nvPr/>
        </p:nvSpPr>
        <p:spPr>
          <a:xfrm>
            <a:off x="-158572" y="-2389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20000"/>
                    <a:lumOff val="80000"/>
                  </a:schemeClr>
                </a:solidFill>
                <a:latin typeface="#9Slide07 HoneyCream" pitchFamily="2" charset="0"/>
              </a:rPr>
              <a:t>Măng Non</a:t>
            </a:r>
            <a:endParaRPr lang="en-US" sz="3200" b="0" dirty="0">
              <a:solidFill>
                <a:schemeClr val="accent4">
                  <a:lumMod val="20000"/>
                  <a:lumOff val="80000"/>
                </a:schemeClr>
              </a:solidFill>
              <a:latin typeface="#9Slide07 HoneyCream" pitchFamily="2" charset="0"/>
            </a:endParaRPr>
          </a:p>
        </p:txBody>
      </p:sp>
    </p:spTree>
    <p:extLst>
      <p:ext uri="{BB962C8B-B14F-4D97-AF65-F5344CB8AC3E}">
        <p14:creationId xmlns:p14="http://schemas.microsoft.com/office/powerpoint/2010/main" val="359340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xEl>
                                              <p:pRg st="0" end="0"/>
                                            </p:txEl>
                                          </p:spTgt>
                                        </p:tgtEl>
                                      </p:cBhvr>
                                    </p:animEffect>
                                  </p:childTnLst>
                                </p:cTn>
                              </p:par>
                            </p:childTnLst>
                          </p:cTn>
                        </p:par>
                        <p:par>
                          <p:cTn id="12" fill="hold">
                            <p:stCondLst>
                              <p:cond delay="850"/>
                            </p:stCondLst>
                            <p:childTnLst>
                              <p:par>
                                <p:cTn id="13" presetID="16" presetClass="entr" presetSubtype="37"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outVertic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0CCA-96B8-405B-B0EA-ECB5D16F23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79E30B-D2E8-4127-B2FB-D14016B95E59}"/>
              </a:ext>
            </a:extLst>
          </p:cNvPr>
          <p:cNvSpPr>
            <a:spLocks noGrp="1"/>
          </p:cNvSpPr>
          <p:nvPr>
            <p:ph idx="1"/>
          </p:nvPr>
        </p:nvSpPr>
        <p:spPr/>
        <p:txBody>
          <a:bodyPr/>
          <a:lstStyle/>
          <a:p>
            <a:endParaRPr lang="en-US"/>
          </a:p>
        </p:txBody>
      </p:sp>
      <p:pic>
        <p:nvPicPr>
          <p:cNvPr id="5122" name="Picture 2" descr="Vị chúa có công đưa Hội An thành thương cảng quốc tế phồn thịnh">
            <a:extLst>
              <a:ext uri="{FF2B5EF4-FFF2-40B4-BE49-F238E27FC236}">
                <a16:creationId xmlns:a16="http://schemas.microsoft.com/office/drawing/2014/main" id="{8A44D5C7-D8DC-44B9-9F11-521ABECEBA38}"/>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ị chúa có công đưa Hội An thành thương cảng quốc tế phồn thịnh">
            <a:extLst>
              <a:ext uri="{FF2B5EF4-FFF2-40B4-BE49-F238E27FC236}">
                <a16:creationId xmlns:a16="http://schemas.microsoft.com/office/drawing/2014/main" id="{56DC55A3-FCA9-4B30-BA5C-0F8ED1CE3F6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200" y="1094457"/>
            <a:ext cx="10706493" cy="5465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Group 17">
            <a:extLst>
              <a:ext uri="{FF2B5EF4-FFF2-40B4-BE49-F238E27FC236}">
                <a16:creationId xmlns:a16="http://schemas.microsoft.com/office/drawing/2014/main" id="{964C0431-2B15-4E45-8866-D1290725F3B4}"/>
              </a:ext>
            </a:extLst>
          </p:cNvPr>
          <p:cNvGrpSpPr>
            <a:grpSpLocks/>
          </p:cNvGrpSpPr>
          <p:nvPr/>
        </p:nvGrpSpPr>
        <p:grpSpPr bwMode="auto">
          <a:xfrm>
            <a:off x="-160465" y="123675"/>
            <a:ext cx="5164265" cy="1386038"/>
            <a:chOff x="703" y="1842"/>
            <a:chExt cx="4082" cy="998"/>
          </a:xfrm>
          <a:solidFill>
            <a:schemeClr val="accent6">
              <a:lumMod val="50000"/>
            </a:schemeClr>
          </a:solidFill>
        </p:grpSpPr>
        <p:sp>
          <p:nvSpPr>
            <p:cNvPr id="8" name="AutoShape 83">
              <a:extLst>
                <a:ext uri="{FF2B5EF4-FFF2-40B4-BE49-F238E27FC236}">
                  <a16:creationId xmlns:a16="http://schemas.microsoft.com/office/drawing/2014/main" id="{03354F0E-719C-467B-97A6-96D2DA5C873C}"/>
                </a:ext>
              </a:extLst>
            </p:cNvPr>
            <p:cNvSpPr>
              <a:spLocks noChangeArrowheads="1"/>
            </p:cNvSpPr>
            <p:nvPr/>
          </p:nvSpPr>
          <p:spPr bwMode="gray">
            <a:xfrm>
              <a:off x="1033" y="2024"/>
              <a:ext cx="3752" cy="671"/>
            </a:xfrm>
            <a:prstGeom prst="roundRect">
              <a:avLst>
                <a:gd name="adj" fmla="val 16667"/>
              </a:avLst>
            </a:prstGeom>
            <a:solidFill>
              <a:schemeClr val="accent4">
                <a:lumMod val="60000"/>
                <a:lumOff val="40000"/>
              </a:schemeClr>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solidFill>
                  <a:schemeClr val="bg1"/>
                </a:solidFill>
                <a:latin typeface="UVF TypoSlabserif" panose="02000403050000020004" pitchFamily="2" charset="0"/>
              </a:endParaRPr>
            </a:p>
          </p:txBody>
        </p:sp>
        <p:sp>
          <p:nvSpPr>
            <p:cNvPr id="9" name="AutoShape 84">
              <a:extLst>
                <a:ext uri="{FF2B5EF4-FFF2-40B4-BE49-F238E27FC236}">
                  <a16:creationId xmlns:a16="http://schemas.microsoft.com/office/drawing/2014/main" id="{97E20B11-9A26-489B-9594-C234BDFD7EEF}"/>
                </a:ext>
              </a:extLst>
            </p:cNvPr>
            <p:cNvSpPr>
              <a:spLocks noChangeArrowheads="1"/>
            </p:cNvSpPr>
            <p:nvPr/>
          </p:nvSpPr>
          <p:spPr bwMode="gray">
            <a:xfrm>
              <a:off x="703" y="1842"/>
              <a:ext cx="593" cy="998"/>
            </a:xfrm>
            <a:prstGeom prst="diamond">
              <a:avLst/>
            </a:prstGeom>
            <a:solidFill>
              <a:schemeClr val="accent4">
                <a:lumMod val="5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a:solidFill>
                  <a:schemeClr val="bg1"/>
                </a:solidFill>
                <a:latin typeface="UVF TypoSlabserif" panose="02000403050000020004" pitchFamily="2" charset="0"/>
              </a:endParaRPr>
            </a:p>
          </p:txBody>
        </p:sp>
        <p:sp>
          <p:nvSpPr>
            <p:cNvPr id="10" name="Text Box 86">
              <a:extLst>
                <a:ext uri="{FF2B5EF4-FFF2-40B4-BE49-F238E27FC236}">
                  <a16:creationId xmlns:a16="http://schemas.microsoft.com/office/drawing/2014/main" id="{657CA4D1-FE64-4C15-A1DA-0E87A622620F}"/>
                </a:ext>
              </a:extLst>
            </p:cNvPr>
            <p:cNvSpPr txBox="1">
              <a:spLocks noChangeArrowheads="1"/>
            </p:cNvSpPr>
            <p:nvPr/>
          </p:nvSpPr>
          <p:spPr bwMode="gray">
            <a:xfrm>
              <a:off x="857" y="2164"/>
              <a:ext cx="259" cy="377"/>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2800">
                  <a:solidFill>
                    <a:schemeClr val="bg1"/>
                  </a:solidFill>
                  <a:latin typeface="UVF TypoSlabserif" panose="02000403050000020004" pitchFamily="2" charset="0"/>
                </a:rPr>
                <a:t>3</a:t>
              </a:r>
            </a:p>
          </p:txBody>
        </p:sp>
        <p:sp>
          <p:nvSpPr>
            <p:cNvPr id="11" name="Text Box 21">
              <a:extLst>
                <a:ext uri="{FF2B5EF4-FFF2-40B4-BE49-F238E27FC236}">
                  <a16:creationId xmlns:a16="http://schemas.microsoft.com/office/drawing/2014/main" id="{6B2C19AF-57F7-4C81-BBA3-858E7A861552}"/>
                </a:ext>
              </a:extLst>
            </p:cNvPr>
            <p:cNvSpPr txBox="1">
              <a:spLocks noChangeArrowheads="1"/>
            </p:cNvSpPr>
            <p:nvPr/>
          </p:nvSpPr>
          <p:spPr bwMode="auto">
            <a:xfrm>
              <a:off x="1610" y="2115"/>
              <a:ext cx="2742" cy="59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nl-NL" altLang="en-US" sz="4800" b="1">
                  <a:latin typeface="UVF TypoSlabserif" panose="02000403050000020004" pitchFamily="2" charset="0"/>
                </a:rPr>
                <a:t>Hội An</a:t>
              </a:r>
              <a:endParaRPr lang="en-US" altLang="en-US" sz="4800" b="1">
                <a:latin typeface="UVF TypoSlabserif" panose="02000403050000020004" pitchFamily="2" charset="0"/>
              </a:endParaRPr>
            </a:p>
          </p:txBody>
        </p:sp>
      </p:grpSp>
      <p:sp>
        <p:nvSpPr>
          <p:cNvPr id="12" name="TextBox 11">
            <a:extLst>
              <a:ext uri="{FF2B5EF4-FFF2-40B4-BE49-F238E27FC236}">
                <a16:creationId xmlns:a16="http://schemas.microsoft.com/office/drawing/2014/main" id="{A21EFA0A-2C4B-4812-9CC1-27364ABFC565}"/>
              </a:ext>
            </a:extLst>
          </p:cNvPr>
          <p:cNvSpPr txBox="1"/>
          <p:nvPr/>
        </p:nvSpPr>
        <p:spPr>
          <a:xfrm>
            <a:off x="11079355" y="6478345"/>
            <a:ext cx="1963938" cy="461665"/>
          </a:xfrm>
          <a:prstGeom prst="rect">
            <a:avLst/>
          </a:prstGeom>
          <a:noFill/>
        </p:spPr>
        <p:txBody>
          <a:bodyPr wrap="square" rtlCol="0">
            <a:spAutoFit/>
          </a:bodyPr>
          <a:lstStyle/>
          <a:p>
            <a:r>
              <a:rPr lang="en-US" sz="2400" b="1">
                <a:solidFill>
                  <a:schemeClr val="accent4">
                    <a:lumMod val="20000"/>
                    <a:lumOff val="80000"/>
                  </a:schemeClr>
                </a:solidFill>
                <a:latin typeface="UTM Duepuntozero" panose="02040603050506020204" pitchFamily="18" charset="0"/>
              </a:rPr>
              <a:t>Diệu Hiền</a:t>
            </a:r>
            <a:endParaRPr lang="en-US" sz="2400" b="1" dirty="0">
              <a:solidFill>
                <a:schemeClr val="accent4">
                  <a:lumMod val="20000"/>
                  <a:lumOff val="80000"/>
                </a:schemeClr>
              </a:solidFill>
              <a:latin typeface="UTM Duepuntozero" panose="02040603050506020204" pitchFamily="18" charset="0"/>
            </a:endParaRPr>
          </a:p>
        </p:txBody>
      </p:sp>
      <p:sp>
        <p:nvSpPr>
          <p:cNvPr id="13" name="Title 1">
            <a:extLst>
              <a:ext uri="{FF2B5EF4-FFF2-40B4-BE49-F238E27FC236}">
                <a16:creationId xmlns:a16="http://schemas.microsoft.com/office/drawing/2014/main" id="{77D7F5AD-9CB1-40F6-B6AB-D783CA812F4B}"/>
              </a:ext>
            </a:extLst>
          </p:cNvPr>
          <p:cNvSpPr txBox="1">
            <a:spLocks/>
          </p:cNvSpPr>
          <p:nvPr/>
        </p:nvSpPr>
        <p:spPr>
          <a:xfrm>
            <a:off x="10264522" y="-19844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20000"/>
                    <a:lumOff val="80000"/>
                  </a:schemeClr>
                </a:solidFill>
                <a:latin typeface="#9Slide07 HoneyCream" pitchFamily="2" charset="0"/>
              </a:rPr>
              <a:t>Măng Non</a:t>
            </a:r>
            <a:endParaRPr lang="en-US" sz="3200" b="0" dirty="0">
              <a:solidFill>
                <a:schemeClr val="accent4">
                  <a:lumMod val="20000"/>
                  <a:lumOff val="80000"/>
                </a:schemeClr>
              </a:solidFill>
              <a:latin typeface="#9Slide07 HoneyCream" pitchFamily="2" charset="0"/>
            </a:endParaRPr>
          </a:p>
        </p:txBody>
      </p:sp>
    </p:spTree>
    <p:extLst>
      <p:ext uri="{BB962C8B-B14F-4D97-AF65-F5344CB8AC3E}">
        <p14:creationId xmlns:p14="http://schemas.microsoft.com/office/powerpoint/2010/main" val="2685345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69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PHỐ HIẾN CỔ | Trang tin chính thức: Ngoại thương Phố Hiến thế kỷ 17-18">
            <a:extLst>
              <a:ext uri="{FF2B5EF4-FFF2-40B4-BE49-F238E27FC236}">
                <a16:creationId xmlns:a16="http://schemas.microsoft.com/office/drawing/2014/main" id="{B359E6A0-1132-4247-9126-5FB2FFC33F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55" b="2"/>
          <a:stretch/>
        </p:blipFill>
        <p:spPr bwMode="auto">
          <a:xfrm>
            <a:off x="-45689"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6"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6">
            <a:extLst>
              <a:ext uri="{FF2B5EF4-FFF2-40B4-BE49-F238E27FC236}">
                <a16:creationId xmlns:a16="http://schemas.microsoft.com/office/drawing/2014/main" id="{B6D64B6E-F9A2-46B6-BF99-13909353CF64}"/>
              </a:ext>
            </a:extLst>
          </p:cNvPr>
          <p:cNvSpPr>
            <a:spLocks noChangeArrowheads="1"/>
          </p:cNvSpPr>
          <p:nvPr/>
        </p:nvSpPr>
        <p:spPr bwMode="auto">
          <a:xfrm>
            <a:off x="8108255" y="611188"/>
            <a:ext cx="3695700" cy="838200"/>
          </a:xfrm>
          <a:prstGeom prst="rect">
            <a:avLst/>
          </a:prstGeom>
          <a:solidFill>
            <a:schemeClr val="bg1"/>
          </a:solidFill>
          <a:ln>
            <a:noFill/>
          </a:ln>
          <a:effectLst/>
        </p:spPr>
        <p:txBody>
          <a:bodyPr/>
          <a:lstStyle>
            <a:lvl1pPr marL="342900" indent="-34290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055813" indent="-315913"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513013" indent="-315913"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2970213" indent="-315913"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427413" indent="-315913"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4000" b="1">
                <a:solidFill>
                  <a:srgbClr val="000066"/>
                </a:solidFill>
                <a:latin typeface="#9Slide03 IcielPanton Black" panose="00000A00000000000000" pitchFamily="2" charset="0"/>
              </a:rPr>
              <a:t>2</a:t>
            </a:r>
          </a:p>
          <a:p>
            <a:pPr algn="just">
              <a:buFont typeface="Wingdings" panose="05000000000000000000" pitchFamily="2" charset="2"/>
              <a:buNone/>
            </a:pPr>
            <a:r>
              <a:rPr lang="en-US" altLang="en-US" sz="4000" b="1">
                <a:solidFill>
                  <a:srgbClr val="000066"/>
                </a:solidFill>
                <a:latin typeface="#9Slide03 IcielPanton Black" panose="00000A00000000000000" pitchFamily="2" charset="0"/>
              </a:rPr>
              <a:t>   Dân cư, quy mô thành thị, hoạt động buôn bán của ba thành thị: </a:t>
            </a:r>
            <a:r>
              <a:rPr lang="en-US" altLang="en-US" sz="4000" b="1">
                <a:solidFill>
                  <a:srgbClr val="593655"/>
                </a:solidFill>
                <a:latin typeface="#9Slide03 IcielPanton Black" panose="00000A00000000000000" pitchFamily="2" charset="0"/>
              </a:rPr>
              <a:t>Thăng Long, Phố Hiến, Hội An</a:t>
            </a:r>
          </a:p>
        </p:txBody>
      </p:sp>
      <p:grpSp>
        <p:nvGrpSpPr>
          <p:cNvPr id="11" name="Group 7">
            <a:extLst>
              <a:ext uri="{FF2B5EF4-FFF2-40B4-BE49-F238E27FC236}">
                <a16:creationId xmlns:a16="http://schemas.microsoft.com/office/drawing/2014/main" id="{C3D3B91B-1327-48BC-9CE9-856DB6A16DD0}"/>
              </a:ext>
            </a:extLst>
          </p:cNvPr>
          <p:cNvGrpSpPr>
            <a:grpSpLocks/>
          </p:cNvGrpSpPr>
          <p:nvPr/>
        </p:nvGrpSpPr>
        <p:grpSpPr bwMode="auto">
          <a:xfrm>
            <a:off x="-3047" y="928967"/>
            <a:ext cx="8061517" cy="1522203"/>
            <a:chOff x="1111" y="754"/>
            <a:chExt cx="4105" cy="1315"/>
          </a:xfrm>
          <a:solidFill>
            <a:schemeClr val="accent6">
              <a:lumMod val="50000"/>
              <a:alpha val="62000"/>
            </a:schemeClr>
          </a:solidFill>
        </p:grpSpPr>
        <p:sp>
          <p:nvSpPr>
            <p:cNvPr id="12" name="AutoShape 83">
              <a:extLst>
                <a:ext uri="{FF2B5EF4-FFF2-40B4-BE49-F238E27FC236}">
                  <a16:creationId xmlns:a16="http://schemas.microsoft.com/office/drawing/2014/main" id="{C21E7B48-134B-45DF-8150-F10D20241E99}"/>
                </a:ext>
              </a:extLst>
            </p:cNvPr>
            <p:cNvSpPr>
              <a:spLocks noChangeArrowheads="1"/>
            </p:cNvSpPr>
            <p:nvPr/>
          </p:nvSpPr>
          <p:spPr bwMode="gray">
            <a:xfrm>
              <a:off x="1383" y="981"/>
              <a:ext cx="3752" cy="693"/>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b="1">
                <a:solidFill>
                  <a:schemeClr val="bg1"/>
                </a:solidFill>
                <a:effectLst>
                  <a:outerShdw blurRad="38100" dist="38100" dir="2700000" algn="tl">
                    <a:srgbClr val="000000">
                      <a:alpha val="43137"/>
                    </a:srgbClr>
                  </a:outerShdw>
                </a:effectLst>
                <a:latin typeface="UVF TypoSlabserif" panose="02000403050000020004" pitchFamily="2" charset="0"/>
              </a:endParaRPr>
            </a:p>
          </p:txBody>
        </p:sp>
        <p:sp>
          <p:nvSpPr>
            <p:cNvPr id="13" name="AutoShape 84">
              <a:extLst>
                <a:ext uri="{FF2B5EF4-FFF2-40B4-BE49-F238E27FC236}">
                  <a16:creationId xmlns:a16="http://schemas.microsoft.com/office/drawing/2014/main" id="{9F0B3DCF-3413-448F-8090-3D8CF8E5E51A}"/>
                </a:ext>
              </a:extLst>
            </p:cNvPr>
            <p:cNvSpPr>
              <a:spLocks noChangeArrowheads="1"/>
            </p:cNvSpPr>
            <p:nvPr/>
          </p:nvSpPr>
          <p:spPr bwMode="gray">
            <a:xfrm>
              <a:off x="1111" y="754"/>
              <a:ext cx="593" cy="1134"/>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b="1">
                <a:solidFill>
                  <a:schemeClr val="bg1"/>
                </a:solidFill>
                <a:effectLst>
                  <a:outerShdw blurRad="38100" dist="38100" dir="2700000" algn="tl">
                    <a:srgbClr val="000000">
                      <a:alpha val="43137"/>
                    </a:srgbClr>
                  </a:outerShdw>
                </a:effectLst>
                <a:latin typeface="UVF TypoSlabserif" panose="02000403050000020004" pitchFamily="2" charset="0"/>
              </a:endParaRPr>
            </a:p>
          </p:txBody>
        </p:sp>
        <p:sp>
          <p:nvSpPr>
            <p:cNvPr id="14" name="Text Box 86">
              <a:extLst>
                <a:ext uri="{FF2B5EF4-FFF2-40B4-BE49-F238E27FC236}">
                  <a16:creationId xmlns:a16="http://schemas.microsoft.com/office/drawing/2014/main" id="{FD24FBF7-DD5B-4F0C-BB94-FF65F06582D3}"/>
                </a:ext>
              </a:extLst>
            </p:cNvPr>
            <p:cNvSpPr txBox="1">
              <a:spLocks noChangeArrowheads="1"/>
            </p:cNvSpPr>
            <p:nvPr/>
          </p:nvSpPr>
          <p:spPr bwMode="gray">
            <a:xfrm>
              <a:off x="1269" y="1067"/>
              <a:ext cx="252" cy="45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2800" b="1">
                  <a:solidFill>
                    <a:schemeClr val="bg1"/>
                  </a:solidFill>
                  <a:effectLst>
                    <a:outerShdw blurRad="38100" dist="38100" dir="2700000" algn="tl">
                      <a:srgbClr val="000000">
                        <a:alpha val="43137"/>
                      </a:srgbClr>
                    </a:outerShdw>
                  </a:effectLst>
                  <a:latin typeface="UVF TypoSlabserif" panose="02000403050000020004" pitchFamily="2" charset="0"/>
                </a:rPr>
                <a:t>1</a:t>
              </a:r>
            </a:p>
          </p:txBody>
        </p:sp>
        <p:sp>
          <p:nvSpPr>
            <p:cNvPr id="15" name="Text Box 11">
              <a:extLst>
                <a:ext uri="{FF2B5EF4-FFF2-40B4-BE49-F238E27FC236}">
                  <a16:creationId xmlns:a16="http://schemas.microsoft.com/office/drawing/2014/main" id="{AAC186BE-0C87-464E-AAA3-AF31C9F80401}"/>
                </a:ext>
              </a:extLst>
            </p:cNvPr>
            <p:cNvSpPr txBox="1">
              <a:spLocks noChangeArrowheads="1"/>
            </p:cNvSpPr>
            <p:nvPr/>
          </p:nvSpPr>
          <p:spPr bwMode="auto">
            <a:xfrm>
              <a:off x="1604" y="992"/>
              <a:ext cx="3612" cy="1077"/>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nl-NL" altLang="en-US" sz="4800" b="1">
                  <a:solidFill>
                    <a:schemeClr val="bg1"/>
                  </a:solidFill>
                  <a:effectLst>
                    <a:outerShdw blurRad="38100" dist="38100" dir="2700000" algn="tl">
                      <a:srgbClr val="000000">
                        <a:alpha val="43137"/>
                      </a:srgbClr>
                    </a:outerShdw>
                  </a:effectLst>
                  <a:latin typeface="UVF TypoSlabserif" panose="02000403050000020004" pitchFamily="2" charset="0"/>
                </a:rPr>
                <a:t>Tìm hiểu về Thăng Long</a:t>
              </a:r>
              <a:r>
                <a:rPr lang="nl-NL" altLang="en-US" b="1">
                  <a:solidFill>
                    <a:schemeClr val="bg1"/>
                  </a:solidFill>
                  <a:effectLst>
                    <a:outerShdw blurRad="38100" dist="38100" dir="2700000" algn="tl">
                      <a:srgbClr val="000000">
                        <a:alpha val="43137"/>
                      </a:srgbClr>
                    </a:outerShdw>
                  </a:effectLst>
                  <a:latin typeface="UVF TypoSlabserif" panose="02000403050000020004" pitchFamily="2" charset="0"/>
                </a:rPr>
                <a:t> </a:t>
              </a:r>
            </a:p>
            <a:p>
              <a:pPr algn="ctr">
                <a:spcBef>
                  <a:spcPct val="50000"/>
                </a:spcBef>
              </a:pPr>
              <a:endParaRPr lang="en-US" altLang="en-US" b="1">
                <a:solidFill>
                  <a:schemeClr val="bg1"/>
                </a:solidFill>
                <a:effectLst>
                  <a:outerShdw blurRad="38100" dist="38100" dir="2700000" algn="tl">
                    <a:srgbClr val="000000">
                      <a:alpha val="43137"/>
                    </a:srgbClr>
                  </a:outerShdw>
                </a:effectLst>
                <a:latin typeface="UVF TypoSlabserif" panose="02000403050000020004" pitchFamily="2" charset="0"/>
              </a:endParaRPr>
            </a:p>
          </p:txBody>
        </p:sp>
      </p:grpSp>
      <p:grpSp>
        <p:nvGrpSpPr>
          <p:cNvPr id="16" name="Group 12">
            <a:extLst>
              <a:ext uri="{FF2B5EF4-FFF2-40B4-BE49-F238E27FC236}">
                <a16:creationId xmlns:a16="http://schemas.microsoft.com/office/drawing/2014/main" id="{0CAEE087-D5B1-4FBC-8B32-EFB4AD2A7034}"/>
              </a:ext>
            </a:extLst>
          </p:cNvPr>
          <p:cNvGrpSpPr>
            <a:grpSpLocks/>
          </p:cNvGrpSpPr>
          <p:nvPr/>
        </p:nvGrpSpPr>
        <p:grpSpPr bwMode="auto">
          <a:xfrm>
            <a:off x="106365" y="2700781"/>
            <a:ext cx="7793034" cy="1976449"/>
            <a:chOff x="703" y="1842"/>
            <a:chExt cx="4082" cy="1323"/>
          </a:xfrm>
          <a:solidFill>
            <a:schemeClr val="accent6">
              <a:lumMod val="50000"/>
              <a:alpha val="62000"/>
            </a:schemeClr>
          </a:solidFill>
        </p:grpSpPr>
        <p:sp>
          <p:nvSpPr>
            <p:cNvPr id="17" name="AutoShape 83">
              <a:extLst>
                <a:ext uri="{FF2B5EF4-FFF2-40B4-BE49-F238E27FC236}">
                  <a16:creationId xmlns:a16="http://schemas.microsoft.com/office/drawing/2014/main" id="{17A30675-C833-4994-8A89-985ABFCF5175}"/>
                </a:ext>
              </a:extLst>
            </p:cNvPr>
            <p:cNvSpPr>
              <a:spLocks noChangeArrowheads="1"/>
            </p:cNvSpPr>
            <p:nvPr/>
          </p:nvSpPr>
          <p:spPr bwMode="gray">
            <a:xfrm>
              <a:off x="1033" y="2025"/>
              <a:ext cx="3752" cy="671"/>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b="1">
                <a:solidFill>
                  <a:schemeClr val="bg1"/>
                </a:solidFill>
                <a:effectLst>
                  <a:outerShdw blurRad="38100" dist="38100" dir="2700000" algn="tl">
                    <a:srgbClr val="000000">
                      <a:alpha val="43137"/>
                    </a:srgbClr>
                  </a:outerShdw>
                </a:effectLst>
                <a:latin typeface="UVF TypoSlabserif" panose="02000403050000020004" pitchFamily="2" charset="0"/>
              </a:endParaRPr>
            </a:p>
          </p:txBody>
        </p:sp>
        <p:sp>
          <p:nvSpPr>
            <p:cNvPr id="18" name="AutoShape 84">
              <a:extLst>
                <a:ext uri="{FF2B5EF4-FFF2-40B4-BE49-F238E27FC236}">
                  <a16:creationId xmlns:a16="http://schemas.microsoft.com/office/drawing/2014/main" id="{CDFC682E-D719-4631-8982-A79814CCB8C6}"/>
                </a:ext>
              </a:extLst>
            </p:cNvPr>
            <p:cNvSpPr>
              <a:spLocks noChangeArrowheads="1"/>
            </p:cNvSpPr>
            <p:nvPr/>
          </p:nvSpPr>
          <p:spPr bwMode="gray">
            <a:xfrm>
              <a:off x="703" y="1842"/>
              <a:ext cx="593" cy="998"/>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b="1">
                <a:solidFill>
                  <a:schemeClr val="bg1"/>
                </a:solidFill>
                <a:effectLst>
                  <a:outerShdw blurRad="38100" dist="38100" dir="2700000" algn="tl">
                    <a:srgbClr val="000000">
                      <a:alpha val="43137"/>
                    </a:srgbClr>
                  </a:outerShdw>
                </a:effectLst>
                <a:latin typeface="UVF TypoSlabserif" panose="02000403050000020004" pitchFamily="2" charset="0"/>
              </a:endParaRPr>
            </a:p>
          </p:txBody>
        </p:sp>
        <p:sp>
          <p:nvSpPr>
            <p:cNvPr id="19" name="Text Box 86">
              <a:extLst>
                <a:ext uri="{FF2B5EF4-FFF2-40B4-BE49-F238E27FC236}">
                  <a16:creationId xmlns:a16="http://schemas.microsoft.com/office/drawing/2014/main" id="{F4EF308D-BE4B-4B6A-A12A-31A74E40E109}"/>
                </a:ext>
              </a:extLst>
            </p:cNvPr>
            <p:cNvSpPr txBox="1">
              <a:spLocks noChangeArrowheads="1"/>
            </p:cNvSpPr>
            <p:nvPr/>
          </p:nvSpPr>
          <p:spPr bwMode="gray">
            <a:xfrm>
              <a:off x="892" y="2164"/>
              <a:ext cx="191" cy="350"/>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2800" b="1">
                  <a:solidFill>
                    <a:schemeClr val="bg1"/>
                  </a:solidFill>
                  <a:effectLst>
                    <a:outerShdw blurRad="38100" dist="38100" dir="2700000" algn="tl">
                      <a:srgbClr val="000000">
                        <a:alpha val="43137"/>
                      </a:srgbClr>
                    </a:outerShdw>
                  </a:effectLst>
                  <a:latin typeface="UVF TypoSlabserif" panose="02000403050000020004" pitchFamily="2" charset="0"/>
                </a:rPr>
                <a:t>2</a:t>
              </a:r>
            </a:p>
          </p:txBody>
        </p:sp>
        <p:sp>
          <p:nvSpPr>
            <p:cNvPr id="20" name="Text Box 16">
              <a:extLst>
                <a:ext uri="{FF2B5EF4-FFF2-40B4-BE49-F238E27FC236}">
                  <a16:creationId xmlns:a16="http://schemas.microsoft.com/office/drawing/2014/main" id="{AF68F998-9748-4A59-97D0-4EFF8E8C68EE}"/>
                </a:ext>
              </a:extLst>
            </p:cNvPr>
            <p:cNvSpPr txBox="1">
              <a:spLocks noChangeArrowheads="1"/>
            </p:cNvSpPr>
            <p:nvPr/>
          </p:nvSpPr>
          <p:spPr bwMode="auto">
            <a:xfrm>
              <a:off x="1441" y="2114"/>
              <a:ext cx="3130" cy="1051"/>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nl-NL" altLang="en-US" sz="4800" b="1">
                  <a:solidFill>
                    <a:schemeClr val="bg1"/>
                  </a:solidFill>
                  <a:effectLst>
                    <a:outerShdw blurRad="38100" dist="38100" dir="2700000" algn="tl">
                      <a:srgbClr val="000000">
                        <a:alpha val="43137"/>
                      </a:srgbClr>
                    </a:outerShdw>
                  </a:effectLst>
                  <a:latin typeface="UVF TypoSlabserif" panose="02000403050000020004" pitchFamily="2" charset="0"/>
                </a:rPr>
                <a:t>Tìm hiểu về Phố Hiến</a:t>
              </a:r>
              <a:endParaRPr lang="en-US" altLang="en-US" sz="4800" b="1">
                <a:solidFill>
                  <a:schemeClr val="bg1"/>
                </a:solidFill>
                <a:effectLst>
                  <a:outerShdw blurRad="38100" dist="38100" dir="2700000" algn="tl">
                    <a:srgbClr val="000000">
                      <a:alpha val="43137"/>
                    </a:srgbClr>
                  </a:outerShdw>
                </a:effectLst>
                <a:latin typeface="UVF TypoSlabserif" panose="02000403050000020004" pitchFamily="2" charset="0"/>
              </a:endParaRPr>
            </a:p>
          </p:txBody>
        </p:sp>
      </p:grpSp>
      <p:grpSp>
        <p:nvGrpSpPr>
          <p:cNvPr id="21" name="Group 17">
            <a:extLst>
              <a:ext uri="{FF2B5EF4-FFF2-40B4-BE49-F238E27FC236}">
                <a16:creationId xmlns:a16="http://schemas.microsoft.com/office/drawing/2014/main" id="{E70C3476-01AC-4CCA-BA96-628056DA9D95}"/>
              </a:ext>
            </a:extLst>
          </p:cNvPr>
          <p:cNvGrpSpPr>
            <a:grpSpLocks/>
          </p:cNvGrpSpPr>
          <p:nvPr/>
        </p:nvGrpSpPr>
        <p:grpSpPr bwMode="auto">
          <a:xfrm>
            <a:off x="-3046" y="4898846"/>
            <a:ext cx="7902446" cy="1884622"/>
            <a:chOff x="703" y="1842"/>
            <a:chExt cx="4082" cy="1357"/>
          </a:xfrm>
          <a:solidFill>
            <a:schemeClr val="accent6">
              <a:lumMod val="50000"/>
              <a:alpha val="62000"/>
            </a:schemeClr>
          </a:solidFill>
        </p:grpSpPr>
        <p:sp>
          <p:nvSpPr>
            <p:cNvPr id="22" name="AutoShape 83">
              <a:extLst>
                <a:ext uri="{FF2B5EF4-FFF2-40B4-BE49-F238E27FC236}">
                  <a16:creationId xmlns:a16="http://schemas.microsoft.com/office/drawing/2014/main" id="{24E5E6D1-3C43-4EC5-AB31-8CE7E39CF6D4}"/>
                </a:ext>
              </a:extLst>
            </p:cNvPr>
            <p:cNvSpPr>
              <a:spLocks noChangeArrowheads="1"/>
            </p:cNvSpPr>
            <p:nvPr/>
          </p:nvSpPr>
          <p:spPr bwMode="gray">
            <a:xfrm>
              <a:off x="1033" y="2024"/>
              <a:ext cx="3752" cy="671"/>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b="1">
                <a:solidFill>
                  <a:schemeClr val="bg1"/>
                </a:solidFill>
                <a:effectLst>
                  <a:outerShdw blurRad="38100" dist="38100" dir="2700000" algn="tl">
                    <a:srgbClr val="000000">
                      <a:alpha val="43137"/>
                    </a:srgbClr>
                  </a:outerShdw>
                </a:effectLst>
                <a:latin typeface="UVF TypoSlabserif" panose="02000403050000020004" pitchFamily="2" charset="0"/>
              </a:endParaRPr>
            </a:p>
          </p:txBody>
        </p:sp>
        <p:sp>
          <p:nvSpPr>
            <p:cNvPr id="23" name="AutoShape 84">
              <a:extLst>
                <a:ext uri="{FF2B5EF4-FFF2-40B4-BE49-F238E27FC236}">
                  <a16:creationId xmlns:a16="http://schemas.microsoft.com/office/drawing/2014/main" id="{4203DC4A-D67C-4E37-A5C4-2688B4960E6F}"/>
                </a:ext>
              </a:extLst>
            </p:cNvPr>
            <p:cNvSpPr>
              <a:spLocks noChangeArrowheads="1"/>
            </p:cNvSpPr>
            <p:nvPr/>
          </p:nvSpPr>
          <p:spPr bwMode="gray">
            <a:xfrm>
              <a:off x="703" y="1842"/>
              <a:ext cx="593" cy="998"/>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b="1">
                <a:solidFill>
                  <a:schemeClr val="bg1"/>
                </a:solidFill>
                <a:effectLst>
                  <a:outerShdw blurRad="38100" dist="38100" dir="2700000" algn="tl">
                    <a:srgbClr val="000000">
                      <a:alpha val="43137"/>
                    </a:srgbClr>
                  </a:outerShdw>
                </a:effectLst>
                <a:latin typeface="UVF TypoSlabserif" panose="02000403050000020004" pitchFamily="2" charset="0"/>
              </a:endParaRPr>
            </a:p>
          </p:txBody>
        </p:sp>
        <p:sp>
          <p:nvSpPr>
            <p:cNvPr id="24" name="Text Box 86">
              <a:extLst>
                <a:ext uri="{FF2B5EF4-FFF2-40B4-BE49-F238E27FC236}">
                  <a16:creationId xmlns:a16="http://schemas.microsoft.com/office/drawing/2014/main" id="{B9B46804-FB56-4247-BDF5-1573FB3B9F26}"/>
                </a:ext>
              </a:extLst>
            </p:cNvPr>
            <p:cNvSpPr txBox="1">
              <a:spLocks noChangeArrowheads="1"/>
            </p:cNvSpPr>
            <p:nvPr/>
          </p:nvSpPr>
          <p:spPr bwMode="gray">
            <a:xfrm>
              <a:off x="848" y="2164"/>
              <a:ext cx="278" cy="377"/>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2800" b="1">
                  <a:solidFill>
                    <a:schemeClr val="bg1"/>
                  </a:solidFill>
                  <a:effectLst>
                    <a:outerShdw blurRad="38100" dist="38100" dir="2700000" algn="tl">
                      <a:srgbClr val="000000">
                        <a:alpha val="43137"/>
                      </a:srgbClr>
                    </a:outerShdw>
                  </a:effectLst>
                  <a:latin typeface="UVF TypoSlabserif" panose="02000403050000020004" pitchFamily="2" charset="0"/>
                </a:rPr>
                <a:t>3</a:t>
              </a:r>
            </a:p>
          </p:txBody>
        </p:sp>
        <p:sp>
          <p:nvSpPr>
            <p:cNvPr id="25" name="Text Box 21">
              <a:extLst>
                <a:ext uri="{FF2B5EF4-FFF2-40B4-BE49-F238E27FC236}">
                  <a16:creationId xmlns:a16="http://schemas.microsoft.com/office/drawing/2014/main" id="{75FFB857-63C9-4E69-A308-B81FDD449B43}"/>
                </a:ext>
              </a:extLst>
            </p:cNvPr>
            <p:cNvSpPr txBox="1">
              <a:spLocks noChangeArrowheads="1"/>
            </p:cNvSpPr>
            <p:nvPr/>
          </p:nvSpPr>
          <p:spPr bwMode="auto">
            <a:xfrm>
              <a:off x="1439" y="2069"/>
              <a:ext cx="3130" cy="113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nl-NL" altLang="en-US" sz="4800" b="1">
                  <a:solidFill>
                    <a:schemeClr val="bg1"/>
                  </a:solidFill>
                  <a:effectLst>
                    <a:outerShdw blurRad="38100" dist="38100" dir="2700000" algn="tl">
                      <a:srgbClr val="000000">
                        <a:alpha val="43137"/>
                      </a:srgbClr>
                    </a:outerShdw>
                  </a:effectLst>
                  <a:latin typeface="UVF TypoSlabserif" panose="02000403050000020004" pitchFamily="2" charset="0"/>
                </a:rPr>
                <a:t>Tìm hiểu về Hội An</a:t>
              </a:r>
              <a:endParaRPr lang="en-US" altLang="en-US" sz="4800" b="1">
                <a:solidFill>
                  <a:schemeClr val="bg1"/>
                </a:solidFill>
                <a:effectLst>
                  <a:outerShdw blurRad="38100" dist="38100" dir="2700000" algn="tl">
                    <a:srgbClr val="000000">
                      <a:alpha val="43137"/>
                    </a:srgbClr>
                  </a:outerShdw>
                </a:effectLst>
                <a:latin typeface="UVF TypoSlabserif" panose="02000403050000020004" pitchFamily="2" charset="0"/>
              </a:endParaRPr>
            </a:p>
          </p:txBody>
        </p:sp>
      </p:grpSp>
      <p:sp>
        <p:nvSpPr>
          <p:cNvPr id="26" name="TextBox 25">
            <a:extLst>
              <a:ext uri="{FF2B5EF4-FFF2-40B4-BE49-F238E27FC236}">
                <a16:creationId xmlns:a16="http://schemas.microsoft.com/office/drawing/2014/main" id="{F6C3AF0A-E600-452E-BAEB-014E99169C10}"/>
              </a:ext>
            </a:extLst>
          </p:cNvPr>
          <p:cNvSpPr txBox="1"/>
          <p:nvPr/>
        </p:nvSpPr>
        <p:spPr>
          <a:xfrm>
            <a:off x="10939769" y="6444605"/>
            <a:ext cx="1963938" cy="461665"/>
          </a:xfrm>
          <a:prstGeom prst="rect">
            <a:avLst/>
          </a:prstGeom>
          <a:noFill/>
        </p:spPr>
        <p:txBody>
          <a:bodyPr wrap="square" rtlCol="0">
            <a:spAutoFit/>
          </a:bodyPr>
          <a:lstStyle/>
          <a:p>
            <a:r>
              <a:rPr lang="en-US" sz="2400" b="1">
                <a:solidFill>
                  <a:schemeClr val="accent6">
                    <a:lumMod val="20000"/>
                    <a:lumOff val="80000"/>
                  </a:schemeClr>
                </a:solidFill>
                <a:latin typeface="UTM Duepuntozero" panose="02040603050506020204" pitchFamily="18" charset="0"/>
              </a:rPr>
              <a:t>Diệu Hiền</a:t>
            </a:r>
            <a:endParaRPr lang="en-US" sz="2400" b="1" dirty="0">
              <a:solidFill>
                <a:schemeClr val="accent6">
                  <a:lumMod val="20000"/>
                  <a:lumOff val="80000"/>
                </a:schemeClr>
              </a:solidFill>
              <a:latin typeface="UTM Duepuntozero" panose="02040603050506020204" pitchFamily="18" charset="0"/>
            </a:endParaRPr>
          </a:p>
        </p:txBody>
      </p:sp>
      <p:sp>
        <p:nvSpPr>
          <p:cNvPr id="27" name="Title 1">
            <a:extLst>
              <a:ext uri="{FF2B5EF4-FFF2-40B4-BE49-F238E27FC236}">
                <a16:creationId xmlns:a16="http://schemas.microsoft.com/office/drawing/2014/main" id="{A0E18182-A4DB-4C44-9D7E-387889E34B31}"/>
              </a:ext>
            </a:extLst>
          </p:cNvPr>
          <p:cNvSpPr txBox="1">
            <a:spLocks/>
          </p:cNvSpPr>
          <p:nvPr/>
        </p:nvSpPr>
        <p:spPr>
          <a:xfrm>
            <a:off x="10264522" y="-19844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20000"/>
                    <a:lumOff val="80000"/>
                  </a:schemeClr>
                </a:solidFill>
                <a:latin typeface="#9Slide07 HoneyCream" pitchFamily="2" charset="0"/>
              </a:rPr>
              <a:t>Măng Non</a:t>
            </a:r>
            <a:endParaRPr lang="en-US" sz="3200" b="0" dirty="0">
              <a:solidFill>
                <a:schemeClr val="accent6">
                  <a:lumMod val="20000"/>
                  <a:lumOff val="80000"/>
                </a:schemeClr>
              </a:solidFill>
              <a:latin typeface="#9Slide07 HoneyCream" pitchFamily="2" charset="0"/>
            </a:endParaRPr>
          </a:p>
        </p:txBody>
      </p:sp>
    </p:spTree>
    <p:extLst>
      <p:ext uri="{BB962C8B-B14F-4D97-AF65-F5344CB8AC3E}">
        <p14:creationId xmlns:p14="http://schemas.microsoft.com/office/powerpoint/2010/main" val="14321024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HƯƠNG IV. TÌNH HÌNH CHÍNH TRỊ VIỆT NAM CÁC THẾ KỶ 16,17,18 LÚC TIN MỪNG  CHÚA GIÊSU ĐẾN ĐẤT NƯỚC NẦY. | Antontruongthang&amp;amp;#39;s Blog">
            <a:extLst>
              <a:ext uri="{FF2B5EF4-FFF2-40B4-BE49-F238E27FC236}">
                <a16:creationId xmlns:a16="http://schemas.microsoft.com/office/drawing/2014/main" id="{E5B2541B-F34C-4BB0-83DB-755981A7D4EE}"/>
              </a:ext>
            </a:extLst>
          </p:cNvPr>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4549" r="4638"/>
          <a:stretch/>
        </p:blipFill>
        <p:spPr bwMode="auto">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54BB5AA9-CB60-44FA-A566-097AB4E1495F}"/>
              </a:ext>
            </a:extLst>
          </p:cNvPr>
          <p:cNvGraphicFramePr>
            <a:graphicFrameLocks noGrp="1"/>
          </p:cNvGraphicFramePr>
          <p:nvPr>
            <p:extLst>
              <p:ext uri="{D42A27DB-BD31-4B8C-83A1-F6EECF244321}">
                <p14:modId xmlns:p14="http://schemas.microsoft.com/office/powerpoint/2010/main" val="2250155199"/>
              </p:ext>
            </p:extLst>
          </p:nvPr>
        </p:nvGraphicFramePr>
        <p:xfrm>
          <a:off x="163134" y="273052"/>
          <a:ext cx="11862683" cy="6395091"/>
        </p:xfrm>
        <a:graphic>
          <a:graphicData uri="http://schemas.openxmlformats.org/drawingml/2006/table">
            <a:tbl>
              <a:tblPr firstRow="1" bandRow="1">
                <a:tableStyleId>{5C22544A-7EE6-4342-B048-85BDC9FD1C3A}</a:tableStyleId>
              </a:tblPr>
              <a:tblGrid>
                <a:gridCol w="2123725">
                  <a:extLst>
                    <a:ext uri="{9D8B030D-6E8A-4147-A177-3AD203B41FA5}">
                      <a16:colId xmlns:a16="http://schemas.microsoft.com/office/drawing/2014/main" val="4131068845"/>
                    </a:ext>
                  </a:extLst>
                </a:gridCol>
                <a:gridCol w="3136042">
                  <a:extLst>
                    <a:ext uri="{9D8B030D-6E8A-4147-A177-3AD203B41FA5}">
                      <a16:colId xmlns:a16="http://schemas.microsoft.com/office/drawing/2014/main" val="2382855422"/>
                    </a:ext>
                  </a:extLst>
                </a:gridCol>
                <a:gridCol w="3454400">
                  <a:extLst>
                    <a:ext uri="{9D8B030D-6E8A-4147-A177-3AD203B41FA5}">
                      <a16:colId xmlns:a16="http://schemas.microsoft.com/office/drawing/2014/main" val="2597581587"/>
                    </a:ext>
                  </a:extLst>
                </a:gridCol>
                <a:gridCol w="3148516">
                  <a:extLst>
                    <a:ext uri="{9D8B030D-6E8A-4147-A177-3AD203B41FA5}">
                      <a16:colId xmlns:a16="http://schemas.microsoft.com/office/drawing/2014/main" val="4123006051"/>
                    </a:ext>
                  </a:extLst>
                </a:gridCol>
              </a:tblGrid>
              <a:tr h="883713">
                <a:tc>
                  <a:txBody>
                    <a:bodyPr/>
                    <a:lstStyle/>
                    <a:p>
                      <a:r>
                        <a:rPr lang="en-US">
                          <a:ln>
                            <a:solidFill>
                              <a:srgbClr val="002060"/>
                            </a:solidFill>
                          </a:ln>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alpha val="74000"/>
                      </a:schemeClr>
                    </a:solidFill>
                  </a:tcPr>
                </a:tc>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alpha val="74000"/>
                      </a:schemeClr>
                    </a:solidFill>
                  </a:tcPr>
                </a:tc>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alpha val="74000"/>
                      </a:schemeClr>
                    </a:solidFill>
                  </a:tcPr>
                </a:tc>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alpha val="74000"/>
                      </a:schemeClr>
                    </a:solidFill>
                  </a:tcPr>
                </a:tc>
                <a:extLst>
                  <a:ext uri="{0D108BD9-81ED-4DB2-BD59-A6C34878D82A}">
                    <a16:rowId xmlns:a16="http://schemas.microsoft.com/office/drawing/2014/main" val="1772030973"/>
                  </a:ext>
                </a:extLst>
              </a:tr>
              <a:tr h="1858568">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74000"/>
                      </a:schemeClr>
                    </a:solidFill>
                  </a:tcPr>
                </a:tc>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74000"/>
                      </a:schemeClr>
                    </a:solidFill>
                  </a:tcPr>
                </a:tc>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74000"/>
                      </a:schemeClr>
                    </a:solidFill>
                  </a:tcPr>
                </a:tc>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74000"/>
                      </a:schemeClr>
                    </a:solidFill>
                  </a:tcPr>
                </a:tc>
                <a:extLst>
                  <a:ext uri="{0D108BD9-81ED-4DB2-BD59-A6C34878D82A}">
                    <a16:rowId xmlns:a16="http://schemas.microsoft.com/office/drawing/2014/main" val="3934596581"/>
                  </a:ext>
                </a:extLst>
              </a:tr>
              <a:tr h="1826405">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74000"/>
                      </a:schemeClr>
                    </a:solidFill>
                  </a:tcPr>
                </a:tc>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74000"/>
                      </a:schemeClr>
                    </a:solidFill>
                  </a:tcPr>
                </a:tc>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74000"/>
                      </a:schemeClr>
                    </a:solidFill>
                  </a:tcPr>
                </a:tc>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74000"/>
                      </a:schemeClr>
                    </a:solidFill>
                  </a:tcPr>
                </a:tc>
                <a:extLst>
                  <a:ext uri="{0D108BD9-81ED-4DB2-BD59-A6C34878D82A}">
                    <a16:rowId xmlns:a16="http://schemas.microsoft.com/office/drawing/2014/main" val="2337100519"/>
                  </a:ext>
                </a:extLst>
              </a:tr>
              <a:tr h="1826405">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74000"/>
                      </a:schemeClr>
                    </a:solidFill>
                  </a:tcPr>
                </a:tc>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74000"/>
                      </a:schemeClr>
                    </a:solidFill>
                  </a:tcPr>
                </a:tc>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74000"/>
                      </a:schemeClr>
                    </a:solidFill>
                  </a:tcPr>
                </a:tc>
                <a:tc>
                  <a:txBody>
                    <a:bodyPr/>
                    <a:lstStyle/>
                    <a:p>
                      <a:endParaRPr lang="en-US">
                        <a:ln>
                          <a:solidFill>
                            <a:srgbClr val="00206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74000"/>
                      </a:schemeClr>
                    </a:solidFill>
                  </a:tcPr>
                </a:tc>
                <a:extLst>
                  <a:ext uri="{0D108BD9-81ED-4DB2-BD59-A6C34878D82A}">
                    <a16:rowId xmlns:a16="http://schemas.microsoft.com/office/drawing/2014/main" val="1236144139"/>
                  </a:ext>
                </a:extLst>
              </a:tr>
            </a:tbl>
          </a:graphicData>
        </a:graphic>
      </p:graphicFrame>
      <p:sp>
        <p:nvSpPr>
          <p:cNvPr id="13" name="Text Box 35">
            <a:extLst>
              <a:ext uri="{FF2B5EF4-FFF2-40B4-BE49-F238E27FC236}">
                <a16:creationId xmlns:a16="http://schemas.microsoft.com/office/drawing/2014/main" id="{340CEFA6-1142-43CE-8B9C-E55206E5EB7C}"/>
              </a:ext>
            </a:extLst>
          </p:cNvPr>
          <p:cNvSpPr txBox="1">
            <a:spLocks noChangeArrowheads="1"/>
          </p:cNvSpPr>
          <p:nvPr/>
        </p:nvSpPr>
        <p:spPr bwMode="auto">
          <a:xfrm>
            <a:off x="3100171" y="405303"/>
            <a:ext cx="1905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a:solidFill>
                  <a:schemeClr val="accent2">
                    <a:lumMod val="50000"/>
                  </a:schemeClr>
                </a:solidFill>
                <a:effectLst>
                  <a:outerShdw blurRad="38100" dist="38100" dir="2700000" algn="tl">
                    <a:srgbClr val="000000">
                      <a:alpha val="43137"/>
                    </a:srgbClr>
                  </a:outerShdw>
                </a:effectLst>
                <a:latin typeface="UVF TypoSlabserif" panose="02000403050000020004" pitchFamily="2" charset="0"/>
              </a:rPr>
              <a:t>Dân cư</a:t>
            </a:r>
          </a:p>
        </p:txBody>
      </p:sp>
      <p:sp>
        <p:nvSpPr>
          <p:cNvPr id="14" name="Text Box 36">
            <a:extLst>
              <a:ext uri="{FF2B5EF4-FFF2-40B4-BE49-F238E27FC236}">
                <a16:creationId xmlns:a16="http://schemas.microsoft.com/office/drawing/2014/main" id="{FD014D94-02EF-4E60-8BA1-32F2090180AB}"/>
              </a:ext>
            </a:extLst>
          </p:cNvPr>
          <p:cNvSpPr txBox="1">
            <a:spLocks noChangeArrowheads="1"/>
          </p:cNvSpPr>
          <p:nvPr/>
        </p:nvSpPr>
        <p:spPr bwMode="auto">
          <a:xfrm>
            <a:off x="5371255" y="378887"/>
            <a:ext cx="36311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a:solidFill>
                  <a:schemeClr val="accent2">
                    <a:lumMod val="50000"/>
                  </a:schemeClr>
                </a:solidFill>
                <a:effectLst>
                  <a:outerShdw blurRad="38100" dist="38100" dir="2700000" algn="tl">
                    <a:srgbClr val="000000">
                      <a:alpha val="43137"/>
                    </a:srgbClr>
                  </a:outerShdw>
                </a:effectLst>
                <a:latin typeface="UVF TypoSlabserif" panose="02000403050000020004" pitchFamily="2" charset="0"/>
              </a:rPr>
              <a:t>Quy mô thành thị</a:t>
            </a:r>
          </a:p>
        </p:txBody>
      </p:sp>
      <p:sp>
        <p:nvSpPr>
          <p:cNvPr id="15" name="Text Box 37">
            <a:extLst>
              <a:ext uri="{FF2B5EF4-FFF2-40B4-BE49-F238E27FC236}">
                <a16:creationId xmlns:a16="http://schemas.microsoft.com/office/drawing/2014/main" id="{33C81876-383B-4CAD-B150-1E1C42E0E781}"/>
              </a:ext>
            </a:extLst>
          </p:cNvPr>
          <p:cNvSpPr txBox="1">
            <a:spLocks noChangeArrowheads="1"/>
          </p:cNvSpPr>
          <p:nvPr/>
        </p:nvSpPr>
        <p:spPr bwMode="auto">
          <a:xfrm>
            <a:off x="9285667" y="189858"/>
            <a:ext cx="257701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000" b="1">
                <a:solidFill>
                  <a:schemeClr val="accent2">
                    <a:lumMod val="50000"/>
                  </a:schemeClr>
                </a:solidFill>
                <a:effectLst>
                  <a:outerShdw blurRad="38100" dist="38100" dir="2700000" algn="tl">
                    <a:srgbClr val="000000">
                      <a:alpha val="43137"/>
                    </a:srgbClr>
                  </a:outerShdw>
                </a:effectLst>
                <a:latin typeface="UVF TypoSlabserif" panose="02000403050000020004" pitchFamily="2" charset="0"/>
              </a:rPr>
              <a:t>Hoạt động buôn bán</a:t>
            </a:r>
          </a:p>
        </p:txBody>
      </p:sp>
      <p:sp>
        <p:nvSpPr>
          <p:cNvPr id="18" name="Text Box 35">
            <a:extLst>
              <a:ext uri="{FF2B5EF4-FFF2-40B4-BE49-F238E27FC236}">
                <a16:creationId xmlns:a16="http://schemas.microsoft.com/office/drawing/2014/main" id="{19EAF4A3-0E39-40F6-B340-AF607B91D396}"/>
              </a:ext>
            </a:extLst>
          </p:cNvPr>
          <p:cNvSpPr txBox="1">
            <a:spLocks noChangeArrowheads="1"/>
          </p:cNvSpPr>
          <p:nvPr/>
        </p:nvSpPr>
        <p:spPr bwMode="auto">
          <a:xfrm>
            <a:off x="329316" y="436510"/>
            <a:ext cx="1905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a:solidFill>
                  <a:schemeClr val="accent6">
                    <a:lumMod val="50000"/>
                  </a:schemeClr>
                </a:solidFill>
                <a:effectLst>
                  <a:outerShdw blurRad="38100" dist="38100" dir="2700000" algn="tl">
                    <a:srgbClr val="000000">
                      <a:alpha val="43137"/>
                    </a:srgbClr>
                  </a:outerShdw>
                </a:effectLst>
                <a:latin typeface="UVF TypoSlabserif" panose="02000403050000020004" pitchFamily="2" charset="0"/>
              </a:rPr>
              <a:t>Thành thị</a:t>
            </a:r>
          </a:p>
        </p:txBody>
      </p:sp>
      <p:sp>
        <p:nvSpPr>
          <p:cNvPr id="19" name="Text Box 35">
            <a:extLst>
              <a:ext uri="{FF2B5EF4-FFF2-40B4-BE49-F238E27FC236}">
                <a16:creationId xmlns:a16="http://schemas.microsoft.com/office/drawing/2014/main" id="{6575975A-29F6-4862-89A4-4ADDBC419DF8}"/>
              </a:ext>
            </a:extLst>
          </p:cNvPr>
          <p:cNvSpPr txBox="1">
            <a:spLocks noChangeArrowheads="1"/>
          </p:cNvSpPr>
          <p:nvPr/>
        </p:nvSpPr>
        <p:spPr bwMode="auto">
          <a:xfrm>
            <a:off x="329316" y="1573703"/>
            <a:ext cx="190500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700" b="1">
                <a:solidFill>
                  <a:srgbClr val="002060"/>
                </a:solidFill>
                <a:effectLst>
                  <a:outerShdw blurRad="38100" dist="38100" dir="2700000" algn="tl">
                    <a:srgbClr val="000000">
                      <a:alpha val="43137"/>
                    </a:srgbClr>
                  </a:outerShdw>
                </a:effectLst>
                <a:latin typeface="UVF TypoSlabserif" panose="02000403050000020004" pitchFamily="2" charset="0"/>
              </a:rPr>
              <a:t>Thăng Long</a:t>
            </a:r>
          </a:p>
        </p:txBody>
      </p:sp>
      <p:sp>
        <p:nvSpPr>
          <p:cNvPr id="20" name="Text Box 35">
            <a:extLst>
              <a:ext uri="{FF2B5EF4-FFF2-40B4-BE49-F238E27FC236}">
                <a16:creationId xmlns:a16="http://schemas.microsoft.com/office/drawing/2014/main" id="{F0407396-EA74-423C-9E91-003DD64BBBC0}"/>
              </a:ext>
            </a:extLst>
          </p:cNvPr>
          <p:cNvSpPr txBox="1">
            <a:spLocks noChangeArrowheads="1"/>
          </p:cNvSpPr>
          <p:nvPr/>
        </p:nvSpPr>
        <p:spPr bwMode="auto">
          <a:xfrm>
            <a:off x="329316" y="3485985"/>
            <a:ext cx="190500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700" b="1">
                <a:solidFill>
                  <a:schemeClr val="accent4">
                    <a:lumMod val="50000"/>
                  </a:schemeClr>
                </a:solidFill>
                <a:effectLst>
                  <a:outerShdw blurRad="38100" dist="38100" dir="2700000" algn="tl">
                    <a:srgbClr val="000000">
                      <a:alpha val="43137"/>
                    </a:srgbClr>
                  </a:outerShdw>
                </a:effectLst>
                <a:latin typeface="UVF TypoSlabserif" panose="02000403050000020004" pitchFamily="2" charset="0"/>
              </a:rPr>
              <a:t>Phố Hiến</a:t>
            </a:r>
          </a:p>
        </p:txBody>
      </p:sp>
      <p:sp>
        <p:nvSpPr>
          <p:cNvPr id="21" name="Text Box 35">
            <a:extLst>
              <a:ext uri="{FF2B5EF4-FFF2-40B4-BE49-F238E27FC236}">
                <a16:creationId xmlns:a16="http://schemas.microsoft.com/office/drawing/2014/main" id="{B3EF2D58-9716-411F-88CC-1E3B075FFA6C}"/>
              </a:ext>
            </a:extLst>
          </p:cNvPr>
          <p:cNvSpPr txBox="1">
            <a:spLocks noChangeArrowheads="1"/>
          </p:cNvSpPr>
          <p:nvPr/>
        </p:nvSpPr>
        <p:spPr bwMode="auto">
          <a:xfrm>
            <a:off x="329316" y="5548803"/>
            <a:ext cx="1905000"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700" b="1">
                <a:solidFill>
                  <a:schemeClr val="accent6">
                    <a:lumMod val="50000"/>
                  </a:schemeClr>
                </a:solidFill>
                <a:effectLst>
                  <a:outerShdw blurRad="38100" dist="38100" dir="2700000" algn="tl">
                    <a:srgbClr val="000000">
                      <a:alpha val="43137"/>
                    </a:srgbClr>
                  </a:outerShdw>
                </a:effectLst>
                <a:latin typeface="UVF TypoSlabserif" panose="02000403050000020004" pitchFamily="2" charset="0"/>
              </a:rPr>
              <a:t>Hội An</a:t>
            </a:r>
          </a:p>
        </p:txBody>
      </p:sp>
      <p:sp>
        <p:nvSpPr>
          <p:cNvPr id="31" name="Text Box 38">
            <a:extLst>
              <a:ext uri="{FF2B5EF4-FFF2-40B4-BE49-F238E27FC236}">
                <a16:creationId xmlns:a16="http://schemas.microsoft.com/office/drawing/2014/main" id="{DC7CBD76-0891-45E8-83D5-4985D8C478C2}"/>
              </a:ext>
            </a:extLst>
          </p:cNvPr>
          <p:cNvSpPr txBox="1">
            <a:spLocks noChangeArrowheads="1"/>
          </p:cNvSpPr>
          <p:nvPr/>
        </p:nvSpPr>
        <p:spPr bwMode="auto">
          <a:xfrm>
            <a:off x="2505090" y="1472115"/>
            <a:ext cx="2780071"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600" b="1">
                <a:solidFill>
                  <a:schemeClr val="accent1">
                    <a:lumMod val="50000"/>
                  </a:schemeClr>
                </a:solidFill>
                <a:effectLst>
                  <a:outerShdw blurRad="38100" dist="38100" dir="2700000" algn="tl">
                    <a:srgbClr val="000000">
                      <a:alpha val="43137"/>
                    </a:srgbClr>
                  </a:outerShdw>
                </a:effectLst>
                <a:latin typeface="UVF TypoSlabserif" panose="02000403050000020004" pitchFamily="2" charset="0"/>
              </a:rPr>
              <a:t>Đông dân hơn nhiều thành thị ở châu Á.</a:t>
            </a:r>
          </a:p>
        </p:txBody>
      </p:sp>
      <p:sp>
        <p:nvSpPr>
          <p:cNvPr id="32" name="Text Box 40">
            <a:extLst>
              <a:ext uri="{FF2B5EF4-FFF2-40B4-BE49-F238E27FC236}">
                <a16:creationId xmlns:a16="http://schemas.microsoft.com/office/drawing/2014/main" id="{87935A2C-D2E3-462B-9F20-B49A50F1B415}"/>
              </a:ext>
            </a:extLst>
          </p:cNvPr>
          <p:cNvSpPr txBox="1">
            <a:spLocks noChangeArrowheads="1"/>
          </p:cNvSpPr>
          <p:nvPr/>
        </p:nvSpPr>
        <p:spPr bwMode="auto">
          <a:xfrm>
            <a:off x="5671126" y="1442825"/>
            <a:ext cx="2995598"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600" b="1">
                <a:solidFill>
                  <a:schemeClr val="accent1">
                    <a:lumMod val="50000"/>
                  </a:schemeClr>
                </a:solidFill>
                <a:effectLst>
                  <a:outerShdw blurRad="38100" dist="38100" dir="2700000" algn="tl">
                    <a:srgbClr val="000000">
                      <a:alpha val="43137"/>
                    </a:srgbClr>
                  </a:outerShdw>
                </a:effectLst>
                <a:latin typeface="UVF TypoSlabserif" panose="02000403050000020004" pitchFamily="2" charset="0"/>
              </a:rPr>
              <a:t>Lớn bằng thành thị ở một số nước châu Á.</a:t>
            </a:r>
          </a:p>
        </p:txBody>
      </p:sp>
      <p:sp>
        <p:nvSpPr>
          <p:cNvPr id="33" name="Text Box 41">
            <a:extLst>
              <a:ext uri="{FF2B5EF4-FFF2-40B4-BE49-F238E27FC236}">
                <a16:creationId xmlns:a16="http://schemas.microsoft.com/office/drawing/2014/main" id="{8E0FA9D7-A45E-4828-A080-BD27A35124F2}"/>
              </a:ext>
            </a:extLst>
          </p:cNvPr>
          <p:cNvSpPr txBox="1">
            <a:spLocks noChangeArrowheads="1"/>
          </p:cNvSpPr>
          <p:nvPr/>
        </p:nvSpPr>
        <p:spPr bwMode="auto">
          <a:xfrm>
            <a:off x="8967084" y="1236196"/>
            <a:ext cx="3023484"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600" b="1">
                <a:solidFill>
                  <a:schemeClr val="accent1">
                    <a:lumMod val="50000"/>
                  </a:schemeClr>
                </a:solidFill>
                <a:effectLst>
                  <a:outerShdw blurRad="38100" dist="38100" dir="2700000" algn="tl">
                    <a:srgbClr val="000000">
                      <a:alpha val="43137"/>
                    </a:srgbClr>
                  </a:outerShdw>
                </a:effectLst>
                <a:latin typeface="UVF TypoSlabserif" panose="02000403050000020004" pitchFamily="2" charset="0"/>
              </a:rPr>
              <a:t>Ngày phiên chợ người đông đúc, buôn bán tấp nập, nhiều phố phường.</a:t>
            </a:r>
          </a:p>
        </p:txBody>
      </p:sp>
      <p:sp>
        <p:nvSpPr>
          <p:cNvPr id="34" name="Text Box 46">
            <a:extLst>
              <a:ext uri="{FF2B5EF4-FFF2-40B4-BE49-F238E27FC236}">
                <a16:creationId xmlns:a16="http://schemas.microsoft.com/office/drawing/2014/main" id="{60A20E49-7558-449B-85D6-79EC149E9D38}"/>
              </a:ext>
            </a:extLst>
          </p:cNvPr>
          <p:cNvSpPr txBox="1">
            <a:spLocks noChangeArrowheads="1"/>
          </p:cNvSpPr>
          <p:nvPr/>
        </p:nvSpPr>
        <p:spPr bwMode="auto">
          <a:xfrm>
            <a:off x="2327931" y="3117454"/>
            <a:ext cx="3023484"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600" b="1">
                <a:solidFill>
                  <a:schemeClr val="accent1">
                    <a:lumMod val="50000"/>
                  </a:schemeClr>
                </a:solidFill>
                <a:effectLst>
                  <a:outerShdw blurRad="38100" dist="38100" dir="2700000" algn="tl">
                    <a:srgbClr val="000000">
                      <a:alpha val="43137"/>
                    </a:srgbClr>
                  </a:outerShdw>
                </a:effectLst>
                <a:latin typeface="UVF TypoSlabserif" panose="02000403050000020004" pitchFamily="2" charset="0"/>
              </a:rPr>
              <a:t>Có nhiều dân nước ngoài như Trung Quốc, Hà Lan, Anh, Pháp.</a:t>
            </a:r>
          </a:p>
        </p:txBody>
      </p:sp>
      <p:sp>
        <p:nvSpPr>
          <p:cNvPr id="35" name="Text Box 49">
            <a:extLst>
              <a:ext uri="{FF2B5EF4-FFF2-40B4-BE49-F238E27FC236}">
                <a16:creationId xmlns:a16="http://schemas.microsoft.com/office/drawing/2014/main" id="{75064668-280E-46F7-A726-D2D965043B83}"/>
              </a:ext>
            </a:extLst>
          </p:cNvPr>
          <p:cNvSpPr txBox="1">
            <a:spLocks noChangeArrowheads="1"/>
          </p:cNvSpPr>
          <p:nvPr/>
        </p:nvSpPr>
        <p:spPr bwMode="auto">
          <a:xfrm>
            <a:off x="5643240" y="3289839"/>
            <a:ext cx="3023484"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600" b="1">
                <a:solidFill>
                  <a:schemeClr val="accent1">
                    <a:lumMod val="50000"/>
                  </a:schemeClr>
                </a:solidFill>
                <a:effectLst>
                  <a:outerShdw blurRad="38100" dist="38100" dir="2700000" algn="tl">
                    <a:srgbClr val="000000">
                      <a:alpha val="43137"/>
                    </a:srgbClr>
                  </a:outerShdw>
                </a:effectLst>
                <a:latin typeface="UVF TypoSlabserif" panose="02000403050000020004" pitchFamily="2" charset="0"/>
              </a:rPr>
              <a:t>Có hơn 2000 nóc nhà của người nước khác đến ở.</a:t>
            </a:r>
          </a:p>
        </p:txBody>
      </p:sp>
      <p:sp>
        <p:nvSpPr>
          <p:cNvPr id="36" name="Text Box 51">
            <a:extLst>
              <a:ext uri="{FF2B5EF4-FFF2-40B4-BE49-F238E27FC236}">
                <a16:creationId xmlns:a16="http://schemas.microsoft.com/office/drawing/2014/main" id="{27D94B13-048A-4929-9AF4-5F1324E32DEE}"/>
              </a:ext>
            </a:extLst>
          </p:cNvPr>
          <p:cNvSpPr txBox="1">
            <a:spLocks noChangeArrowheads="1"/>
          </p:cNvSpPr>
          <p:nvPr/>
        </p:nvSpPr>
        <p:spPr bwMode="auto">
          <a:xfrm>
            <a:off x="2303382" y="5160026"/>
            <a:ext cx="3182229"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600" b="1">
                <a:solidFill>
                  <a:schemeClr val="accent1">
                    <a:lumMod val="50000"/>
                  </a:schemeClr>
                </a:solidFill>
                <a:effectLst>
                  <a:outerShdw blurRad="38100" dist="38100" dir="2700000" algn="tl">
                    <a:srgbClr val="000000">
                      <a:alpha val="43137"/>
                    </a:srgbClr>
                  </a:outerShdw>
                </a:effectLst>
                <a:latin typeface="UVF TypoSlabserif" panose="02000403050000020004" pitchFamily="2" charset="0"/>
              </a:rPr>
              <a:t>Có dân địa phương và các nhà buôn Nhật Bản.</a:t>
            </a:r>
          </a:p>
        </p:txBody>
      </p:sp>
      <p:sp>
        <p:nvSpPr>
          <p:cNvPr id="37" name="Text Box 52">
            <a:extLst>
              <a:ext uri="{FF2B5EF4-FFF2-40B4-BE49-F238E27FC236}">
                <a16:creationId xmlns:a16="http://schemas.microsoft.com/office/drawing/2014/main" id="{4892DC2D-1654-48CB-9F8C-0AD13F3BC75B}"/>
              </a:ext>
            </a:extLst>
          </p:cNvPr>
          <p:cNvSpPr txBox="1">
            <a:spLocks noChangeArrowheads="1"/>
          </p:cNvSpPr>
          <p:nvPr/>
        </p:nvSpPr>
        <p:spPr bwMode="auto">
          <a:xfrm>
            <a:off x="5602464" y="5221239"/>
            <a:ext cx="3168733"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600" b="1">
                <a:solidFill>
                  <a:schemeClr val="accent1">
                    <a:lumMod val="50000"/>
                  </a:schemeClr>
                </a:solidFill>
                <a:effectLst>
                  <a:outerShdw blurRad="38100" dist="38100" dir="2700000" algn="tl">
                    <a:srgbClr val="000000">
                      <a:alpha val="43137"/>
                    </a:srgbClr>
                  </a:outerShdw>
                </a:effectLst>
                <a:latin typeface="UVF TypoSlabserif" panose="02000403050000020004" pitchFamily="2" charset="0"/>
              </a:rPr>
              <a:t>Phố cảng đẹp và </a:t>
            </a:r>
          </a:p>
          <a:p>
            <a:pPr algn="ctr">
              <a:spcBef>
                <a:spcPct val="50000"/>
              </a:spcBef>
            </a:pPr>
            <a:r>
              <a:rPr lang="en-US" altLang="en-US" sz="2600" b="1">
                <a:solidFill>
                  <a:schemeClr val="accent1">
                    <a:lumMod val="50000"/>
                  </a:schemeClr>
                </a:solidFill>
                <a:effectLst>
                  <a:outerShdw blurRad="38100" dist="38100" dir="2700000" algn="tl">
                    <a:srgbClr val="000000">
                      <a:alpha val="43137"/>
                    </a:srgbClr>
                  </a:outerShdw>
                </a:effectLst>
                <a:latin typeface="UVF TypoSlabserif" panose="02000403050000020004" pitchFamily="2" charset="0"/>
              </a:rPr>
              <a:t>lớn nhất Đàng Trong.</a:t>
            </a:r>
          </a:p>
        </p:txBody>
      </p:sp>
      <p:sp>
        <p:nvSpPr>
          <p:cNvPr id="38" name="Text Box 53">
            <a:extLst>
              <a:ext uri="{FF2B5EF4-FFF2-40B4-BE49-F238E27FC236}">
                <a16:creationId xmlns:a16="http://schemas.microsoft.com/office/drawing/2014/main" id="{1E5944DA-0F62-4BEE-BD93-11C12F10414A}"/>
              </a:ext>
            </a:extLst>
          </p:cNvPr>
          <p:cNvSpPr txBox="1">
            <a:spLocks noChangeArrowheads="1"/>
          </p:cNvSpPr>
          <p:nvPr/>
        </p:nvSpPr>
        <p:spPr bwMode="auto">
          <a:xfrm>
            <a:off x="9048687" y="5221239"/>
            <a:ext cx="2860277"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600" b="1">
                <a:solidFill>
                  <a:schemeClr val="accent1">
                    <a:lumMod val="50000"/>
                  </a:schemeClr>
                </a:solidFill>
                <a:effectLst>
                  <a:outerShdw blurRad="38100" dist="38100" dir="2700000" algn="tl">
                    <a:srgbClr val="000000">
                      <a:alpha val="43137"/>
                    </a:srgbClr>
                  </a:outerShdw>
                </a:effectLst>
                <a:latin typeface="UVF TypoSlabserif" panose="02000403050000020004" pitchFamily="2" charset="0"/>
              </a:rPr>
              <a:t>Thương nhân ngoại quốc thường lui tới buôn bán.</a:t>
            </a:r>
          </a:p>
        </p:txBody>
      </p:sp>
      <p:sp>
        <p:nvSpPr>
          <p:cNvPr id="39" name="Text Box 82">
            <a:extLst>
              <a:ext uri="{FF2B5EF4-FFF2-40B4-BE49-F238E27FC236}">
                <a16:creationId xmlns:a16="http://schemas.microsoft.com/office/drawing/2014/main" id="{47126C12-FAE2-407B-B491-64699DAA8B4E}"/>
              </a:ext>
            </a:extLst>
          </p:cNvPr>
          <p:cNvSpPr txBox="1">
            <a:spLocks noChangeArrowheads="1"/>
          </p:cNvSpPr>
          <p:nvPr/>
        </p:nvSpPr>
        <p:spPr bwMode="auto">
          <a:xfrm>
            <a:off x="9450125" y="3543559"/>
            <a:ext cx="20574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600" b="1">
                <a:solidFill>
                  <a:schemeClr val="accent1">
                    <a:lumMod val="50000"/>
                  </a:schemeClr>
                </a:solidFill>
                <a:effectLst>
                  <a:outerShdw blurRad="38100" dist="38100" dir="2700000" algn="tl">
                    <a:srgbClr val="000000">
                      <a:alpha val="43137"/>
                    </a:srgbClr>
                  </a:outerShdw>
                </a:effectLst>
                <a:latin typeface="UVF TypoSlabserif" panose="02000403050000020004" pitchFamily="2" charset="0"/>
              </a:rPr>
              <a:t>Là nơi buôn bán tấp nập.</a:t>
            </a:r>
          </a:p>
        </p:txBody>
      </p:sp>
    </p:spTree>
    <p:extLst>
      <p:ext uri="{BB962C8B-B14F-4D97-AF65-F5344CB8AC3E}">
        <p14:creationId xmlns:p14="http://schemas.microsoft.com/office/powerpoint/2010/main" val="2137691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par>
                          <p:cTn id="24" fill="hold">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0-#ppt_w/2"/>
                                          </p:val>
                                        </p:tav>
                                        <p:tav tm="100000">
                                          <p:val>
                                            <p:strVal val="#ppt_x"/>
                                          </p:val>
                                        </p:tav>
                                      </p:tavLst>
                                    </p:anim>
                                    <p:anim calcmode="lin" valueType="num">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8"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0-#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1+#ppt_w/2"/>
                                          </p:val>
                                        </p:tav>
                                        <p:tav tm="100000">
                                          <p:val>
                                            <p:strVal val="#ppt_x"/>
                                          </p:val>
                                        </p:tav>
                                      </p:tavLst>
                                    </p:anim>
                                    <p:anim calcmode="lin" valueType="num">
                                      <p:cBhvr additive="base">
                                        <p:cTn id="4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1+#ppt_w/2"/>
                                          </p:val>
                                        </p:tav>
                                        <p:tav tm="100000">
                                          <p:val>
                                            <p:strVal val="#ppt_x"/>
                                          </p:val>
                                        </p:tav>
                                      </p:tavLst>
                                    </p:anim>
                                    <p:anim calcmode="lin" valueType="num">
                                      <p:cBhvr additive="base">
                                        <p:cTn id="5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1+#ppt_w/2"/>
                                          </p:val>
                                        </p:tav>
                                        <p:tav tm="100000">
                                          <p:val>
                                            <p:strVal val="#ppt_x"/>
                                          </p:val>
                                        </p:tav>
                                      </p:tavLst>
                                    </p:anim>
                                    <p:anim calcmode="lin" valueType="num">
                                      <p:cBhvr additive="base">
                                        <p:cTn id="5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ppt_x"/>
                                          </p:val>
                                        </p:tav>
                                        <p:tav tm="100000">
                                          <p:val>
                                            <p:strVal val="#ppt_x"/>
                                          </p:val>
                                        </p:tav>
                                      </p:tavLst>
                                    </p:anim>
                                    <p:anim calcmode="lin" valueType="num">
                                      <p:cBhvr additive="base">
                                        <p:cTn id="68"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ppt_x"/>
                                          </p:val>
                                        </p:tav>
                                        <p:tav tm="100000">
                                          <p:val>
                                            <p:strVal val="#ppt_x"/>
                                          </p:val>
                                        </p:tav>
                                      </p:tavLst>
                                    </p:anim>
                                    <p:anim calcmode="lin" valueType="num">
                                      <p:cBhvr additive="base">
                                        <p:cTn id="74"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ppt_x"/>
                                          </p:val>
                                        </p:tav>
                                        <p:tav tm="100000">
                                          <p:val>
                                            <p:strVal val="#ppt_x"/>
                                          </p:val>
                                        </p:tav>
                                      </p:tavLst>
                                    </p:anim>
                                    <p:anim calcmode="lin" valueType="num">
                                      <p:cBhvr additive="base">
                                        <p:cTn id="8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 calcmode="lin" valueType="num">
                                      <p:cBhvr additive="base">
                                        <p:cTn id="85" dur="500" fill="hold"/>
                                        <p:tgtEl>
                                          <p:spTgt spid="39"/>
                                        </p:tgtEl>
                                        <p:attrNameLst>
                                          <p:attrName>ppt_x</p:attrName>
                                        </p:attrNameLst>
                                      </p:cBhvr>
                                      <p:tavLst>
                                        <p:tav tm="0">
                                          <p:val>
                                            <p:strVal val="#ppt_x"/>
                                          </p:val>
                                        </p:tav>
                                        <p:tav tm="100000">
                                          <p:val>
                                            <p:strVal val="#ppt_x"/>
                                          </p:val>
                                        </p:tav>
                                      </p:tavLst>
                                    </p:anim>
                                    <p:anim calcmode="lin" valueType="num">
                                      <p:cBhvr additive="base">
                                        <p:cTn id="8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fill="hold"/>
                                        <p:tgtEl>
                                          <p:spTgt spid="38"/>
                                        </p:tgtEl>
                                        <p:attrNameLst>
                                          <p:attrName>ppt_x</p:attrName>
                                        </p:attrNameLst>
                                      </p:cBhvr>
                                      <p:tavLst>
                                        <p:tav tm="0">
                                          <p:val>
                                            <p:strVal val="#ppt_x"/>
                                          </p:val>
                                        </p:tav>
                                        <p:tav tm="100000">
                                          <p:val>
                                            <p:strVal val="#ppt_x"/>
                                          </p:val>
                                        </p:tav>
                                      </p:tavLst>
                                    </p:anim>
                                    <p:anim calcmode="lin" valueType="num">
                                      <p:cBhvr additive="base">
                                        <p:cTn id="9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p:bldP spid="19" grpId="0"/>
      <p:bldP spid="20" grpId="0"/>
      <p:bldP spid="21" grpId="0"/>
      <p:bldP spid="31" grpId="0"/>
      <p:bldP spid="32" grpId="0"/>
      <p:bldP spid="33" grpId="0"/>
      <p:bldP spid="34" grpId="0"/>
      <p:bldP spid="35" grpId="0"/>
      <p:bldP spid="36" grpId="0"/>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80" name="Rectangle 138">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Theo dấu thương cảng cổ: Phố Hiến, thương cảng trù phú bậc nhất thế kỷ XVII">
            <a:extLst>
              <a:ext uri="{FF2B5EF4-FFF2-40B4-BE49-F238E27FC236}">
                <a16:creationId xmlns:a16="http://schemas.microsoft.com/office/drawing/2014/main" id="{D7A4B353-802F-4C17-B771-6B5A1007EC5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Bài 23 phần 2: Kinh tế, văn hóa thế kỉ XVI - XVIII | Xemloigiai.net hướng  dẫn giải chi tiết, giải bài tập SGK, đề thi, đề kiểm tra và nhiều thủ">
            <a:extLst>
              <a:ext uri="{FF2B5EF4-FFF2-40B4-BE49-F238E27FC236}">
                <a16:creationId xmlns:a16="http://schemas.microsoft.com/office/drawing/2014/main" id="{FE990CBB-E7FD-462B-9E1E-552747D04B74}"/>
              </a:ext>
            </a:extLst>
          </p:cNvPr>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 t="319" r="7" b="10481"/>
          <a:stretch/>
        </p:blipFill>
        <p:spPr bwMode="auto">
          <a:xfrm>
            <a:off x="0" y="0"/>
            <a:ext cx="12192000" cy="7664337"/>
          </a:xfrm>
          <a:prstGeom prst="rect">
            <a:avLst/>
          </a:prstGeom>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8493698-FA38-459F-98C8-E1C9F61F4BF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246" t="-1" r="324" b="-1"/>
          <a:stretch/>
        </p:blipFill>
        <p:spPr bwMode="auto">
          <a:xfrm>
            <a:off x="1342784" y="665019"/>
            <a:ext cx="9979844" cy="67695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36C1414-CF83-46B2-AFFF-3C18C20CD8D5}"/>
              </a:ext>
            </a:extLst>
          </p:cNvPr>
          <p:cNvSpPr txBox="1"/>
          <p:nvPr/>
        </p:nvSpPr>
        <p:spPr>
          <a:xfrm>
            <a:off x="10939769" y="6444605"/>
            <a:ext cx="1963938" cy="461665"/>
          </a:xfrm>
          <a:prstGeom prst="rect">
            <a:avLst/>
          </a:prstGeom>
          <a:noFill/>
        </p:spPr>
        <p:txBody>
          <a:bodyPr wrap="square" rtlCol="0">
            <a:spAutoFit/>
          </a:bodyPr>
          <a:lstStyle/>
          <a:p>
            <a:r>
              <a:rPr lang="en-US" sz="2400" b="1">
                <a:solidFill>
                  <a:schemeClr val="accent4">
                    <a:lumMod val="20000"/>
                    <a:lumOff val="80000"/>
                  </a:schemeClr>
                </a:solidFill>
                <a:latin typeface="UTM Duepuntozero" panose="02040603050506020204" pitchFamily="18" charset="0"/>
              </a:rPr>
              <a:t>Diệu Hiền</a:t>
            </a:r>
            <a:endParaRPr lang="en-US" sz="2400" b="1" dirty="0">
              <a:solidFill>
                <a:schemeClr val="accent4">
                  <a:lumMod val="20000"/>
                  <a:lumOff val="80000"/>
                </a:schemeClr>
              </a:solidFill>
              <a:latin typeface="UTM Duepuntozero" panose="02040603050506020204" pitchFamily="18" charset="0"/>
            </a:endParaRPr>
          </a:p>
        </p:txBody>
      </p:sp>
      <p:sp>
        <p:nvSpPr>
          <p:cNvPr id="15" name="Title 1">
            <a:extLst>
              <a:ext uri="{FF2B5EF4-FFF2-40B4-BE49-F238E27FC236}">
                <a16:creationId xmlns:a16="http://schemas.microsoft.com/office/drawing/2014/main" id="{9F440FDF-7AA3-4F6D-A465-C2972CA0941F}"/>
              </a:ext>
            </a:extLst>
          </p:cNvPr>
          <p:cNvSpPr txBox="1">
            <a:spLocks/>
          </p:cNvSpPr>
          <p:nvPr/>
        </p:nvSpPr>
        <p:spPr>
          <a:xfrm>
            <a:off x="10264522" y="-19844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20000"/>
                    <a:lumOff val="80000"/>
                  </a:schemeClr>
                </a:solidFill>
                <a:latin typeface="#9Slide07 HoneyCream" pitchFamily="2" charset="0"/>
              </a:rPr>
              <a:t>Măng Non</a:t>
            </a:r>
            <a:endParaRPr lang="en-US" sz="3200" b="0" dirty="0">
              <a:solidFill>
                <a:schemeClr val="accent4">
                  <a:lumMod val="20000"/>
                  <a:lumOff val="80000"/>
                </a:schemeClr>
              </a:solidFill>
              <a:latin typeface="#9Slide07 HoneyCream" pitchFamily="2" charset="0"/>
            </a:endParaRPr>
          </a:p>
        </p:txBody>
      </p:sp>
    </p:spTree>
    <p:extLst>
      <p:ext uri="{BB962C8B-B14F-4D97-AF65-F5344CB8AC3E}">
        <p14:creationId xmlns:p14="http://schemas.microsoft.com/office/powerpoint/2010/main" val="2174054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randombar(horizontal)">
                                      <p:cBhvr>
                                        <p:cTn id="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Đô thị cổ Hội An">
            <a:extLst>
              <a:ext uri="{FF2B5EF4-FFF2-40B4-BE49-F238E27FC236}">
                <a16:creationId xmlns:a16="http://schemas.microsoft.com/office/drawing/2014/main" id="{A5BD39C2-6BC4-4D2D-BC0E-C0EE7E90A0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759" b="-2"/>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5">
            <a:extLst>
              <a:ext uri="{FF2B5EF4-FFF2-40B4-BE49-F238E27FC236}">
                <a16:creationId xmlns:a16="http://schemas.microsoft.com/office/drawing/2014/main" id="{D5AA5C02-8E21-4476-A269-0394863F5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892" y="164675"/>
            <a:ext cx="5964611" cy="3264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F6CFBA27-62EB-41DA-AD99-9740ABEC8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478" y="1348077"/>
            <a:ext cx="4441364" cy="3651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CB8D9478-AC7F-4269-97B1-49DFA1CFB7E4}"/>
              </a:ext>
            </a:extLst>
          </p:cNvPr>
          <p:cNvSpPr>
            <a:spLocks noChangeArrowheads="1"/>
          </p:cNvSpPr>
          <p:nvPr/>
        </p:nvSpPr>
        <p:spPr bwMode="auto">
          <a:xfrm>
            <a:off x="8246695" y="4722342"/>
            <a:ext cx="3399906" cy="553998"/>
          </a:xfrm>
          <a:prstGeom prst="rect">
            <a:avLst/>
          </a:prstGeom>
          <a:solidFill>
            <a:schemeClr val="bg1">
              <a:alpha val="74000"/>
            </a:schemeClr>
          </a:solidFill>
          <a:ln>
            <a:noFill/>
          </a:ln>
          <a:effectLst/>
        </p:spPr>
        <p:txBody>
          <a:bodyPr wrap="square" lIns="0" tIns="0" rIns="0" bIns="0" anchor="ctr">
            <a:spAutoFit/>
          </a:bodyPr>
          <a:lstStyle/>
          <a:p>
            <a:pPr algn="ctr"/>
            <a:r>
              <a:rPr lang="en-US" altLang="en-US" sz="3600" b="1">
                <a:solidFill>
                  <a:srgbClr val="002060"/>
                </a:solidFill>
                <a:latin typeface="#9Slide03 IcielPanton Black" panose="00000A00000000000000" pitchFamily="2" charset="0"/>
              </a:rPr>
              <a:t>Phố Hàng Mắm</a:t>
            </a:r>
            <a:r>
              <a:rPr lang="en-US" altLang="en-US">
                <a:solidFill>
                  <a:srgbClr val="002060"/>
                </a:solidFill>
                <a:latin typeface="#9Slide03 IcielPanton Black" panose="00000A00000000000000" pitchFamily="2" charset="0"/>
              </a:rPr>
              <a:t>.</a:t>
            </a:r>
          </a:p>
        </p:txBody>
      </p:sp>
      <p:pic>
        <p:nvPicPr>
          <p:cNvPr id="11" name="Picture 5">
            <a:extLst>
              <a:ext uri="{FF2B5EF4-FFF2-40B4-BE49-F238E27FC236}">
                <a16:creationId xmlns:a16="http://schemas.microsoft.com/office/drawing/2014/main" id="{F298DF06-F0FD-4619-A862-CBC0F0130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04" y="3698455"/>
            <a:ext cx="4760422" cy="29948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6">
            <a:extLst>
              <a:ext uri="{FF2B5EF4-FFF2-40B4-BE49-F238E27FC236}">
                <a16:creationId xmlns:a16="http://schemas.microsoft.com/office/drawing/2014/main" id="{A8DA32D3-0B8E-4B48-9644-BCEC01C854D3}"/>
              </a:ext>
            </a:extLst>
          </p:cNvPr>
          <p:cNvSpPr>
            <a:spLocks noChangeArrowheads="1"/>
          </p:cNvSpPr>
          <p:nvPr/>
        </p:nvSpPr>
        <p:spPr bwMode="auto">
          <a:xfrm>
            <a:off x="5097207" y="6023231"/>
            <a:ext cx="4371141" cy="646331"/>
          </a:xfrm>
          <a:prstGeom prst="rect">
            <a:avLst/>
          </a:prstGeom>
          <a:solidFill>
            <a:schemeClr val="bg1">
              <a:alpha val="74000"/>
            </a:schemeClr>
          </a:solidFill>
          <a:ln>
            <a:noFill/>
          </a:ln>
          <a:effectLst/>
        </p:spPr>
        <p:txBody>
          <a:bodyPr wrap="square" anchor="ctr">
            <a:spAutoFit/>
          </a:bodyPr>
          <a:lstStyle/>
          <a:p>
            <a:pPr algn="ctr"/>
            <a:r>
              <a:rPr lang="en-US" altLang="en-US" sz="3600" b="1">
                <a:solidFill>
                  <a:srgbClr val="002060"/>
                </a:solidFill>
                <a:latin typeface="#9Slide03 IcielPanton Black" panose="00000A00000000000000" pitchFamily="2" charset="0"/>
              </a:rPr>
              <a:t>Phố Hàng Đường</a:t>
            </a:r>
          </a:p>
        </p:txBody>
      </p:sp>
      <p:sp>
        <p:nvSpPr>
          <p:cNvPr id="8" name="Rectangle 6">
            <a:extLst>
              <a:ext uri="{FF2B5EF4-FFF2-40B4-BE49-F238E27FC236}">
                <a16:creationId xmlns:a16="http://schemas.microsoft.com/office/drawing/2014/main" id="{9A37E7D8-1914-416A-B905-7DEAF14F16F3}"/>
              </a:ext>
            </a:extLst>
          </p:cNvPr>
          <p:cNvSpPr>
            <a:spLocks noChangeArrowheads="1"/>
          </p:cNvSpPr>
          <p:nvPr/>
        </p:nvSpPr>
        <p:spPr bwMode="auto">
          <a:xfrm>
            <a:off x="3901952" y="3421452"/>
            <a:ext cx="3149901" cy="553998"/>
          </a:xfrm>
          <a:prstGeom prst="rect">
            <a:avLst/>
          </a:prstGeom>
          <a:solidFill>
            <a:schemeClr val="bg1">
              <a:alpha val="74000"/>
            </a:schemeClr>
          </a:solidFill>
          <a:ln>
            <a:noFill/>
          </a:ln>
          <a:effectLst/>
        </p:spPr>
        <p:txBody>
          <a:bodyPr wrap="none" lIns="0" tIns="0" rIns="0" bIns="0" anchor="ctr">
            <a:spAutoFit/>
          </a:bodyPr>
          <a:lstStyle/>
          <a:p>
            <a:pPr algn="ctr"/>
            <a:r>
              <a:rPr lang="en-US" altLang="en-US" sz="3600" b="1">
                <a:solidFill>
                  <a:srgbClr val="002060"/>
                </a:solidFill>
                <a:latin typeface="#9Slide03 IcielPanton Black" panose="00000A00000000000000" pitchFamily="2" charset="0"/>
              </a:rPr>
              <a:t>Phố Hàng Điếu</a:t>
            </a:r>
          </a:p>
        </p:txBody>
      </p:sp>
    </p:spTree>
    <p:extLst>
      <p:ext uri="{BB962C8B-B14F-4D97-AF65-F5344CB8AC3E}">
        <p14:creationId xmlns:p14="http://schemas.microsoft.com/office/powerpoint/2010/main" val="40981399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3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800" decel="100000"/>
                                        <p:tgtEl>
                                          <p:spTgt spid="9"/>
                                        </p:tgtEl>
                                      </p:cBhvr>
                                    </p:animEffect>
                                    <p:anim calcmode="lin" valueType="num">
                                      <p:cBhvr>
                                        <p:cTn id="21" dur="800" decel="100000" fill="hold"/>
                                        <p:tgtEl>
                                          <p:spTgt spid="9"/>
                                        </p:tgtEl>
                                        <p:attrNameLst>
                                          <p:attrName>style.rotation</p:attrName>
                                        </p:attrNameLst>
                                      </p:cBhvr>
                                      <p:tavLst>
                                        <p:tav tm="0">
                                          <p:val>
                                            <p:fltVal val="-90"/>
                                          </p:val>
                                        </p:tav>
                                        <p:tav tm="100000">
                                          <p:val>
                                            <p:fltVal val="0"/>
                                          </p:val>
                                        </p:tav>
                                      </p:tavLst>
                                    </p:anim>
                                    <p:anim calcmode="lin" valueType="num">
                                      <p:cBhvr>
                                        <p:cTn id="22" dur="800" decel="100000" fill="hold"/>
                                        <p:tgtEl>
                                          <p:spTgt spid="9"/>
                                        </p:tgtEl>
                                        <p:attrNameLst>
                                          <p:attrName>ppt_x</p:attrName>
                                        </p:attrNameLst>
                                      </p:cBhvr>
                                      <p:tavLst>
                                        <p:tav tm="0">
                                          <p:val>
                                            <p:strVal val="#ppt_x+0.4"/>
                                          </p:val>
                                        </p:tav>
                                        <p:tav tm="100000">
                                          <p:val>
                                            <p:strVal val="#ppt_x-0.05"/>
                                          </p:val>
                                        </p:tav>
                                      </p:tavLst>
                                    </p:anim>
                                    <p:anim calcmode="lin" valueType="num">
                                      <p:cBhvr>
                                        <p:cTn id="23" dur="800" decel="100000" fill="hold"/>
                                        <p:tgtEl>
                                          <p:spTgt spid="9"/>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6" presetID="3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800" decel="100000"/>
                                        <p:tgtEl>
                                          <p:spTgt spid="10"/>
                                        </p:tgtEl>
                                      </p:cBhvr>
                                    </p:animEffect>
                                    <p:anim calcmode="lin" valueType="num">
                                      <p:cBhvr>
                                        <p:cTn id="29" dur="800" decel="100000" fill="hold"/>
                                        <p:tgtEl>
                                          <p:spTgt spid="10"/>
                                        </p:tgtEl>
                                        <p:attrNameLst>
                                          <p:attrName>style.rotation</p:attrName>
                                        </p:attrNameLst>
                                      </p:cBhvr>
                                      <p:tavLst>
                                        <p:tav tm="0">
                                          <p:val>
                                            <p:fltVal val="-90"/>
                                          </p:val>
                                        </p:tav>
                                        <p:tav tm="100000">
                                          <p:val>
                                            <p:fltVal val="0"/>
                                          </p:val>
                                        </p:tav>
                                      </p:tavLst>
                                    </p:anim>
                                    <p:anim calcmode="lin" valueType="num">
                                      <p:cBhvr>
                                        <p:cTn id="30" dur="800" decel="100000" fill="hold"/>
                                        <p:tgtEl>
                                          <p:spTgt spid="10"/>
                                        </p:tgtEl>
                                        <p:attrNameLst>
                                          <p:attrName>ppt_x</p:attrName>
                                        </p:attrNameLst>
                                      </p:cBhvr>
                                      <p:tavLst>
                                        <p:tav tm="0">
                                          <p:val>
                                            <p:strVal val="#ppt_x+0.4"/>
                                          </p:val>
                                        </p:tav>
                                        <p:tav tm="100000">
                                          <p:val>
                                            <p:strVal val="#ppt_x-0.05"/>
                                          </p:val>
                                        </p:tav>
                                      </p:tavLst>
                                    </p:anim>
                                    <p:anim calcmode="lin" valueType="num">
                                      <p:cBhvr>
                                        <p:cTn id="31" dur="800" decel="100000" fill="hold"/>
                                        <p:tgtEl>
                                          <p:spTgt spid="10"/>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4" fill="hold">
                            <p:stCondLst>
                              <p:cond delay="2000"/>
                            </p:stCondLst>
                            <p:childTnLst>
                              <p:par>
                                <p:cTn id="35" presetID="5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Scale>
                                      <p:cBhvr>
                                        <p:cTn id="3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1"/>
                                        </p:tgtEl>
                                        <p:attrNameLst>
                                          <p:attrName>ppt_x</p:attrName>
                                          <p:attrName>ppt_y</p:attrName>
                                        </p:attrNameLst>
                                      </p:cBhvr>
                                    </p:animMotion>
                                    <p:animEffect transition="in" filter="fade">
                                      <p:cBhvr>
                                        <p:cTn id="39" dur="1000"/>
                                        <p:tgtEl>
                                          <p:spTgt spid="11"/>
                                        </p:tgtEl>
                                      </p:cBhvr>
                                    </p:animEffect>
                                  </p:childTnLst>
                                </p:cTn>
                              </p:par>
                              <p:par>
                                <p:cTn id="40" presetID="5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Scale>
                                      <p:cBhvr>
                                        <p:cTn id="42"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2"/>
                                        </p:tgtEl>
                                        <p:attrNameLst>
                                          <p:attrName>ppt_x</p:attrName>
                                          <p:attrName>ppt_y</p:attrName>
                                        </p:attrNameLst>
                                      </p:cBhvr>
                                    </p:animMotion>
                                    <p:animEffect transition="in" filter="fade">
                                      <p:cBhvr>
                                        <p:cTn id="4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Vị chúa có công đưa Hội An thành thương cảng quốc tế phồn thịnh">
            <a:extLst>
              <a:ext uri="{FF2B5EF4-FFF2-40B4-BE49-F238E27FC236}">
                <a16:creationId xmlns:a16="http://schemas.microsoft.com/office/drawing/2014/main" id="{8A44D5C7-D8DC-44B9-9F11-521ABECEBA38}"/>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t="5462"/>
          <a:stretch/>
        </p:blipFill>
        <p:spPr bwMode="auto">
          <a:xfrm>
            <a:off x="0" y="0"/>
            <a:ext cx="12192000" cy="6858000"/>
          </a:xfrm>
          <a:prstGeom prst="rect">
            <a:avLst/>
          </a:prstGeom>
          <a:solidFill>
            <a:schemeClr val="tx1"/>
          </a:solidFill>
        </p:spPr>
      </p:pic>
      <p:cxnSp>
        <p:nvCxnSpPr>
          <p:cNvPr id="73" name="Straight Connector 7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5">
            <a:extLst>
              <a:ext uri="{FF2B5EF4-FFF2-40B4-BE49-F238E27FC236}">
                <a16:creationId xmlns:a16="http://schemas.microsoft.com/office/drawing/2014/main" id="{852EF107-6261-4B2B-8E89-40B851CA3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25" y="367606"/>
            <a:ext cx="4251233" cy="2467321"/>
          </a:xfrm>
          <a:prstGeom prst="rect">
            <a:avLst/>
          </a:prstGeom>
          <a:solidFill>
            <a:schemeClr val="tx1"/>
          </a:solidFill>
          <a:ln>
            <a:noFill/>
          </a:ln>
          <a:effectLst>
            <a:outerShdw blurRad="292100" dist="139700" dir="2700000" algn="tl" rotWithShape="0">
              <a:srgbClr val="333333">
                <a:alpha val="65000"/>
              </a:srgbClr>
            </a:outerShdw>
          </a:effectLst>
        </p:spPr>
      </p:pic>
      <p:sp>
        <p:nvSpPr>
          <p:cNvPr id="8" name="Rectangle 6">
            <a:extLst>
              <a:ext uri="{FF2B5EF4-FFF2-40B4-BE49-F238E27FC236}">
                <a16:creationId xmlns:a16="http://schemas.microsoft.com/office/drawing/2014/main" id="{062BDB3E-017D-48E2-A6CD-51A9A761C275}"/>
              </a:ext>
            </a:extLst>
          </p:cNvPr>
          <p:cNvSpPr>
            <a:spLocks noChangeArrowheads="1"/>
          </p:cNvSpPr>
          <p:nvPr/>
        </p:nvSpPr>
        <p:spPr bwMode="auto">
          <a:xfrm>
            <a:off x="920565" y="2710380"/>
            <a:ext cx="3308350" cy="641350"/>
          </a:xfrm>
          <a:prstGeom prst="rect">
            <a:avLst/>
          </a:prstGeom>
          <a:solidFill>
            <a:schemeClr val="tx1">
              <a:alpha val="47000"/>
            </a:schemeClr>
          </a:solidFill>
          <a:ln>
            <a:noFill/>
          </a:ln>
          <a:effectLst/>
        </p:spPr>
        <p:txBody>
          <a:bodyPr wrap="none" anchor="ctr">
            <a:spAutoFit/>
          </a:bodyPr>
          <a:lstStyle/>
          <a:p>
            <a:pPr algn="ctr"/>
            <a:r>
              <a:rPr lang="en-US" altLang="en-US" sz="3600" b="1">
                <a:solidFill>
                  <a:srgbClr val="002060"/>
                </a:solidFill>
                <a:latin typeface="#9Slide03 IcielPanton Black" panose="00000A00000000000000" pitchFamily="2" charset="0"/>
              </a:rPr>
              <a:t>Phố Hàng Đào</a:t>
            </a:r>
            <a:endParaRPr lang="en-US" altLang="en-US" sz="3600">
              <a:solidFill>
                <a:srgbClr val="002060"/>
              </a:solidFill>
              <a:latin typeface="#9Slide03 IcielPanton Black" panose="00000A00000000000000" pitchFamily="2" charset="0"/>
            </a:endParaRPr>
          </a:p>
        </p:txBody>
      </p:sp>
      <p:pic>
        <p:nvPicPr>
          <p:cNvPr id="9" name="Picture 5">
            <a:extLst>
              <a:ext uri="{FF2B5EF4-FFF2-40B4-BE49-F238E27FC236}">
                <a16:creationId xmlns:a16="http://schemas.microsoft.com/office/drawing/2014/main" id="{F102595E-E126-4D7B-94DD-59B1B3CBA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4710" y="3429000"/>
            <a:ext cx="4541821" cy="2720736"/>
          </a:xfrm>
          <a:prstGeom prst="rect">
            <a:avLst/>
          </a:prstGeom>
          <a:solidFill>
            <a:schemeClr val="tx1"/>
          </a:solidFill>
          <a:ln>
            <a:noFill/>
          </a:ln>
          <a:effectLst>
            <a:outerShdw blurRad="292100" dist="139700" dir="2700000" algn="tl" rotWithShape="0">
              <a:srgbClr val="333333">
                <a:alpha val="65000"/>
              </a:srgbClr>
            </a:outerShdw>
          </a:effectLst>
        </p:spPr>
      </p:pic>
      <p:sp>
        <p:nvSpPr>
          <p:cNvPr id="10" name="Rectangle 6">
            <a:extLst>
              <a:ext uri="{FF2B5EF4-FFF2-40B4-BE49-F238E27FC236}">
                <a16:creationId xmlns:a16="http://schemas.microsoft.com/office/drawing/2014/main" id="{0C2CFE85-00E8-43F9-ABC6-A8976DF1AD3A}"/>
              </a:ext>
            </a:extLst>
          </p:cNvPr>
          <p:cNvSpPr>
            <a:spLocks noChangeArrowheads="1"/>
          </p:cNvSpPr>
          <p:nvPr/>
        </p:nvSpPr>
        <p:spPr bwMode="auto">
          <a:xfrm>
            <a:off x="8035787" y="6149736"/>
            <a:ext cx="3259666" cy="549275"/>
          </a:xfrm>
          <a:prstGeom prst="rect">
            <a:avLst/>
          </a:prstGeom>
          <a:solidFill>
            <a:schemeClr val="tx1">
              <a:alpha val="47000"/>
            </a:schemeClr>
          </a:solidFill>
          <a:ln>
            <a:noFill/>
          </a:ln>
          <a:effectLst/>
        </p:spPr>
        <p:txBody>
          <a:bodyPr wrap="square" lIns="0" tIns="0" rIns="0" bIns="0" anchor="ctr">
            <a:spAutoFit/>
          </a:bodyPr>
          <a:lstStyle/>
          <a:p>
            <a:pPr algn="ctr"/>
            <a:r>
              <a:rPr lang="en-US" altLang="en-US" sz="3600" b="1">
                <a:solidFill>
                  <a:srgbClr val="002060"/>
                </a:solidFill>
                <a:latin typeface="#9Slide03 IcielPanton Black" panose="00000A00000000000000" pitchFamily="2" charset="0"/>
              </a:rPr>
              <a:t>Phố Hàng Bè</a:t>
            </a:r>
          </a:p>
        </p:txBody>
      </p:sp>
      <p:pic>
        <p:nvPicPr>
          <p:cNvPr id="11" name="Picture 5">
            <a:extLst>
              <a:ext uri="{FF2B5EF4-FFF2-40B4-BE49-F238E27FC236}">
                <a16:creationId xmlns:a16="http://schemas.microsoft.com/office/drawing/2014/main" id="{0B4FE7C4-F6B3-43C4-9749-A7B024AE32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5825" y="152171"/>
            <a:ext cx="6881547" cy="2878884"/>
          </a:xfrm>
          <a:prstGeom prst="rect">
            <a:avLst/>
          </a:prstGeom>
          <a:solidFill>
            <a:schemeClr val="tx1"/>
          </a:solidFill>
          <a:ln>
            <a:noFill/>
          </a:ln>
          <a:effectLst>
            <a:outerShdw blurRad="292100" dist="139700" dir="2700000" algn="tl" rotWithShape="0">
              <a:srgbClr val="333333">
                <a:alpha val="65000"/>
              </a:srgbClr>
            </a:outerShdw>
          </a:effectLst>
        </p:spPr>
      </p:pic>
      <p:sp>
        <p:nvSpPr>
          <p:cNvPr id="12" name="Rectangle 6">
            <a:extLst>
              <a:ext uri="{FF2B5EF4-FFF2-40B4-BE49-F238E27FC236}">
                <a16:creationId xmlns:a16="http://schemas.microsoft.com/office/drawing/2014/main" id="{6D51297E-4E9C-4C8A-BB4D-595EFA7CECBB}"/>
              </a:ext>
            </a:extLst>
          </p:cNvPr>
          <p:cNvSpPr>
            <a:spLocks noChangeArrowheads="1"/>
          </p:cNvSpPr>
          <p:nvPr/>
        </p:nvSpPr>
        <p:spPr bwMode="auto">
          <a:xfrm>
            <a:off x="8174819" y="2782669"/>
            <a:ext cx="3445174" cy="646331"/>
          </a:xfrm>
          <a:prstGeom prst="rect">
            <a:avLst/>
          </a:prstGeom>
          <a:solidFill>
            <a:schemeClr val="tx1">
              <a:alpha val="47000"/>
            </a:schemeClr>
          </a:solidFill>
          <a:ln>
            <a:noFill/>
          </a:ln>
          <a:effectLst/>
        </p:spPr>
        <p:txBody>
          <a:bodyPr wrap="none" anchor="ctr">
            <a:spAutoFit/>
          </a:bodyPr>
          <a:lstStyle/>
          <a:p>
            <a:pPr algn="ctr"/>
            <a:r>
              <a:rPr lang="en-US" altLang="en-US" sz="3600" b="1">
                <a:solidFill>
                  <a:srgbClr val="002060"/>
                </a:solidFill>
                <a:latin typeface="#9Slide03 IcielPanton Black" panose="00000A00000000000000" pitchFamily="2" charset="0"/>
              </a:rPr>
              <a:t>Phố Hàng Bông</a:t>
            </a:r>
          </a:p>
        </p:txBody>
      </p:sp>
      <p:pic>
        <p:nvPicPr>
          <p:cNvPr id="13" name="Picture 5">
            <a:extLst>
              <a:ext uri="{FF2B5EF4-FFF2-40B4-BE49-F238E27FC236}">
                <a16:creationId xmlns:a16="http://schemas.microsoft.com/office/drawing/2014/main" id="{96DF33A8-16F3-480B-8DC4-45429C5F37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734" y="3398661"/>
            <a:ext cx="6814507" cy="2878884"/>
          </a:xfrm>
          <a:prstGeom prst="rect">
            <a:avLst/>
          </a:prstGeom>
          <a:solidFill>
            <a:schemeClr val="tx1"/>
          </a:solidFill>
          <a:ln>
            <a:noFill/>
          </a:ln>
          <a:effectLst>
            <a:outerShdw blurRad="292100" dist="139700" dir="2700000" algn="tl" rotWithShape="0">
              <a:srgbClr val="333333">
                <a:alpha val="65000"/>
              </a:srgbClr>
            </a:outerShdw>
          </a:effectLst>
        </p:spPr>
      </p:pic>
      <p:sp>
        <p:nvSpPr>
          <p:cNvPr id="14" name="Rectangle 6">
            <a:extLst>
              <a:ext uri="{FF2B5EF4-FFF2-40B4-BE49-F238E27FC236}">
                <a16:creationId xmlns:a16="http://schemas.microsoft.com/office/drawing/2014/main" id="{E4D0D8B6-9628-4EB2-B411-87733E3B55F5}"/>
              </a:ext>
            </a:extLst>
          </p:cNvPr>
          <p:cNvSpPr>
            <a:spLocks noChangeArrowheads="1"/>
          </p:cNvSpPr>
          <p:nvPr/>
        </p:nvSpPr>
        <p:spPr bwMode="auto">
          <a:xfrm>
            <a:off x="1739047" y="6124730"/>
            <a:ext cx="3613150" cy="641350"/>
          </a:xfrm>
          <a:prstGeom prst="rect">
            <a:avLst/>
          </a:prstGeom>
          <a:solidFill>
            <a:schemeClr val="tx1">
              <a:alpha val="47000"/>
            </a:schemeClr>
          </a:solidFill>
          <a:ln>
            <a:noFill/>
          </a:ln>
          <a:effectLst/>
        </p:spPr>
        <p:txBody>
          <a:bodyPr anchor="ctr">
            <a:spAutoFit/>
          </a:bodyPr>
          <a:lstStyle/>
          <a:p>
            <a:pPr algn="ctr"/>
            <a:r>
              <a:rPr lang="en-US" altLang="en-US" sz="3600" b="1">
                <a:solidFill>
                  <a:srgbClr val="002060"/>
                </a:solidFill>
                <a:latin typeface="#9Slide03 IcielPanton Black" panose="00000A00000000000000" pitchFamily="2" charset="0"/>
              </a:rPr>
              <a:t>Phố Hàng Đồng</a:t>
            </a:r>
          </a:p>
        </p:txBody>
      </p:sp>
    </p:spTree>
    <p:extLst>
      <p:ext uri="{BB962C8B-B14F-4D97-AF65-F5344CB8AC3E}">
        <p14:creationId xmlns:p14="http://schemas.microsoft.com/office/powerpoint/2010/main" val="18592144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52"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Scale>
                                      <p:cBhvr>
                                        <p:cTn id="20"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1"/>
                                        </p:tgtEl>
                                        <p:attrNameLst>
                                          <p:attrName>ppt_x</p:attrName>
                                          <p:attrName>ppt_y</p:attrName>
                                        </p:attrNameLst>
                                      </p:cBhvr>
                                    </p:animMotion>
                                    <p:animEffect transition="in" filter="fade">
                                      <p:cBhvr>
                                        <p:cTn id="22" dur="1000"/>
                                        <p:tgtEl>
                                          <p:spTgt spid="11"/>
                                        </p:tgtEl>
                                      </p:cBhvr>
                                    </p:animEffect>
                                  </p:childTnLst>
                                </p:cTn>
                              </p:par>
                              <p:par>
                                <p:cTn id="23" presetID="5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Scale>
                                      <p:cBhvr>
                                        <p:cTn id="2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2"/>
                                        </p:tgtEl>
                                        <p:attrNameLst>
                                          <p:attrName>ppt_x</p:attrName>
                                          <p:attrName>ppt_y</p:attrName>
                                        </p:attrNameLst>
                                      </p:cBhvr>
                                    </p:animMotion>
                                    <p:animEffect transition="in" filter="fade">
                                      <p:cBhvr>
                                        <p:cTn id="27" dur="1000"/>
                                        <p:tgtEl>
                                          <p:spTgt spid="12"/>
                                        </p:tgtEl>
                                      </p:cBhvr>
                                    </p:animEffect>
                                  </p:childTnLst>
                                </p:cTn>
                              </p:par>
                            </p:childTnLst>
                          </p:cTn>
                        </p:par>
                        <p:par>
                          <p:cTn id="28" fill="hold">
                            <p:stCondLst>
                              <p:cond delay="2000"/>
                            </p:stCondLst>
                            <p:childTnLst>
                              <p:par>
                                <p:cTn id="29" presetID="15"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3000"/>
                            </p:stCondLst>
                            <p:childTnLst>
                              <p:par>
                                <p:cTn id="42" presetID="52"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Scale>
                                      <p:cBhvr>
                                        <p:cTn id="44"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9"/>
                                        </p:tgtEl>
                                        <p:attrNameLst>
                                          <p:attrName>ppt_x</p:attrName>
                                          <p:attrName>ppt_y</p:attrName>
                                        </p:attrNameLst>
                                      </p:cBhvr>
                                    </p:animMotion>
                                    <p:animEffect transition="in" filter="fade">
                                      <p:cBhvr>
                                        <p:cTn id="46" dur="1000"/>
                                        <p:tgtEl>
                                          <p:spTgt spid="9"/>
                                        </p:tgtEl>
                                      </p:cBhvr>
                                    </p:animEffect>
                                  </p:childTnLst>
                                </p:cTn>
                              </p:par>
                              <p:par>
                                <p:cTn id="47" presetID="52"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Scale>
                                      <p:cBhvr>
                                        <p:cTn id="49"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0"/>
                                        </p:tgtEl>
                                        <p:attrNameLst>
                                          <p:attrName>ppt_x</p:attrName>
                                          <p:attrName>ppt_y</p:attrName>
                                        </p:attrNameLst>
                                      </p:cBhvr>
                                    </p:animMotion>
                                    <p:animEffect transition="in" filter="fade">
                                      <p:cBhvr>
                                        <p:cTn id="5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617C-B0A0-4E88-80A2-450B7EDFFF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7BFF71-6EA7-4F9D-AEF3-A7707109542F}"/>
              </a:ext>
            </a:extLst>
          </p:cNvPr>
          <p:cNvSpPr>
            <a:spLocks noGrp="1"/>
          </p:cNvSpPr>
          <p:nvPr>
            <p:ph idx="1"/>
          </p:nvPr>
        </p:nvSpPr>
        <p:spPr/>
        <p:txBody>
          <a:bodyPr/>
          <a:lstStyle/>
          <a:p>
            <a:endParaRPr lang="en-US"/>
          </a:p>
        </p:txBody>
      </p:sp>
      <p:pic>
        <p:nvPicPr>
          <p:cNvPr id="4098" name="Picture 2" descr="Lịch sử phố cổ Hội An - Dấu tích thương cảng sầm uất một thời | Saigon Star  Travel">
            <a:extLst>
              <a:ext uri="{FF2B5EF4-FFF2-40B4-BE49-F238E27FC236}">
                <a16:creationId xmlns:a16="http://schemas.microsoft.com/office/drawing/2014/main" id="{38B3E872-4CC4-4444-B999-310080439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12192000" cy="6953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A0284D85-F946-4614-BB30-8D0749C25619}"/>
              </a:ext>
            </a:extLst>
          </p:cNvPr>
          <p:cNvSpPr>
            <a:spLocks noChangeArrowheads="1"/>
          </p:cNvSpPr>
          <p:nvPr/>
        </p:nvSpPr>
        <p:spPr bwMode="auto">
          <a:xfrm>
            <a:off x="3898055" y="230188"/>
            <a:ext cx="4395889" cy="677108"/>
          </a:xfrm>
          <a:prstGeom prst="rect">
            <a:avLst/>
          </a:prstGeom>
          <a:solidFill>
            <a:schemeClr val="tx1">
              <a:alpha val="47000"/>
            </a:schemeClr>
          </a:solidFill>
          <a:ln>
            <a:noFill/>
          </a:ln>
          <a:effectLst/>
        </p:spPr>
        <p:txBody>
          <a:bodyPr wrap="square" lIns="0" tIns="0" rIns="0" bIns="0" anchor="ctr">
            <a:spAutoFit/>
          </a:bodyPr>
          <a:lstStyle/>
          <a:p>
            <a:pPr algn="ctr"/>
            <a:r>
              <a:rPr lang="en-US" altLang="en-US" sz="4400" b="1">
                <a:solidFill>
                  <a:schemeClr val="bg1"/>
                </a:solidFill>
                <a:latin typeface="#9Slide03 IcielPanton Black" panose="00000A00000000000000" pitchFamily="2" charset="0"/>
              </a:rPr>
              <a:t>Phố Cổ Hội An</a:t>
            </a:r>
          </a:p>
        </p:txBody>
      </p:sp>
      <p:pic>
        <p:nvPicPr>
          <p:cNvPr id="4100" name="Picture 4" descr="Lịch sử phố cổ Hội An - Dấu tích thương cảng sầm uất một thời | Saigon Star  Travel">
            <a:extLst>
              <a:ext uri="{FF2B5EF4-FFF2-40B4-BE49-F238E27FC236}">
                <a16:creationId xmlns:a16="http://schemas.microsoft.com/office/drawing/2014/main" id="{720F1F22-F8CA-477C-B961-E1F18A7C6B1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5918" y="1144588"/>
            <a:ext cx="5715000" cy="3571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Kỳ 4: Thương cảng Hội An và ước vọng trung tâm giao thương biển">
            <a:extLst>
              <a:ext uri="{FF2B5EF4-FFF2-40B4-BE49-F238E27FC236}">
                <a16:creationId xmlns:a16="http://schemas.microsoft.com/office/drawing/2014/main" id="{6A6FF441-C562-4829-A842-B1341A89F06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315941" y="1159669"/>
            <a:ext cx="5715000" cy="3571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5965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additive="base">
                                        <p:cTn id="13" dur="500" fill="hold"/>
                                        <p:tgtEl>
                                          <p:spTgt spid="4100"/>
                                        </p:tgtEl>
                                        <p:attrNameLst>
                                          <p:attrName>ppt_x</p:attrName>
                                        </p:attrNameLst>
                                      </p:cBhvr>
                                      <p:tavLst>
                                        <p:tav tm="0">
                                          <p:val>
                                            <p:strVal val="1+#ppt_w/2"/>
                                          </p:val>
                                        </p:tav>
                                        <p:tav tm="100000">
                                          <p:val>
                                            <p:strVal val="#ppt_x"/>
                                          </p:val>
                                        </p:tav>
                                      </p:tavLst>
                                    </p:anim>
                                    <p:anim calcmode="lin" valueType="num">
                                      <p:cBhvr additive="base">
                                        <p:cTn id="14" dur="500" fill="hold"/>
                                        <p:tgtEl>
                                          <p:spTgt spid="4100"/>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02"/>
                                        </p:tgtEl>
                                        <p:attrNameLst>
                                          <p:attrName>style.visibility</p:attrName>
                                        </p:attrNameLst>
                                      </p:cBhvr>
                                      <p:to>
                                        <p:strVal val="visible"/>
                                      </p:to>
                                    </p:set>
                                    <p:anim calcmode="lin" valueType="num">
                                      <p:cBhvr additive="base">
                                        <p:cTn id="18" dur="500" fill="hold"/>
                                        <p:tgtEl>
                                          <p:spTgt spid="4102"/>
                                        </p:tgtEl>
                                        <p:attrNameLst>
                                          <p:attrName>ppt_x</p:attrName>
                                        </p:attrNameLst>
                                      </p:cBhvr>
                                      <p:tavLst>
                                        <p:tav tm="0">
                                          <p:val>
                                            <p:strVal val="0-#ppt_w/2"/>
                                          </p:val>
                                        </p:tav>
                                        <p:tav tm="100000">
                                          <p:val>
                                            <p:strVal val="#ppt_x"/>
                                          </p:val>
                                        </p:tav>
                                      </p:tavLst>
                                    </p:anim>
                                    <p:anim calcmode="lin" valueType="num">
                                      <p:cBhvr additive="base">
                                        <p:cTn id="19" dur="500" fill="hold"/>
                                        <p:tgtEl>
                                          <p:spTgt spid="41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617C-B0A0-4E88-80A2-450B7EDFFF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7BFF71-6EA7-4F9D-AEF3-A7707109542F}"/>
              </a:ext>
            </a:extLst>
          </p:cNvPr>
          <p:cNvSpPr>
            <a:spLocks noGrp="1"/>
          </p:cNvSpPr>
          <p:nvPr>
            <p:ph idx="1"/>
          </p:nvPr>
        </p:nvSpPr>
        <p:spPr/>
        <p:txBody>
          <a:bodyPr/>
          <a:lstStyle/>
          <a:p>
            <a:endParaRPr lang="en-US"/>
          </a:p>
        </p:txBody>
      </p:sp>
      <p:pic>
        <p:nvPicPr>
          <p:cNvPr id="4098" name="Picture 2" descr="Lịch sử phố cổ Hội An - Dấu tích thương cảng sầm uất một thời | Saigon Star  Travel">
            <a:extLst>
              <a:ext uri="{FF2B5EF4-FFF2-40B4-BE49-F238E27FC236}">
                <a16:creationId xmlns:a16="http://schemas.microsoft.com/office/drawing/2014/main" id="{38B3E872-4CC4-4444-B999-310080439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12192000" cy="6953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A0284D85-F946-4614-BB30-8D0749C25619}"/>
              </a:ext>
            </a:extLst>
          </p:cNvPr>
          <p:cNvSpPr>
            <a:spLocks noChangeArrowheads="1"/>
          </p:cNvSpPr>
          <p:nvPr/>
        </p:nvSpPr>
        <p:spPr bwMode="auto">
          <a:xfrm>
            <a:off x="3898055" y="230188"/>
            <a:ext cx="4395889" cy="677108"/>
          </a:xfrm>
          <a:prstGeom prst="rect">
            <a:avLst/>
          </a:prstGeom>
          <a:solidFill>
            <a:schemeClr val="tx1">
              <a:alpha val="47000"/>
            </a:schemeClr>
          </a:solidFill>
          <a:ln>
            <a:noFill/>
          </a:ln>
          <a:effectLst/>
        </p:spPr>
        <p:txBody>
          <a:bodyPr wrap="square" lIns="0" tIns="0" rIns="0" bIns="0" anchor="ctr">
            <a:spAutoFit/>
          </a:bodyPr>
          <a:lstStyle/>
          <a:p>
            <a:pPr algn="ctr"/>
            <a:r>
              <a:rPr lang="en-US" altLang="en-US" sz="4400" b="1">
                <a:solidFill>
                  <a:schemeClr val="bg1"/>
                </a:solidFill>
                <a:latin typeface="#9Slide03 IcielPanton Black" panose="00000A00000000000000" pitchFamily="2" charset="0"/>
              </a:rPr>
              <a:t>Phố Cổ Hội An</a:t>
            </a:r>
          </a:p>
        </p:txBody>
      </p:sp>
      <p:pic>
        <p:nvPicPr>
          <p:cNvPr id="17410" name="Picture 2" descr="Ăn nơi phố cổ">
            <a:extLst>
              <a:ext uri="{FF2B5EF4-FFF2-40B4-BE49-F238E27FC236}">
                <a16:creationId xmlns:a16="http://schemas.microsoft.com/office/drawing/2014/main" id="{4A8DBF87-D760-4B18-AB52-1BBA1B6733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44101" y="1042233"/>
            <a:ext cx="6286500"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976D9FE9-3050-424A-9069-08A0E8B30F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3644" y="2151063"/>
            <a:ext cx="6694255" cy="43193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488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7410"/>
                                        </p:tgtEl>
                                        <p:attrNameLst>
                                          <p:attrName>style.visibility</p:attrName>
                                        </p:attrNameLst>
                                      </p:cBhvr>
                                      <p:to>
                                        <p:strVal val="visible"/>
                                      </p:to>
                                    </p:set>
                                    <p:animEffect transition="in" filter="randombar(horizontal)">
                                      <p:cBhvr>
                                        <p:cTn id="13" dur="500"/>
                                        <p:tgtEl>
                                          <p:spTgt spid="17410"/>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7412"/>
                                        </p:tgtEl>
                                        <p:attrNameLst>
                                          <p:attrName>style.visibility</p:attrName>
                                        </p:attrNameLst>
                                      </p:cBhvr>
                                      <p:to>
                                        <p:strVal val="visible"/>
                                      </p:to>
                                    </p:set>
                                    <p:animEffect transition="in" filter="randombar(horizontal)">
                                      <p:cBhvr>
                                        <p:cTn id="1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337. Giao thương hàng hải ở Việt Nam cổ đại – Lược Sử Tộc Việt">
            <a:extLst>
              <a:ext uri="{FF2B5EF4-FFF2-40B4-BE49-F238E27FC236}">
                <a16:creationId xmlns:a16="http://schemas.microsoft.com/office/drawing/2014/main" id="{19CBD3DA-8147-46E3-8BE6-98FFC58FE2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73" b="5585"/>
          <a:stretch/>
        </p:blipFill>
        <p:spPr bwMode="auto">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extLst>
            <a:ext uri="{909E8E84-426E-40DD-AFC4-6F175D3DCCD1}">
              <a14:hiddenFill xmlns:a14="http://schemas.microsoft.com/office/drawing/2010/main">
                <a:solidFill>
                  <a:srgbClr val="FFFFFF"/>
                </a:solidFill>
              </a14:hiddenFill>
            </a:ext>
          </a:extLst>
        </p:spPr>
      </p:pic>
      <p:grpSp>
        <p:nvGrpSpPr>
          <p:cNvPr id="11269" name="Group 72">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74" name="Freeform: Shape 73">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Rectangle 38">
            <a:extLst>
              <a:ext uri="{FF2B5EF4-FFF2-40B4-BE49-F238E27FC236}">
                <a16:creationId xmlns:a16="http://schemas.microsoft.com/office/drawing/2014/main" id="{FE542C96-FA6A-4193-881F-7F7D146E17CA}"/>
              </a:ext>
            </a:extLst>
          </p:cNvPr>
          <p:cNvSpPr>
            <a:spLocks noChangeArrowheads="1"/>
          </p:cNvSpPr>
          <p:nvPr/>
        </p:nvSpPr>
        <p:spPr bwMode="auto">
          <a:xfrm>
            <a:off x="215438" y="5005675"/>
            <a:ext cx="1176112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en-US" sz="3600" b="1">
                <a:solidFill>
                  <a:schemeClr val="bg1"/>
                </a:solidFill>
                <a:latin typeface="#9Slide03 IcielPanton Black" panose="00000A00000000000000" pitchFamily="2" charset="0"/>
              </a:rPr>
              <a:t>Em có nhận xét gì về dân số , quy mô thành thị, hoạt động sản xuất buôn bán của các đô thị nước ta thế kỷ XVI-XVII</a:t>
            </a:r>
          </a:p>
        </p:txBody>
      </p:sp>
      <p:sp>
        <p:nvSpPr>
          <p:cNvPr id="14" name="Text Box 40">
            <a:extLst>
              <a:ext uri="{FF2B5EF4-FFF2-40B4-BE49-F238E27FC236}">
                <a16:creationId xmlns:a16="http://schemas.microsoft.com/office/drawing/2014/main" id="{5822775D-D0D5-4669-81C7-0A791FBD6CC9}"/>
              </a:ext>
            </a:extLst>
          </p:cNvPr>
          <p:cNvSpPr txBox="1">
            <a:spLocks noChangeArrowheads="1"/>
          </p:cNvSpPr>
          <p:nvPr/>
        </p:nvSpPr>
        <p:spPr bwMode="auto">
          <a:xfrm>
            <a:off x="1579418" y="4266327"/>
            <a:ext cx="998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chemeClr val="accent4">
                    <a:lumMod val="75000"/>
                  </a:schemeClr>
                </a:solidFill>
                <a:latin typeface="#9Slide03 IcielPanton Black" panose="00000A00000000000000" pitchFamily="2" charset="0"/>
              </a:rPr>
              <a:t>3.Tình hình kinh tế nước ta thế kỷ XVI-XVII</a:t>
            </a:r>
          </a:p>
        </p:txBody>
      </p:sp>
    </p:spTree>
    <p:extLst>
      <p:ext uri="{BB962C8B-B14F-4D97-AF65-F5344CB8AC3E}">
        <p14:creationId xmlns:p14="http://schemas.microsoft.com/office/powerpoint/2010/main" val="38089946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Phố cổ Hội An,Việt Nam | Võ Trọng Hồng | Flickr">
            <a:extLst>
              <a:ext uri="{FF2B5EF4-FFF2-40B4-BE49-F238E27FC236}">
                <a16:creationId xmlns:a16="http://schemas.microsoft.com/office/drawing/2014/main" id="{5E602568-A619-45F5-A5AA-392CA5658E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02"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4">
            <a:extLst>
              <a:ext uri="{FF2B5EF4-FFF2-40B4-BE49-F238E27FC236}">
                <a16:creationId xmlns:a16="http://schemas.microsoft.com/office/drawing/2014/main" id="{7D8918C2-02C9-4763-B155-98C1177ADA10}"/>
              </a:ext>
            </a:extLst>
          </p:cNvPr>
          <p:cNvSpPr txBox="1">
            <a:spLocks noChangeArrowheads="1"/>
          </p:cNvSpPr>
          <p:nvPr/>
        </p:nvSpPr>
        <p:spPr bwMode="auto">
          <a:xfrm>
            <a:off x="7494480" y="266596"/>
            <a:ext cx="4697520" cy="632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square">
            <a:spAutoFit/>
            <a:flatTx/>
          </a:bodyPr>
          <a:lstStyle/>
          <a:p>
            <a:pPr algn="ctr">
              <a:spcBef>
                <a:spcPct val="50000"/>
              </a:spcBef>
            </a:pPr>
            <a:r>
              <a:rPr lang="en-US" altLang="en-US" sz="4500" b="1">
                <a:solidFill>
                  <a:schemeClr val="accent4">
                    <a:lumMod val="50000"/>
                  </a:schemeClr>
                </a:solidFill>
                <a:latin typeface="#9Slide03 IcielPanton Black" panose="00000A00000000000000" pitchFamily="2" charset="0"/>
              </a:rPr>
              <a:t>Thành thị nước ta thời đó tập trung đông dân, quy mô hoạt động sản xuất rộng lớn, hoạt động thương nghiệp  phát triển mạnh</a:t>
            </a:r>
          </a:p>
        </p:txBody>
      </p:sp>
    </p:spTree>
    <p:extLst>
      <p:ext uri="{BB962C8B-B14F-4D97-AF65-F5344CB8AC3E}">
        <p14:creationId xmlns:p14="http://schemas.microsoft.com/office/powerpoint/2010/main" val="376056362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97CC-7E8B-448B-8687-8B86578FE56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890AE3B-AE5A-4856-8125-C3AA3BA8F8FD}"/>
              </a:ext>
            </a:extLst>
          </p:cNvPr>
          <p:cNvSpPr>
            <a:spLocks noGrp="1"/>
          </p:cNvSpPr>
          <p:nvPr>
            <p:ph type="subTitle" idx="1"/>
          </p:nvPr>
        </p:nvSpPr>
        <p:spPr/>
        <p:txBody>
          <a:bodyPr/>
          <a:lstStyle/>
          <a:p>
            <a:endParaRPr lang="en-US"/>
          </a:p>
        </p:txBody>
      </p:sp>
      <p:pic>
        <p:nvPicPr>
          <p:cNvPr id="12" name="Picture 11">
            <a:extLst>
              <a:ext uri="{FF2B5EF4-FFF2-40B4-BE49-F238E27FC236}">
                <a16:creationId xmlns:a16="http://schemas.microsoft.com/office/drawing/2014/main" id="{BFDD716A-8185-466B-A596-4638CC6A471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12" r="8874"/>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03E2B772-4273-4246-99A9-67D282438E13}"/>
              </a:ext>
            </a:extLst>
          </p:cNvPr>
          <p:cNvSpPr/>
          <p:nvPr/>
        </p:nvSpPr>
        <p:spPr>
          <a:xfrm>
            <a:off x="8361878" y="-2936773"/>
            <a:ext cx="1225535" cy="440641"/>
          </a:xfrm>
          <a:prstGeom prst="rect">
            <a:avLst/>
          </a:prstGeom>
          <a:solidFill>
            <a:srgbClr val="FAFAFA"/>
          </a:solidFill>
          <a:ln>
            <a:solidFill>
              <a:srgbClr val="F9F9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图片 20">
            <a:extLst>
              <a:ext uri="{FF2B5EF4-FFF2-40B4-BE49-F238E27FC236}">
                <a16:creationId xmlns:a16="http://schemas.microsoft.com/office/drawing/2014/main" id="{EFD1A0CE-FC80-4D71-9A3A-9368A59A9E58}"/>
              </a:ext>
            </a:extLst>
          </p:cNvPr>
          <p:cNvPicPr>
            <a:picLocks noChangeAspect="1"/>
          </p:cNvPicPr>
          <p:nvPr/>
        </p:nvPicPr>
        <p:blipFill rotWithShape="1">
          <a:blip r:embed="rId4">
            <a:extLst>
              <a:ext uri="{28A0092B-C50C-407E-A947-70E740481C1C}">
                <a14:useLocalDpi xmlns:a14="http://schemas.microsoft.com/office/drawing/2010/main" val="0"/>
              </a:ext>
            </a:extLst>
          </a:blip>
          <a:srcRect l="56437"/>
          <a:stretch/>
        </p:blipFill>
        <p:spPr>
          <a:xfrm rot="1287484">
            <a:off x="-1598562" y="3832499"/>
            <a:ext cx="5983230" cy="3523455"/>
          </a:xfrm>
          <a:prstGeom prst="rect">
            <a:avLst/>
          </a:prstGeom>
        </p:spPr>
      </p:pic>
      <p:pic>
        <p:nvPicPr>
          <p:cNvPr id="22" name="图片 21">
            <a:extLst>
              <a:ext uri="{FF2B5EF4-FFF2-40B4-BE49-F238E27FC236}">
                <a16:creationId xmlns:a16="http://schemas.microsoft.com/office/drawing/2014/main" id="{58644A81-2A1F-4014-B6FF-5DB68C39858E}"/>
              </a:ext>
            </a:extLst>
          </p:cNvPr>
          <p:cNvPicPr>
            <a:picLocks noChangeAspect="1"/>
          </p:cNvPicPr>
          <p:nvPr/>
        </p:nvPicPr>
        <p:blipFill rotWithShape="1">
          <a:blip r:embed="rId4">
            <a:extLst>
              <a:ext uri="{28A0092B-C50C-407E-A947-70E740481C1C}">
                <a14:useLocalDpi xmlns:a14="http://schemas.microsoft.com/office/drawing/2010/main" val="0"/>
              </a:ext>
            </a:extLst>
          </a:blip>
          <a:srcRect l="56437"/>
          <a:stretch/>
        </p:blipFill>
        <p:spPr>
          <a:xfrm flipH="1">
            <a:off x="8776106" y="4993537"/>
            <a:ext cx="6327662" cy="2995191"/>
          </a:xfrm>
          <a:prstGeom prst="rect">
            <a:avLst/>
          </a:prstGeom>
        </p:spPr>
      </p:pic>
      <p:pic>
        <p:nvPicPr>
          <p:cNvPr id="23" name="图片 20">
            <a:extLst>
              <a:ext uri="{FF2B5EF4-FFF2-40B4-BE49-F238E27FC236}">
                <a16:creationId xmlns:a16="http://schemas.microsoft.com/office/drawing/2014/main" id="{64DB5FCC-AAA2-40DD-A9C4-F0645681B50C}"/>
              </a:ext>
            </a:extLst>
          </p:cNvPr>
          <p:cNvPicPr>
            <a:picLocks noChangeAspect="1"/>
          </p:cNvPicPr>
          <p:nvPr/>
        </p:nvPicPr>
        <p:blipFill rotWithShape="1">
          <a:blip r:embed="rId4">
            <a:extLst>
              <a:ext uri="{28A0092B-C50C-407E-A947-70E740481C1C}">
                <a14:useLocalDpi xmlns:a14="http://schemas.microsoft.com/office/drawing/2010/main" val="0"/>
              </a:ext>
            </a:extLst>
          </a:blip>
          <a:srcRect l="56437"/>
          <a:stretch/>
        </p:blipFill>
        <p:spPr>
          <a:xfrm>
            <a:off x="-1351721" y="4889615"/>
            <a:ext cx="5983230" cy="2889544"/>
          </a:xfrm>
          <a:prstGeom prst="rect">
            <a:avLst/>
          </a:prstGeom>
        </p:spPr>
      </p:pic>
      <p:pic>
        <p:nvPicPr>
          <p:cNvPr id="24" name="图片 21">
            <a:extLst>
              <a:ext uri="{FF2B5EF4-FFF2-40B4-BE49-F238E27FC236}">
                <a16:creationId xmlns:a16="http://schemas.microsoft.com/office/drawing/2014/main" id="{ECD1BABD-9CCA-48D8-8AFB-ACA617DB2507}"/>
              </a:ext>
            </a:extLst>
          </p:cNvPr>
          <p:cNvPicPr>
            <a:picLocks noChangeAspect="1"/>
          </p:cNvPicPr>
          <p:nvPr/>
        </p:nvPicPr>
        <p:blipFill rotWithShape="1">
          <a:blip r:embed="rId4">
            <a:extLst>
              <a:ext uri="{28A0092B-C50C-407E-A947-70E740481C1C}">
                <a14:useLocalDpi xmlns:a14="http://schemas.microsoft.com/office/drawing/2010/main" val="0"/>
              </a:ext>
            </a:extLst>
          </a:blip>
          <a:srcRect l="56437"/>
          <a:stretch/>
        </p:blipFill>
        <p:spPr>
          <a:xfrm flipH="1">
            <a:off x="4397852" y="4728157"/>
            <a:ext cx="6327662" cy="2889544"/>
          </a:xfrm>
          <a:prstGeom prst="rect">
            <a:avLst/>
          </a:prstGeom>
        </p:spPr>
      </p:pic>
      <p:pic>
        <p:nvPicPr>
          <p:cNvPr id="27" name="Picture 26" descr="A picture containing indoor, pillow, white&#10;&#10;Description automatically generated">
            <a:extLst>
              <a:ext uri="{FF2B5EF4-FFF2-40B4-BE49-F238E27FC236}">
                <a16:creationId xmlns:a16="http://schemas.microsoft.com/office/drawing/2014/main" id="{1FEAB0EC-5EAB-4EE9-B0FE-42FDD049D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016131" y="-2827663"/>
            <a:ext cx="6297977" cy="11953303"/>
          </a:xfrm>
          <a:prstGeom prst="rect">
            <a:avLst/>
          </a:prstGeom>
        </p:spPr>
      </p:pic>
      <p:pic>
        <p:nvPicPr>
          <p:cNvPr id="19" name="图片 15">
            <a:extLst>
              <a:ext uri="{FF2B5EF4-FFF2-40B4-BE49-F238E27FC236}">
                <a16:creationId xmlns:a16="http://schemas.microsoft.com/office/drawing/2014/main" id="{015DDCD2-9C69-43CB-BD08-94120AA367C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776106" y="-146570"/>
            <a:ext cx="3286407" cy="1795812"/>
          </a:xfrm>
          <a:prstGeom prst="rect">
            <a:avLst/>
          </a:prstGeom>
        </p:spPr>
      </p:pic>
      <p:pic>
        <p:nvPicPr>
          <p:cNvPr id="18" name="图片 15">
            <a:extLst>
              <a:ext uri="{FF2B5EF4-FFF2-40B4-BE49-F238E27FC236}">
                <a16:creationId xmlns:a16="http://schemas.microsoft.com/office/drawing/2014/main" id="{00710925-CD86-4234-BE58-6398407A27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499475" y="2135153"/>
            <a:ext cx="3286407" cy="1795812"/>
          </a:xfrm>
          <a:prstGeom prst="rect">
            <a:avLst/>
          </a:prstGeom>
        </p:spPr>
      </p:pic>
      <p:pic>
        <p:nvPicPr>
          <p:cNvPr id="20" name="图片 15">
            <a:extLst>
              <a:ext uri="{FF2B5EF4-FFF2-40B4-BE49-F238E27FC236}">
                <a16:creationId xmlns:a16="http://schemas.microsoft.com/office/drawing/2014/main" id="{37CB7CE6-438A-4189-ABCF-6910FBDAB4C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336547" y="-74571"/>
            <a:ext cx="4615418" cy="2214145"/>
          </a:xfrm>
          <a:prstGeom prst="rect">
            <a:avLst/>
          </a:prstGeom>
        </p:spPr>
      </p:pic>
      <p:sp>
        <p:nvSpPr>
          <p:cNvPr id="28" name="TextBox 27">
            <a:extLst>
              <a:ext uri="{FF2B5EF4-FFF2-40B4-BE49-F238E27FC236}">
                <a16:creationId xmlns:a16="http://schemas.microsoft.com/office/drawing/2014/main" id="{D9DEA920-DACF-467D-BA86-E68318BCE7E7}"/>
              </a:ext>
            </a:extLst>
          </p:cNvPr>
          <p:cNvSpPr txBox="1"/>
          <p:nvPr/>
        </p:nvSpPr>
        <p:spPr>
          <a:xfrm>
            <a:off x="2212219" y="1465610"/>
            <a:ext cx="790580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solidFill>
                    <a:srgbClr val="273D2E"/>
                  </a:solidFill>
                </a:ln>
                <a:solidFill>
                  <a:srgbClr val="002060"/>
                </a:solidFill>
                <a:effectLst>
                  <a:glow rad="63500">
                    <a:srgbClr val="FFC000">
                      <a:satMod val="175000"/>
                      <a:alpha val="40000"/>
                    </a:srgbClr>
                  </a:glow>
                  <a:outerShdw dist="88900" dir="6000000" sx="101000" sy="101000" algn="tl" rotWithShape="0">
                    <a:srgbClr val="9C712B">
                      <a:alpha val="40000"/>
                    </a:srgbClr>
                  </a:outerShdw>
                </a:effectLst>
                <a:uLnTx/>
                <a:uFillTx/>
                <a:latin typeface="UVN Bo Quen" panose="04040804060802020203" pitchFamily="82" charset="0"/>
                <a:ea typeface="+mn-ea"/>
                <a:cs typeface="+mn-cs"/>
              </a:rPr>
              <a:t>Cuộc</a:t>
            </a:r>
            <a:r>
              <a:rPr kumimoji="0" lang="en-US" sz="4000" b="0" i="0" u="none" strike="noStrike" kern="1200" cap="none" spc="0" normalizeH="0" noProof="0">
                <a:ln w="3175">
                  <a:solidFill>
                    <a:srgbClr val="273D2E"/>
                  </a:solidFill>
                </a:ln>
                <a:solidFill>
                  <a:srgbClr val="002060"/>
                </a:solidFill>
                <a:effectLst>
                  <a:glow rad="63500">
                    <a:srgbClr val="FFC000">
                      <a:satMod val="175000"/>
                      <a:alpha val="40000"/>
                    </a:srgbClr>
                  </a:glow>
                  <a:outerShdw dist="88900" dir="6000000" sx="101000" sy="101000" algn="tl" rotWithShape="0">
                    <a:srgbClr val="9C712B">
                      <a:alpha val="40000"/>
                    </a:srgbClr>
                  </a:outerShdw>
                </a:effectLst>
                <a:uLnTx/>
                <a:uFillTx/>
                <a:latin typeface="UVN Bo Quen" panose="04040804060802020203" pitchFamily="82" charset="0"/>
                <a:ea typeface="+mn-ea"/>
                <a:cs typeface="+mn-cs"/>
              </a:rPr>
              <a:t> khẩn hoang ở Đàng Trong đã đem lại những kết quả gì?</a:t>
            </a:r>
            <a:endParaRPr kumimoji="0" lang="en-US" sz="4000" b="0" i="0" u="none" strike="noStrike" kern="1200" cap="none" spc="0" normalizeH="0" baseline="0" noProof="0" dirty="0">
              <a:ln w="3175">
                <a:solidFill>
                  <a:srgbClr val="273D2E"/>
                </a:solidFill>
              </a:ln>
              <a:solidFill>
                <a:srgbClr val="002060"/>
              </a:solidFill>
              <a:effectLst>
                <a:glow rad="63500">
                  <a:srgbClr val="FFC000">
                    <a:satMod val="175000"/>
                    <a:alpha val="40000"/>
                  </a:srgbClr>
                </a:glow>
                <a:outerShdw dist="88900" dir="6000000" sx="101000" sy="101000" algn="tl" rotWithShape="0">
                  <a:srgbClr val="9C712B">
                    <a:alpha val="40000"/>
                  </a:srgbClr>
                </a:outerShdw>
              </a:effectLst>
              <a:uLnTx/>
              <a:uFillTx/>
              <a:latin typeface="UVN Bo Quen" panose="04040804060802020203" pitchFamily="82" charset="0"/>
              <a:ea typeface="+mn-ea"/>
              <a:cs typeface="+mn-cs"/>
            </a:endParaRPr>
          </a:p>
        </p:txBody>
      </p:sp>
      <p:pic>
        <p:nvPicPr>
          <p:cNvPr id="25" name="图片 2">
            <a:extLst>
              <a:ext uri="{FF2B5EF4-FFF2-40B4-BE49-F238E27FC236}">
                <a16:creationId xmlns:a16="http://schemas.microsoft.com/office/drawing/2014/main" id="{DB2F8E8A-376B-41EE-9C35-E65D68BC80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559413" y="1967510"/>
            <a:ext cx="3762419" cy="2538465"/>
          </a:xfrm>
          <a:prstGeom prst="rect">
            <a:avLst/>
          </a:prstGeom>
        </p:spPr>
      </p:pic>
      <p:pic>
        <p:nvPicPr>
          <p:cNvPr id="29" name="图片 2">
            <a:extLst>
              <a:ext uri="{FF2B5EF4-FFF2-40B4-BE49-F238E27FC236}">
                <a16:creationId xmlns:a16="http://schemas.microsoft.com/office/drawing/2014/main" id="{00C30F42-A490-4351-9985-63ABE80E95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83328" y="4204517"/>
            <a:ext cx="4615420" cy="3113975"/>
          </a:xfrm>
          <a:prstGeom prst="rect">
            <a:avLst/>
          </a:prstGeom>
        </p:spPr>
      </p:pic>
      <p:sp>
        <p:nvSpPr>
          <p:cNvPr id="30" name="TextBox 29">
            <a:extLst>
              <a:ext uri="{FF2B5EF4-FFF2-40B4-BE49-F238E27FC236}">
                <a16:creationId xmlns:a16="http://schemas.microsoft.com/office/drawing/2014/main" id="{0DEE4EC0-F493-4832-A509-04D0745F3CE2}"/>
              </a:ext>
            </a:extLst>
          </p:cNvPr>
          <p:cNvSpPr txBox="1"/>
          <p:nvPr/>
        </p:nvSpPr>
        <p:spPr>
          <a:xfrm>
            <a:off x="-117923" y="-30725"/>
            <a:ext cx="49397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0"/>
                <a:solidFill>
                  <a:srgbClr val="00B0F0"/>
                </a:solidFill>
                <a:effectLst>
                  <a:outerShdw dist="88900" dir="6000000" sx="101000" sy="101000" algn="tl" rotWithShape="0">
                    <a:srgbClr val="9C712B">
                      <a:alpha val="40000"/>
                    </a:srgbClr>
                  </a:outerShdw>
                </a:effectLst>
                <a:uLnTx/>
                <a:uFillTx/>
                <a:latin typeface="UVN Mua Thu" panose="03020702040507090A04" pitchFamily="66" charset="0"/>
                <a:ea typeface="+mn-ea"/>
                <a:cs typeface="+mn-cs"/>
              </a:rPr>
              <a:t>Măng Non</a:t>
            </a:r>
            <a:endParaRPr kumimoji="0" lang="en-US" sz="2000" b="0" i="0" u="none" strike="noStrike" kern="1200" cap="none" spc="0" normalizeH="0" baseline="0" noProof="0">
              <a:ln>
                <a:noFill/>
              </a:ln>
              <a:solidFill>
                <a:srgbClr val="00B0F0"/>
              </a:solidFill>
              <a:effectLst/>
              <a:uLnTx/>
              <a:uFillTx/>
              <a:latin typeface="UVN Mua Thu" panose="03020702040507090A04" pitchFamily="66" charset="0"/>
              <a:ea typeface="+mn-ea"/>
              <a:cs typeface="+mn-cs"/>
            </a:endParaRPr>
          </a:p>
        </p:txBody>
      </p:sp>
      <p:sp>
        <p:nvSpPr>
          <p:cNvPr id="26" name="TextBox 25">
            <a:extLst>
              <a:ext uri="{FF2B5EF4-FFF2-40B4-BE49-F238E27FC236}">
                <a16:creationId xmlns:a16="http://schemas.microsoft.com/office/drawing/2014/main" id="{14FEB724-3DFA-496F-B56E-EBFA66A35F0E}"/>
              </a:ext>
            </a:extLst>
          </p:cNvPr>
          <p:cNvSpPr txBox="1"/>
          <p:nvPr/>
        </p:nvSpPr>
        <p:spPr>
          <a:xfrm>
            <a:off x="3415895" y="-18611"/>
            <a:ext cx="10856420" cy="1569660"/>
          </a:xfrm>
          <a:prstGeom prst="rect">
            <a:avLst/>
          </a:prstGeom>
          <a:noFill/>
        </p:spPr>
        <p:txBody>
          <a:bodyPr wrap="square">
            <a:spAutoFit/>
          </a:bodyPr>
          <a:lstStyle/>
          <a:p>
            <a:r>
              <a:rPr lang="en-US" sz="9600" b="1">
                <a:ln>
                  <a:solidFill>
                    <a:srgbClr val="002060"/>
                  </a:solidFill>
                </a:ln>
                <a:solidFill>
                  <a:srgbClr val="E2D928"/>
                </a:solidFill>
                <a:effectLst>
                  <a:glow rad="63500">
                    <a:schemeClr val="accent3">
                      <a:satMod val="175000"/>
                      <a:alpha val="40000"/>
                    </a:schemeClr>
                  </a:glow>
                  <a:outerShdw blurRad="38100" dist="38100" dir="2700000" algn="tl">
                    <a:srgbClr val="000000">
                      <a:alpha val="43137"/>
                    </a:srgbClr>
                  </a:outerShdw>
                  <a:reflection blurRad="6350" stA="55000" endA="300" endPos="45500" dir="5400000" sy="-100000" algn="bl" rotWithShape="0"/>
                </a:effectLst>
                <a:latin typeface="UVF Rapture Heavenly" panose="00000400000000000000" pitchFamily="2" charset="0"/>
                <a:ea typeface="Pompiere"/>
                <a:cs typeface="Pompiere"/>
                <a:sym typeface="Pompiere"/>
              </a:rPr>
              <a:t>Khởi động</a:t>
            </a:r>
            <a:endParaRPr lang="en-US"/>
          </a:p>
        </p:txBody>
      </p:sp>
      <p:sp>
        <p:nvSpPr>
          <p:cNvPr id="33" name="TextBox 32">
            <a:extLst>
              <a:ext uri="{FF2B5EF4-FFF2-40B4-BE49-F238E27FC236}">
                <a16:creationId xmlns:a16="http://schemas.microsoft.com/office/drawing/2014/main" id="{4D29663E-FB70-4504-AD6F-7535E0FC2C53}"/>
              </a:ext>
            </a:extLst>
          </p:cNvPr>
          <p:cNvSpPr txBox="1"/>
          <p:nvPr/>
        </p:nvSpPr>
        <p:spPr>
          <a:xfrm>
            <a:off x="1739306" y="3205510"/>
            <a:ext cx="9237354" cy="2000548"/>
          </a:xfrm>
          <a:prstGeom prst="rect">
            <a:avLst/>
          </a:prstGeom>
          <a:noFill/>
        </p:spPr>
        <p:txBody>
          <a:bodyPr wrap="square">
            <a:spAutoFit/>
          </a:bodyPr>
          <a:lstStyle/>
          <a:p>
            <a:pPr algn="ctr">
              <a:spcBef>
                <a:spcPct val="50000"/>
              </a:spcBef>
            </a:pPr>
            <a:r>
              <a:rPr lang="en-US" altLang="en-US" sz="4400" b="1" dirty="0">
                <a:solidFill>
                  <a:srgbClr val="02546A"/>
                </a:solidFill>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Ruộng</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đất</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được</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khai</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phá</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xóm</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làng</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được</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hình</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thành</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và</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phát</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triển</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Tình</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đoàn</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kết</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giữa</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các</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dân</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tộc</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ngày</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càng</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bền</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en-US" sz="4000" b="1" dirty="0" err="1">
                <a:effectLst>
                  <a:outerShdw blurRad="38100" dist="38100" dir="2700000">
                    <a:srgbClr val="C0C0C0"/>
                  </a:outerShdw>
                </a:effectLst>
                <a:latin typeface="Times New Roman" panose="02020603050405020304" pitchFamily="18" charset="0"/>
                <a:cs typeface="Times New Roman" panose="02020603050405020304" pitchFamily="18" charset="0"/>
              </a:rPr>
              <a:t>chặt</a:t>
            </a:r>
            <a:r>
              <a:rPr lang="en-US" altLang="en-US" sz="4000" b="1" dirty="0">
                <a:effectLst>
                  <a:outerShdw blurRad="38100" dist="38100" dir="2700000">
                    <a:srgbClr val="C0C0C0"/>
                  </a:outerShdw>
                </a:effectLst>
                <a:latin typeface="Times New Roman" panose="02020603050405020304" pitchFamily="18" charset="0"/>
                <a:cs typeface="Times New Roman" panose="02020603050405020304" pitchFamily="18" charset="0"/>
              </a:rPr>
              <a:t>.</a:t>
            </a:r>
            <a:endParaRPr lang="vi-VN" sz="4000"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919937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outVertical)">
                                      <p:cBhvr>
                                        <p:cTn id="11" dur="500"/>
                                        <p:tgtEl>
                                          <p:spTgt spid="26"/>
                                        </p:tgtEl>
                                      </p:cBhvr>
                                    </p:animEffect>
                                  </p:childTnLst>
                                </p:cTn>
                              </p:par>
                              <p:par>
                                <p:cTn id="12" presetID="42"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1000" fill="hold"/>
                                        <p:tgtEl>
                                          <p:spTgt spid="29"/>
                                        </p:tgtEl>
                                        <p:attrNameLst>
                                          <p:attrName>ppt_x</p:attrName>
                                        </p:attrNameLst>
                                      </p:cBhvr>
                                      <p:tavLst>
                                        <p:tav tm="0">
                                          <p:val>
                                            <p:strVal val="1+#ppt_w/2"/>
                                          </p:val>
                                        </p:tav>
                                        <p:tav tm="100000">
                                          <p:val>
                                            <p:strVal val="#ppt_x"/>
                                          </p:val>
                                        </p:tav>
                                      </p:tavLst>
                                    </p:anim>
                                    <p:anim calcmode="lin" valueType="num">
                                      <p:cBhvr additive="base">
                                        <p:cTn id="35" dur="1000" fill="hold"/>
                                        <p:tgtEl>
                                          <p:spTgt spid="29"/>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1000" fill="hold"/>
                                        <p:tgtEl>
                                          <p:spTgt spid="25"/>
                                        </p:tgtEl>
                                        <p:attrNameLst>
                                          <p:attrName>ppt_x</p:attrName>
                                        </p:attrNameLst>
                                      </p:cBhvr>
                                      <p:tavLst>
                                        <p:tav tm="0">
                                          <p:val>
                                            <p:strVal val="1+#ppt_w/2"/>
                                          </p:val>
                                        </p:tav>
                                        <p:tav tm="100000">
                                          <p:val>
                                            <p:strVal val="#ppt_x"/>
                                          </p:val>
                                        </p:tav>
                                      </p:tavLst>
                                    </p:anim>
                                    <p:anim calcmode="lin" valueType="num">
                                      <p:cBhvr additive="base">
                                        <p:cTn id="39" dur="1000" fill="hold"/>
                                        <p:tgtEl>
                                          <p:spTgt spid="25"/>
                                        </p:tgtEl>
                                        <p:attrNameLst>
                                          <p:attrName>ppt_y</p:attrName>
                                        </p:attrNameLst>
                                      </p:cBhvr>
                                      <p:tavLst>
                                        <p:tav tm="0">
                                          <p:val>
                                            <p:strVal val="#ppt_y"/>
                                          </p:val>
                                        </p:tav>
                                        <p:tav tm="100000">
                                          <p:val>
                                            <p:strVal val="#ppt_y"/>
                                          </p:val>
                                        </p:tav>
                                      </p:tavLst>
                                    </p:anim>
                                  </p:childTnLst>
                                </p:cTn>
                              </p:par>
                            </p:childTnLst>
                          </p:cTn>
                        </p:par>
                        <p:par>
                          <p:cTn id="40" fill="hold">
                            <p:stCondLst>
                              <p:cond delay="1500"/>
                            </p:stCondLst>
                            <p:childTnLst>
                              <p:par>
                                <p:cTn id="41" presetID="53" presetClass="entr" presetSubtype="16"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6"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Hình Vẽ Phác Họa Phố Cổ Hà Nội Vector 2 - Free.Vector6.com">
            <a:extLst>
              <a:ext uri="{FF2B5EF4-FFF2-40B4-BE49-F238E27FC236}">
                <a16:creationId xmlns:a16="http://schemas.microsoft.com/office/drawing/2014/main" id="{A33BDE78-4AED-428B-ABB9-ACDB1F1781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6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46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9461"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1" name="Rectangle 6">
            <a:extLst>
              <a:ext uri="{FF2B5EF4-FFF2-40B4-BE49-F238E27FC236}">
                <a16:creationId xmlns:a16="http://schemas.microsoft.com/office/drawing/2014/main" id="{543D2752-FA32-4441-93B3-7A65A8EFBF11}"/>
              </a:ext>
            </a:extLst>
          </p:cNvPr>
          <p:cNvSpPr>
            <a:spLocks noChangeArrowheads="1"/>
          </p:cNvSpPr>
          <p:nvPr/>
        </p:nvSpPr>
        <p:spPr bwMode="auto">
          <a:xfrm>
            <a:off x="279947" y="2719750"/>
            <a:ext cx="573722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000" b="1">
                <a:solidFill>
                  <a:srgbClr val="002060"/>
                </a:solidFill>
                <a:latin typeface="#9Slide03 IcielPanton Black" panose="00000A00000000000000" pitchFamily="2" charset="0"/>
              </a:rPr>
              <a:t>Sự phát triển của các thành thị nói trên nói lên tình hình kinh tế nước ta thời đó như thế nào?</a:t>
            </a:r>
          </a:p>
        </p:txBody>
      </p:sp>
    </p:spTree>
    <p:extLst>
      <p:ext uri="{BB962C8B-B14F-4D97-AF65-F5344CB8AC3E}">
        <p14:creationId xmlns:p14="http://schemas.microsoft.com/office/powerpoint/2010/main" val="4111897709"/>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Hội An đã từng trở thành thương cảng lớn như thế nào?">
            <a:extLst>
              <a:ext uri="{FF2B5EF4-FFF2-40B4-BE49-F238E27FC236}">
                <a16:creationId xmlns:a16="http://schemas.microsoft.com/office/drawing/2014/main" id="{B9103C9D-750B-47F4-8AAD-7E476C4A8CC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3999"/>
          <a:stretch/>
        </p:blipFill>
        <p:spPr bwMode="auto">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 name="Text Box 4">
            <a:extLst>
              <a:ext uri="{FF2B5EF4-FFF2-40B4-BE49-F238E27FC236}">
                <a16:creationId xmlns:a16="http://schemas.microsoft.com/office/drawing/2014/main" id="{35BAD42E-A4D4-4A0C-82F3-8D0F1A9ACB43}"/>
              </a:ext>
            </a:extLst>
          </p:cNvPr>
          <p:cNvSpPr txBox="1">
            <a:spLocks noChangeArrowheads="1"/>
          </p:cNvSpPr>
          <p:nvPr/>
        </p:nvSpPr>
        <p:spPr bwMode="auto">
          <a:xfrm>
            <a:off x="448732" y="1305341"/>
            <a:ext cx="9660467" cy="4247317"/>
          </a:xfrm>
          <a:prstGeom prst="rect">
            <a:avLst/>
          </a:prstGeom>
          <a:solidFill>
            <a:schemeClr val="bg1">
              <a:alpha val="66000"/>
            </a:schemeClr>
          </a:solidFill>
          <a:ln>
            <a:noFill/>
          </a:ln>
          <a:effectLst/>
        </p:spPr>
        <p:txBody>
          <a:bodyPr wrap="square">
            <a:spAutoFit/>
          </a:bodyPr>
          <a:lstStyle/>
          <a:p>
            <a:pPr algn="just"/>
            <a:r>
              <a:rPr lang="en-US" altLang="en-US" sz="4500">
                <a:effectLst>
                  <a:outerShdw blurRad="38100" dist="38100" dir="2700000" algn="tl">
                    <a:srgbClr val="000000">
                      <a:alpha val="43137"/>
                    </a:srgbClr>
                  </a:outerShdw>
                </a:effectLst>
                <a:latin typeface="#9Slide03 IcielPanton Black" panose="00000A00000000000000" pitchFamily="2" charset="0"/>
              </a:rPr>
              <a:t>Sự phát triển của thành thị phản ánh sự phát triển mạnh mẽ của nền nông nghiệp và thương nghiệp tạo ra nhiều mặt hàng để trao đổi buôn bán. Do vậy nền kinh tế nước ta thời đó rất phát triển.</a:t>
            </a:r>
          </a:p>
        </p:txBody>
      </p:sp>
    </p:spTree>
    <p:extLst>
      <p:ext uri="{BB962C8B-B14F-4D97-AF65-F5344CB8AC3E}">
        <p14:creationId xmlns:p14="http://schemas.microsoft.com/office/powerpoint/2010/main" val="3228268163"/>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Bùi Viện- người khai mở thương cảng Hải Phòng – HỘI HỮU NGHỊ VIỆT PHÁP TP  HẢI PHÒNG">
            <a:extLst>
              <a:ext uri="{FF2B5EF4-FFF2-40B4-BE49-F238E27FC236}">
                <a16:creationId xmlns:a16="http://schemas.microsoft.com/office/drawing/2014/main" id="{FAD8D1BF-84A4-4A98-8FE3-D0B493252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96"/>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 Box 3">
            <a:extLst>
              <a:ext uri="{FF2B5EF4-FFF2-40B4-BE49-F238E27FC236}">
                <a16:creationId xmlns:a16="http://schemas.microsoft.com/office/drawing/2014/main" id="{76F6C270-A1D1-46AE-ABF7-CFC3BD70E1A3}"/>
              </a:ext>
            </a:extLst>
          </p:cNvPr>
          <p:cNvSpPr txBox="1">
            <a:spLocks noChangeArrowheads="1"/>
          </p:cNvSpPr>
          <p:nvPr/>
        </p:nvSpPr>
        <p:spPr bwMode="auto">
          <a:xfrm>
            <a:off x="1461992" y="227813"/>
            <a:ext cx="6753661" cy="1021556"/>
          </a:xfrm>
          <a:prstGeom prst="round2DiagRect">
            <a:avLst/>
          </a:prstGeom>
          <a:noFill/>
          <a:ln>
            <a:noFill/>
          </a:ln>
          <a:effectLst/>
        </p:spPr>
        <p:txBody>
          <a:bodyPr wrap="square">
            <a:spAutoFit/>
          </a:bodyPr>
          <a:lstStyle/>
          <a:p>
            <a:pPr algn="ctr">
              <a:spcBef>
                <a:spcPct val="50000"/>
              </a:spcBef>
            </a:pPr>
            <a:r>
              <a:rPr lang="en-US" altLang="en-US" sz="5400" b="1">
                <a:solidFill>
                  <a:schemeClr val="accent4">
                    <a:lumMod val="75000"/>
                  </a:schemeClr>
                </a:solidFill>
                <a:effectLst>
                  <a:outerShdw blurRad="38100" dist="38100" dir="2700000" algn="tl">
                    <a:srgbClr val="000000">
                      <a:alpha val="43137"/>
                    </a:srgbClr>
                  </a:outerShdw>
                </a:effectLst>
                <a:latin typeface="#9Slide05 SVNStoryteller Script" panose="00000500000000000000" pitchFamily="2" charset="0"/>
              </a:rPr>
              <a:t>Ghi nhớ</a:t>
            </a:r>
          </a:p>
        </p:txBody>
      </p:sp>
      <p:sp>
        <p:nvSpPr>
          <p:cNvPr id="8" name="Rectangle 6">
            <a:extLst>
              <a:ext uri="{FF2B5EF4-FFF2-40B4-BE49-F238E27FC236}">
                <a16:creationId xmlns:a16="http://schemas.microsoft.com/office/drawing/2014/main" id="{D14B9A01-FAB1-4FD4-AEBA-8780061FA4DB}"/>
              </a:ext>
            </a:extLst>
          </p:cNvPr>
          <p:cNvSpPr>
            <a:spLocks noChangeArrowheads="1"/>
          </p:cNvSpPr>
          <p:nvPr/>
        </p:nvSpPr>
        <p:spPr bwMode="auto">
          <a:xfrm>
            <a:off x="146614" y="1541056"/>
            <a:ext cx="475708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en-US" sz="4000" b="1">
                <a:latin typeface="#9Slide03 IcielPanton Black" panose="00000A00000000000000" pitchFamily="2" charset="0"/>
              </a:rPr>
              <a:t>Vào thế kỉ thứ XVI – XVII, một số thành thị ở nước ta trở nên phồn thịnh. Thăng Long, Phố Hiến, Hội An là những thành thị nổi tiếng thời đó.</a:t>
            </a:r>
          </a:p>
        </p:txBody>
      </p:sp>
      <p:sp>
        <p:nvSpPr>
          <p:cNvPr id="9" name="TextBox 8">
            <a:extLst>
              <a:ext uri="{FF2B5EF4-FFF2-40B4-BE49-F238E27FC236}">
                <a16:creationId xmlns:a16="http://schemas.microsoft.com/office/drawing/2014/main" id="{B58E8BE4-ED2A-49C9-AE7F-4B7F4FB86736}"/>
              </a:ext>
            </a:extLst>
          </p:cNvPr>
          <p:cNvSpPr txBox="1"/>
          <p:nvPr/>
        </p:nvSpPr>
        <p:spPr>
          <a:xfrm>
            <a:off x="10939769" y="6444605"/>
            <a:ext cx="1963938" cy="461665"/>
          </a:xfrm>
          <a:prstGeom prst="rect">
            <a:avLst/>
          </a:prstGeom>
          <a:noFill/>
        </p:spPr>
        <p:txBody>
          <a:bodyPr wrap="square" rtlCol="0">
            <a:spAutoFit/>
          </a:bodyPr>
          <a:lstStyle/>
          <a:p>
            <a:r>
              <a:rPr lang="en-US" sz="2400" b="1">
                <a:solidFill>
                  <a:srgbClr val="A78872"/>
                </a:solidFill>
                <a:latin typeface="UTM Duepuntozero" panose="02040603050506020204" pitchFamily="18" charset="0"/>
              </a:rPr>
              <a:t>Diệu Hiền</a:t>
            </a:r>
            <a:endParaRPr lang="en-US" sz="2400" b="1" dirty="0">
              <a:solidFill>
                <a:srgbClr val="A78872"/>
              </a:solidFill>
              <a:latin typeface="UTM Duepuntozero" panose="02040603050506020204" pitchFamily="18" charset="0"/>
            </a:endParaRPr>
          </a:p>
        </p:txBody>
      </p:sp>
      <p:sp>
        <p:nvSpPr>
          <p:cNvPr id="12" name="Title 1">
            <a:extLst>
              <a:ext uri="{FF2B5EF4-FFF2-40B4-BE49-F238E27FC236}">
                <a16:creationId xmlns:a16="http://schemas.microsoft.com/office/drawing/2014/main" id="{463674B5-20DD-443F-8ADB-D5606A49B777}"/>
              </a:ext>
            </a:extLst>
          </p:cNvPr>
          <p:cNvSpPr txBox="1">
            <a:spLocks/>
          </p:cNvSpPr>
          <p:nvPr/>
        </p:nvSpPr>
        <p:spPr>
          <a:xfrm>
            <a:off x="10264522" y="-19844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78872"/>
                </a:solidFill>
                <a:latin typeface="#9Slide07 HoneyCream" pitchFamily="2" charset="0"/>
              </a:rPr>
              <a:t>Măng Non</a:t>
            </a:r>
            <a:endParaRPr lang="en-US" sz="3200" b="0" dirty="0">
              <a:solidFill>
                <a:srgbClr val="A78872"/>
              </a:solidFill>
              <a:latin typeface="#9Slide07 HoneyCream" pitchFamily="2" charset="0"/>
            </a:endParaRPr>
          </a:p>
        </p:txBody>
      </p:sp>
    </p:spTree>
    <p:extLst>
      <p:ext uri="{BB962C8B-B14F-4D97-AF65-F5344CB8AC3E}">
        <p14:creationId xmlns:p14="http://schemas.microsoft.com/office/powerpoint/2010/main" val="39419569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D737C-D7CA-4546-938D-02DD7B89B90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4575569-8E72-4AD9-B13E-2958AC7AECB9}"/>
              </a:ext>
            </a:extLst>
          </p:cNvPr>
          <p:cNvSpPr>
            <a:spLocks noGrp="1"/>
          </p:cNvSpPr>
          <p:nvPr>
            <p:ph type="subTitle" idx="1"/>
          </p:nvPr>
        </p:nvSpPr>
        <p:spPr/>
        <p:txBody>
          <a:bodyPr/>
          <a:lstStyle/>
          <a:p>
            <a:endParaRPr lang="en-US"/>
          </a:p>
        </p:txBody>
      </p:sp>
      <p:pic>
        <p:nvPicPr>
          <p:cNvPr id="1026" name="Picture 2" descr="Sự phát triển của nghề thủ công và buôn bán thế kỉ XVI | SGK Lịch sử lớp 7">
            <a:extLst>
              <a:ext uri="{FF2B5EF4-FFF2-40B4-BE49-F238E27FC236}">
                <a16:creationId xmlns:a16="http://schemas.microsoft.com/office/drawing/2014/main" id="{E66614D2-34F4-48E1-8CA0-1652931BD4C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 r="291" b="-8315"/>
          <a:stretch/>
        </p:blipFill>
        <p:spPr bwMode="auto">
          <a:xfrm>
            <a:off x="-141639" y="0"/>
            <a:ext cx="12549831" cy="8006317"/>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22">
            <a:extLst>
              <a:ext uri="{FF2B5EF4-FFF2-40B4-BE49-F238E27FC236}">
                <a16:creationId xmlns:a16="http://schemas.microsoft.com/office/drawing/2014/main" id="{5171D5C9-9AD9-4990-A787-48CBD180E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5650" y="4358438"/>
            <a:ext cx="1339475" cy="2411773"/>
          </a:xfrm>
          <a:prstGeom prst="rect">
            <a:avLst/>
          </a:prstGeom>
        </p:spPr>
      </p:pic>
      <p:sp>
        <p:nvSpPr>
          <p:cNvPr id="14" name="Google Shape;955;p29">
            <a:extLst>
              <a:ext uri="{FF2B5EF4-FFF2-40B4-BE49-F238E27FC236}">
                <a16:creationId xmlns:a16="http://schemas.microsoft.com/office/drawing/2014/main" id="{2E39B8C6-5C91-4E71-80C7-12C50A1B4AE1}"/>
              </a:ext>
            </a:extLst>
          </p:cNvPr>
          <p:cNvSpPr/>
          <p:nvPr/>
        </p:nvSpPr>
        <p:spPr>
          <a:xfrm>
            <a:off x="3536756" y="1561742"/>
            <a:ext cx="8655244" cy="2868177"/>
          </a:xfrm>
          <a:prstGeom prst="rect">
            <a:avLst/>
          </a:prstGeom>
          <a:effectLst>
            <a:glow rad="228600">
              <a:schemeClr val="accent1">
                <a:satMod val="175000"/>
                <a:alpha val="53000"/>
              </a:schemeClr>
            </a:glow>
          </a:effectLst>
        </p:spPr>
        <p:txBody>
          <a:bodyPr>
            <a:prstTxWarp prst="textPlain">
              <a:avLst/>
            </a:prstTxWarp>
            <a:scene3d>
              <a:camera prst="perspectiveFront"/>
              <a:lightRig rig="threePt" dir="t"/>
            </a:scene3d>
            <a:sp3d/>
          </a:bodyPr>
          <a:lstStyle/>
          <a:p>
            <a:pPr lvl="0" algn="ctr"/>
            <a:r>
              <a:rPr lang="en-US" b="1">
                <a:solidFill>
                  <a:schemeClr val="bg1"/>
                </a:solidFill>
                <a:effectLst>
                  <a:glow rad="63500">
                    <a:schemeClr val="accent6">
                      <a:satMod val="175000"/>
                      <a:alpha val="40000"/>
                    </a:schemeClr>
                  </a:glow>
                  <a:outerShdw blurRad="38100" dist="38100" dir="2700000" algn="tl">
                    <a:srgbClr val="000000">
                      <a:alpha val="43137"/>
                    </a:srgbClr>
                  </a:outerShdw>
                </a:effectLst>
                <a:latin typeface="#9Slide06 SVNFresh Script" pitchFamily="2" charset="0"/>
              </a:rPr>
              <a:t>h</a:t>
            </a:r>
            <a:r>
              <a:rPr lang="en-US" b="1" i="0">
                <a:ln>
                  <a:noFill/>
                </a:ln>
                <a:solidFill>
                  <a:schemeClr val="bg1"/>
                </a:solidFill>
                <a:effectLst>
                  <a:glow rad="63500">
                    <a:schemeClr val="accent6">
                      <a:satMod val="175000"/>
                      <a:alpha val="40000"/>
                    </a:schemeClr>
                  </a:glow>
                  <a:outerShdw blurRad="38100" dist="38100" dir="2700000" algn="tl">
                    <a:srgbClr val="000000">
                      <a:alpha val="43137"/>
                    </a:srgbClr>
                  </a:outerShdw>
                </a:effectLst>
                <a:latin typeface="#9Slide06 SVNFresh Script" pitchFamily="2" charset="0"/>
              </a:rPr>
              <a:t>ọc tốt!</a:t>
            </a:r>
            <a:endParaRPr b="1" i="0">
              <a:ln>
                <a:noFill/>
              </a:ln>
              <a:solidFill>
                <a:schemeClr val="bg1"/>
              </a:solidFill>
              <a:effectLst>
                <a:glow rad="63500">
                  <a:schemeClr val="accent6">
                    <a:satMod val="175000"/>
                    <a:alpha val="40000"/>
                  </a:schemeClr>
                </a:glow>
                <a:outerShdw blurRad="38100" dist="38100" dir="2700000" algn="tl">
                  <a:srgbClr val="000000">
                    <a:alpha val="43137"/>
                  </a:srgbClr>
                </a:outerShdw>
              </a:effectLst>
              <a:latin typeface="#9Slide06 SVNFresh Script" pitchFamily="2" charset="0"/>
            </a:endParaRPr>
          </a:p>
        </p:txBody>
      </p:sp>
      <p:sp>
        <p:nvSpPr>
          <p:cNvPr id="15" name="Google Shape;862;p28">
            <a:extLst>
              <a:ext uri="{FF2B5EF4-FFF2-40B4-BE49-F238E27FC236}">
                <a16:creationId xmlns:a16="http://schemas.microsoft.com/office/drawing/2014/main" id="{253C00AC-6CBC-4DBB-A38F-DC3D2BFAD6F2}"/>
              </a:ext>
            </a:extLst>
          </p:cNvPr>
          <p:cNvSpPr txBox="1"/>
          <p:nvPr/>
        </p:nvSpPr>
        <p:spPr>
          <a:xfrm>
            <a:off x="429542" y="490041"/>
            <a:ext cx="11995583" cy="1819432"/>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US" sz="10000" b="1">
                <a:ln>
                  <a:solidFill>
                    <a:srgbClr val="002060"/>
                  </a:solidFill>
                </a:ln>
                <a:solidFill>
                  <a:srgbClr val="E2D928"/>
                </a:solidFill>
                <a:effectLst>
                  <a:glow rad="63500">
                    <a:schemeClr val="accent3">
                      <a:satMod val="175000"/>
                      <a:alpha val="40000"/>
                    </a:schemeClr>
                  </a:glow>
                  <a:outerShdw blurRad="38100" dist="38100" dir="2700000" algn="tl">
                    <a:srgbClr val="000000">
                      <a:alpha val="43137"/>
                    </a:srgbClr>
                  </a:outerShdw>
                  <a:reflection blurRad="6350" stA="55000" endA="300" endPos="45500" dir="5400000" sy="-100000" algn="bl" rotWithShape="0"/>
                </a:effectLst>
                <a:latin typeface="UVF Rapture Heavenly" panose="00000400000000000000" pitchFamily="2" charset="0"/>
                <a:ea typeface="Pompiere"/>
                <a:cs typeface="Pompiere"/>
                <a:sym typeface="Pompiere"/>
              </a:rPr>
              <a:t>Chúc các em</a:t>
            </a:r>
            <a:endParaRPr sz="10000" b="1">
              <a:ln>
                <a:solidFill>
                  <a:srgbClr val="002060"/>
                </a:solidFill>
              </a:ln>
              <a:solidFill>
                <a:srgbClr val="E2D928"/>
              </a:solidFill>
              <a:effectLst>
                <a:glow rad="63500">
                  <a:schemeClr val="accent3">
                    <a:satMod val="175000"/>
                    <a:alpha val="40000"/>
                  </a:schemeClr>
                </a:glow>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0"/>
              <a:ea typeface="Pompiere"/>
              <a:cs typeface="Pompiere"/>
              <a:sym typeface="Pompiere"/>
            </a:endParaRPr>
          </a:p>
        </p:txBody>
      </p:sp>
      <p:sp>
        <p:nvSpPr>
          <p:cNvPr id="18" name="TextBox 17">
            <a:extLst>
              <a:ext uri="{FF2B5EF4-FFF2-40B4-BE49-F238E27FC236}">
                <a16:creationId xmlns:a16="http://schemas.microsoft.com/office/drawing/2014/main" id="{45DC0D45-78FB-40D4-B3EF-DFA35D03FB83}"/>
              </a:ext>
            </a:extLst>
          </p:cNvPr>
          <p:cNvSpPr txBox="1"/>
          <p:nvPr/>
        </p:nvSpPr>
        <p:spPr>
          <a:xfrm>
            <a:off x="38743" y="6539379"/>
            <a:ext cx="1963938" cy="461665"/>
          </a:xfrm>
          <a:prstGeom prst="rect">
            <a:avLst/>
          </a:prstGeom>
          <a:noFill/>
        </p:spPr>
        <p:txBody>
          <a:bodyPr wrap="square" rtlCol="0">
            <a:spAutoFit/>
          </a:bodyPr>
          <a:lstStyle/>
          <a:p>
            <a:r>
              <a:rPr lang="en-US" sz="2400" b="1">
                <a:solidFill>
                  <a:schemeClr val="accent4">
                    <a:lumMod val="20000"/>
                    <a:lumOff val="80000"/>
                  </a:schemeClr>
                </a:solidFill>
                <a:latin typeface="UTM Duepuntozero" panose="02040603050506020204" pitchFamily="18" charset="0"/>
              </a:rPr>
              <a:t>Diệu Hiền</a:t>
            </a:r>
            <a:endParaRPr lang="en-US" sz="2400" b="1" dirty="0">
              <a:solidFill>
                <a:schemeClr val="accent4">
                  <a:lumMod val="20000"/>
                  <a:lumOff val="80000"/>
                </a:schemeClr>
              </a:solidFill>
              <a:latin typeface="UTM Duepuntozero" panose="02040603050506020204" pitchFamily="18" charset="0"/>
            </a:endParaRPr>
          </a:p>
        </p:txBody>
      </p:sp>
      <p:sp>
        <p:nvSpPr>
          <p:cNvPr id="19" name="Title 1">
            <a:extLst>
              <a:ext uri="{FF2B5EF4-FFF2-40B4-BE49-F238E27FC236}">
                <a16:creationId xmlns:a16="http://schemas.microsoft.com/office/drawing/2014/main" id="{8870550B-28D0-4B35-8837-A7E1083047BC}"/>
              </a:ext>
            </a:extLst>
          </p:cNvPr>
          <p:cNvSpPr txBox="1">
            <a:spLocks/>
          </p:cNvSpPr>
          <p:nvPr/>
        </p:nvSpPr>
        <p:spPr>
          <a:xfrm>
            <a:off x="-158572" y="-2389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20000"/>
                    <a:lumOff val="80000"/>
                  </a:schemeClr>
                </a:solidFill>
                <a:latin typeface="#9Slide07 HoneyCream" pitchFamily="2" charset="0"/>
              </a:rPr>
              <a:t>Măng Non</a:t>
            </a:r>
            <a:endParaRPr lang="en-US" sz="3200" b="0" dirty="0">
              <a:solidFill>
                <a:schemeClr val="accent4">
                  <a:lumMod val="20000"/>
                  <a:lumOff val="80000"/>
                </a:schemeClr>
              </a:solidFill>
              <a:latin typeface="#9Slide07 HoneyCream" pitchFamily="2" charset="0"/>
            </a:endParaRPr>
          </a:p>
        </p:txBody>
      </p:sp>
    </p:spTree>
    <p:extLst>
      <p:ext uri="{BB962C8B-B14F-4D97-AF65-F5344CB8AC3E}">
        <p14:creationId xmlns:p14="http://schemas.microsoft.com/office/powerpoint/2010/main" val="1737953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p:cTn id="11" dur="5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ội An đã từng trở thành thương cảng lớn như thế nào?">
            <a:extLst>
              <a:ext uri="{FF2B5EF4-FFF2-40B4-BE49-F238E27FC236}">
                <a16:creationId xmlns:a16="http://schemas.microsoft.com/office/drawing/2014/main" id="{B9103C9D-750B-47F4-8AAD-7E476C4A8C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31" y="0"/>
            <a:ext cx="12189069"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4BC69E4-CEB1-4719-BCCA-CBD7950C45E6}"/>
              </a:ext>
            </a:extLst>
          </p:cNvPr>
          <p:cNvSpPr txBox="1"/>
          <p:nvPr/>
        </p:nvSpPr>
        <p:spPr>
          <a:xfrm>
            <a:off x="-33091" y="6492875"/>
            <a:ext cx="1963938" cy="461665"/>
          </a:xfrm>
          <a:prstGeom prst="rect">
            <a:avLst/>
          </a:prstGeom>
          <a:noFill/>
        </p:spPr>
        <p:txBody>
          <a:bodyPr wrap="square" rtlCol="0">
            <a:spAutoFit/>
          </a:bodyPr>
          <a:lstStyle/>
          <a:p>
            <a:r>
              <a:rPr lang="en-US" sz="2400" b="1">
                <a:solidFill>
                  <a:schemeClr val="accent4">
                    <a:lumMod val="20000"/>
                    <a:lumOff val="80000"/>
                  </a:schemeClr>
                </a:solidFill>
                <a:latin typeface="UTM Duepuntozero" panose="02040603050506020204" pitchFamily="18" charset="0"/>
              </a:rPr>
              <a:t>Diệu Hiền</a:t>
            </a:r>
            <a:endParaRPr lang="en-US" sz="2400" b="1" dirty="0">
              <a:solidFill>
                <a:schemeClr val="accent4">
                  <a:lumMod val="20000"/>
                  <a:lumOff val="80000"/>
                </a:schemeClr>
              </a:solidFill>
              <a:latin typeface="UTM Duepuntozero" panose="02040603050506020204" pitchFamily="18" charset="0"/>
            </a:endParaRPr>
          </a:p>
        </p:txBody>
      </p:sp>
      <p:sp>
        <p:nvSpPr>
          <p:cNvPr id="29" name="Google Shape;955;p29">
            <a:extLst>
              <a:ext uri="{FF2B5EF4-FFF2-40B4-BE49-F238E27FC236}">
                <a16:creationId xmlns:a16="http://schemas.microsoft.com/office/drawing/2014/main" id="{98E5B74B-76D4-4873-9D91-F43F35218D55}"/>
              </a:ext>
            </a:extLst>
          </p:cNvPr>
          <p:cNvSpPr/>
          <p:nvPr/>
        </p:nvSpPr>
        <p:spPr>
          <a:xfrm>
            <a:off x="413144" y="637241"/>
            <a:ext cx="8655244" cy="2301889"/>
          </a:xfrm>
          <a:prstGeom prst="rect">
            <a:avLst/>
          </a:prstGeom>
          <a:effectLst>
            <a:glow rad="228600">
              <a:schemeClr val="accent1">
                <a:satMod val="175000"/>
                <a:alpha val="53000"/>
              </a:schemeClr>
            </a:glow>
          </a:effectLst>
        </p:spPr>
        <p:txBody>
          <a:bodyPr>
            <a:prstTxWarp prst="textPlain">
              <a:avLst/>
            </a:prstTxWarp>
            <a:scene3d>
              <a:camera prst="perspectiveFront"/>
              <a:lightRig rig="threePt" dir="t"/>
            </a:scene3d>
            <a:sp3d/>
          </a:bodyPr>
          <a:lstStyle/>
          <a:p>
            <a:pPr lvl="0" algn="ctr"/>
            <a:r>
              <a:rPr lang="en-US" b="1" i="0">
                <a:ln>
                  <a:noFill/>
                </a:ln>
                <a:solidFill>
                  <a:schemeClr val="bg1"/>
                </a:solidFill>
                <a:effectLst>
                  <a:glow rad="63500">
                    <a:schemeClr val="accent6">
                      <a:satMod val="175000"/>
                      <a:alpha val="40000"/>
                    </a:schemeClr>
                  </a:glow>
                  <a:outerShdw blurRad="38100" dist="38100" dir="2700000" algn="tl">
                    <a:srgbClr val="000000">
                      <a:alpha val="43137"/>
                    </a:srgbClr>
                  </a:outerShdw>
                </a:effectLst>
                <a:latin typeface="#9Slide06 SVNFresh Script" pitchFamily="2" charset="0"/>
              </a:rPr>
              <a:t>Thành thị</a:t>
            </a:r>
            <a:endParaRPr b="1" i="0">
              <a:ln>
                <a:noFill/>
              </a:ln>
              <a:solidFill>
                <a:schemeClr val="bg1"/>
              </a:solidFill>
              <a:effectLst>
                <a:glow rad="63500">
                  <a:schemeClr val="accent6">
                    <a:satMod val="175000"/>
                    <a:alpha val="40000"/>
                  </a:schemeClr>
                </a:glow>
                <a:outerShdw blurRad="38100" dist="38100" dir="2700000" algn="tl">
                  <a:srgbClr val="000000">
                    <a:alpha val="43137"/>
                  </a:srgbClr>
                </a:outerShdw>
              </a:effectLst>
              <a:latin typeface="#9Slide06 SVNFresh Script" pitchFamily="2" charset="0"/>
            </a:endParaRPr>
          </a:p>
        </p:txBody>
      </p:sp>
      <p:sp>
        <p:nvSpPr>
          <p:cNvPr id="30" name="Google Shape;862;p28">
            <a:extLst>
              <a:ext uri="{FF2B5EF4-FFF2-40B4-BE49-F238E27FC236}">
                <a16:creationId xmlns:a16="http://schemas.microsoft.com/office/drawing/2014/main" id="{2BE55B60-932D-4700-93F1-B029C2A8027A}"/>
              </a:ext>
            </a:extLst>
          </p:cNvPr>
          <p:cNvSpPr txBox="1"/>
          <p:nvPr/>
        </p:nvSpPr>
        <p:spPr>
          <a:xfrm>
            <a:off x="1727618" y="2509991"/>
            <a:ext cx="11995583" cy="1819432"/>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US" sz="10000" b="1">
                <a:ln>
                  <a:solidFill>
                    <a:srgbClr val="002060"/>
                  </a:solidFill>
                </a:ln>
                <a:solidFill>
                  <a:srgbClr val="E2D928"/>
                </a:solidFill>
                <a:effectLst>
                  <a:glow rad="63500">
                    <a:schemeClr val="accent3">
                      <a:satMod val="175000"/>
                      <a:alpha val="40000"/>
                    </a:schemeClr>
                  </a:glow>
                  <a:outerShdw blurRad="38100" dist="38100" dir="2700000" algn="tl">
                    <a:srgbClr val="000000">
                      <a:alpha val="43137"/>
                    </a:srgbClr>
                  </a:outerShdw>
                  <a:reflection blurRad="6350" stA="55000" endA="300" endPos="45500" dir="5400000" sy="-100000" algn="bl" rotWithShape="0"/>
                </a:effectLst>
                <a:latin typeface="UVF Rapture Heavenly" panose="00000400000000000000" pitchFamily="2" charset="0"/>
                <a:ea typeface="Pompiere"/>
                <a:cs typeface="Pompiere"/>
                <a:sym typeface="Pompiere"/>
              </a:rPr>
              <a:t>ở thế kỉ </a:t>
            </a:r>
            <a:r>
              <a:rPr lang="en-US" sz="10000" b="1">
                <a:ln>
                  <a:solidFill>
                    <a:srgbClr val="002060"/>
                  </a:solidFill>
                </a:ln>
                <a:solidFill>
                  <a:srgbClr val="E2D928"/>
                </a:solidFill>
                <a:effectLst>
                  <a:glow rad="63500">
                    <a:schemeClr val="accent3">
                      <a:satMod val="175000"/>
                      <a:alpha val="40000"/>
                    </a:schemeClr>
                  </a:glow>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0"/>
                <a:ea typeface="Pompiere"/>
                <a:cs typeface="Pompiere"/>
                <a:sym typeface="Pompiere"/>
              </a:rPr>
              <a:t>XVI - XVII</a:t>
            </a:r>
            <a:endParaRPr sz="10000" b="1">
              <a:ln>
                <a:solidFill>
                  <a:srgbClr val="002060"/>
                </a:solidFill>
              </a:ln>
              <a:solidFill>
                <a:srgbClr val="E2D928"/>
              </a:solidFill>
              <a:effectLst>
                <a:glow rad="63500">
                  <a:schemeClr val="accent3">
                    <a:satMod val="175000"/>
                    <a:alpha val="40000"/>
                  </a:schemeClr>
                </a:glow>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0"/>
              <a:ea typeface="Pompiere"/>
              <a:cs typeface="Pompiere"/>
              <a:sym typeface="Pompiere"/>
            </a:endParaRPr>
          </a:p>
        </p:txBody>
      </p:sp>
      <p:sp>
        <p:nvSpPr>
          <p:cNvPr id="31" name="TextBox 30">
            <a:extLst>
              <a:ext uri="{FF2B5EF4-FFF2-40B4-BE49-F238E27FC236}">
                <a16:creationId xmlns:a16="http://schemas.microsoft.com/office/drawing/2014/main" id="{2FFBD5E1-02E0-41A8-980B-BBEF374AD319}"/>
              </a:ext>
            </a:extLst>
          </p:cNvPr>
          <p:cNvSpPr txBox="1"/>
          <p:nvPr/>
        </p:nvSpPr>
        <p:spPr>
          <a:xfrm>
            <a:off x="2931" y="3935626"/>
            <a:ext cx="12189069" cy="646331"/>
          </a:xfrm>
          <a:prstGeom prst="rect">
            <a:avLst/>
          </a:prstGeom>
          <a:gradFill flip="none" rotWithShape="1">
            <a:gsLst>
              <a:gs pos="24000">
                <a:schemeClr val="accent3">
                  <a:lumMod val="5000"/>
                  <a:lumOff val="95000"/>
                  <a:alpha val="39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2700000" scaled="1"/>
            <a:tileRect/>
          </a:gradFill>
        </p:spPr>
        <p:txBody>
          <a:bodyPr wrap="square">
            <a:spAutoFit/>
          </a:bodyPr>
          <a:lstStyle/>
          <a:p>
            <a:pPr algn="r"/>
            <a:r>
              <a:rPr lang="vi-VN" b="1" i="0">
                <a:effectLst/>
                <a:latin typeface="#9Slide04 Pridi SemiBold" panose="00000700000000000000" pitchFamily="2" charset="-34"/>
                <a:cs typeface="#9Slide04 Pridi SemiBold" panose="00000700000000000000" pitchFamily="2" charset="-34"/>
              </a:rPr>
              <a:t>Mỗi vùng đất có một sứ mệnh riêng, </a:t>
            </a:r>
            <a:r>
              <a:rPr lang="en-US" b="1" i="0">
                <a:effectLst/>
                <a:latin typeface="#9Slide04 Pridi SemiBold" panose="00000700000000000000" pitchFamily="2" charset="-34"/>
                <a:cs typeface="#9Slide04 Pridi SemiBold" panose="00000700000000000000" pitchFamily="2" charset="-34"/>
              </a:rPr>
              <a:t>Thăng Long, Phố Hiến, </a:t>
            </a:r>
            <a:r>
              <a:rPr lang="vi-VN" b="1" i="0">
                <a:effectLst/>
                <a:latin typeface="#9Slide04 Pridi SemiBold" panose="00000700000000000000" pitchFamily="2" charset="-34"/>
                <a:cs typeface="#9Slide04 Pridi SemiBold" panose="00000700000000000000" pitchFamily="2" charset="-34"/>
              </a:rPr>
              <a:t>Hội An đã hoàn thành tốt sứ mệnh là một thương cảng quốc tế trong gần 3 thế kỷ từ thế kỷ 16 đến thế kỷ 18.</a:t>
            </a:r>
            <a:endParaRPr lang="en-US" b="1">
              <a:latin typeface="#9Slide04 Pridi SemiBold" panose="00000700000000000000" pitchFamily="2" charset="-34"/>
              <a:cs typeface="#9Slide04 Pridi SemiBold" panose="00000700000000000000" pitchFamily="2" charset="-34"/>
            </a:endParaRPr>
          </a:p>
        </p:txBody>
      </p:sp>
    </p:spTree>
    <p:extLst>
      <p:ext uri="{BB962C8B-B14F-4D97-AF65-F5344CB8AC3E}">
        <p14:creationId xmlns:p14="http://schemas.microsoft.com/office/powerpoint/2010/main" val="861905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p:cTn id="7" dur="500" fill="hold"/>
                                        <p:tgtEl>
                                          <p:spTgt spid="2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
                                            <p:txEl>
                                              <p:pRg st="0" end="0"/>
                                            </p:txEl>
                                          </p:spTgt>
                                        </p:tgtEl>
                                      </p:cBhvr>
                                    </p:animEffect>
                                  </p:childTnLst>
                                </p:cTn>
                              </p:par>
                            </p:childTnLst>
                          </p:cTn>
                        </p:par>
                        <p:par>
                          <p:cTn id="12" fill="hold">
                            <p:stCondLst>
                              <p:cond delay="850"/>
                            </p:stCondLst>
                            <p:childTnLst>
                              <p:par>
                                <p:cTn id="13" presetID="16" presetClass="entr" presetSubtype="37"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outVertical)">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ội An đã từng trở thành thương cảng lớn như thế nào?">
            <a:extLst>
              <a:ext uri="{FF2B5EF4-FFF2-40B4-BE49-F238E27FC236}">
                <a16:creationId xmlns:a16="http://schemas.microsoft.com/office/drawing/2014/main" id="{B9103C9D-750B-47F4-8AAD-7E476C4A8C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31" y="0"/>
            <a:ext cx="1218906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B833DA87-3830-4D22-B69D-104C283D6A17}"/>
              </a:ext>
            </a:extLst>
          </p:cNvPr>
          <p:cNvSpPr/>
          <p:nvPr/>
        </p:nvSpPr>
        <p:spPr>
          <a:xfrm>
            <a:off x="142568" y="272845"/>
            <a:ext cx="11906864" cy="6312310"/>
          </a:xfrm>
          <a:prstGeom prst="roundRect">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862;p28">
            <a:extLst>
              <a:ext uri="{FF2B5EF4-FFF2-40B4-BE49-F238E27FC236}">
                <a16:creationId xmlns:a16="http://schemas.microsoft.com/office/drawing/2014/main" id="{C6F0ABC7-BAB8-4622-B27B-E8F69CF5DE6C}"/>
              </a:ext>
            </a:extLst>
          </p:cNvPr>
          <p:cNvSpPr txBox="1"/>
          <p:nvPr/>
        </p:nvSpPr>
        <p:spPr>
          <a:xfrm>
            <a:off x="3088798" y="-433981"/>
            <a:ext cx="8822982" cy="1902542"/>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US" sz="7000" b="1">
                <a:ln>
                  <a:solidFill>
                    <a:srgbClr val="002060"/>
                  </a:solidFill>
                </a:ln>
                <a:solidFill>
                  <a:srgbClr val="FFFF00"/>
                </a:solidFill>
                <a:effectLst>
                  <a:glow rad="63500">
                    <a:schemeClr val="accent3">
                      <a:satMod val="175000"/>
                      <a:alpha val="40000"/>
                    </a:schemeClr>
                  </a:glow>
                  <a:outerShdw blurRad="38100" dist="38100" dir="2700000" algn="tl">
                    <a:srgbClr val="000000">
                      <a:alpha val="43137"/>
                    </a:srgbClr>
                  </a:outerShdw>
                  <a:reflection blurRad="6350" stA="55000" endA="300" endPos="45500" dir="5400000" sy="-100000" algn="bl" rotWithShape="0"/>
                </a:effectLst>
                <a:latin typeface="UVF Rapture Heavenly" panose="00000400000000000000" pitchFamily="2" charset="0"/>
                <a:ea typeface="Pompiere"/>
                <a:cs typeface="Pompiere"/>
                <a:sym typeface="Pompiere"/>
              </a:rPr>
              <a:t>Mục tiêu bài học</a:t>
            </a:r>
            <a:endParaRPr sz="7000" b="1">
              <a:ln>
                <a:solidFill>
                  <a:srgbClr val="002060"/>
                </a:solidFill>
              </a:ln>
              <a:solidFill>
                <a:srgbClr val="FFFF00"/>
              </a:solidFill>
              <a:effectLst>
                <a:glow rad="63500">
                  <a:schemeClr val="accent3">
                    <a:satMod val="175000"/>
                    <a:alpha val="40000"/>
                  </a:schemeClr>
                </a:glow>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0"/>
              <a:ea typeface="Pompiere"/>
              <a:cs typeface="Pompiere"/>
              <a:sym typeface="Pompiere"/>
            </a:endParaRPr>
          </a:p>
        </p:txBody>
      </p:sp>
      <p:sp>
        <p:nvSpPr>
          <p:cNvPr id="12" name="TextBox 11">
            <a:extLst>
              <a:ext uri="{FF2B5EF4-FFF2-40B4-BE49-F238E27FC236}">
                <a16:creationId xmlns:a16="http://schemas.microsoft.com/office/drawing/2014/main" id="{446EAF99-79AA-4777-9742-A6C9A5F8A726}"/>
              </a:ext>
            </a:extLst>
          </p:cNvPr>
          <p:cNvSpPr txBox="1"/>
          <p:nvPr/>
        </p:nvSpPr>
        <p:spPr>
          <a:xfrm>
            <a:off x="298160" y="1152096"/>
            <a:ext cx="11595679" cy="5293757"/>
          </a:xfrm>
          <a:prstGeom prst="rect">
            <a:avLst/>
          </a:prstGeom>
          <a:noFill/>
        </p:spPr>
        <p:txBody>
          <a:bodyPr wrap="square">
            <a:spAutoFit/>
          </a:bodyPr>
          <a:lstStyle/>
          <a:p>
            <a:pPr algn="just"/>
            <a:r>
              <a:rPr lang="nl-NL" sz="2600" b="1">
                <a:solidFill>
                  <a:srgbClr val="FF0000"/>
                </a:solidFill>
                <a:effectLst/>
                <a:latin typeface="UVF TypoSlabserif" panose="02000403050000020004" pitchFamily="2" charset="0"/>
                <a:ea typeface="Times New Roman" panose="02020603050405020304" pitchFamily="18" charset="0"/>
              </a:rPr>
              <a:t>1. Kiến thức</a:t>
            </a:r>
            <a:endParaRPr lang="en-US" sz="2600" b="1">
              <a:solidFill>
                <a:srgbClr val="FF0000"/>
              </a:solidFill>
              <a:effectLst/>
              <a:latin typeface="UVF TypoSlabserif" panose="02000403050000020004" pitchFamily="2" charset="0"/>
              <a:ea typeface="Times New Roman" panose="02020603050405020304" pitchFamily="18" charset="0"/>
            </a:endParaRPr>
          </a:p>
          <a:p>
            <a:pPr algn="just"/>
            <a:r>
              <a:rPr lang="nl-NL" sz="2600" b="1">
                <a:effectLst/>
                <a:latin typeface="UVF TypoSlabserif" panose="02000403050000020004" pitchFamily="2" charset="0"/>
                <a:ea typeface="Times New Roman" panose="02020603050405020304" pitchFamily="18" charset="0"/>
              </a:rPr>
              <a:t>- Miêu tả vài nét về ba đô thị: Thăng Long, Phố Hiến, Hội An ở thế kỉ XVI-XVII để thấy rằng thương nghiệp thời kì này rất phát triển (cảnh buôn bán nhộn nhịp, phố phường, cư dân ngoại quốc).</a:t>
            </a:r>
            <a:endParaRPr lang="en-US" sz="2600" b="1">
              <a:effectLst/>
              <a:latin typeface="UVF TypoSlabserif" panose="02000403050000020004" pitchFamily="2" charset="0"/>
              <a:ea typeface="Times New Roman" panose="02020603050405020304" pitchFamily="18" charset="0"/>
            </a:endParaRPr>
          </a:p>
          <a:p>
            <a:pPr algn="just"/>
            <a:r>
              <a:rPr lang="nl-NL" sz="2600" b="1">
                <a:solidFill>
                  <a:srgbClr val="FF0000"/>
                </a:solidFill>
                <a:effectLst/>
                <a:latin typeface="UVF TypoSlabserif" panose="02000403050000020004" pitchFamily="2" charset="0"/>
                <a:ea typeface="Times New Roman" panose="02020603050405020304" pitchFamily="18" charset="0"/>
              </a:rPr>
              <a:t>2. Kĩ năng</a:t>
            </a:r>
            <a:endParaRPr lang="en-US" sz="2600" b="1">
              <a:solidFill>
                <a:srgbClr val="FF0000"/>
              </a:solidFill>
              <a:effectLst/>
              <a:latin typeface="UVF TypoSlabserif" panose="02000403050000020004" pitchFamily="2" charset="0"/>
              <a:ea typeface="Times New Roman" panose="02020603050405020304" pitchFamily="18" charset="0"/>
            </a:endParaRPr>
          </a:p>
          <a:p>
            <a:pPr algn="just"/>
            <a:r>
              <a:rPr lang="nl-NL" sz="2600" b="1">
                <a:effectLst/>
                <a:latin typeface="UVF TypoSlabserif" panose="02000403050000020004" pitchFamily="2" charset="0"/>
                <a:ea typeface="Times New Roman" panose="02020603050405020304" pitchFamily="18" charset="0"/>
              </a:rPr>
              <a:t>- </a:t>
            </a:r>
            <a:r>
              <a:rPr lang="nl-NL" sz="2600" b="1">
                <a:solidFill>
                  <a:srgbClr val="000000"/>
                </a:solidFill>
                <a:effectLst/>
                <a:latin typeface="UVF TypoSlabserif" panose="02000403050000020004" pitchFamily="2" charset="0"/>
                <a:ea typeface="Times New Roman" panose="02020603050405020304" pitchFamily="18" charset="0"/>
              </a:rPr>
              <a:t> </a:t>
            </a:r>
            <a:r>
              <a:rPr lang="nl-NL" sz="2600" b="1">
                <a:effectLst/>
                <a:latin typeface="UVF TypoSlabserif" panose="02000403050000020004" pitchFamily="2" charset="0"/>
                <a:ea typeface="Times New Roman" panose="02020603050405020304" pitchFamily="18" charset="0"/>
              </a:rPr>
              <a:t>Dùng lược đồ chỉ vị trí và quan sát tranh, ảnh về các thành thị này để phát hiện ra các đặc điểm nổi bật</a:t>
            </a:r>
            <a:endParaRPr lang="en-US" sz="2600" b="1">
              <a:effectLst/>
              <a:latin typeface="UVF TypoSlabserif" panose="02000403050000020004" pitchFamily="2" charset="0"/>
              <a:ea typeface="Times New Roman" panose="02020603050405020304" pitchFamily="18" charset="0"/>
            </a:endParaRPr>
          </a:p>
          <a:p>
            <a:pPr algn="just"/>
            <a:r>
              <a:rPr lang="nl-NL" sz="2600" b="1">
                <a:solidFill>
                  <a:srgbClr val="FF0000"/>
                </a:solidFill>
                <a:effectLst/>
                <a:latin typeface="UVF TypoSlabserif" panose="02000403050000020004" pitchFamily="2" charset="0"/>
                <a:ea typeface="Times New Roman" panose="02020603050405020304" pitchFamily="18" charset="0"/>
              </a:rPr>
              <a:t>3. Phẩm chất</a:t>
            </a:r>
            <a:endParaRPr lang="en-US" sz="2600" b="1">
              <a:solidFill>
                <a:srgbClr val="FF0000"/>
              </a:solidFill>
              <a:effectLst/>
              <a:latin typeface="UVF TypoSlabserif" panose="02000403050000020004" pitchFamily="2" charset="0"/>
              <a:ea typeface="Times New Roman" panose="02020603050405020304" pitchFamily="18" charset="0"/>
            </a:endParaRPr>
          </a:p>
          <a:p>
            <a:pPr algn="just"/>
            <a:r>
              <a:rPr lang="nl-NL" sz="2600" b="1">
                <a:effectLst/>
                <a:latin typeface="UVF TypoSlabserif" panose="02000403050000020004" pitchFamily="2" charset="0"/>
                <a:ea typeface="Times New Roman" panose="02020603050405020304" pitchFamily="18" charset="0"/>
              </a:rPr>
              <a:t>- Có ý thức học tập nghiêm túc</a:t>
            </a:r>
            <a:endParaRPr lang="en-US" sz="2600" b="1">
              <a:effectLst/>
              <a:latin typeface="UVF TypoSlabserif" panose="02000403050000020004" pitchFamily="2" charset="0"/>
              <a:ea typeface="Times New Roman" panose="02020603050405020304" pitchFamily="18" charset="0"/>
            </a:endParaRPr>
          </a:p>
          <a:p>
            <a:pPr algn="just"/>
            <a:r>
              <a:rPr lang="nl-NL" sz="2600" b="1">
                <a:solidFill>
                  <a:srgbClr val="FF0000"/>
                </a:solidFill>
                <a:effectLst/>
                <a:latin typeface="UVF TypoSlabserif" panose="02000403050000020004" pitchFamily="2" charset="0"/>
                <a:ea typeface="Times New Roman" panose="02020603050405020304" pitchFamily="18" charset="0"/>
              </a:rPr>
              <a:t>4. Góp phần phát triển các năng lực</a:t>
            </a:r>
            <a:endParaRPr lang="en-US" sz="2600" b="1">
              <a:solidFill>
                <a:srgbClr val="FF0000"/>
              </a:solidFill>
              <a:effectLst/>
              <a:latin typeface="UVF TypoSlabserif" panose="02000403050000020004" pitchFamily="2" charset="0"/>
              <a:ea typeface="Times New Roman" panose="02020603050405020304" pitchFamily="18" charset="0"/>
            </a:endParaRPr>
          </a:p>
          <a:p>
            <a:pPr algn="just"/>
            <a:r>
              <a:rPr lang="nl-NL" sz="2600" b="1">
                <a:effectLst/>
                <a:latin typeface="UVF TypoSlabserif" panose="02000403050000020004" pitchFamily="2" charset="0"/>
                <a:ea typeface="Times New Roman" panose="02020603050405020304" pitchFamily="18" charset="0"/>
              </a:rPr>
              <a:t>- NL ngôn ngữ, </a:t>
            </a:r>
            <a:r>
              <a:rPr lang="nl-NL" sz="2600" b="1">
                <a:solidFill>
                  <a:srgbClr val="000000"/>
                </a:solidFill>
                <a:effectLst/>
                <a:latin typeface="UVF TypoSlabserif" panose="02000403050000020004" pitchFamily="2" charset="0"/>
                <a:ea typeface="Times New Roman" panose="02020603050405020304" pitchFamily="18" charset="0"/>
              </a:rPr>
              <a:t>NL giao tiếp và hợp tác, NL giải quyết vấn đề và sáng tạo.</a:t>
            </a:r>
            <a:endParaRPr lang="en-US" sz="2600" b="1">
              <a:effectLst/>
              <a:latin typeface="UVF TypoSlabserif" panose="02000403050000020004" pitchFamily="2" charset="0"/>
              <a:ea typeface="Times New Roman" panose="02020603050405020304" pitchFamily="18" charset="0"/>
            </a:endParaRPr>
          </a:p>
          <a:p>
            <a:pPr algn="just"/>
            <a:r>
              <a:rPr lang="nl-NL" sz="2600" b="1" i="1">
                <a:effectLst/>
                <a:latin typeface="UVF TypoSlabserif" panose="02000403050000020004" pitchFamily="2" charset="0"/>
                <a:ea typeface="Times New Roman" panose="02020603050405020304" pitchFamily="18" charset="0"/>
              </a:rPr>
              <a:t>*</a:t>
            </a:r>
            <a:r>
              <a:rPr lang="nl-NL" sz="2600" b="1" i="1">
                <a:solidFill>
                  <a:srgbClr val="002060"/>
                </a:solidFill>
                <a:effectLst/>
                <a:latin typeface="UVF TypoSlabserif" panose="02000403050000020004" pitchFamily="2" charset="0"/>
                <a:ea typeface="Times New Roman" panose="02020603050405020304" pitchFamily="18" charset="0"/>
              </a:rPr>
              <a:t>Chỉ yêu cầu miêu tả vài nét về ba đô thị (cảnh buôn bán nhộn nhịp, phố phường, cư dân ngoại quốc)</a:t>
            </a:r>
            <a:endParaRPr lang="en-US" sz="2600" b="1">
              <a:solidFill>
                <a:srgbClr val="002060"/>
              </a:solidFill>
              <a:effectLst/>
              <a:latin typeface="UVF TypoSlabserif" panose="02000403050000020004"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1ABA671E-C9BA-4A14-97BB-4A8ADFDB157D}"/>
              </a:ext>
            </a:extLst>
          </p:cNvPr>
          <p:cNvSpPr txBox="1"/>
          <p:nvPr/>
        </p:nvSpPr>
        <p:spPr>
          <a:xfrm>
            <a:off x="-33091" y="6492875"/>
            <a:ext cx="1963938" cy="461665"/>
          </a:xfrm>
          <a:prstGeom prst="rect">
            <a:avLst/>
          </a:prstGeom>
          <a:noFill/>
        </p:spPr>
        <p:txBody>
          <a:bodyPr wrap="square" rtlCol="0">
            <a:spAutoFit/>
          </a:bodyPr>
          <a:lstStyle/>
          <a:p>
            <a:r>
              <a:rPr lang="en-US" sz="2400" b="1">
                <a:solidFill>
                  <a:schemeClr val="accent4">
                    <a:lumMod val="20000"/>
                    <a:lumOff val="80000"/>
                  </a:schemeClr>
                </a:solidFill>
                <a:latin typeface="UTM Duepuntozero" panose="02040603050506020204" pitchFamily="18" charset="0"/>
              </a:rPr>
              <a:t>Diệu Hiền</a:t>
            </a:r>
            <a:endParaRPr lang="en-US" sz="2400" b="1" dirty="0">
              <a:solidFill>
                <a:schemeClr val="accent4">
                  <a:lumMod val="20000"/>
                  <a:lumOff val="80000"/>
                </a:schemeClr>
              </a:solidFill>
              <a:latin typeface="UTM Duepuntozero" panose="02040603050506020204" pitchFamily="18" charset="0"/>
            </a:endParaRPr>
          </a:p>
        </p:txBody>
      </p:sp>
      <p:sp>
        <p:nvSpPr>
          <p:cNvPr id="16" name="Title 1">
            <a:extLst>
              <a:ext uri="{FF2B5EF4-FFF2-40B4-BE49-F238E27FC236}">
                <a16:creationId xmlns:a16="http://schemas.microsoft.com/office/drawing/2014/main" id="{88950846-B50D-4B23-AF68-005271C0BD97}"/>
              </a:ext>
            </a:extLst>
          </p:cNvPr>
          <p:cNvSpPr txBox="1">
            <a:spLocks/>
          </p:cNvSpPr>
          <p:nvPr/>
        </p:nvSpPr>
        <p:spPr>
          <a:xfrm>
            <a:off x="10340095" y="-24599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20000"/>
                    <a:lumOff val="80000"/>
                  </a:schemeClr>
                </a:solidFill>
                <a:latin typeface="#9Slide07 HoneyCream" pitchFamily="2" charset="0"/>
              </a:rPr>
              <a:t>Măng Non</a:t>
            </a:r>
            <a:endParaRPr lang="en-US" sz="3200" b="0" dirty="0">
              <a:solidFill>
                <a:schemeClr val="accent4">
                  <a:lumMod val="20000"/>
                  <a:lumOff val="80000"/>
                </a:schemeClr>
              </a:solidFill>
              <a:latin typeface="#9Slide07 HoneyCream" pitchFamily="2" charset="0"/>
            </a:endParaRPr>
          </a:p>
        </p:txBody>
      </p:sp>
    </p:spTree>
    <p:extLst>
      <p:ext uri="{BB962C8B-B14F-4D97-AF65-F5344CB8AC3E}">
        <p14:creationId xmlns:p14="http://schemas.microsoft.com/office/powerpoint/2010/main" val="28830962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Bùi Viện- người khai mở thương cảng Hải Phòng – HỘI HỮU NGHỊ VIỆT PHÁP TP  HẢI PHÒNG">
            <a:extLst>
              <a:ext uri="{FF2B5EF4-FFF2-40B4-BE49-F238E27FC236}">
                <a16:creationId xmlns:a16="http://schemas.microsoft.com/office/drawing/2014/main" id="{FAD8D1BF-84A4-4A98-8FE3-D0B493252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96"/>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 Box 3">
            <a:extLst>
              <a:ext uri="{FF2B5EF4-FFF2-40B4-BE49-F238E27FC236}">
                <a16:creationId xmlns:a16="http://schemas.microsoft.com/office/drawing/2014/main" id="{76F6C270-A1D1-46AE-ABF7-CFC3BD70E1A3}"/>
              </a:ext>
            </a:extLst>
          </p:cNvPr>
          <p:cNvSpPr txBox="1">
            <a:spLocks noChangeArrowheads="1"/>
          </p:cNvSpPr>
          <p:nvPr/>
        </p:nvSpPr>
        <p:spPr bwMode="auto">
          <a:xfrm>
            <a:off x="-1" y="238116"/>
            <a:ext cx="4430827" cy="701675"/>
          </a:xfrm>
          <a:prstGeom prst="homePlate">
            <a:avLst/>
          </a:prstGeom>
          <a:solidFill>
            <a:schemeClr val="tx1"/>
          </a:solidFill>
          <a:ln>
            <a:solidFill>
              <a:srgbClr val="FFFF00"/>
            </a:solidFill>
          </a:ln>
          <a:effectLst/>
        </p:spPr>
        <p:txBody>
          <a:bodyPr wrap="square">
            <a:spAutoFit/>
          </a:bodyPr>
          <a:lstStyle/>
          <a:p>
            <a:pPr algn="ctr">
              <a:spcBef>
                <a:spcPct val="50000"/>
              </a:spcBef>
            </a:pPr>
            <a:r>
              <a:rPr lang="en-US" altLang="en-US" sz="4000" b="1">
                <a:solidFill>
                  <a:schemeClr val="accent6">
                    <a:lumMod val="50000"/>
                  </a:schemeClr>
                </a:solidFill>
                <a:latin typeface="#9Slide03 IcielPanton Black" panose="00000A00000000000000" pitchFamily="2" charset="0"/>
              </a:rPr>
              <a:t>Thành thị là gì?</a:t>
            </a:r>
          </a:p>
        </p:txBody>
      </p:sp>
      <p:sp>
        <p:nvSpPr>
          <p:cNvPr id="11" name="Text Box 4">
            <a:extLst>
              <a:ext uri="{FF2B5EF4-FFF2-40B4-BE49-F238E27FC236}">
                <a16:creationId xmlns:a16="http://schemas.microsoft.com/office/drawing/2014/main" id="{6496BA9F-D9C9-497A-80F2-E8260037A0C1}"/>
              </a:ext>
            </a:extLst>
          </p:cNvPr>
          <p:cNvSpPr txBox="1">
            <a:spLocks noChangeArrowheads="1"/>
          </p:cNvSpPr>
          <p:nvPr/>
        </p:nvSpPr>
        <p:spPr bwMode="auto">
          <a:xfrm>
            <a:off x="191049" y="1913736"/>
            <a:ext cx="443082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600">
                <a:latin typeface="#9Slide03 IcielPanton Black" panose="00000A00000000000000" pitchFamily="2" charset="0"/>
              </a:rPr>
              <a:t>Thành thị không chỉ là trung tâm chính trị, quân sự mà còn là nơi tập trung đông dân cư, công nghiệp và thương nghiệp phát triển.</a:t>
            </a:r>
          </a:p>
        </p:txBody>
      </p:sp>
      <p:sp>
        <p:nvSpPr>
          <p:cNvPr id="12" name="TextBox 11">
            <a:extLst>
              <a:ext uri="{FF2B5EF4-FFF2-40B4-BE49-F238E27FC236}">
                <a16:creationId xmlns:a16="http://schemas.microsoft.com/office/drawing/2014/main" id="{48BA39C8-F5CF-4E6F-A2A2-5ADD3A8C142D}"/>
              </a:ext>
            </a:extLst>
          </p:cNvPr>
          <p:cNvSpPr txBox="1"/>
          <p:nvPr/>
        </p:nvSpPr>
        <p:spPr>
          <a:xfrm>
            <a:off x="10804303" y="6396325"/>
            <a:ext cx="1963938" cy="461665"/>
          </a:xfrm>
          <a:prstGeom prst="rect">
            <a:avLst/>
          </a:prstGeom>
          <a:noFill/>
        </p:spPr>
        <p:txBody>
          <a:bodyPr wrap="square" rtlCol="0">
            <a:spAutoFit/>
          </a:bodyPr>
          <a:lstStyle/>
          <a:p>
            <a:r>
              <a:rPr lang="en-US" sz="2400" b="1">
                <a:solidFill>
                  <a:srgbClr val="A78872"/>
                </a:solidFill>
                <a:latin typeface="UTM Duepuntozero" panose="02040603050506020204" pitchFamily="18" charset="0"/>
              </a:rPr>
              <a:t>Diệu Hiền</a:t>
            </a:r>
            <a:endParaRPr lang="en-US" sz="2400" b="1" dirty="0">
              <a:solidFill>
                <a:srgbClr val="A78872"/>
              </a:solidFill>
              <a:latin typeface="UTM Duepuntozero" panose="02040603050506020204" pitchFamily="18" charset="0"/>
            </a:endParaRPr>
          </a:p>
        </p:txBody>
      </p:sp>
      <p:sp>
        <p:nvSpPr>
          <p:cNvPr id="13" name="Title 1">
            <a:extLst>
              <a:ext uri="{FF2B5EF4-FFF2-40B4-BE49-F238E27FC236}">
                <a16:creationId xmlns:a16="http://schemas.microsoft.com/office/drawing/2014/main" id="{352B836B-D21D-4CCE-BA70-907CE9BC49C1}"/>
              </a:ext>
            </a:extLst>
          </p:cNvPr>
          <p:cNvSpPr txBox="1">
            <a:spLocks/>
          </p:cNvSpPr>
          <p:nvPr/>
        </p:nvSpPr>
        <p:spPr>
          <a:xfrm>
            <a:off x="10264522" y="-19844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20000"/>
                    <a:lumOff val="80000"/>
                  </a:schemeClr>
                </a:solidFill>
                <a:latin typeface="#9Slide07 HoneyCream" pitchFamily="2" charset="0"/>
              </a:rPr>
              <a:t>Măng Non</a:t>
            </a:r>
            <a:endParaRPr lang="en-US" sz="3200" b="0" dirty="0">
              <a:solidFill>
                <a:schemeClr val="accent4">
                  <a:lumMod val="20000"/>
                  <a:lumOff val="80000"/>
                </a:schemeClr>
              </a:solidFill>
              <a:latin typeface="#9Slide07 HoneyCream" pitchFamily="2" charset="0"/>
            </a:endParaRPr>
          </a:p>
        </p:txBody>
      </p:sp>
    </p:spTree>
    <p:extLst>
      <p:ext uri="{BB962C8B-B14F-4D97-AF65-F5344CB8AC3E}">
        <p14:creationId xmlns:p14="http://schemas.microsoft.com/office/powerpoint/2010/main" val="3563496976"/>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a:extLst>
              <a:ext uri="{FF2B5EF4-FFF2-40B4-BE49-F238E27FC236}">
                <a16:creationId xmlns:a16="http://schemas.microsoft.com/office/drawing/2014/main" id="{FCC949AA-768C-44A2-8ECB-10D83FD02F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3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5">
            <a:extLst>
              <a:ext uri="{FF2B5EF4-FFF2-40B4-BE49-F238E27FC236}">
                <a16:creationId xmlns:a16="http://schemas.microsoft.com/office/drawing/2014/main" id="{14DB8DBD-AB5E-4891-927C-3554B6734D36}"/>
              </a:ext>
            </a:extLst>
          </p:cNvPr>
          <p:cNvSpPr txBox="1">
            <a:spLocks noChangeArrowheads="1"/>
          </p:cNvSpPr>
          <p:nvPr/>
        </p:nvSpPr>
        <p:spPr bwMode="auto">
          <a:xfrm>
            <a:off x="-31869" y="1245715"/>
            <a:ext cx="5105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flatTx/>
          </a:bodyPr>
          <a:lstStyle/>
          <a:p>
            <a:pPr algn="ctr">
              <a:spcBef>
                <a:spcPct val="50000"/>
              </a:spcBef>
            </a:pPr>
            <a:r>
              <a:rPr lang="en-US" altLang="en-US" sz="3600" b="1">
                <a:solidFill>
                  <a:schemeClr val="accent2">
                    <a:lumMod val="50000"/>
                  </a:schemeClr>
                </a:solidFill>
                <a:latin typeface="#9Slide03 IcielPanton Black" panose="00000A00000000000000" pitchFamily="2" charset="0"/>
              </a:rPr>
              <a:t>Em hãy nêu tên ba thành thị lớn nhất nước ta thế kỷ        XVI-XVII?</a:t>
            </a:r>
          </a:p>
        </p:txBody>
      </p:sp>
      <p:sp>
        <p:nvSpPr>
          <p:cNvPr id="8" name="Rectangle 6">
            <a:extLst>
              <a:ext uri="{FF2B5EF4-FFF2-40B4-BE49-F238E27FC236}">
                <a16:creationId xmlns:a16="http://schemas.microsoft.com/office/drawing/2014/main" id="{BCE78614-8771-4407-AC18-BC03C92A957C}"/>
              </a:ext>
            </a:extLst>
          </p:cNvPr>
          <p:cNvSpPr>
            <a:spLocks noChangeArrowheads="1"/>
          </p:cNvSpPr>
          <p:nvPr/>
        </p:nvSpPr>
        <p:spPr bwMode="auto">
          <a:xfrm flipH="1">
            <a:off x="1812175" y="5383944"/>
            <a:ext cx="10379825" cy="1357657"/>
          </a:xfrm>
          <a:prstGeom prst="homePlate">
            <a:avLst/>
          </a:prstGeom>
          <a:solidFill>
            <a:schemeClr val="bg1">
              <a:alpha val="67000"/>
            </a:schemeClr>
          </a:solidFill>
          <a:ln>
            <a:noFill/>
          </a:ln>
          <a:effectLst/>
        </p:spPr>
        <p:txBody>
          <a:bodyPr/>
          <a:lstStyle>
            <a:lvl1pPr marL="342900" indent="-34290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692150" indent="-347663">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987425" indent="-293688">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281113" indent="-2921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1598613" indent="-315913">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055813" indent="-315913"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513013" indent="-315913"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2970213" indent="-315913"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427413" indent="-315913"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indent="0" algn="ctr">
              <a:buNone/>
            </a:pPr>
            <a:r>
              <a:rPr lang="en-US" altLang="en-US" sz="3200" b="1">
                <a:solidFill>
                  <a:schemeClr val="accent6">
                    <a:lumMod val="50000"/>
                  </a:schemeClr>
                </a:solidFill>
                <a:latin typeface="#9Slide03 IcielPanton Black" panose="00000A00000000000000" pitchFamily="2" charset="0"/>
              </a:rPr>
              <a:t>1. Thăng Long, Phố Hiến, Hội An – Ba thành thị lớn </a:t>
            </a:r>
          </a:p>
          <a:p>
            <a:pPr marL="0" indent="0" algn="ctr">
              <a:buNone/>
            </a:pPr>
            <a:r>
              <a:rPr lang="en-US" altLang="en-US" sz="3200" b="1">
                <a:solidFill>
                  <a:schemeClr val="accent6">
                    <a:lumMod val="50000"/>
                  </a:schemeClr>
                </a:solidFill>
                <a:latin typeface="#9Slide03 IcielPanton Black" panose="00000A00000000000000" pitchFamily="2" charset="0"/>
              </a:rPr>
              <a:t>thế kỉ XVI-XVII</a:t>
            </a:r>
          </a:p>
        </p:txBody>
      </p:sp>
      <p:sp>
        <p:nvSpPr>
          <p:cNvPr id="9" name="TextBox 8">
            <a:extLst>
              <a:ext uri="{FF2B5EF4-FFF2-40B4-BE49-F238E27FC236}">
                <a16:creationId xmlns:a16="http://schemas.microsoft.com/office/drawing/2014/main" id="{348B1FF8-BC6B-4605-B13C-208BC7224774}"/>
              </a:ext>
            </a:extLst>
          </p:cNvPr>
          <p:cNvSpPr txBox="1"/>
          <p:nvPr/>
        </p:nvSpPr>
        <p:spPr>
          <a:xfrm>
            <a:off x="10804303" y="6396325"/>
            <a:ext cx="1963938" cy="461665"/>
          </a:xfrm>
          <a:prstGeom prst="rect">
            <a:avLst/>
          </a:prstGeom>
          <a:noFill/>
        </p:spPr>
        <p:txBody>
          <a:bodyPr wrap="square" rtlCol="0">
            <a:spAutoFit/>
          </a:bodyPr>
          <a:lstStyle/>
          <a:p>
            <a:r>
              <a:rPr lang="en-US" sz="2400" b="1">
                <a:solidFill>
                  <a:srgbClr val="E6E6E6"/>
                </a:solidFill>
                <a:latin typeface="UTM Duepuntozero" panose="02040603050506020204" pitchFamily="18" charset="0"/>
              </a:rPr>
              <a:t>Diệu Hiền</a:t>
            </a:r>
            <a:endParaRPr lang="en-US" sz="2400" b="1" dirty="0">
              <a:solidFill>
                <a:srgbClr val="E6E6E6"/>
              </a:solidFill>
              <a:latin typeface="UTM Duepuntozero" panose="02040603050506020204" pitchFamily="18" charset="0"/>
            </a:endParaRPr>
          </a:p>
        </p:txBody>
      </p:sp>
      <p:sp>
        <p:nvSpPr>
          <p:cNvPr id="10" name="Title 1">
            <a:extLst>
              <a:ext uri="{FF2B5EF4-FFF2-40B4-BE49-F238E27FC236}">
                <a16:creationId xmlns:a16="http://schemas.microsoft.com/office/drawing/2014/main" id="{1429363B-CEDE-4FC8-9D5C-94762D7C84AD}"/>
              </a:ext>
            </a:extLst>
          </p:cNvPr>
          <p:cNvSpPr txBox="1">
            <a:spLocks/>
          </p:cNvSpPr>
          <p:nvPr/>
        </p:nvSpPr>
        <p:spPr>
          <a:xfrm>
            <a:off x="10264522" y="-19844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E6E6E6"/>
                </a:solidFill>
                <a:latin typeface="#9Slide07 HoneyCream" pitchFamily="2" charset="0"/>
              </a:rPr>
              <a:t>Măng Non</a:t>
            </a:r>
            <a:endParaRPr lang="en-US" sz="3200" b="0" dirty="0">
              <a:solidFill>
                <a:srgbClr val="E6E6E6"/>
              </a:solidFill>
              <a:latin typeface="#9Slide07 HoneyCream" pitchFamily="2" charset="0"/>
            </a:endParaRPr>
          </a:p>
        </p:txBody>
      </p:sp>
    </p:spTree>
    <p:extLst>
      <p:ext uri="{BB962C8B-B14F-4D97-AF65-F5344CB8AC3E}">
        <p14:creationId xmlns:p14="http://schemas.microsoft.com/office/powerpoint/2010/main" val="1769690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ị chúa có công đưa Hội An thành thương cảng quốc tế phồn thịnh">
            <a:extLst>
              <a:ext uri="{FF2B5EF4-FFF2-40B4-BE49-F238E27FC236}">
                <a16:creationId xmlns:a16="http://schemas.microsoft.com/office/drawing/2014/main" id="{8A44D5C7-D8DC-44B9-9F11-521ABECEBA38}"/>
              </a:ext>
            </a:extLst>
          </p:cNvPr>
          <p:cNvPicPr>
            <a:picLocks noChangeAspect="1" noChangeArrowheads="1"/>
          </p:cNvPicPr>
          <p:nvPr/>
        </p:nvPicPr>
        <p:blipFill>
          <a:blip r:embed="rId2">
            <a:clrChange>
              <a:clrFrom>
                <a:srgbClr val="BBBBBB"/>
              </a:clrFrom>
              <a:clrTo>
                <a:srgbClr val="BBBBBB">
                  <a:alpha val="0"/>
                </a:srgbClr>
              </a:clrTo>
            </a:clrChange>
            <a:lum bright="70000" contrast="-70000"/>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20">
            <a:extLst>
              <a:ext uri="{FF2B5EF4-FFF2-40B4-BE49-F238E27FC236}">
                <a16:creationId xmlns:a16="http://schemas.microsoft.com/office/drawing/2014/main" id="{D17ACF34-5CDF-4A99-BC5D-3227CECB5D36}"/>
              </a:ext>
            </a:extLst>
          </p:cNvPr>
          <p:cNvGrpSpPr>
            <a:grpSpLocks/>
          </p:cNvGrpSpPr>
          <p:nvPr/>
        </p:nvGrpSpPr>
        <p:grpSpPr bwMode="auto">
          <a:xfrm>
            <a:off x="191193" y="190500"/>
            <a:ext cx="6062066" cy="6667500"/>
            <a:chOff x="1347" y="-12"/>
            <a:chExt cx="3049" cy="4332"/>
          </a:xfrm>
        </p:grpSpPr>
        <p:pic>
          <p:nvPicPr>
            <p:cNvPr id="12" name="Picture 2">
              <a:extLst>
                <a:ext uri="{FF2B5EF4-FFF2-40B4-BE49-F238E27FC236}">
                  <a16:creationId xmlns:a16="http://schemas.microsoft.com/office/drawing/2014/main" id="{AB7FA60E-738E-4D08-A011-A1A892AB7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 y="0"/>
              <a:ext cx="2886" cy="40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
              <a:extLst>
                <a:ext uri="{FF2B5EF4-FFF2-40B4-BE49-F238E27FC236}">
                  <a16:creationId xmlns:a16="http://schemas.microsoft.com/office/drawing/2014/main" id="{A7D3A324-00A1-4182-918A-26699942210C}"/>
                </a:ext>
              </a:extLst>
            </p:cNvPr>
            <p:cNvSpPr txBox="1">
              <a:spLocks noChangeArrowheads="1"/>
            </p:cNvSpPr>
            <p:nvPr/>
          </p:nvSpPr>
          <p:spPr bwMode="auto">
            <a:xfrm>
              <a:off x="1429" y="-12"/>
              <a:ext cx="442"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effectLst>
                    <a:outerShdw blurRad="38100" dist="38100" dir="2700000" algn="tl">
                      <a:srgbClr val="000000">
                        <a:alpha val="43137"/>
                      </a:srgbClr>
                    </a:outerShdw>
                  </a:effectLst>
                  <a:latin typeface=".VnTimeH" panose="020B7200000000000000" pitchFamily="34" charset="0"/>
                </a:rPr>
                <a:t>Trung </a:t>
              </a:r>
            </a:p>
          </p:txBody>
        </p:sp>
        <p:sp>
          <p:nvSpPr>
            <p:cNvPr id="14" name="Text Box 4">
              <a:extLst>
                <a:ext uri="{FF2B5EF4-FFF2-40B4-BE49-F238E27FC236}">
                  <a16:creationId xmlns:a16="http://schemas.microsoft.com/office/drawing/2014/main" id="{6149983C-19D7-43D3-8A8E-0C74C0E09651}"/>
                </a:ext>
              </a:extLst>
            </p:cNvPr>
            <p:cNvSpPr txBox="1">
              <a:spLocks noChangeArrowheads="1"/>
            </p:cNvSpPr>
            <p:nvPr/>
          </p:nvSpPr>
          <p:spPr bwMode="auto">
            <a:xfrm>
              <a:off x="2744" y="16"/>
              <a:ext cx="364"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effectLst>
                    <a:outerShdw blurRad="38100" dist="38100" dir="2700000" algn="tl">
                      <a:srgbClr val="000000">
                        <a:alpha val="43137"/>
                      </a:srgbClr>
                    </a:outerShdw>
                  </a:effectLst>
                  <a:latin typeface=".VnTimeH" panose="020B7200000000000000" pitchFamily="34" charset="0"/>
                </a:rPr>
                <a:t>Quèc</a:t>
              </a:r>
            </a:p>
          </p:txBody>
        </p:sp>
        <p:sp>
          <p:nvSpPr>
            <p:cNvPr id="15" name="Line 5">
              <a:extLst>
                <a:ext uri="{FF2B5EF4-FFF2-40B4-BE49-F238E27FC236}">
                  <a16:creationId xmlns:a16="http://schemas.microsoft.com/office/drawing/2014/main" id="{7D636EEE-C039-4B6E-BFCF-7100CF862031}"/>
                </a:ext>
              </a:extLst>
            </p:cNvPr>
            <p:cNvSpPr>
              <a:spLocks noChangeShapeType="1"/>
            </p:cNvSpPr>
            <p:nvPr/>
          </p:nvSpPr>
          <p:spPr bwMode="auto">
            <a:xfrm>
              <a:off x="1347" y="0"/>
              <a:ext cx="0" cy="43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effectLst>
                  <a:outerShdw blurRad="38100" dist="38100" dir="2700000" algn="tl">
                    <a:srgbClr val="000000">
                      <a:alpha val="43137"/>
                    </a:srgbClr>
                  </a:outerShdw>
                </a:effectLst>
              </a:endParaRPr>
            </a:p>
          </p:txBody>
        </p:sp>
        <p:sp>
          <p:nvSpPr>
            <p:cNvPr id="16" name="Line 6">
              <a:extLst>
                <a:ext uri="{FF2B5EF4-FFF2-40B4-BE49-F238E27FC236}">
                  <a16:creationId xmlns:a16="http://schemas.microsoft.com/office/drawing/2014/main" id="{017EC136-E6F1-4976-94C1-3A4F22562149}"/>
                </a:ext>
              </a:extLst>
            </p:cNvPr>
            <p:cNvSpPr>
              <a:spLocks noChangeShapeType="1"/>
            </p:cNvSpPr>
            <p:nvPr/>
          </p:nvSpPr>
          <p:spPr bwMode="auto">
            <a:xfrm>
              <a:off x="4396" y="0"/>
              <a:ext cx="0" cy="43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effectLst>
                  <a:outerShdw blurRad="38100" dist="38100" dir="2700000" algn="tl">
                    <a:srgbClr val="000000">
                      <a:alpha val="43137"/>
                    </a:srgbClr>
                  </a:outerShdw>
                </a:effectLst>
              </a:endParaRPr>
            </a:p>
          </p:txBody>
        </p:sp>
        <p:sp>
          <p:nvSpPr>
            <p:cNvPr id="17" name="Oval 7">
              <a:extLst>
                <a:ext uri="{FF2B5EF4-FFF2-40B4-BE49-F238E27FC236}">
                  <a16:creationId xmlns:a16="http://schemas.microsoft.com/office/drawing/2014/main" id="{055930EF-716A-4922-AC7D-31DB778EEF10}"/>
                </a:ext>
              </a:extLst>
            </p:cNvPr>
            <p:cNvSpPr>
              <a:spLocks noChangeArrowheads="1"/>
            </p:cNvSpPr>
            <p:nvPr/>
          </p:nvSpPr>
          <p:spPr bwMode="auto">
            <a:xfrm>
              <a:off x="2243" y="638"/>
              <a:ext cx="75" cy="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effectLst>
                  <a:outerShdw blurRad="38100" dist="38100" dir="2700000" algn="tl">
                    <a:srgbClr val="000000">
                      <a:alpha val="43137"/>
                    </a:srgbClr>
                  </a:outerShdw>
                </a:effectLst>
              </a:endParaRPr>
            </a:p>
          </p:txBody>
        </p:sp>
        <p:sp>
          <p:nvSpPr>
            <p:cNvPr id="18" name="Text Box 8">
              <a:extLst>
                <a:ext uri="{FF2B5EF4-FFF2-40B4-BE49-F238E27FC236}">
                  <a16:creationId xmlns:a16="http://schemas.microsoft.com/office/drawing/2014/main" id="{F027DD91-5C63-418E-B198-710D0F84DB2D}"/>
                </a:ext>
              </a:extLst>
            </p:cNvPr>
            <p:cNvSpPr txBox="1">
              <a:spLocks noChangeArrowheads="1"/>
            </p:cNvSpPr>
            <p:nvPr/>
          </p:nvSpPr>
          <p:spPr bwMode="auto">
            <a:xfrm>
              <a:off x="1827" y="455"/>
              <a:ext cx="722"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effectLst>
                    <a:outerShdw blurRad="38100" dist="38100" dir="2700000" algn="tl">
                      <a:srgbClr val="000000">
                        <a:alpha val="43137"/>
                      </a:srgbClr>
                    </a:outerShdw>
                  </a:effectLst>
                  <a:latin typeface=".VnTime" panose="020B7200000000000000" pitchFamily="34" charset="0"/>
                </a:rPr>
                <a:t>Th¨ng Long</a:t>
              </a:r>
              <a:r>
                <a:rPr lang="en-US" altLang="en-US" sz="1200" b="1">
                  <a:effectLst>
                    <a:outerShdw blurRad="38100" dist="38100" dir="2700000" algn="tl">
                      <a:srgbClr val="000000">
                        <a:alpha val="43137"/>
                      </a:srgbClr>
                    </a:outerShdw>
                  </a:effectLst>
                  <a:latin typeface=".VnTimeH" panose="020B7200000000000000" pitchFamily="34" charset="0"/>
                </a:rPr>
                <a:t> </a:t>
              </a:r>
            </a:p>
          </p:txBody>
        </p:sp>
        <p:sp>
          <p:nvSpPr>
            <p:cNvPr id="19" name="Oval 9">
              <a:extLst>
                <a:ext uri="{FF2B5EF4-FFF2-40B4-BE49-F238E27FC236}">
                  <a16:creationId xmlns:a16="http://schemas.microsoft.com/office/drawing/2014/main" id="{3E03EDCE-D539-4E1F-9A01-D2C32F70C575}"/>
                </a:ext>
              </a:extLst>
            </p:cNvPr>
            <p:cNvSpPr>
              <a:spLocks noChangeArrowheads="1"/>
            </p:cNvSpPr>
            <p:nvPr/>
          </p:nvSpPr>
          <p:spPr bwMode="auto">
            <a:xfrm>
              <a:off x="2367" y="759"/>
              <a:ext cx="75" cy="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effectLst>
                  <a:outerShdw blurRad="38100" dist="38100" dir="2700000" algn="tl">
                    <a:srgbClr val="000000">
                      <a:alpha val="43137"/>
                    </a:srgbClr>
                  </a:outerShdw>
                </a:effectLst>
              </a:endParaRPr>
            </a:p>
          </p:txBody>
        </p:sp>
        <p:sp>
          <p:nvSpPr>
            <p:cNvPr id="20" name="Text Box 10">
              <a:extLst>
                <a:ext uri="{FF2B5EF4-FFF2-40B4-BE49-F238E27FC236}">
                  <a16:creationId xmlns:a16="http://schemas.microsoft.com/office/drawing/2014/main" id="{95A55341-3ADE-455C-A74B-6F903B388D6B}"/>
                </a:ext>
              </a:extLst>
            </p:cNvPr>
            <p:cNvSpPr txBox="1">
              <a:spLocks noChangeArrowheads="1"/>
            </p:cNvSpPr>
            <p:nvPr/>
          </p:nvSpPr>
          <p:spPr bwMode="auto">
            <a:xfrm>
              <a:off x="2107" y="771"/>
              <a:ext cx="57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effectLst>
                    <a:outerShdw blurRad="38100" dist="38100" dir="2700000" algn="tl">
                      <a:srgbClr val="000000">
                        <a:alpha val="43137"/>
                      </a:srgbClr>
                    </a:outerShdw>
                  </a:effectLst>
                  <a:latin typeface=".VnTime" panose="020B7200000000000000" pitchFamily="34" charset="0"/>
                </a:rPr>
                <a:t>Phè HiÕn</a:t>
              </a:r>
              <a:r>
                <a:rPr lang="en-US" altLang="en-US" sz="1200" b="1">
                  <a:effectLst>
                    <a:outerShdw blurRad="38100" dist="38100" dir="2700000" algn="tl">
                      <a:srgbClr val="000000">
                        <a:alpha val="43137"/>
                      </a:srgbClr>
                    </a:outerShdw>
                  </a:effectLst>
                  <a:latin typeface=".VnTimeH" panose="020B7200000000000000" pitchFamily="34" charset="0"/>
                </a:rPr>
                <a:t> </a:t>
              </a:r>
            </a:p>
          </p:txBody>
        </p:sp>
        <p:sp>
          <p:nvSpPr>
            <p:cNvPr id="21" name="Oval 11">
              <a:extLst>
                <a:ext uri="{FF2B5EF4-FFF2-40B4-BE49-F238E27FC236}">
                  <a16:creationId xmlns:a16="http://schemas.microsoft.com/office/drawing/2014/main" id="{063DF7DC-AEE9-4511-85EF-8FE13E72725C}"/>
                </a:ext>
              </a:extLst>
            </p:cNvPr>
            <p:cNvSpPr>
              <a:spLocks noChangeArrowheads="1"/>
            </p:cNvSpPr>
            <p:nvPr/>
          </p:nvSpPr>
          <p:spPr bwMode="auto">
            <a:xfrm>
              <a:off x="3004" y="2221"/>
              <a:ext cx="75" cy="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effectLst>
                  <a:outerShdw blurRad="38100" dist="38100" dir="2700000" algn="tl">
                    <a:srgbClr val="000000">
                      <a:alpha val="43137"/>
                    </a:srgbClr>
                  </a:outerShdw>
                </a:effectLst>
              </a:endParaRPr>
            </a:p>
          </p:txBody>
        </p:sp>
        <p:sp>
          <p:nvSpPr>
            <p:cNvPr id="22" name="Text Box 12">
              <a:extLst>
                <a:ext uri="{FF2B5EF4-FFF2-40B4-BE49-F238E27FC236}">
                  <a16:creationId xmlns:a16="http://schemas.microsoft.com/office/drawing/2014/main" id="{2362BF59-6DD6-4124-B605-40EF07375062}"/>
                </a:ext>
              </a:extLst>
            </p:cNvPr>
            <p:cNvSpPr txBox="1">
              <a:spLocks noChangeArrowheads="1"/>
            </p:cNvSpPr>
            <p:nvPr/>
          </p:nvSpPr>
          <p:spPr bwMode="auto">
            <a:xfrm>
              <a:off x="2927" y="2248"/>
              <a:ext cx="47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effectLst>
                    <a:outerShdw blurRad="38100" dist="38100" dir="2700000" algn="tl">
                      <a:srgbClr val="000000">
                        <a:alpha val="43137"/>
                      </a:srgbClr>
                    </a:outerShdw>
                  </a:effectLst>
                  <a:latin typeface=".VnTime" panose="020B7200000000000000" pitchFamily="34" charset="0"/>
                </a:rPr>
                <a:t>Héi An</a:t>
              </a:r>
              <a:r>
                <a:rPr lang="en-US" altLang="en-US" sz="1200" b="1">
                  <a:effectLst>
                    <a:outerShdw blurRad="38100" dist="38100" dir="2700000" algn="tl">
                      <a:srgbClr val="000000">
                        <a:alpha val="43137"/>
                      </a:srgbClr>
                    </a:outerShdw>
                  </a:effectLst>
                  <a:latin typeface=".VnTimeH" panose="020B7200000000000000" pitchFamily="34" charset="0"/>
                </a:rPr>
                <a:t> </a:t>
              </a:r>
            </a:p>
          </p:txBody>
        </p:sp>
        <p:sp>
          <p:nvSpPr>
            <p:cNvPr id="23" name="Text Box 13">
              <a:extLst>
                <a:ext uri="{FF2B5EF4-FFF2-40B4-BE49-F238E27FC236}">
                  <a16:creationId xmlns:a16="http://schemas.microsoft.com/office/drawing/2014/main" id="{27183340-7289-469F-A1FC-2BD8A6A82D5F}"/>
                </a:ext>
              </a:extLst>
            </p:cNvPr>
            <p:cNvSpPr txBox="1">
              <a:spLocks noChangeArrowheads="1"/>
            </p:cNvSpPr>
            <p:nvPr/>
          </p:nvSpPr>
          <p:spPr bwMode="auto">
            <a:xfrm rot="19561057">
              <a:off x="2435" y="1124"/>
              <a:ext cx="73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effectLst>
                    <a:outerShdw blurRad="38100" dist="38100" dir="2700000" algn="tl">
                      <a:srgbClr val="000000">
                        <a:alpha val="43137"/>
                      </a:srgbClr>
                    </a:outerShdw>
                  </a:effectLst>
                  <a:latin typeface=".VnTime" panose="020B7200000000000000" pitchFamily="34" charset="0"/>
                </a:rPr>
                <a:t>VÞnh B¾c Bé</a:t>
              </a:r>
              <a:r>
                <a:rPr lang="en-US" altLang="en-US" sz="1200" b="1">
                  <a:effectLst>
                    <a:outerShdw blurRad="38100" dist="38100" dir="2700000" algn="tl">
                      <a:srgbClr val="000000">
                        <a:alpha val="43137"/>
                      </a:srgbClr>
                    </a:outerShdw>
                  </a:effectLst>
                  <a:latin typeface=".VnTimeH" panose="020B7200000000000000" pitchFamily="34" charset="0"/>
                </a:rPr>
                <a:t> </a:t>
              </a:r>
            </a:p>
          </p:txBody>
        </p:sp>
        <p:sp>
          <p:nvSpPr>
            <p:cNvPr id="24" name="Text Box 14">
              <a:extLst>
                <a:ext uri="{FF2B5EF4-FFF2-40B4-BE49-F238E27FC236}">
                  <a16:creationId xmlns:a16="http://schemas.microsoft.com/office/drawing/2014/main" id="{8CFFA71F-6453-4CCD-94B4-E7A1998F1522}"/>
                </a:ext>
              </a:extLst>
            </p:cNvPr>
            <p:cNvSpPr txBox="1">
              <a:spLocks noChangeArrowheads="1"/>
            </p:cNvSpPr>
            <p:nvPr/>
          </p:nvSpPr>
          <p:spPr bwMode="auto">
            <a:xfrm>
              <a:off x="1424" y="1113"/>
              <a:ext cx="333"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effectLst>
                    <a:outerShdw blurRad="38100" dist="38100" dir="2700000" algn="tl">
                      <a:srgbClr val="000000">
                        <a:alpha val="43137"/>
                      </a:srgbClr>
                    </a:outerShdw>
                  </a:effectLst>
                  <a:latin typeface=".VnTimeH" panose="020B7200000000000000" pitchFamily="34" charset="0"/>
                </a:rPr>
                <a:t>Lµo</a:t>
              </a:r>
              <a:r>
                <a:rPr lang="en-US" altLang="en-US" sz="1200" b="1">
                  <a:effectLst>
                    <a:outerShdw blurRad="38100" dist="38100" dir="2700000" algn="tl">
                      <a:srgbClr val="000000">
                        <a:alpha val="43137"/>
                      </a:srgbClr>
                    </a:outerShdw>
                  </a:effectLst>
                  <a:latin typeface=".VnTimeH" panose="020B7200000000000000" pitchFamily="34" charset="0"/>
                </a:rPr>
                <a:t> </a:t>
              </a:r>
            </a:p>
          </p:txBody>
        </p:sp>
        <p:sp>
          <p:nvSpPr>
            <p:cNvPr id="25" name="Line 15">
              <a:extLst>
                <a:ext uri="{FF2B5EF4-FFF2-40B4-BE49-F238E27FC236}">
                  <a16:creationId xmlns:a16="http://schemas.microsoft.com/office/drawing/2014/main" id="{CB10CDD3-9378-4D3D-9A08-21E5E755F7B0}"/>
                </a:ext>
              </a:extLst>
            </p:cNvPr>
            <p:cNvSpPr>
              <a:spLocks noChangeShapeType="1"/>
            </p:cNvSpPr>
            <p:nvPr/>
          </p:nvSpPr>
          <p:spPr bwMode="auto">
            <a:xfrm>
              <a:off x="2341" y="1591"/>
              <a:ext cx="228" cy="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effectLst>
                  <a:outerShdw blurRad="38100" dist="38100" dir="2700000" algn="tl">
                    <a:srgbClr val="000000">
                      <a:alpha val="43137"/>
                    </a:srgbClr>
                  </a:outerShdw>
                </a:effectLst>
              </a:endParaRPr>
            </a:p>
          </p:txBody>
        </p:sp>
        <p:sp>
          <p:nvSpPr>
            <p:cNvPr id="26" name="Text Box 16">
              <a:extLst>
                <a:ext uri="{FF2B5EF4-FFF2-40B4-BE49-F238E27FC236}">
                  <a16:creationId xmlns:a16="http://schemas.microsoft.com/office/drawing/2014/main" id="{85AEE94E-6C89-486F-AD40-3BD9820BC39F}"/>
                </a:ext>
              </a:extLst>
            </p:cNvPr>
            <p:cNvSpPr txBox="1">
              <a:spLocks noChangeArrowheads="1"/>
            </p:cNvSpPr>
            <p:nvPr/>
          </p:nvSpPr>
          <p:spPr bwMode="auto">
            <a:xfrm rot="2217924">
              <a:off x="2210" y="1493"/>
              <a:ext cx="54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effectLst>
                    <a:outerShdw blurRad="38100" dist="38100" dir="2700000" algn="tl">
                      <a:srgbClr val="000000">
                        <a:alpha val="43137"/>
                      </a:srgbClr>
                    </a:outerShdw>
                  </a:effectLst>
                  <a:latin typeface=".VnTime" panose="020B7200000000000000" pitchFamily="34" charset="0"/>
                </a:rPr>
                <a:t>S. Gianh</a:t>
              </a:r>
              <a:r>
                <a:rPr lang="en-US" altLang="en-US" sz="1200" b="1">
                  <a:effectLst>
                    <a:outerShdw blurRad="38100" dist="38100" dir="2700000" algn="tl">
                      <a:srgbClr val="000000">
                        <a:alpha val="43137"/>
                      </a:srgbClr>
                    </a:outerShdw>
                  </a:effectLst>
                  <a:latin typeface=".VnTimeH" panose="020B7200000000000000" pitchFamily="34" charset="0"/>
                </a:rPr>
                <a:t> </a:t>
              </a:r>
            </a:p>
          </p:txBody>
        </p:sp>
        <p:sp>
          <p:nvSpPr>
            <p:cNvPr id="27" name="Text Box 17">
              <a:extLst>
                <a:ext uri="{FF2B5EF4-FFF2-40B4-BE49-F238E27FC236}">
                  <a16:creationId xmlns:a16="http://schemas.microsoft.com/office/drawing/2014/main" id="{BBC181BC-EF9B-47FE-A4ED-C0B23A26E120}"/>
                </a:ext>
              </a:extLst>
            </p:cNvPr>
            <p:cNvSpPr txBox="1">
              <a:spLocks noChangeArrowheads="1"/>
            </p:cNvSpPr>
            <p:nvPr/>
          </p:nvSpPr>
          <p:spPr bwMode="auto">
            <a:xfrm>
              <a:off x="1675" y="2903"/>
              <a:ext cx="827"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effectLst>
                    <a:outerShdw blurRad="38100" dist="38100" dir="2700000" algn="tl">
                      <a:srgbClr val="000000">
                        <a:alpha val="43137"/>
                      </a:srgbClr>
                    </a:outerShdw>
                  </a:effectLst>
                  <a:latin typeface=".VnTimeH" panose="020B7200000000000000" pitchFamily="34" charset="0"/>
                </a:rPr>
                <a:t>Cam-pu-chia</a:t>
              </a:r>
              <a:r>
                <a:rPr lang="en-US" altLang="en-US" sz="1200" b="1">
                  <a:effectLst>
                    <a:outerShdw blurRad="38100" dist="38100" dir="2700000" algn="tl">
                      <a:srgbClr val="000000">
                        <a:alpha val="43137"/>
                      </a:srgbClr>
                    </a:outerShdw>
                  </a:effectLst>
                  <a:latin typeface=".VnTimeH" panose="020B7200000000000000" pitchFamily="34" charset="0"/>
                </a:rPr>
                <a:t> </a:t>
              </a:r>
            </a:p>
          </p:txBody>
        </p:sp>
        <p:sp>
          <p:nvSpPr>
            <p:cNvPr id="28" name="Text Box 18">
              <a:extLst>
                <a:ext uri="{FF2B5EF4-FFF2-40B4-BE49-F238E27FC236}">
                  <a16:creationId xmlns:a16="http://schemas.microsoft.com/office/drawing/2014/main" id="{58A8776C-A266-4139-B46A-77388E5911C8}"/>
                </a:ext>
              </a:extLst>
            </p:cNvPr>
            <p:cNvSpPr txBox="1">
              <a:spLocks noChangeArrowheads="1"/>
            </p:cNvSpPr>
            <p:nvPr/>
          </p:nvSpPr>
          <p:spPr bwMode="auto">
            <a:xfrm>
              <a:off x="1390" y="2032"/>
              <a:ext cx="594"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effectLst>
                    <a:outerShdw blurRad="38100" dist="38100" dir="2700000" algn="tl">
                      <a:srgbClr val="000000">
                        <a:alpha val="43137"/>
                      </a:srgbClr>
                    </a:outerShdw>
                  </a:effectLst>
                  <a:latin typeface=".VnTimeH" panose="020B7200000000000000" pitchFamily="34" charset="0"/>
                </a:rPr>
                <a:t>Th¸i Lan</a:t>
              </a:r>
              <a:endParaRPr lang="en-US" altLang="en-US" sz="1200" b="1">
                <a:effectLst>
                  <a:outerShdw blurRad="38100" dist="38100" dir="2700000" algn="tl">
                    <a:srgbClr val="000000">
                      <a:alpha val="43137"/>
                    </a:srgbClr>
                  </a:outerShdw>
                </a:effectLst>
                <a:latin typeface=".VnTimeH" panose="020B7200000000000000" pitchFamily="34" charset="0"/>
              </a:endParaRPr>
            </a:p>
          </p:txBody>
        </p:sp>
        <p:sp>
          <p:nvSpPr>
            <p:cNvPr id="29" name="Text Box 19">
              <a:extLst>
                <a:ext uri="{FF2B5EF4-FFF2-40B4-BE49-F238E27FC236}">
                  <a16:creationId xmlns:a16="http://schemas.microsoft.com/office/drawing/2014/main" id="{14C71A54-A717-4965-90CB-3AD5B932529B}"/>
                </a:ext>
              </a:extLst>
            </p:cNvPr>
            <p:cNvSpPr txBox="1">
              <a:spLocks noChangeArrowheads="1"/>
            </p:cNvSpPr>
            <p:nvPr/>
          </p:nvSpPr>
          <p:spPr bwMode="auto">
            <a:xfrm>
              <a:off x="1757" y="4106"/>
              <a:ext cx="2460"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b="1">
                  <a:effectLst>
                    <a:outerShdw blurRad="38100" dist="38100" dir="2700000" algn="tl">
                      <a:srgbClr val="000000">
                        <a:alpha val="43137"/>
                      </a:srgbClr>
                    </a:outerShdw>
                  </a:effectLst>
                  <a:latin typeface=".VnTimeH" panose="020B7200000000000000" pitchFamily="34" charset="0"/>
                </a:rPr>
                <a:t>L­Ưîc ®å c¸c thµnh thÞ viÖt nam thÕ kØ XVI - XVII</a:t>
              </a:r>
              <a:r>
                <a:rPr lang="en-US" altLang="en-US" sz="900" b="1">
                  <a:effectLst>
                    <a:outerShdw blurRad="38100" dist="38100" dir="2700000" algn="tl">
                      <a:srgbClr val="000000">
                        <a:alpha val="43137"/>
                      </a:srgbClr>
                    </a:outerShdw>
                  </a:effectLst>
                  <a:latin typeface=".VnTimeH" panose="020B7200000000000000" pitchFamily="34" charset="0"/>
                </a:rPr>
                <a:t> </a:t>
              </a:r>
            </a:p>
          </p:txBody>
        </p:sp>
      </p:grpSp>
      <p:sp>
        <p:nvSpPr>
          <p:cNvPr id="30" name="Oval 29">
            <a:extLst>
              <a:ext uri="{FF2B5EF4-FFF2-40B4-BE49-F238E27FC236}">
                <a16:creationId xmlns:a16="http://schemas.microsoft.com/office/drawing/2014/main" id="{E69503E7-767D-4B41-BD2B-78AF89D93C92}"/>
              </a:ext>
            </a:extLst>
          </p:cNvPr>
          <p:cNvSpPr/>
          <p:nvPr/>
        </p:nvSpPr>
        <p:spPr>
          <a:xfrm>
            <a:off x="1800770" y="834817"/>
            <a:ext cx="514500" cy="5227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ffectLst>
                <a:outerShdw blurRad="38100" dist="38100" dir="2700000" algn="tl">
                  <a:srgbClr val="000000">
                    <a:alpha val="43137"/>
                  </a:srgbClr>
                </a:outerShdw>
              </a:effectLst>
            </a:endParaRPr>
          </a:p>
        </p:txBody>
      </p:sp>
      <p:sp>
        <p:nvSpPr>
          <p:cNvPr id="31" name="Oval 30">
            <a:extLst>
              <a:ext uri="{FF2B5EF4-FFF2-40B4-BE49-F238E27FC236}">
                <a16:creationId xmlns:a16="http://schemas.microsoft.com/office/drawing/2014/main" id="{A31BFAD4-C6F7-4BE9-A770-1151E60AF7BB}"/>
              </a:ext>
            </a:extLst>
          </p:cNvPr>
          <p:cNvSpPr/>
          <p:nvPr/>
        </p:nvSpPr>
        <p:spPr>
          <a:xfrm>
            <a:off x="2060607" y="1305909"/>
            <a:ext cx="514500" cy="5227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ffectLst>
                <a:outerShdw blurRad="38100" dist="38100" dir="2700000" algn="tl">
                  <a:srgbClr val="000000">
                    <a:alpha val="43137"/>
                  </a:srgbClr>
                </a:outerShdw>
              </a:effectLst>
            </a:endParaRPr>
          </a:p>
        </p:txBody>
      </p:sp>
      <p:sp>
        <p:nvSpPr>
          <p:cNvPr id="32" name="Oval 31">
            <a:extLst>
              <a:ext uri="{FF2B5EF4-FFF2-40B4-BE49-F238E27FC236}">
                <a16:creationId xmlns:a16="http://schemas.microsoft.com/office/drawing/2014/main" id="{747F095B-FFBC-4B81-BC92-EFE46DA2E50E}"/>
              </a:ext>
            </a:extLst>
          </p:cNvPr>
          <p:cNvSpPr/>
          <p:nvPr/>
        </p:nvSpPr>
        <p:spPr>
          <a:xfrm>
            <a:off x="3302973" y="3389598"/>
            <a:ext cx="514500" cy="5227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ffectLst>
                <a:outerShdw blurRad="38100" dist="38100" dir="2700000" algn="tl">
                  <a:srgbClr val="000000">
                    <a:alpha val="43137"/>
                  </a:srgbClr>
                </a:outerShdw>
              </a:effectLst>
            </a:endParaRPr>
          </a:p>
        </p:txBody>
      </p:sp>
      <p:grpSp>
        <p:nvGrpSpPr>
          <p:cNvPr id="33" name="Group 7">
            <a:extLst>
              <a:ext uri="{FF2B5EF4-FFF2-40B4-BE49-F238E27FC236}">
                <a16:creationId xmlns:a16="http://schemas.microsoft.com/office/drawing/2014/main" id="{74861DE5-F73E-422C-B218-E1F1B2E12A90}"/>
              </a:ext>
            </a:extLst>
          </p:cNvPr>
          <p:cNvGrpSpPr>
            <a:grpSpLocks/>
          </p:cNvGrpSpPr>
          <p:nvPr/>
        </p:nvGrpSpPr>
        <p:grpSpPr bwMode="auto">
          <a:xfrm>
            <a:off x="5976898" y="649567"/>
            <a:ext cx="5459539" cy="1484003"/>
            <a:chOff x="1111" y="754"/>
            <a:chExt cx="4024" cy="1282"/>
          </a:xfrm>
          <a:solidFill>
            <a:schemeClr val="accent6">
              <a:lumMod val="50000"/>
            </a:schemeClr>
          </a:solidFill>
        </p:grpSpPr>
        <p:sp>
          <p:nvSpPr>
            <p:cNvPr id="34" name="AutoShape 83">
              <a:extLst>
                <a:ext uri="{FF2B5EF4-FFF2-40B4-BE49-F238E27FC236}">
                  <a16:creationId xmlns:a16="http://schemas.microsoft.com/office/drawing/2014/main" id="{9534C288-910C-47A1-AB8E-5BA196C4D1E4}"/>
                </a:ext>
              </a:extLst>
            </p:cNvPr>
            <p:cNvSpPr>
              <a:spLocks noChangeArrowheads="1"/>
            </p:cNvSpPr>
            <p:nvPr/>
          </p:nvSpPr>
          <p:spPr bwMode="gray">
            <a:xfrm>
              <a:off x="1383" y="981"/>
              <a:ext cx="3752" cy="693"/>
            </a:xfrm>
            <a:prstGeom prst="roundRect">
              <a:avLst>
                <a:gd name="adj" fmla="val 16667"/>
              </a:avLst>
            </a:prstGeom>
            <a:solidFill>
              <a:schemeClr val="accent4">
                <a:lumMod val="50000"/>
              </a:schemeClr>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solidFill>
                  <a:schemeClr val="bg1"/>
                </a:solidFill>
                <a:latin typeface="UVF TypoSlabserif" panose="02000403050000020004" pitchFamily="2" charset="0"/>
              </a:endParaRPr>
            </a:p>
          </p:txBody>
        </p:sp>
        <p:sp>
          <p:nvSpPr>
            <p:cNvPr id="35" name="AutoShape 84">
              <a:extLst>
                <a:ext uri="{FF2B5EF4-FFF2-40B4-BE49-F238E27FC236}">
                  <a16:creationId xmlns:a16="http://schemas.microsoft.com/office/drawing/2014/main" id="{A3D5BF56-A83B-4B79-8A3D-1E3F98E7D45D}"/>
                </a:ext>
              </a:extLst>
            </p:cNvPr>
            <p:cNvSpPr>
              <a:spLocks noChangeArrowheads="1"/>
            </p:cNvSpPr>
            <p:nvPr/>
          </p:nvSpPr>
          <p:spPr bwMode="gray">
            <a:xfrm>
              <a:off x="1111" y="754"/>
              <a:ext cx="593" cy="1134"/>
            </a:xfrm>
            <a:prstGeom prst="diamond">
              <a:avLst/>
            </a:prstGeom>
            <a:solidFill>
              <a:schemeClr val="accent4">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a:solidFill>
                  <a:schemeClr val="bg1"/>
                </a:solidFill>
                <a:latin typeface="UVF TypoSlabserif" panose="02000403050000020004" pitchFamily="2" charset="0"/>
              </a:endParaRPr>
            </a:p>
          </p:txBody>
        </p:sp>
        <p:sp>
          <p:nvSpPr>
            <p:cNvPr id="36" name="Text Box 86">
              <a:extLst>
                <a:ext uri="{FF2B5EF4-FFF2-40B4-BE49-F238E27FC236}">
                  <a16:creationId xmlns:a16="http://schemas.microsoft.com/office/drawing/2014/main" id="{95CAB573-7909-4279-98DC-0B0BDB8321B8}"/>
                </a:ext>
              </a:extLst>
            </p:cNvPr>
            <p:cNvSpPr txBox="1">
              <a:spLocks noChangeArrowheads="1"/>
            </p:cNvSpPr>
            <p:nvPr/>
          </p:nvSpPr>
          <p:spPr bwMode="gray">
            <a:xfrm>
              <a:off x="1269" y="1067"/>
              <a:ext cx="252" cy="452"/>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2800" b="1">
                  <a:solidFill>
                    <a:schemeClr val="bg1"/>
                  </a:solidFill>
                  <a:latin typeface="UVF TypoSlabserif" panose="02000403050000020004" pitchFamily="2" charset="0"/>
                </a:rPr>
                <a:t>1</a:t>
              </a:r>
            </a:p>
          </p:txBody>
        </p:sp>
        <p:sp>
          <p:nvSpPr>
            <p:cNvPr id="37" name="Text Box 11">
              <a:extLst>
                <a:ext uri="{FF2B5EF4-FFF2-40B4-BE49-F238E27FC236}">
                  <a16:creationId xmlns:a16="http://schemas.microsoft.com/office/drawing/2014/main" id="{29FE0206-0227-48D1-973A-40809FCF8F89}"/>
                </a:ext>
              </a:extLst>
            </p:cNvPr>
            <p:cNvSpPr txBox="1">
              <a:spLocks noChangeArrowheads="1"/>
            </p:cNvSpPr>
            <p:nvPr/>
          </p:nvSpPr>
          <p:spPr bwMode="auto">
            <a:xfrm>
              <a:off x="2153" y="959"/>
              <a:ext cx="2722" cy="1077"/>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nl-NL" altLang="en-US" sz="4800">
                  <a:solidFill>
                    <a:schemeClr val="bg1"/>
                  </a:solidFill>
                  <a:latin typeface="UVF TypoSlabserif" panose="02000403050000020004" pitchFamily="2" charset="0"/>
                </a:rPr>
                <a:t>Thăng Long</a:t>
              </a:r>
              <a:r>
                <a:rPr lang="nl-NL" altLang="en-US">
                  <a:solidFill>
                    <a:schemeClr val="bg1"/>
                  </a:solidFill>
                  <a:latin typeface="UVF TypoSlabserif" panose="02000403050000020004" pitchFamily="2" charset="0"/>
                </a:rPr>
                <a:t> </a:t>
              </a:r>
            </a:p>
            <a:p>
              <a:pPr algn="ctr">
                <a:spcBef>
                  <a:spcPct val="50000"/>
                </a:spcBef>
              </a:pPr>
              <a:endParaRPr lang="en-US" altLang="en-US">
                <a:solidFill>
                  <a:schemeClr val="bg1"/>
                </a:solidFill>
                <a:latin typeface="UVF TypoSlabserif" panose="02000403050000020004" pitchFamily="2" charset="0"/>
              </a:endParaRPr>
            </a:p>
          </p:txBody>
        </p:sp>
      </p:grpSp>
      <p:grpSp>
        <p:nvGrpSpPr>
          <p:cNvPr id="38" name="Group 12">
            <a:extLst>
              <a:ext uri="{FF2B5EF4-FFF2-40B4-BE49-F238E27FC236}">
                <a16:creationId xmlns:a16="http://schemas.microsoft.com/office/drawing/2014/main" id="{91AEC6FA-A721-4CFD-BBC9-BF750A1A8427}"/>
              </a:ext>
            </a:extLst>
          </p:cNvPr>
          <p:cNvGrpSpPr>
            <a:grpSpLocks/>
          </p:cNvGrpSpPr>
          <p:nvPr/>
        </p:nvGrpSpPr>
        <p:grpSpPr bwMode="auto">
          <a:xfrm>
            <a:off x="6086310" y="2421381"/>
            <a:ext cx="5350129" cy="1490927"/>
            <a:chOff x="703" y="1842"/>
            <a:chExt cx="4082" cy="998"/>
          </a:xfrm>
          <a:solidFill>
            <a:schemeClr val="accent6">
              <a:lumMod val="50000"/>
            </a:schemeClr>
          </a:solidFill>
        </p:grpSpPr>
        <p:sp>
          <p:nvSpPr>
            <p:cNvPr id="39" name="AutoShape 83">
              <a:extLst>
                <a:ext uri="{FF2B5EF4-FFF2-40B4-BE49-F238E27FC236}">
                  <a16:creationId xmlns:a16="http://schemas.microsoft.com/office/drawing/2014/main" id="{895BAAF2-DB92-40DA-AFA8-0DAD6231773B}"/>
                </a:ext>
              </a:extLst>
            </p:cNvPr>
            <p:cNvSpPr>
              <a:spLocks noChangeArrowheads="1"/>
            </p:cNvSpPr>
            <p:nvPr/>
          </p:nvSpPr>
          <p:spPr bwMode="gray">
            <a:xfrm>
              <a:off x="1033" y="2024"/>
              <a:ext cx="3752" cy="671"/>
            </a:xfrm>
            <a:prstGeom prst="roundRect">
              <a:avLst>
                <a:gd name="adj" fmla="val 16667"/>
              </a:avLst>
            </a:prstGeom>
            <a:solidFill>
              <a:schemeClr val="accent4">
                <a:lumMod val="75000"/>
              </a:schemeClr>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solidFill>
                  <a:schemeClr val="bg1"/>
                </a:solidFill>
                <a:latin typeface="UVF TypoSlabserif" panose="02000403050000020004" pitchFamily="2" charset="0"/>
              </a:endParaRPr>
            </a:p>
          </p:txBody>
        </p:sp>
        <p:sp>
          <p:nvSpPr>
            <p:cNvPr id="40" name="AutoShape 84">
              <a:extLst>
                <a:ext uri="{FF2B5EF4-FFF2-40B4-BE49-F238E27FC236}">
                  <a16:creationId xmlns:a16="http://schemas.microsoft.com/office/drawing/2014/main" id="{911D9ED4-5053-4477-AF1C-E5E2217F886C}"/>
                </a:ext>
              </a:extLst>
            </p:cNvPr>
            <p:cNvSpPr>
              <a:spLocks noChangeArrowheads="1"/>
            </p:cNvSpPr>
            <p:nvPr/>
          </p:nvSpPr>
          <p:spPr bwMode="gray">
            <a:xfrm>
              <a:off x="703" y="1842"/>
              <a:ext cx="593" cy="998"/>
            </a:xfrm>
            <a:prstGeom prst="diamond">
              <a:avLst/>
            </a:prstGeom>
            <a:solidFill>
              <a:schemeClr val="accent4">
                <a:lumMod val="60000"/>
                <a:lumOff val="4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a:solidFill>
                  <a:schemeClr val="bg1"/>
                </a:solidFill>
                <a:latin typeface="UVF TypoSlabserif" panose="02000403050000020004" pitchFamily="2" charset="0"/>
              </a:endParaRPr>
            </a:p>
          </p:txBody>
        </p:sp>
        <p:sp>
          <p:nvSpPr>
            <p:cNvPr id="41" name="Text Box 86">
              <a:extLst>
                <a:ext uri="{FF2B5EF4-FFF2-40B4-BE49-F238E27FC236}">
                  <a16:creationId xmlns:a16="http://schemas.microsoft.com/office/drawing/2014/main" id="{5063FECC-48D1-4B0F-871C-6F43F1590335}"/>
                </a:ext>
              </a:extLst>
            </p:cNvPr>
            <p:cNvSpPr txBox="1">
              <a:spLocks noChangeArrowheads="1"/>
            </p:cNvSpPr>
            <p:nvPr/>
          </p:nvSpPr>
          <p:spPr bwMode="gray">
            <a:xfrm>
              <a:off x="848" y="2164"/>
              <a:ext cx="278" cy="350"/>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2800" b="1">
                  <a:latin typeface="UVF TypoSlabserif" panose="02000403050000020004" pitchFamily="2" charset="0"/>
                </a:rPr>
                <a:t>2</a:t>
              </a:r>
            </a:p>
          </p:txBody>
        </p:sp>
        <p:sp>
          <p:nvSpPr>
            <p:cNvPr id="42" name="Text Box 16">
              <a:extLst>
                <a:ext uri="{FF2B5EF4-FFF2-40B4-BE49-F238E27FC236}">
                  <a16:creationId xmlns:a16="http://schemas.microsoft.com/office/drawing/2014/main" id="{D7F5971B-F6B8-43F1-A0CC-2E5F4E68363F}"/>
                </a:ext>
              </a:extLst>
            </p:cNvPr>
            <p:cNvSpPr txBox="1">
              <a:spLocks noChangeArrowheads="1"/>
            </p:cNvSpPr>
            <p:nvPr/>
          </p:nvSpPr>
          <p:spPr bwMode="auto">
            <a:xfrm>
              <a:off x="1610" y="2115"/>
              <a:ext cx="3130" cy="556"/>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nl-NL" altLang="en-US" sz="4800">
                  <a:solidFill>
                    <a:schemeClr val="bg1"/>
                  </a:solidFill>
                  <a:latin typeface="UVF TypoSlabserif" panose="02000403050000020004" pitchFamily="2" charset="0"/>
                </a:rPr>
                <a:t>Phố Hiến</a:t>
              </a:r>
              <a:endParaRPr lang="en-US" altLang="en-US" sz="4800">
                <a:solidFill>
                  <a:schemeClr val="bg1"/>
                </a:solidFill>
                <a:latin typeface="UVF TypoSlabserif" panose="02000403050000020004" pitchFamily="2" charset="0"/>
              </a:endParaRPr>
            </a:p>
          </p:txBody>
        </p:sp>
      </p:grpSp>
      <p:grpSp>
        <p:nvGrpSpPr>
          <p:cNvPr id="43" name="Group 17">
            <a:extLst>
              <a:ext uri="{FF2B5EF4-FFF2-40B4-BE49-F238E27FC236}">
                <a16:creationId xmlns:a16="http://schemas.microsoft.com/office/drawing/2014/main" id="{5C6BBA02-2339-4B7D-8730-48C9849C3D87}"/>
              </a:ext>
            </a:extLst>
          </p:cNvPr>
          <p:cNvGrpSpPr>
            <a:grpSpLocks/>
          </p:cNvGrpSpPr>
          <p:nvPr/>
        </p:nvGrpSpPr>
        <p:grpSpPr bwMode="auto">
          <a:xfrm>
            <a:off x="6086310" y="4618586"/>
            <a:ext cx="5350129" cy="1386038"/>
            <a:chOff x="703" y="1842"/>
            <a:chExt cx="4082" cy="998"/>
          </a:xfrm>
          <a:solidFill>
            <a:schemeClr val="accent6">
              <a:lumMod val="50000"/>
            </a:schemeClr>
          </a:solidFill>
        </p:grpSpPr>
        <p:sp>
          <p:nvSpPr>
            <p:cNvPr id="44" name="AutoShape 83">
              <a:extLst>
                <a:ext uri="{FF2B5EF4-FFF2-40B4-BE49-F238E27FC236}">
                  <a16:creationId xmlns:a16="http://schemas.microsoft.com/office/drawing/2014/main" id="{45FBD4D6-1C53-474F-9F24-16FE382FDBFD}"/>
                </a:ext>
              </a:extLst>
            </p:cNvPr>
            <p:cNvSpPr>
              <a:spLocks noChangeArrowheads="1"/>
            </p:cNvSpPr>
            <p:nvPr/>
          </p:nvSpPr>
          <p:spPr bwMode="gray">
            <a:xfrm>
              <a:off x="1033" y="2024"/>
              <a:ext cx="3752" cy="671"/>
            </a:xfrm>
            <a:prstGeom prst="roundRect">
              <a:avLst>
                <a:gd name="adj" fmla="val 16667"/>
              </a:avLst>
            </a:prstGeom>
            <a:solidFill>
              <a:schemeClr val="accent4">
                <a:lumMod val="60000"/>
                <a:lumOff val="40000"/>
              </a:schemeClr>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solidFill>
                  <a:schemeClr val="bg1"/>
                </a:solidFill>
                <a:latin typeface="UVF TypoSlabserif" panose="02000403050000020004" pitchFamily="2" charset="0"/>
              </a:endParaRPr>
            </a:p>
          </p:txBody>
        </p:sp>
        <p:sp>
          <p:nvSpPr>
            <p:cNvPr id="45" name="AutoShape 84">
              <a:extLst>
                <a:ext uri="{FF2B5EF4-FFF2-40B4-BE49-F238E27FC236}">
                  <a16:creationId xmlns:a16="http://schemas.microsoft.com/office/drawing/2014/main" id="{BD7EDB71-4736-46EA-A0D5-6B23D190E54F}"/>
                </a:ext>
              </a:extLst>
            </p:cNvPr>
            <p:cNvSpPr>
              <a:spLocks noChangeArrowheads="1"/>
            </p:cNvSpPr>
            <p:nvPr/>
          </p:nvSpPr>
          <p:spPr bwMode="gray">
            <a:xfrm>
              <a:off x="703" y="1842"/>
              <a:ext cx="593" cy="998"/>
            </a:xfrm>
            <a:prstGeom prst="diamond">
              <a:avLst/>
            </a:prstGeom>
            <a:solidFill>
              <a:schemeClr val="accent4">
                <a:lumMod val="5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a:solidFill>
                  <a:schemeClr val="bg1"/>
                </a:solidFill>
                <a:latin typeface="UVF TypoSlabserif" panose="02000403050000020004" pitchFamily="2" charset="0"/>
              </a:endParaRPr>
            </a:p>
          </p:txBody>
        </p:sp>
        <p:sp>
          <p:nvSpPr>
            <p:cNvPr id="46" name="Text Box 86">
              <a:extLst>
                <a:ext uri="{FF2B5EF4-FFF2-40B4-BE49-F238E27FC236}">
                  <a16:creationId xmlns:a16="http://schemas.microsoft.com/office/drawing/2014/main" id="{9787650F-710A-4F0E-B1AC-1B5A29010D3B}"/>
                </a:ext>
              </a:extLst>
            </p:cNvPr>
            <p:cNvSpPr txBox="1">
              <a:spLocks noChangeArrowheads="1"/>
            </p:cNvSpPr>
            <p:nvPr/>
          </p:nvSpPr>
          <p:spPr bwMode="gray">
            <a:xfrm>
              <a:off x="857" y="2164"/>
              <a:ext cx="259" cy="377"/>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2800">
                  <a:solidFill>
                    <a:schemeClr val="bg1"/>
                  </a:solidFill>
                  <a:latin typeface="UVF TypoSlabserif" panose="02000403050000020004" pitchFamily="2" charset="0"/>
                </a:rPr>
                <a:t>3</a:t>
              </a:r>
            </a:p>
          </p:txBody>
        </p:sp>
        <p:sp>
          <p:nvSpPr>
            <p:cNvPr id="47" name="Text Box 21">
              <a:extLst>
                <a:ext uri="{FF2B5EF4-FFF2-40B4-BE49-F238E27FC236}">
                  <a16:creationId xmlns:a16="http://schemas.microsoft.com/office/drawing/2014/main" id="{D16C24D7-CF58-4880-A9DD-8E3EAFFBBC7A}"/>
                </a:ext>
              </a:extLst>
            </p:cNvPr>
            <p:cNvSpPr txBox="1">
              <a:spLocks noChangeArrowheads="1"/>
            </p:cNvSpPr>
            <p:nvPr/>
          </p:nvSpPr>
          <p:spPr bwMode="auto">
            <a:xfrm>
              <a:off x="1610" y="2115"/>
              <a:ext cx="3130" cy="59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nl-NL" altLang="en-US" sz="4800" b="1">
                  <a:latin typeface="UVF TypoSlabserif" panose="02000403050000020004" pitchFamily="2" charset="0"/>
                </a:rPr>
                <a:t>Hội An</a:t>
              </a:r>
              <a:endParaRPr lang="en-US" altLang="en-US" sz="4800" b="1">
                <a:latin typeface="UVF TypoSlabserif" panose="02000403050000020004" pitchFamily="2" charset="0"/>
              </a:endParaRPr>
            </a:p>
          </p:txBody>
        </p:sp>
      </p:grpSp>
      <p:sp>
        <p:nvSpPr>
          <p:cNvPr id="48" name="TextBox 47">
            <a:extLst>
              <a:ext uri="{FF2B5EF4-FFF2-40B4-BE49-F238E27FC236}">
                <a16:creationId xmlns:a16="http://schemas.microsoft.com/office/drawing/2014/main" id="{49D96BA4-9E84-4994-9DF7-9340B3C35E25}"/>
              </a:ext>
            </a:extLst>
          </p:cNvPr>
          <p:cNvSpPr txBox="1"/>
          <p:nvPr/>
        </p:nvSpPr>
        <p:spPr>
          <a:xfrm>
            <a:off x="10977465" y="6344005"/>
            <a:ext cx="1963938" cy="461665"/>
          </a:xfrm>
          <a:prstGeom prst="rect">
            <a:avLst/>
          </a:prstGeom>
          <a:noFill/>
        </p:spPr>
        <p:txBody>
          <a:bodyPr wrap="square" rtlCol="0">
            <a:spAutoFit/>
          </a:bodyPr>
          <a:lstStyle/>
          <a:p>
            <a:r>
              <a:rPr lang="en-US" sz="2400" b="1">
                <a:solidFill>
                  <a:schemeClr val="accent4">
                    <a:lumMod val="20000"/>
                    <a:lumOff val="80000"/>
                  </a:schemeClr>
                </a:solidFill>
                <a:latin typeface="UTM Duepuntozero" panose="02040603050506020204" pitchFamily="18" charset="0"/>
              </a:rPr>
              <a:t>Diệu Hiền</a:t>
            </a:r>
            <a:endParaRPr lang="en-US" sz="2400" b="1" dirty="0">
              <a:solidFill>
                <a:schemeClr val="accent4">
                  <a:lumMod val="20000"/>
                  <a:lumOff val="80000"/>
                </a:schemeClr>
              </a:solidFill>
              <a:latin typeface="UTM Duepuntozero" panose="02040603050506020204" pitchFamily="18" charset="0"/>
            </a:endParaRPr>
          </a:p>
        </p:txBody>
      </p:sp>
      <p:sp>
        <p:nvSpPr>
          <p:cNvPr id="49" name="Title 1">
            <a:extLst>
              <a:ext uri="{FF2B5EF4-FFF2-40B4-BE49-F238E27FC236}">
                <a16:creationId xmlns:a16="http://schemas.microsoft.com/office/drawing/2014/main" id="{D939EC35-D31D-479C-A829-508D36F4A16C}"/>
              </a:ext>
            </a:extLst>
          </p:cNvPr>
          <p:cNvSpPr txBox="1">
            <a:spLocks/>
          </p:cNvSpPr>
          <p:nvPr/>
        </p:nvSpPr>
        <p:spPr>
          <a:xfrm>
            <a:off x="10264522" y="-19844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20000"/>
                    <a:lumOff val="80000"/>
                  </a:schemeClr>
                </a:solidFill>
                <a:latin typeface="#9Slide07 HoneyCream" pitchFamily="2" charset="0"/>
              </a:rPr>
              <a:t>Măng Non</a:t>
            </a:r>
            <a:endParaRPr lang="en-US" sz="3200" b="0" dirty="0">
              <a:solidFill>
                <a:schemeClr val="accent4">
                  <a:lumMod val="20000"/>
                  <a:lumOff val="80000"/>
                </a:schemeClr>
              </a:solidFill>
              <a:latin typeface="#9Slide07 HoneyCream" pitchFamily="2" charset="0"/>
            </a:endParaRPr>
          </a:p>
        </p:txBody>
      </p:sp>
    </p:spTree>
    <p:extLst>
      <p:ext uri="{BB962C8B-B14F-4D97-AF65-F5344CB8AC3E}">
        <p14:creationId xmlns:p14="http://schemas.microsoft.com/office/powerpoint/2010/main" val="702202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0CCA-96B8-405B-B0EA-ECB5D16F23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79E30B-D2E8-4127-B2FB-D14016B95E59}"/>
              </a:ext>
            </a:extLst>
          </p:cNvPr>
          <p:cNvSpPr>
            <a:spLocks noGrp="1"/>
          </p:cNvSpPr>
          <p:nvPr>
            <p:ph idx="1"/>
          </p:nvPr>
        </p:nvSpPr>
        <p:spPr/>
        <p:txBody>
          <a:bodyPr/>
          <a:lstStyle/>
          <a:p>
            <a:endParaRPr lang="en-US"/>
          </a:p>
        </p:txBody>
      </p:sp>
      <p:pic>
        <p:nvPicPr>
          <p:cNvPr id="5122" name="Picture 2" descr="Vị chúa có công đưa Hội An thành thương cảng quốc tế phồn thịnh">
            <a:extLst>
              <a:ext uri="{FF2B5EF4-FFF2-40B4-BE49-F238E27FC236}">
                <a16:creationId xmlns:a16="http://schemas.microsoft.com/office/drawing/2014/main" id="{8A44D5C7-D8DC-44B9-9F11-521ABECEBA38}"/>
              </a:ext>
            </a:extLst>
          </p:cNvPr>
          <p:cNvPicPr>
            <a:picLocks noChangeAspect="1" noChangeArrowheads="1"/>
          </p:cNvPicPr>
          <p:nvPr/>
        </p:nvPicPr>
        <p:blipFill>
          <a:blip r:embed="rId2">
            <a:clrChange>
              <a:clrFrom>
                <a:srgbClr val="BBBBBB"/>
              </a:clrFrom>
              <a:clrTo>
                <a:srgbClr val="BBBBBB">
                  <a:alpha val="0"/>
                </a:srgbClr>
              </a:clrTo>
            </a:clrChange>
            <a:lum bright="70000" contrast="-70000"/>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5B5B687-8B34-40B0-B37A-68BFAB5BF5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01799" y="1473367"/>
            <a:ext cx="10352002" cy="5019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1" name="Group 7">
            <a:extLst>
              <a:ext uri="{FF2B5EF4-FFF2-40B4-BE49-F238E27FC236}">
                <a16:creationId xmlns:a16="http://schemas.microsoft.com/office/drawing/2014/main" id="{8CF3F7C5-FCF5-43E9-A56A-25031DEFC1E5}"/>
              </a:ext>
            </a:extLst>
          </p:cNvPr>
          <p:cNvGrpSpPr>
            <a:grpSpLocks/>
          </p:cNvGrpSpPr>
          <p:nvPr/>
        </p:nvGrpSpPr>
        <p:grpSpPr bwMode="auto">
          <a:xfrm>
            <a:off x="1" y="216209"/>
            <a:ext cx="4800600" cy="1474479"/>
            <a:chOff x="1111" y="754"/>
            <a:chExt cx="4024" cy="1282"/>
          </a:xfrm>
          <a:solidFill>
            <a:schemeClr val="accent6">
              <a:lumMod val="50000"/>
            </a:schemeClr>
          </a:solidFill>
        </p:grpSpPr>
        <p:sp>
          <p:nvSpPr>
            <p:cNvPr id="12" name="AutoShape 83">
              <a:extLst>
                <a:ext uri="{FF2B5EF4-FFF2-40B4-BE49-F238E27FC236}">
                  <a16:creationId xmlns:a16="http://schemas.microsoft.com/office/drawing/2014/main" id="{DC5495A6-0CB3-41D6-95D4-0363C079DB5D}"/>
                </a:ext>
              </a:extLst>
            </p:cNvPr>
            <p:cNvSpPr>
              <a:spLocks noChangeArrowheads="1"/>
            </p:cNvSpPr>
            <p:nvPr/>
          </p:nvSpPr>
          <p:spPr bwMode="gray">
            <a:xfrm>
              <a:off x="1383" y="981"/>
              <a:ext cx="3752" cy="693"/>
            </a:xfrm>
            <a:prstGeom prst="roundRect">
              <a:avLst>
                <a:gd name="adj" fmla="val 16667"/>
              </a:avLst>
            </a:prstGeom>
            <a:solidFill>
              <a:schemeClr val="accent4">
                <a:lumMod val="50000"/>
              </a:schemeClr>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solidFill>
                  <a:schemeClr val="bg1"/>
                </a:solidFill>
                <a:latin typeface="UVF TypoSlabserif" panose="02000403050000020004" pitchFamily="2" charset="0"/>
              </a:endParaRPr>
            </a:p>
          </p:txBody>
        </p:sp>
        <p:sp>
          <p:nvSpPr>
            <p:cNvPr id="13" name="AutoShape 84">
              <a:extLst>
                <a:ext uri="{FF2B5EF4-FFF2-40B4-BE49-F238E27FC236}">
                  <a16:creationId xmlns:a16="http://schemas.microsoft.com/office/drawing/2014/main" id="{BD561BDC-ED19-4A2B-B7A6-3B2BD933C27B}"/>
                </a:ext>
              </a:extLst>
            </p:cNvPr>
            <p:cNvSpPr>
              <a:spLocks noChangeArrowheads="1"/>
            </p:cNvSpPr>
            <p:nvPr/>
          </p:nvSpPr>
          <p:spPr bwMode="gray">
            <a:xfrm>
              <a:off x="1111" y="754"/>
              <a:ext cx="593" cy="1134"/>
            </a:xfrm>
            <a:prstGeom prst="diamond">
              <a:avLst/>
            </a:prstGeom>
            <a:solidFill>
              <a:schemeClr val="accent4">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a:solidFill>
                  <a:schemeClr val="bg1"/>
                </a:solidFill>
                <a:latin typeface="UVF TypoSlabserif" panose="02000403050000020004" pitchFamily="2" charset="0"/>
              </a:endParaRPr>
            </a:p>
          </p:txBody>
        </p:sp>
        <p:sp>
          <p:nvSpPr>
            <p:cNvPr id="14" name="Text Box 86">
              <a:extLst>
                <a:ext uri="{FF2B5EF4-FFF2-40B4-BE49-F238E27FC236}">
                  <a16:creationId xmlns:a16="http://schemas.microsoft.com/office/drawing/2014/main" id="{498D359A-FA08-4BBC-AC34-3CCE0ACF72D6}"/>
                </a:ext>
              </a:extLst>
            </p:cNvPr>
            <p:cNvSpPr txBox="1">
              <a:spLocks noChangeArrowheads="1"/>
            </p:cNvSpPr>
            <p:nvPr/>
          </p:nvSpPr>
          <p:spPr bwMode="gray">
            <a:xfrm>
              <a:off x="1269" y="1067"/>
              <a:ext cx="252" cy="452"/>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2800" b="1">
                  <a:solidFill>
                    <a:schemeClr val="bg1"/>
                  </a:solidFill>
                  <a:latin typeface="UVF TypoSlabserif" panose="02000403050000020004" pitchFamily="2" charset="0"/>
                </a:rPr>
                <a:t>1</a:t>
              </a:r>
            </a:p>
          </p:txBody>
        </p:sp>
        <p:sp>
          <p:nvSpPr>
            <p:cNvPr id="15" name="Text Box 11">
              <a:extLst>
                <a:ext uri="{FF2B5EF4-FFF2-40B4-BE49-F238E27FC236}">
                  <a16:creationId xmlns:a16="http://schemas.microsoft.com/office/drawing/2014/main" id="{5E218E42-4A92-4EB0-B923-ED42467ED9B5}"/>
                </a:ext>
              </a:extLst>
            </p:cNvPr>
            <p:cNvSpPr txBox="1">
              <a:spLocks noChangeArrowheads="1"/>
            </p:cNvSpPr>
            <p:nvPr/>
          </p:nvSpPr>
          <p:spPr bwMode="auto">
            <a:xfrm>
              <a:off x="2153" y="959"/>
              <a:ext cx="2722" cy="1077"/>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nl-NL" altLang="en-US" sz="4800">
                  <a:solidFill>
                    <a:schemeClr val="bg1"/>
                  </a:solidFill>
                  <a:latin typeface="UVF TypoSlabserif" panose="02000403050000020004" pitchFamily="2" charset="0"/>
                </a:rPr>
                <a:t>Thăng Long</a:t>
              </a:r>
              <a:r>
                <a:rPr lang="nl-NL" altLang="en-US">
                  <a:solidFill>
                    <a:schemeClr val="bg1"/>
                  </a:solidFill>
                  <a:latin typeface="UVF TypoSlabserif" panose="02000403050000020004" pitchFamily="2" charset="0"/>
                </a:rPr>
                <a:t> </a:t>
              </a:r>
            </a:p>
            <a:p>
              <a:pPr algn="ctr">
                <a:spcBef>
                  <a:spcPct val="50000"/>
                </a:spcBef>
              </a:pPr>
              <a:endParaRPr lang="en-US" altLang="en-US">
                <a:solidFill>
                  <a:schemeClr val="bg1"/>
                </a:solidFill>
                <a:latin typeface="UVF TypoSlabserif" panose="02000403050000020004" pitchFamily="2" charset="0"/>
              </a:endParaRPr>
            </a:p>
          </p:txBody>
        </p:sp>
      </p:grpSp>
      <p:sp>
        <p:nvSpPr>
          <p:cNvPr id="16" name="TextBox 15">
            <a:extLst>
              <a:ext uri="{FF2B5EF4-FFF2-40B4-BE49-F238E27FC236}">
                <a16:creationId xmlns:a16="http://schemas.microsoft.com/office/drawing/2014/main" id="{FE7C412A-BDD5-499E-96D9-ECF4C42AEE21}"/>
              </a:ext>
            </a:extLst>
          </p:cNvPr>
          <p:cNvSpPr txBox="1"/>
          <p:nvPr/>
        </p:nvSpPr>
        <p:spPr>
          <a:xfrm>
            <a:off x="10939769" y="6444605"/>
            <a:ext cx="1963938" cy="461665"/>
          </a:xfrm>
          <a:prstGeom prst="rect">
            <a:avLst/>
          </a:prstGeom>
          <a:noFill/>
        </p:spPr>
        <p:txBody>
          <a:bodyPr wrap="square" rtlCol="0">
            <a:spAutoFit/>
          </a:bodyPr>
          <a:lstStyle/>
          <a:p>
            <a:r>
              <a:rPr lang="en-US" sz="2400" b="1">
                <a:solidFill>
                  <a:schemeClr val="accent4">
                    <a:lumMod val="20000"/>
                    <a:lumOff val="80000"/>
                  </a:schemeClr>
                </a:solidFill>
                <a:latin typeface="UTM Duepuntozero" panose="02040603050506020204" pitchFamily="18" charset="0"/>
              </a:rPr>
              <a:t>Diệu Hiền</a:t>
            </a:r>
            <a:endParaRPr lang="en-US" sz="2400" b="1" dirty="0">
              <a:solidFill>
                <a:schemeClr val="accent4">
                  <a:lumMod val="20000"/>
                  <a:lumOff val="80000"/>
                </a:schemeClr>
              </a:solidFill>
              <a:latin typeface="UTM Duepuntozero" panose="02040603050506020204" pitchFamily="18" charset="0"/>
            </a:endParaRPr>
          </a:p>
        </p:txBody>
      </p:sp>
      <p:sp>
        <p:nvSpPr>
          <p:cNvPr id="17" name="Title 1">
            <a:extLst>
              <a:ext uri="{FF2B5EF4-FFF2-40B4-BE49-F238E27FC236}">
                <a16:creationId xmlns:a16="http://schemas.microsoft.com/office/drawing/2014/main" id="{8DA8BFFA-9C30-436D-9812-63AE75B97D3A}"/>
              </a:ext>
            </a:extLst>
          </p:cNvPr>
          <p:cNvSpPr txBox="1">
            <a:spLocks/>
          </p:cNvSpPr>
          <p:nvPr/>
        </p:nvSpPr>
        <p:spPr>
          <a:xfrm>
            <a:off x="10264522" y="-19844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20000"/>
                    <a:lumOff val="80000"/>
                  </a:schemeClr>
                </a:solidFill>
                <a:latin typeface="#9Slide07 HoneyCream" pitchFamily="2" charset="0"/>
              </a:rPr>
              <a:t>Măng Non</a:t>
            </a:r>
            <a:endParaRPr lang="en-US" sz="3200" b="0" dirty="0">
              <a:solidFill>
                <a:schemeClr val="accent4">
                  <a:lumMod val="20000"/>
                  <a:lumOff val="80000"/>
                </a:schemeClr>
              </a:solidFill>
              <a:latin typeface="#9Slide07 HoneyCream" pitchFamily="2" charset="0"/>
            </a:endParaRPr>
          </a:p>
        </p:txBody>
      </p:sp>
    </p:spTree>
    <p:extLst>
      <p:ext uri="{BB962C8B-B14F-4D97-AF65-F5344CB8AC3E}">
        <p14:creationId xmlns:p14="http://schemas.microsoft.com/office/powerpoint/2010/main" val="771987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122FB35-6877-47A3-ADF4-1E17F2910CFF}"/>
              </a:ext>
            </a:extLst>
          </p:cNvPr>
          <p:cNvSpPr txBox="1"/>
          <p:nvPr/>
        </p:nvSpPr>
        <p:spPr>
          <a:xfrm>
            <a:off x="10939769" y="6444605"/>
            <a:ext cx="1963938" cy="461665"/>
          </a:xfrm>
          <a:prstGeom prst="rect">
            <a:avLst/>
          </a:prstGeom>
          <a:noFill/>
        </p:spPr>
        <p:txBody>
          <a:bodyPr wrap="square" rtlCol="0">
            <a:spAutoFit/>
          </a:bodyPr>
          <a:lstStyle/>
          <a:p>
            <a:r>
              <a:rPr lang="en-US" sz="2400" b="1">
                <a:solidFill>
                  <a:schemeClr val="accent4">
                    <a:lumMod val="20000"/>
                    <a:lumOff val="80000"/>
                  </a:schemeClr>
                </a:solidFill>
                <a:latin typeface="UTM Duepuntozero" panose="02040603050506020204" pitchFamily="18" charset="0"/>
              </a:rPr>
              <a:t>Diệu Hiền</a:t>
            </a:r>
            <a:endParaRPr lang="en-US" sz="2400" b="1" dirty="0">
              <a:solidFill>
                <a:schemeClr val="accent4">
                  <a:lumMod val="20000"/>
                  <a:lumOff val="80000"/>
                </a:schemeClr>
              </a:solidFill>
              <a:latin typeface="UTM Duepuntozero" panose="02040603050506020204" pitchFamily="18" charset="0"/>
            </a:endParaRPr>
          </a:p>
        </p:txBody>
      </p:sp>
      <p:sp>
        <p:nvSpPr>
          <p:cNvPr id="2" name="Title 1">
            <a:extLst>
              <a:ext uri="{FF2B5EF4-FFF2-40B4-BE49-F238E27FC236}">
                <a16:creationId xmlns:a16="http://schemas.microsoft.com/office/drawing/2014/main" id="{4BE25006-7FF9-40A2-9701-9CB7B79A9F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0FE654-650D-411A-BF36-9C0FC78D86D2}"/>
              </a:ext>
            </a:extLst>
          </p:cNvPr>
          <p:cNvSpPr>
            <a:spLocks noGrp="1"/>
          </p:cNvSpPr>
          <p:nvPr>
            <p:ph idx="1"/>
          </p:nvPr>
        </p:nvSpPr>
        <p:spPr/>
        <p:txBody>
          <a:bodyPr/>
          <a:lstStyle/>
          <a:p>
            <a:endParaRPr lang="en-US"/>
          </a:p>
        </p:txBody>
      </p:sp>
      <p:sp>
        <p:nvSpPr>
          <p:cNvPr id="4" name="AutoShape 2" descr="Theo dấu thương cảng cổ: Phố Hiến, thương cảng trù phú bậc nhất thế kỷ XVII">
            <a:extLst>
              <a:ext uri="{FF2B5EF4-FFF2-40B4-BE49-F238E27FC236}">
                <a16:creationId xmlns:a16="http://schemas.microsoft.com/office/drawing/2014/main" id="{B1023491-5592-449B-9FC5-5B7FEBAC8D9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06678639-FCB5-46D0-A51E-25FA1E485554}"/>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pic>
        <p:nvPicPr>
          <p:cNvPr id="2052" name="Picture 4">
            <a:extLst>
              <a:ext uri="{FF2B5EF4-FFF2-40B4-BE49-F238E27FC236}">
                <a16:creationId xmlns:a16="http://schemas.microsoft.com/office/drawing/2014/main" id="{92D67298-E080-4D3C-9905-43AC4010E9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188771" y="1010493"/>
            <a:ext cx="10033397" cy="5695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Group 12">
            <a:extLst>
              <a:ext uri="{FF2B5EF4-FFF2-40B4-BE49-F238E27FC236}">
                <a16:creationId xmlns:a16="http://schemas.microsoft.com/office/drawing/2014/main" id="{68BA69B2-69A7-4F9A-98F9-3C73C1BC1096}"/>
              </a:ext>
            </a:extLst>
          </p:cNvPr>
          <p:cNvGrpSpPr>
            <a:grpSpLocks/>
          </p:cNvGrpSpPr>
          <p:nvPr/>
        </p:nvGrpSpPr>
        <p:grpSpPr bwMode="auto">
          <a:xfrm>
            <a:off x="-1" y="6582"/>
            <a:ext cx="5350129" cy="1490927"/>
            <a:chOff x="703" y="1842"/>
            <a:chExt cx="4082" cy="998"/>
          </a:xfrm>
          <a:solidFill>
            <a:schemeClr val="accent6">
              <a:lumMod val="50000"/>
            </a:schemeClr>
          </a:solidFill>
        </p:grpSpPr>
        <p:sp>
          <p:nvSpPr>
            <p:cNvPr id="9" name="AutoShape 83">
              <a:extLst>
                <a:ext uri="{FF2B5EF4-FFF2-40B4-BE49-F238E27FC236}">
                  <a16:creationId xmlns:a16="http://schemas.microsoft.com/office/drawing/2014/main" id="{70C751C6-0B04-4615-9528-86803734DECC}"/>
                </a:ext>
              </a:extLst>
            </p:cNvPr>
            <p:cNvSpPr>
              <a:spLocks noChangeArrowheads="1"/>
            </p:cNvSpPr>
            <p:nvPr/>
          </p:nvSpPr>
          <p:spPr bwMode="gray">
            <a:xfrm>
              <a:off x="1033" y="2024"/>
              <a:ext cx="3752" cy="671"/>
            </a:xfrm>
            <a:prstGeom prst="roundRect">
              <a:avLst>
                <a:gd name="adj" fmla="val 16667"/>
              </a:avLst>
            </a:prstGeom>
            <a:solidFill>
              <a:schemeClr val="accent4">
                <a:lumMod val="75000"/>
              </a:schemeClr>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solidFill>
                  <a:schemeClr val="bg1"/>
                </a:solidFill>
                <a:latin typeface="UVF TypoSlabserif" panose="02000403050000020004" pitchFamily="2" charset="0"/>
              </a:endParaRPr>
            </a:p>
          </p:txBody>
        </p:sp>
        <p:sp>
          <p:nvSpPr>
            <p:cNvPr id="10" name="AutoShape 84">
              <a:extLst>
                <a:ext uri="{FF2B5EF4-FFF2-40B4-BE49-F238E27FC236}">
                  <a16:creationId xmlns:a16="http://schemas.microsoft.com/office/drawing/2014/main" id="{3284FAB0-5D1C-46E7-BECD-B98FD51FCDCF}"/>
                </a:ext>
              </a:extLst>
            </p:cNvPr>
            <p:cNvSpPr>
              <a:spLocks noChangeArrowheads="1"/>
            </p:cNvSpPr>
            <p:nvPr/>
          </p:nvSpPr>
          <p:spPr bwMode="gray">
            <a:xfrm>
              <a:off x="703" y="1842"/>
              <a:ext cx="593" cy="998"/>
            </a:xfrm>
            <a:prstGeom prst="diamond">
              <a:avLst/>
            </a:prstGeom>
            <a:solidFill>
              <a:schemeClr val="accent4">
                <a:lumMod val="60000"/>
                <a:lumOff val="4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a:solidFill>
                  <a:schemeClr val="bg1"/>
                </a:solidFill>
                <a:latin typeface="UVF TypoSlabserif" panose="02000403050000020004" pitchFamily="2" charset="0"/>
              </a:endParaRPr>
            </a:p>
          </p:txBody>
        </p:sp>
        <p:sp>
          <p:nvSpPr>
            <p:cNvPr id="11" name="Text Box 86">
              <a:extLst>
                <a:ext uri="{FF2B5EF4-FFF2-40B4-BE49-F238E27FC236}">
                  <a16:creationId xmlns:a16="http://schemas.microsoft.com/office/drawing/2014/main" id="{3B461F07-C64C-4EFF-A36D-4BDBD56296FA}"/>
                </a:ext>
              </a:extLst>
            </p:cNvPr>
            <p:cNvSpPr txBox="1">
              <a:spLocks noChangeArrowheads="1"/>
            </p:cNvSpPr>
            <p:nvPr/>
          </p:nvSpPr>
          <p:spPr bwMode="gray">
            <a:xfrm>
              <a:off x="848" y="2164"/>
              <a:ext cx="278" cy="350"/>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2800" b="1">
                  <a:latin typeface="UVF TypoSlabserif" panose="02000403050000020004" pitchFamily="2" charset="0"/>
                </a:rPr>
                <a:t>2</a:t>
              </a:r>
            </a:p>
          </p:txBody>
        </p:sp>
        <p:sp>
          <p:nvSpPr>
            <p:cNvPr id="12" name="Text Box 16">
              <a:extLst>
                <a:ext uri="{FF2B5EF4-FFF2-40B4-BE49-F238E27FC236}">
                  <a16:creationId xmlns:a16="http://schemas.microsoft.com/office/drawing/2014/main" id="{B1F3E93F-FE89-48E6-95E0-325333BA72BB}"/>
                </a:ext>
              </a:extLst>
            </p:cNvPr>
            <p:cNvSpPr txBox="1">
              <a:spLocks noChangeArrowheads="1"/>
            </p:cNvSpPr>
            <p:nvPr/>
          </p:nvSpPr>
          <p:spPr bwMode="auto">
            <a:xfrm>
              <a:off x="1610" y="2115"/>
              <a:ext cx="3130" cy="556"/>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nl-NL" altLang="en-US" sz="4800">
                  <a:solidFill>
                    <a:schemeClr val="bg1"/>
                  </a:solidFill>
                  <a:latin typeface="UVF TypoSlabserif" panose="02000403050000020004" pitchFamily="2" charset="0"/>
                </a:rPr>
                <a:t>Phố Hiến</a:t>
              </a:r>
              <a:endParaRPr lang="en-US" altLang="en-US" sz="4800">
                <a:solidFill>
                  <a:schemeClr val="bg1"/>
                </a:solidFill>
                <a:latin typeface="UVF TypoSlabserif" panose="02000403050000020004" pitchFamily="2" charset="0"/>
              </a:endParaRPr>
            </a:p>
          </p:txBody>
        </p:sp>
      </p:grpSp>
      <p:sp>
        <p:nvSpPr>
          <p:cNvPr id="14" name="Title 1">
            <a:extLst>
              <a:ext uri="{FF2B5EF4-FFF2-40B4-BE49-F238E27FC236}">
                <a16:creationId xmlns:a16="http://schemas.microsoft.com/office/drawing/2014/main" id="{779B17FE-316B-4616-9A34-B6CCD4A0EF22}"/>
              </a:ext>
            </a:extLst>
          </p:cNvPr>
          <p:cNvSpPr txBox="1">
            <a:spLocks/>
          </p:cNvSpPr>
          <p:nvPr/>
        </p:nvSpPr>
        <p:spPr>
          <a:xfrm>
            <a:off x="10264522" y="-19844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20000"/>
                    <a:lumOff val="80000"/>
                  </a:schemeClr>
                </a:solidFill>
                <a:latin typeface="#9Slide07 HoneyCream" pitchFamily="2" charset="0"/>
              </a:rPr>
              <a:t>Măng Non</a:t>
            </a:r>
            <a:endParaRPr lang="en-US" sz="3200" b="0" dirty="0">
              <a:solidFill>
                <a:schemeClr val="accent4">
                  <a:lumMod val="20000"/>
                  <a:lumOff val="80000"/>
                </a:schemeClr>
              </a:solidFill>
              <a:latin typeface="#9Slide07 HoneyCream" pitchFamily="2" charset="0"/>
            </a:endParaRPr>
          </a:p>
        </p:txBody>
      </p:sp>
    </p:spTree>
    <p:extLst>
      <p:ext uri="{BB962C8B-B14F-4D97-AF65-F5344CB8AC3E}">
        <p14:creationId xmlns:p14="http://schemas.microsoft.com/office/powerpoint/2010/main" val="11442889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p:cTn id="11" dur="1000" fill="hold"/>
                                        <p:tgtEl>
                                          <p:spTgt spid="2052"/>
                                        </p:tgtEl>
                                        <p:attrNameLst>
                                          <p:attrName>ppt_w</p:attrName>
                                        </p:attrNameLst>
                                      </p:cBhvr>
                                      <p:tavLst>
                                        <p:tav tm="0">
                                          <p:val>
                                            <p:fltVal val="0"/>
                                          </p:val>
                                        </p:tav>
                                        <p:tav tm="100000">
                                          <p:val>
                                            <p:strVal val="#ppt_w"/>
                                          </p:val>
                                        </p:tav>
                                      </p:tavLst>
                                    </p:anim>
                                    <p:anim calcmode="lin" valueType="num">
                                      <p:cBhvr>
                                        <p:cTn id="12" dur="1000" fill="hold"/>
                                        <p:tgtEl>
                                          <p:spTgt spid="2052"/>
                                        </p:tgtEl>
                                        <p:attrNameLst>
                                          <p:attrName>ppt_h</p:attrName>
                                        </p:attrNameLst>
                                      </p:cBhvr>
                                      <p:tavLst>
                                        <p:tav tm="0">
                                          <p:val>
                                            <p:fltVal val="0"/>
                                          </p:val>
                                        </p:tav>
                                        <p:tav tm="100000">
                                          <p:val>
                                            <p:strVal val="#ppt_h"/>
                                          </p:val>
                                        </p:tav>
                                      </p:tavLst>
                                    </p:anim>
                                    <p:anim calcmode="lin" valueType="num">
                                      <p:cBhvr>
                                        <p:cTn id="13" dur="1000" fill="hold"/>
                                        <p:tgtEl>
                                          <p:spTgt spid="205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05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856</Words>
  <Application>Microsoft Office PowerPoint</Application>
  <PresentationFormat>Widescreen</PresentationFormat>
  <Paragraphs>117</Paragraphs>
  <Slides>23</Slides>
  <Notes>0</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23</vt:i4>
      </vt:variant>
    </vt:vector>
  </HeadingPairs>
  <TitlesOfParts>
    <vt:vector size="44" baseType="lpstr">
      <vt:lpstr>Wingdings</vt:lpstr>
      <vt:lpstr>UVF Rapture Heavenly</vt:lpstr>
      <vt:lpstr>UVN Mua Thu</vt:lpstr>
      <vt:lpstr>#9Slide03 IcielPanton Black</vt:lpstr>
      <vt:lpstr>SVN-Newton</vt:lpstr>
      <vt:lpstr>Calibri</vt:lpstr>
      <vt:lpstr>.VnTimeH</vt:lpstr>
      <vt:lpstr>#9Slide04 Goku</vt:lpstr>
      <vt:lpstr>Calibri Light</vt:lpstr>
      <vt:lpstr>#9Slide06 SVNFresh Script</vt:lpstr>
      <vt:lpstr>UTM Duepuntozero</vt:lpstr>
      <vt:lpstr>UVN Bo Quen</vt:lpstr>
      <vt:lpstr>#9Slide04 Pridi SemiBold</vt:lpstr>
      <vt:lpstr>Times New Roman</vt:lpstr>
      <vt:lpstr>#9Slide07 HoneyCream</vt:lpstr>
      <vt:lpstr>UVF TypoSlabserif</vt:lpstr>
      <vt:lpstr>#9Slide05 SVNStoryteller Script</vt:lpstr>
      <vt:lpstr>.VnTime</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Diệu Hiền_GV</dc:creator>
  <cp:keywords>Diệu Hiền MNT</cp:keywords>
  <cp:lastModifiedBy>Nguyễn Thị Diệu Hiền_GV</cp:lastModifiedBy>
  <cp:revision>5</cp:revision>
  <dcterms:created xsi:type="dcterms:W3CDTF">2022-03-01T14:15:40Z</dcterms:created>
  <dcterms:modified xsi:type="dcterms:W3CDTF">2022-03-01T18:00:41Z</dcterms:modified>
</cp:coreProperties>
</file>