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03" r:id="rId2"/>
    <p:sldMasterId id="2147483675" r:id="rId3"/>
    <p:sldMasterId id="2147483694" r:id="rId4"/>
  </p:sldMasterIdLst>
  <p:sldIdLst>
    <p:sldId id="257" r:id="rId5"/>
    <p:sldId id="258" r:id="rId6"/>
    <p:sldId id="261" r:id="rId7"/>
    <p:sldId id="262" r:id="rId8"/>
    <p:sldId id="263" r:id="rId9"/>
    <p:sldId id="259" r:id="rId10"/>
    <p:sldId id="264" r:id="rId11"/>
    <p:sldId id="265" r:id="rId12"/>
    <p:sldId id="266" r:id="rId13"/>
    <p:sldId id="267" r:id="rId14"/>
    <p:sldId id="268" r:id="rId15"/>
    <p:sldId id="269" r:id="rId16"/>
    <p:sldId id="270" r:id="rId17"/>
    <p:sldId id="271" r:id="rId18"/>
    <p:sldId id="272" r:id="rId19"/>
    <p:sldId id="273" r:id="rId20"/>
    <p:sldId id="284" r:id="rId21"/>
    <p:sldId id="274" r:id="rId22"/>
    <p:sldId id="275" r:id="rId23"/>
    <p:sldId id="276" r:id="rId24"/>
    <p:sldId id="279" r:id="rId25"/>
    <p:sldId id="277" r:id="rId26"/>
    <p:sldId id="285" r:id="rId27"/>
    <p:sldId id="286" r:id="rId28"/>
    <p:sldId id="287" r:id="rId29"/>
    <p:sldId id="288" r:id="rId30"/>
    <p:sldId id="289" r:id="rId31"/>
    <p:sldId id="290" r:id="rId32"/>
    <p:sldId id="280" r:id="rId33"/>
    <p:sldId id="281" r:id="rId34"/>
    <p:sldId id="291" r:id="rId35"/>
    <p:sldId id="283" r:id="rId36"/>
    <p:sldId id="282" r:id="rId37"/>
    <p:sldId id="292" r:id="rId38"/>
  </p:sldIdLst>
  <p:sldSz cx="12192000" cy="6858000"/>
  <p:notesSz cx="6858000" cy="9144000"/>
  <p:embeddedFontLst>
    <p:embeddedFont>
      <p:font typeface="#9Slide03 Arima Madurai Black" panose="00000A00000000000000" pitchFamily="2" charset="0"/>
      <p:bold r:id="rId39"/>
    </p:embeddedFont>
    <p:embeddedFont>
      <p:font typeface="UTM Americana EB" panose="02040603050506020204" pitchFamily="18" charset="0"/>
      <p:bold r:id="rId40"/>
    </p:embeddedFont>
    <p:embeddedFont>
      <p:font typeface="UVF Mussica Swash" panose="04000000000000000000" pitchFamily="82" charset="0"/>
      <p:regular r:id="rId41"/>
    </p:embeddedFont>
    <p:embeddedFont>
      <p:font typeface="#9Slide07 HoneyCream" pitchFamily="2" charset="0"/>
      <p:regular r:id="rId42"/>
    </p:embeddedFont>
    <p:embeddedFont>
      <p:font typeface="UTM Showcard" panose="02040603050506020204" pitchFamily="18" charset="0"/>
      <p:regular r:id="rId43"/>
    </p:embeddedFont>
    <p:embeddedFont>
      <p:font typeface="UTM Edwardian" panose="02040603050506020204" pitchFamily="18" charset="0"/>
      <p:regular r:id="rId44"/>
      <p:bold r:id="rId45"/>
    </p:embeddedFont>
    <p:embeddedFont>
      <p:font typeface="Calibri Light" panose="020F0302020204030204" pitchFamily="34" charset="0"/>
      <p:regular r:id="rId46"/>
      <p:italic r:id="rId47"/>
    </p:embeddedFont>
    <p:embeddedFont>
      <p:font typeface="UTM Alberta Heavy" panose="02040603050506020204" pitchFamily="18" charset="0"/>
      <p:regular r:id="rId48"/>
    </p:embeddedFont>
    <p:embeddedFont>
      <p:font typeface="UVN Sach Vo" panose="02050604050505020204" pitchFamily="18" charset="0"/>
      <p:regular r:id="rId49"/>
      <p:bold r:id="rId50"/>
      <p:italic r:id="rId51"/>
      <p:boldItalic r:id="rId52"/>
    </p:embeddedFont>
    <p:embeddedFont>
      <p:font typeface="UTM Bienvenue" panose="02040603050506020204" pitchFamily="18" charset="0"/>
      <p:regular r:id="rId53"/>
    </p:embeddedFont>
    <p:embeddedFont>
      <p:font typeface="UTM Aptima" panose="02040603050506020204" pitchFamily="18" charset="0"/>
      <p:regular r:id="rId54"/>
      <p:bold r:id="rId55"/>
      <p:italic r:id="rId56"/>
      <p:boldItalic r:id="rId57"/>
    </p:embeddedFont>
    <p:embeddedFont>
      <p:font typeface="#9Slide06 SVNFresh Script" pitchFamily="2" charset="0"/>
      <p:regular r:id="rId58"/>
    </p:embeddedFont>
    <p:embeddedFont>
      <p:font typeface="#9Slide07 SFU Rhythm" panose="00000400000000000000" pitchFamily="2" charset="0"/>
      <p:regular r:id="rId59"/>
    </p:embeddedFont>
    <p:embeddedFont>
      <p:font typeface="UTM Azuki" panose="02040603050506020204" pitchFamily="18" charset="0"/>
      <p:regular r:id="rId60"/>
    </p:embeddedFont>
    <p:embeddedFont>
      <p:font typeface="UTM Cancel" panose="02040603050506020204" pitchFamily="18" charset="0"/>
      <p:regular r:id="rId61"/>
    </p:embeddedFont>
    <p:embeddedFont>
      <p:font typeface="UTM Alexander" panose="02040603050506020204" pitchFamily="18" charset="0"/>
      <p:regular r:id="rId62"/>
    </p:embeddedFont>
    <p:embeddedFont>
      <p:font typeface="SVN-Newton" panose="02040603050506020204" pitchFamily="18" charset="0"/>
      <p:regular r:id="rId63"/>
    </p:embeddedFont>
    <p:embeddedFont>
      <p:font typeface="Calibri" panose="020F0502020204030204" pitchFamily="34" charset="0"/>
      <p:regular r:id="rId64"/>
      <p:bold r:id="rId65"/>
      <p:italic r:id="rId66"/>
      <p:bold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50" d="100"/>
          <a:sy n="50" d="100"/>
        </p:scale>
        <p:origin x="1500" y="4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4.fntdata"/><Relationship Id="rId47" Type="http://schemas.openxmlformats.org/officeDocument/2006/relationships/font" Target="fonts/font9.fntdata"/><Relationship Id="rId63" Type="http://schemas.openxmlformats.org/officeDocument/2006/relationships/font" Target="fonts/font25.fntdata"/><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font" Target="fonts/font28.fntdata"/><Relationship Id="rId5" Type="http://schemas.openxmlformats.org/officeDocument/2006/relationships/slide" Target="slides/slide1.xml"/><Relationship Id="rId61" Type="http://schemas.openxmlformats.org/officeDocument/2006/relationships/font" Target="fonts/font23.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font" Target="fonts/font29.fntdata"/><Relationship Id="rId20" Type="http://schemas.openxmlformats.org/officeDocument/2006/relationships/slide" Target="slides/slide16.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1.fntdata"/><Relationship Id="rId34" Type="http://schemas.openxmlformats.org/officeDocument/2006/relationships/slide" Target="slides/slide30.xml"/><Relationship Id="rId50" Type="http://schemas.openxmlformats.org/officeDocument/2006/relationships/font" Target="fonts/font12.fntdata"/><Relationship Id="rId55" Type="http://schemas.openxmlformats.org/officeDocument/2006/relationships/font" Target="fonts/font1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BEAA25-A2DD-4430-8C4B-CD5112ADB70F}"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264801435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BEAA25-A2DD-4430-8C4B-CD5112ADB70F}"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604661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BEAA25-A2DD-4430-8C4B-CD5112ADB70F}" type="datetimeFigureOut">
              <a:rPr lang="en-US" smtClean="0"/>
              <a:t>3/4/2022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11CD9C-98F9-4896-B4F3-CB8A81CD3871}" type="slidenum">
              <a:rPr lang="en-US" smtClean="0"/>
              <a:t>‹#›</a:t>
            </a:fld>
            <a:endParaRPr lang="en-US"/>
          </a:p>
        </p:txBody>
      </p:sp>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userDrawn="1"/>
        </p:nvSpPr>
        <p:spPr>
          <a:xfrm>
            <a:off x="116114" y="0"/>
            <a:ext cx="1494972" cy="400110"/>
          </a:xfrm>
          <a:prstGeom prst="rect">
            <a:avLst/>
          </a:prstGeom>
          <a:noFill/>
        </p:spPr>
        <p:txBody>
          <a:bodyPr wrap="square" rtlCol="0">
            <a:spAutoFit/>
          </a:bodyPr>
          <a:lstStyle/>
          <a:p>
            <a:r>
              <a:rPr lang="en-US" sz="2000" dirty="0" err="1" smtClean="0">
                <a:solidFill>
                  <a:srgbClr val="FFC000"/>
                </a:solidFill>
                <a:latin typeface="UTM Azuki" panose="02040603050506020204" pitchFamily="18" charset="0"/>
              </a:rPr>
              <a:t>Măng</a:t>
            </a:r>
            <a:r>
              <a:rPr lang="en-US" sz="2000" baseline="0" dirty="0" smtClean="0">
                <a:solidFill>
                  <a:srgbClr val="FFC000"/>
                </a:solidFill>
                <a:latin typeface="UTM Azuki" panose="02040603050506020204" pitchFamily="18" charset="0"/>
              </a:rPr>
              <a:t> non</a:t>
            </a:r>
            <a:endParaRPr lang="en-US" sz="2000" dirty="0">
              <a:solidFill>
                <a:srgbClr val="FFC000"/>
              </a:solidFill>
              <a:latin typeface="UTM Azuki" panose="02040603050506020204" pitchFamily="18" charset="0"/>
            </a:endParaRPr>
          </a:p>
        </p:txBody>
      </p:sp>
    </p:spTree>
    <p:extLst>
      <p:ext uri="{BB962C8B-B14F-4D97-AF65-F5344CB8AC3E}">
        <p14:creationId xmlns:p14="http://schemas.microsoft.com/office/powerpoint/2010/main" val="320546546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A0FBBD-DC83-46A0-B9AC-684937A864C3}" type="datetimeFigureOut">
              <a:rPr lang="en-US" smtClean="0"/>
              <a:t>3/4/2022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0404D5-DE46-4A31-A57D-D6856D4F0325}"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Picture 5">
            <a:extLst>
              <a:ext uri="{FF2B5EF4-FFF2-40B4-BE49-F238E27FC236}">
                <a16:creationId xmlns:a16="http://schemas.microsoft.com/office/drawing/2014/main" id="{D25A8055-BC66-4C8B-9DC8-3D7F76B55A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7" name="TextBox 3">
            <a:extLst>
              <a:ext uri="{FF2B5EF4-FFF2-40B4-BE49-F238E27FC236}">
                <a16:creationId xmlns:a16="http://schemas.microsoft.com/office/drawing/2014/main" id="{7D811439-80C4-420E-B443-7F7770EBCE27}"/>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8" name="Title 1">
            <a:extLst>
              <a:ext uri="{FF2B5EF4-FFF2-40B4-BE49-F238E27FC236}">
                <a16:creationId xmlns:a16="http://schemas.microsoft.com/office/drawing/2014/main" id="{4E5D14E8-63FF-4267-9275-1E04D423A1AF}"/>
              </a:ext>
            </a:extLst>
          </p:cNvPr>
          <p:cNvSpPr txBox="1">
            <a:spLocks/>
          </p:cNvSpPr>
          <p:nvPr userDrawn="1"/>
        </p:nvSpPr>
        <p:spPr>
          <a:xfrm>
            <a:off x="1912212" y="782760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
        <p:nvSpPr>
          <p:cNvPr id="9" name="TextBox 8"/>
          <p:cNvSpPr txBox="1"/>
          <p:nvPr userDrawn="1"/>
        </p:nvSpPr>
        <p:spPr>
          <a:xfrm>
            <a:off x="116114" y="0"/>
            <a:ext cx="1494972" cy="400110"/>
          </a:xfrm>
          <a:prstGeom prst="rect">
            <a:avLst/>
          </a:prstGeom>
          <a:noFill/>
        </p:spPr>
        <p:txBody>
          <a:bodyPr wrap="square" rtlCol="0">
            <a:spAutoFit/>
          </a:bodyPr>
          <a:lstStyle/>
          <a:p>
            <a:r>
              <a:rPr lang="en-US" sz="2000" dirty="0" err="1" smtClean="0">
                <a:solidFill>
                  <a:srgbClr val="FFC000"/>
                </a:solidFill>
                <a:latin typeface="UTM Azuki" panose="02040603050506020204" pitchFamily="18" charset="0"/>
              </a:rPr>
              <a:t>Măng</a:t>
            </a:r>
            <a:r>
              <a:rPr lang="en-US" sz="2000" baseline="0" dirty="0" smtClean="0">
                <a:solidFill>
                  <a:srgbClr val="FFC000"/>
                </a:solidFill>
                <a:latin typeface="UTM Azuki" panose="02040603050506020204" pitchFamily="18" charset="0"/>
              </a:rPr>
              <a:t> non</a:t>
            </a:r>
            <a:endParaRPr lang="en-US" sz="2000" dirty="0">
              <a:solidFill>
                <a:srgbClr val="FFC000"/>
              </a:solidFill>
              <a:latin typeface="UTM Azuki" panose="02040603050506020204" pitchFamily="18" charset="0"/>
            </a:endParaRPr>
          </a:p>
        </p:txBody>
      </p:sp>
    </p:spTree>
    <p:extLst>
      <p:ext uri="{BB962C8B-B14F-4D97-AF65-F5344CB8AC3E}">
        <p14:creationId xmlns:p14="http://schemas.microsoft.com/office/powerpoint/2010/main" val="311379551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300"/>
        <p:cNvGrpSpPr/>
        <p:nvPr/>
      </p:nvGrpSpPr>
      <p:grpSpPr>
        <a:xfrm>
          <a:off x="0" y="0"/>
          <a:ext cx="0" cy="0"/>
          <a:chOff x="0" y="0"/>
          <a:chExt cx="0" cy="0"/>
        </a:xfrm>
      </p:grpSpPr>
      <p:sp>
        <p:nvSpPr>
          <p:cNvPr id="301" name="Google Shape;301;p9"/>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2" name="Google Shape;302;p9"/>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 name="Google Shape;303;p9"/>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4" name="Google Shape;304;p9"/>
          <p:cNvSpPr/>
          <p:nvPr/>
        </p:nvSpPr>
        <p:spPr>
          <a:xfrm>
            <a:off x="10890" y="10887"/>
            <a:ext cx="12181110" cy="1864079"/>
          </a:xfrm>
          <a:custGeom>
            <a:avLst/>
            <a:gdLst/>
            <a:ahLst/>
            <a:cxnLst/>
            <a:rect l="l" t="t" r="r" b="b"/>
            <a:pathLst>
              <a:path w="12181110" h="1864079" extrusionOk="0">
                <a:moveTo>
                  <a:pt x="1329750" y="0"/>
                </a:moveTo>
                <a:lnTo>
                  <a:pt x="2975278" y="0"/>
                </a:lnTo>
                <a:lnTo>
                  <a:pt x="2980533" y="52138"/>
                </a:lnTo>
                <a:cubicBezTo>
                  <a:pt x="2980533" y="155580"/>
                  <a:pt x="2953672" y="252735"/>
                  <a:pt x="2906618" y="337126"/>
                </a:cubicBezTo>
                <a:cubicBezTo>
                  <a:pt x="3106548" y="376560"/>
                  <a:pt x="3263997" y="534009"/>
                  <a:pt x="3303335" y="733938"/>
                </a:cubicBezTo>
                <a:cubicBezTo>
                  <a:pt x="3330861" y="729842"/>
                  <a:pt x="3358961" y="727747"/>
                  <a:pt x="3387631" y="727747"/>
                </a:cubicBezTo>
                <a:cubicBezTo>
                  <a:pt x="3434684" y="727747"/>
                  <a:pt x="3480405" y="733557"/>
                  <a:pt x="3524219" y="744320"/>
                </a:cubicBezTo>
                <a:cubicBezTo>
                  <a:pt x="3578226" y="539056"/>
                  <a:pt x="3765012" y="387704"/>
                  <a:pt x="3987230" y="387704"/>
                </a:cubicBezTo>
                <a:cubicBezTo>
                  <a:pt x="4200114" y="387704"/>
                  <a:pt x="4380517" y="526674"/>
                  <a:pt x="4442716" y="718794"/>
                </a:cubicBezTo>
                <a:cubicBezTo>
                  <a:pt x="4484245" y="707174"/>
                  <a:pt x="4528060" y="700887"/>
                  <a:pt x="4573304" y="700887"/>
                </a:cubicBezTo>
                <a:cubicBezTo>
                  <a:pt x="4668077" y="700887"/>
                  <a:pt x="4756374" y="728128"/>
                  <a:pt x="4830954" y="775277"/>
                </a:cubicBezTo>
                <a:cubicBezTo>
                  <a:pt x="4892772" y="596588"/>
                  <a:pt x="5062603" y="468190"/>
                  <a:pt x="5262342" y="468190"/>
                </a:cubicBezTo>
                <a:cubicBezTo>
                  <a:pt x="5438078" y="468190"/>
                  <a:pt x="5590669" y="567631"/>
                  <a:pt x="5666869" y="713269"/>
                </a:cubicBezTo>
                <a:cubicBezTo>
                  <a:pt x="5725947" y="634688"/>
                  <a:pt x="5807636" y="574001"/>
                  <a:pt x="5902250" y="540935"/>
                </a:cubicBezTo>
                <a:lnTo>
                  <a:pt x="5957855" y="527678"/>
                </a:lnTo>
                <a:lnTo>
                  <a:pt x="5953183" y="481329"/>
                </a:lnTo>
                <a:cubicBezTo>
                  <a:pt x="5953183" y="243899"/>
                  <a:pt x="6145658" y="51424"/>
                  <a:pt x="6383088" y="51424"/>
                </a:cubicBezTo>
                <a:cubicBezTo>
                  <a:pt x="6620518" y="51424"/>
                  <a:pt x="6812993" y="243899"/>
                  <a:pt x="6812993" y="481329"/>
                </a:cubicBezTo>
                <a:lnTo>
                  <a:pt x="6811773" y="493434"/>
                </a:lnTo>
                <a:lnTo>
                  <a:pt x="6891387" y="530533"/>
                </a:lnTo>
                <a:cubicBezTo>
                  <a:pt x="6948001" y="564132"/>
                  <a:pt x="6997436" y="608566"/>
                  <a:pt x="7036821" y="660953"/>
                </a:cubicBezTo>
                <a:cubicBezTo>
                  <a:pt x="7113021" y="515315"/>
                  <a:pt x="7265612" y="415874"/>
                  <a:pt x="7441348" y="415874"/>
                </a:cubicBezTo>
                <a:cubicBezTo>
                  <a:pt x="7641086" y="415874"/>
                  <a:pt x="7810917" y="544272"/>
                  <a:pt x="7872736" y="722961"/>
                </a:cubicBezTo>
                <a:cubicBezTo>
                  <a:pt x="7947315" y="675812"/>
                  <a:pt x="8035612" y="648570"/>
                  <a:pt x="8130386" y="648570"/>
                </a:cubicBezTo>
                <a:cubicBezTo>
                  <a:pt x="8175630" y="648570"/>
                  <a:pt x="8219445" y="654857"/>
                  <a:pt x="8260973" y="666477"/>
                </a:cubicBezTo>
                <a:cubicBezTo>
                  <a:pt x="8323172" y="474358"/>
                  <a:pt x="8503575" y="335388"/>
                  <a:pt x="8716459" y="335388"/>
                </a:cubicBezTo>
                <a:cubicBezTo>
                  <a:pt x="8938677" y="335388"/>
                  <a:pt x="9125463" y="486740"/>
                  <a:pt x="9179469" y="692005"/>
                </a:cubicBezTo>
                <a:cubicBezTo>
                  <a:pt x="9223284" y="681242"/>
                  <a:pt x="9269004" y="675432"/>
                  <a:pt x="9316058" y="675432"/>
                </a:cubicBezTo>
                <a:cubicBezTo>
                  <a:pt x="9344728" y="675432"/>
                  <a:pt x="9372827" y="677526"/>
                  <a:pt x="9400354" y="681623"/>
                </a:cubicBezTo>
                <a:cubicBezTo>
                  <a:pt x="9439692" y="481692"/>
                  <a:pt x="9597141" y="324245"/>
                  <a:pt x="9797070" y="284810"/>
                </a:cubicBezTo>
                <a:cubicBezTo>
                  <a:pt x="9773543" y="242615"/>
                  <a:pt x="9755065" y="197228"/>
                  <a:pt x="9742468" y="149461"/>
                </a:cubicBezTo>
                <a:lnTo>
                  <a:pt x="9723179" y="0"/>
                </a:lnTo>
                <a:lnTo>
                  <a:pt x="11435591" y="0"/>
                </a:lnTo>
                <a:lnTo>
                  <a:pt x="11457680" y="22156"/>
                </a:lnTo>
                <a:cubicBezTo>
                  <a:pt x="11504593" y="77977"/>
                  <a:pt x="11537455" y="146008"/>
                  <a:pt x="11550813" y="220803"/>
                </a:cubicBezTo>
                <a:cubicBezTo>
                  <a:pt x="11566339" y="219659"/>
                  <a:pt x="11581960" y="218994"/>
                  <a:pt x="11597772" y="218994"/>
                </a:cubicBezTo>
                <a:cubicBezTo>
                  <a:pt x="11835135" y="218994"/>
                  <a:pt x="12040017" y="357963"/>
                  <a:pt x="12135553" y="559035"/>
                </a:cubicBezTo>
                <a:lnTo>
                  <a:pt x="12181110" y="544196"/>
                </a:lnTo>
                <a:lnTo>
                  <a:pt x="12181110" y="1334766"/>
                </a:lnTo>
                <a:lnTo>
                  <a:pt x="12145697" y="1324012"/>
                </a:lnTo>
                <a:cubicBezTo>
                  <a:pt x="12096738" y="1303771"/>
                  <a:pt x="12052495" y="1274458"/>
                  <a:pt x="12015062" y="1238168"/>
                </a:cubicBezTo>
                <a:cubicBezTo>
                  <a:pt x="11907620" y="1343895"/>
                  <a:pt x="11760268" y="1409141"/>
                  <a:pt x="11597676" y="1409141"/>
                </a:cubicBezTo>
                <a:cubicBezTo>
                  <a:pt x="11427655" y="1409141"/>
                  <a:pt x="11274207" y="1337896"/>
                  <a:pt x="11165813" y="1223499"/>
                </a:cubicBezTo>
                <a:cubicBezTo>
                  <a:pt x="11056085" y="1444860"/>
                  <a:pt x="10827866" y="1597071"/>
                  <a:pt x="10564119" y="1597071"/>
                </a:cubicBezTo>
                <a:cubicBezTo>
                  <a:pt x="10321231" y="1597071"/>
                  <a:pt x="10108538" y="1468007"/>
                  <a:pt x="9990714" y="1274744"/>
                </a:cubicBezTo>
                <a:cubicBezTo>
                  <a:pt x="9959757" y="1280745"/>
                  <a:pt x="9927754" y="1283888"/>
                  <a:pt x="9894987" y="1283888"/>
                </a:cubicBezTo>
                <a:cubicBezTo>
                  <a:pt x="9890892" y="1283888"/>
                  <a:pt x="9886796" y="1283794"/>
                  <a:pt x="9882700" y="1283698"/>
                </a:cubicBezTo>
                <a:cubicBezTo>
                  <a:pt x="9869841" y="1468126"/>
                  <a:pt x="9768988" y="1628294"/>
                  <a:pt x="9621835" y="1722486"/>
                </a:cubicBezTo>
                <a:lnTo>
                  <a:pt x="9607084" y="1730098"/>
                </a:lnTo>
                <a:lnTo>
                  <a:pt x="9024419" y="1730098"/>
                </a:lnTo>
                <a:lnTo>
                  <a:pt x="9012448" y="1723982"/>
                </a:lnTo>
                <a:cubicBezTo>
                  <a:pt x="8866113" y="1631326"/>
                  <a:pt x="8765037" y="1473651"/>
                  <a:pt x="8749797" y="1291604"/>
                </a:cubicBezTo>
                <a:cubicBezTo>
                  <a:pt x="8738748" y="1292365"/>
                  <a:pt x="8727699" y="1292746"/>
                  <a:pt x="8716459" y="1292746"/>
                </a:cubicBezTo>
                <a:cubicBezTo>
                  <a:pt x="8673216" y="1292746"/>
                  <a:pt x="8631306" y="1287032"/>
                  <a:pt x="8591491" y="1276269"/>
                </a:cubicBezTo>
                <a:cubicBezTo>
                  <a:pt x="8530055" y="1472483"/>
                  <a:pt x="8346794" y="1614882"/>
                  <a:pt x="8130290" y="1614882"/>
                </a:cubicBezTo>
                <a:cubicBezTo>
                  <a:pt x="7911120" y="1614882"/>
                  <a:pt x="7726050" y="1468958"/>
                  <a:pt x="7666899" y="1268933"/>
                </a:cubicBezTo>
                <a:cubicBezTo>
                  <a:pt x="7600320" y="1306843"/>
                  <a:pt x="7523358" y="1328560"/>
                  <a:pt x="7441253" y="1328560"/>
                </a:cubicBezTo>
                <a:cubicBezTo>
                  <a:pt x="7301711" y="1328560"/>
                  <a:pt x="7176839" y="1265887"/>
                  <a:pt x="7093114" y="1167207"/>
                </a:cubicBezTo>
                <a:cubicBezTo>
                  <a:pt x="7073493" y="1210736"/>
                  <a:pt x="7047775" y="1251027"/>
                  <a:pt x="7017105" y="1286936"/>
                </a:cubicBezTo>
                <a:cubicBezTo>
                  <a:pt x="6991577" y="1472198"/>
                  <a:pt x="6832701" y="1614882"/>
                  <a:pt x="6640391" y="1614882"/>
                </a:cubicBezTo>
                <a:cubicBezTo>
                  <a:pt x="6563905" y="1614882"/>
                  <a:pt x="6492753" y="1592307"/>
                  <a:pt x="6433127" y="1553445"/>
                </a:cubicBezTo>
                <a:lnTo>
                  <a:pt x="6433127" y="906191"/>
                </a:lnTo>
                <a:lnTo>
                  <a:pt x="6383088" y="911234"/>
                </a:lnTo>
                <a:cubicBezTo>
                  <a:pt x="6353409" y="911234"/>
                  <a:pt x="6324434" y="908227"/>
                  <a:pt x="6296447" y="902500"/>
                </a:cubicBezTo>
                <a:lnTo>
                  <a:pt x="6270563" y="894465"/>
                </a:lnTo>
                <a:lnTo>
                  <a:pt x="6270563" y="1605761"/>
                </a:lnTo>
                <a:cubicBezTo>
                  <a:pt x="6210937" y="1644623"/>
                  <a:pt x="6139785" y="1667198"/>
                  <a:pt x="6063299" y="1667198"/>
                </a:cubicBezTo>
                <a:cubicBezTo>
                  <a:pt x="5870990" y="1667198"/>
                  <a:pt x="5712113" y="1524513"/>
                  <a:pt x="5686585" y="1339253"/>
                </a:cubicBezTo>
                <a:cubicBezTo>
                  <a:pt x="5655915" y="1303343"/>
                  <a:pt x="5630198" y="1263053"/>
                  <a:pt x="5610576" y="1219522"/>
                </a:cubicBezTo>
                <a:cubicBezTo>
                  <a:pt x="5526851" y="1318202"/>
                  <a:pt x="5401979" y="1380876"/>
                  <a:pt x="5262438" y="1380876"/>
                </a:cubicBezTo>
                <a:cubicBezTo>
                  <a:pt x="5180332" y="1380876"/>
                  <a:pt x="5103370" y="1359160"/>
                  <a:pt x="5036790" y="1321250"/>
                </a:cubicBezTo>
                <a:cubicBezTo>
                  <a:pt x="4977639" y="1521274"/>
                  <a:pt x="4792569" y="1667198"/>
                  <a:pt x="4573399" y="1667198"/>
                </a:cubicBezTo>
                <a:cubicBezTo>
                  <a:pt x="4356895" y="1667198"/>
                  <a:pt x="4173634" y="1524800"/>
                  <a:pt x="4112198" y="1328584"/>
                </a:cubicBezTo>
                <a:cubicBezTo>
                  <a:pt x="4072383" y="1339347"/>
                  <a:pt x="4030473" y="1345062"/>
                  <a:pt x="3987230" y="1345062"/>
                </a:cubicBezTo>
                <a:cubicBezTo>
                  <a:pt x="3975989" y="1345062"/>
                  <a:pt x="3964941" y="1344681"/>
                  <a:pt x="3953892" y="1343919"/>
                </a:cubicBezTo>
                <a:cubicBezTo>
                  <a:pt x="3929508" y="1635194"/>
                  <a:pt x="3685383" y="1864079"/>
                  <a:pt x="3387726" y="1864079"/>
                </a:cubicBezTo>
                <a:cubicBezTo>
                  <a:pt x="3087403" y="1864079"/>
                  <a:pt x="2841563" y="1631098"/>
                  <a:pt x="2820989" y="1336013"/>
                </a:cubicBezTo>
                <a:cubicBezTo>
                  <a:pt x="2816893" y="1336109"/>
                  <a:pt x="2812797" y="1336204"/>
                  <a:pt x="2808701" y="1336204"/>
                </a:cubicBezTo>
                <a:cubicBezTo>
                  <a:pt x="2775934" y="1336204"/>
                  <a:pt x="2743932" y="1333061"/>
                  <a:pt x="2712975" y="1327060"/>
                </a:cubicBezTo>
                <a:cubicBezTo>
                  <a:pt x="2595151" y="1520322"/>
                  <a:pt x="2382457" y="1649386"/>
                  <a:pt x="2139570" y="1649386"/>
                </a:cubicBezTo>
                <a:cubicBezTo>
                  <a:pt x="1875823" y="1649386"/>
                  <a:pt x="1647603" y="1497176"/>
                  <a:pt x="1537876" y="1275815"/>
                </a:cubicBezTo>
                <a:cubicBezTo>
                  <a:pt x="1429481" y="1390211"/>
                  <a:pt x="1276034" y="1461458"/>
                  <a:pt x="1106013" y="1461458"/>
                </a:cubicBezTo>
                <a:cubicBezTo>
                  <a:pt x="943421" y="1461458"/>
                  <a:pt x="796069" y="1396211"/>
                  <a:pt x="688627" y="1290485"/>
                </a:cubicBezTo>
                <a:cubicBezTo>
                  <a:pt x="613761" y="1363064"/>
                  <a:pt x="511652" y="1407737"/>
                  <a:pt x="399067" y="1407737"/>
                </a:cubicBezTo>
                <a:cubicBezTo>
                  <a:pt x="214187" y="1407737"/>
                  <a:pt x="57501" y="1287151"/>
                  <a:pt x="3302" y="1120273"/>
                </a:cubicBezTo>
                <a:lnTo>
                  <a:pt x="0" y="1123065"/>
                </a:lnTo>
                <a:lnTo>
                  <a:pt x="0" y="137968"/>
                </a:lnTo>
                <a:lnTo>
                  <a:pt x="63488" y="155235"/>
                </a:lnTo>
                <a:cubicBezTo>
                  <a:pt x="230661" y="217061"/>
                  <a:pt x="349823" y="377894"/>
                  <a:pt x="349823" y="566584"/>
                </a:cubicBezTo>
                <a:cubicBezTo>
                  <a:pt x="349823" y="570584"/>
                  <a:pt x="349727" y="574489"/>
                  <a:pt x="349631" y="578490"/>
                </a:cubicBezTo>
                <a:cubicBezTo>
                  <a:pt x="365825" y="576585"/>
                  <a:pt x="382302" y="575537"/>
                  <a:pt x="398971" y="575537"/>
                </a:cubicBezTo>
                <a:cubicBezTo>
                  <a:pt x="459169" y="575537"/>
                  <a:pt x="516415" y="588396"/>
                  <a:pt x="568136" y="611351"/>
                </a:cubicBezTo>
                <a:cubicBezTo>
                  <a:pt x="663672" y="410279"/>
                  <a:pt x="868554" y="271309"/>
                  <a:pt x="1105917" y="271309"/>
                </a:cubicBezTo>
                <a:cubicBezTo>
                  <a:pt x="1121729" y="271309"/>
                  <a:pt x="1137350" y="271975"/>
                  <a:pt x="1152875" y="273119"/>
                </a:cubicBezTo>
                <a:cubicBezTo>
                  <a:pt x="1170687" y="173392"/>
                  <a:pt x="1223170" y="85691"/>
                  <a:pt x="1297405" y="22921"/>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 name="Google Shape;305;p9"/>
          <p:cNvSpPr/>
          <p:nvPr/>
        </p:nvSpPr>
        <p:spPr>
          <a:xfrm>
            <a:off x="0" y="1108364"/>
            <a:ext cx="12194349" cy="5745665"/>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 name="Google Shape;306;p9"/>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 name="Google Shape;307;p9"/>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 name="Google Shape;308;p9"/>
          <p:cNvSpPr/>
          <p:nvPr/>
        </p:nvSpPr>
        <p:spPr>
          <a:xfrm>
            <a:off x="0" y="886691"/>
            <a:ext cx="12194349" cy="277431"/>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 name="Google Shape;309;p9"/>
          <p:cNvSpPr/>
          <p:nvPr/>
        </p:nvSpPr>
        <p:spPr>
          <a:xfrm flipH="1">
            <a:off x="-2533" y="5363852"/>
            <a:ext cx="12194533" cy="1074057"/>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0" name="Google Shape;310;p9"/>
          <p:cNvSpPr txBox="1">
            <a:spLocks noGrp="1"/>
          </p:cNvSpPr>
          <p:nvPr>
            <p:ph type="subTitle" idx="1"/>
          </p:nvPr>
        </p:nvSpPr>
        <p:spPr>
          <a:xfrm>
            <a:off x="873360" y="18137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1" name="Google Shape;311;p9"/>
          <p:cNvSpPr txBox="1">
            <a:spLocks noGrp="1"/>
          </p:cNvSpPr>
          <p:nvPr>
            <p:ph type="subTitle" idx="2"/>
          </p:nvPr>
        </p:nvSpPr>
        <p:spPr>
          <a:xfrm>
            <a:off x="6464155" y="18137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2" name="Google Shape;312;p9"/>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13" name="Google Shape;313;p9"/>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314" name="Google Shape;314;p9"/>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17" name="Title 1">
            <a:extLst>
              <a:ext uri="{FF2B5EF4-FFF2-40B4-BE49-F238E27FC236}">
                <a16:creationId xmlns:a16="http://schemas.microsoft.com/office/drawing/2014/main" id="{A4F82977-7949-4B7C-8AD1-8213A403FAD9}"/>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68744890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300"/>
        <p:cNvGrpSpPr/>
        <p:nvPr/>
      </p:nvGrpSpPr>
      <p:grpSpPr>
        <a:xfrm>
          <a:off x="0" y="0"/>
          <a:ext cx="0" cy="0"/>
          <a:chOff x="0" y="0"/>
          <a:chExt cx="0" cy="0"/>
        </a:xfrm>
      </p:grpSpPr>
      <p:sp>
        <p:nvSpPr>
          <p:cNvPr id="301" name="Google Shape;301;p9"/>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2" name="Google Shape;302;p9"/>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 name="Google Shape;303;p9"/>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4" name="Google Shape;304;p9"/>
          <p:cNvSpPr/>
          <p:nvPr/>
        </p:nvSpPr>
        <p:spPr>
          <a:xfrm>
            <a:off x="10890" y="10887"/>
            <a:ext cx="12181110" cy="1864079"/>
          </a:xfrm>
          <a:custGeom>
            <a:avLst/>
            <a:gdLst/>
            <a:ahLst/>
            <a:cxnLst/>
            <a:rect l="l" t="t" r="r" b="b"/>
            <a:pathLst>
              <a:path w="12181110" h="1864079" extrusionOk="0">
                <a:moveTo>
                  <a:pt x="1329750" y="0"/>
                </a:moveTo>
                <a:lnTo>
                  <a:pt x="2975278" y="0"/>
                </a:lnTo>
                <a:lnTo>
                  <a:pt x="2980533" y="52138"/>
                </a:lnTo>
                <a:cubicBezTo>
                  <a:pt x="2980533" y="155580"/>
                  <a:pt x="2953672" y="252735"/>
                  <a:pt x="2906618" y="337126"/>
                </a:cubicBezTo>
                <a:cubicBezTo>
                  <a:pt x="3106548" y="376560"/>
                  <a:pt x="3263997" y="534009"/>
                  <a:pt x="3303335" y="733938"/>
                </a:cubicBezTo>
                <a:cubicBezTo>
                  <a:pt x="3330861" y="729842"/>
                  <a:pt x="3358961" y="727747"/>
                  <a:pt x="3387631" y="727747"/>
                </a:cubicBezTo>
                <a:cubicBezTo>
                  <a:pt x="3434684" y="727747"/>
                  <a:pt x="3480405" y="733557"/>
                  <a:pt x="3524219" y="744320"/>
                </a:cubicBezTo>
                <a:cubicBezTo>
                  <a:pt x="3578226" y="539056"/>
                  <a:pt x="3765012" y="387704"/>
                  <a:pt x="3987230" y="387704"/>
                </a:cubicBezTo>
                <a:cubicBezTo>
                  <a:pt x="4200114" y="387704"/>
                  <a:pt x="4380517" y="526674"/>
                  <a:pt x="4442716" y="718794"/>
                </a:cubicBezTo>
                <a:cubicBezTo>
                  <a:pt x="4484245" y="707174"/>
                  <a:pt x="4528060" y="700887"/>
                  <a:pt x="4573304" y="700887"/>
                </a:cubicBezTo>
                <a:cubicBezTo>
                  <a:pt x="4668077" y="700887"/>
                  <a:pt x="4756374" y="728128"/>
                  <a:pt x="4830954" y="775277"/>
                </a:cubicBezTo>
                <a:cubicBezTo>
                  <a:pt x="4892772" y="596588"/>
                  <a:pt x="5062603" y="468190"/>
                  <a:pt x="5262342" y="468190"/>
                </a:cubicBezTo>
                <a:cubicBezTo>
                  <a:pt x="5438078" y="468190"/>
                  <a:pt x="5590669" y="567631"/>
                  <a:pt x="5666869" y="713269"/>
                </a:cubicBezTo>
                <a:cubicBezTo>
                  <a:pt x="5725947" y="634688"/>
                  <a:pt x="5807636" y="574001"/>
                  <a:pt x="5902250" y="540935"/>
                </a:cubicBezTo>
                <a:lnTo>
                  <a:pt x="5957855" y="527678"/>
                </a:lnTo>
                <a:lnTo>
                  <a:pt x="5953183" y="481329"/>
                </a:lnTo>
                <a:cubicBezTo>
                  <a:pt x="5953183" y="243899"/>
                  <a:pt x="6145658" y="51424"/>
                  <a:pt x="6383088" y="51424"/>
                </a:cubicBezTo>
                <a:cubicBezTo>
                  <a:pt x="6620518" y="51424"/>
                  <a:pt x="6812993" y="243899"/>
                  <a:pt x="6812993" y="481329"/>
                </a:cubicBezTo>
                <a:lnTo>
                  <a:pt x="6811773" y="493434"/>
                </a:lnTo>
                <a:lnTo>
                  <a:pt x="6891387" y="530533"/>
                </a:lnTo>
                <a:cubicBezTo>
                  <a:pt x="6948001" y="564132"/>
                  <a:pt x="6997436" y="608566"/>
                  <a:pt x="7036821" y="660953"/>
                </a:cubicBezTo>
                <a:cubicBezTo>
                  <a:pt x="7113021" y="515315"/>
                  <a:pt x="7265612" y="415874"/>
                  <a:pt x="7441348" y="415874"/>
                </a:cubicBezTo>
                <a:cubicBezTo>
                  <a:pt x="7641086" y="415874"/>
                  <a:pt x="7810917" y="544272"/>
                  <a:pt x="7872736" y="722961"/>
                </a:cubicBezTo>
                <a:cubicBezTo>
                  <a:pt x="7947315" y="675812"/>
                  <a:pt x="8035612" y="648570"/>
                  <a:pt x="8130386" y="648570"/>
                </a:cubicBezTo>
                <a:cubicBezTo>
                  <a:pt x="8175630" y="648570"/>
                  <a:pt x="8219445" y="654857"/>
                  <a:pt x="8260973" y="666477"/>
                </a:cubicBezTo>
                <a:cubicBezTo>
                  <a:pt x="8323172" y="474358"/>
                  <a:pt x="8503575" y="335388"/>
                  <a:pt x="8716459" y="335388"/>
                </a:cubicBezTo>
                <a:cubicBezTo>
                  <a:pt x="8938677" y="335388"/>
                  <a:pt x="9125463" y="486740"/>
                  <a:pt x="9179469" y="692005"/>
                </a:cubicBezTo>
                <a:cubicBezTo>
                  <a:pt x="9223284" y="681242"/>
                  <a:pt x="9269004" y="675432"/>
                  <a:pt x="9316058" y="675432"/>
                </a:cubicBezTo>
                <a:cubicBezTo>
                  <a:pt x="9344728" y="675432"/>
                  <a:pt x="9372827" y="677526"/>
                  <a:pt x="9400354" y="681623"/>
                </a:cubicBezTo>
                <a:cubicBezTo>
                  <a:pt x="9439692" y="481692"/>
                  <a:pt x="9597141" y="324245"/>
                  <a:pt x="9797070" y="284810"/>
                </a:cubicBezTo>
                <a:cubicBezTo>
                  <a:pt x="9773543" y="242615"/>
                  <a:pt x="9755065" y="197228"/>
                  <a:pt x="9742468" y="149461"/>
                </a:cubicBezTo>
                <a:lnTo>
                  <a:pt x="9723179" y="0"/>
                </a:lnTo>
                <a:lnTo>
                  <a:pt x="11435591" y="0"/>
                </a:lnTo>
                <a:lnTo>
                  <a:pt x="11457680" y="22156"/>
                </a:lnTo>
                <a:cubicBezTo>
                  <a:pt x="11504593" y="77977"/>
                  <a:pt x="11537455" y="146008"/>
                  <a:pt x="11550813" y="220803"/>
                </a:cubicBezTo>
                <a:cubicBezTo>
                  <a:pt x="11566339" y="219659"/>
                  <a:pt x="11581960" y="218994"/>
                  <a:pt x="11597772" y="218994"/>
                </a:cubicBezTo>
                <a:cubicBezTo>
                  <a:pt x="11835135" y="218994"/>
                  <a:pt x="12040017" y="357963"/>
                  <a:pt x="12135553" y="559035"/>
                </a:cubicBezTo>
                <a:lnTo>
                  <a:pt x="12181110" y="544196"/>
                </a:lnTo>
                <a:lnTo>
                  <a:pt x="12181110" y="1334766"/>
                </a:lnTo>
                <a:lnTo>
                  <a:pt x="12145697" y="1324012"/>
                </a:lnTo>
                <a:cubicBezTo>
                  <a:pt x="12096738" y="1303771"/>
                  <a:pt x="12052495" y="1274458"/>
                  <a:pt x="12015062" y="1238168"/>
                </a:cubicBezTo>
                <a:cubicBezTo>
                  <a:pt x="11907620" y="1343895"/>
                  <a:pt x="11760268" y="1409141"/>
                  <a:pt x="11597676" y="1409141"/>
                </a:cubicBezTo>
                <a:cubicBezTo>
                  <a:pt x="11427655" y="1409141"/>
                  <a:pt x="11274207" y="1337896"/>
                  <a:pt x="11165813" y="1223499"/>
                </a:cubicBezTo>
                <a:cubicBezTo>
                  <a:pt x="11056085" y="1444860"/>
                  <a:pt x="10827866" y="1597071"/>
                  <a:pt x="10564119" y="1597071"/>
                </a:cubicBezTo>
                <a:cubicBezTo>
                  <a:pt x="10321231" y="1597071"/>
                  <a:pt x="10108538" y="1468007"/>
                  <a:pt x="9990714" y="1274744"/>
                </a:cubicBezTo>
                <a:cubicBezTo>
                  <a:pt x="9959757" y="1280745"/>
                  <a:pt x="9927754" y="1283888"/>
                  <a:pt x="9894987" y="1283888"/>
                </a:cubicBezTo>
                <a:cubicBezTo>
                  <a:pt x="9890892" y="1283888"/>
                  <a:pt x="9886796" y="1283794"/>
                  <a:pt x="9882700" y="1283698"/>
                </a:cubicBezTo>
                <a:cubicBezTo>
                  <a:pt x="9869841" y="1468126"/>
                  <a:pt x="9768988" y="1628294"/>
                  <a:pt x="9621835" y="1722486"/>
                </a:cubicBezTo>
                <a:lnTo>
                  <a:pt x="9607084" y="1730098"/>
                </a:lnTo>
                <a:lnTo>
                  <a:pt x="9024419" y="1730098"/>
                </a:lnTo>
                <a:lnTo>
                  <a:pt x="9012448" y="1723982"/>
                </a:lnTo>
                <a:cubicBezTo>
                  <a:pt x="8866113" y="1631326"/>
                  <a:pt x="8765037" y="1473651"/>
                  <a:pt x="8749797" y="1291604"/>
                </a:cubicBezTo>
                <a:cubicBezTo>
                  <a:pt x="8738748" y="1292365"/>
                  <a:pt x="8727699" y="1292746"/>
                  <a:pt x="8716459" y="1292746"/>
                </a:cubicBezTo>
                <a:cubicBezTo>
                  <a:pt x="8673216" y="1292746"/>
                  <a:pt x="8631306" y="1287032"/>
                  <a:pt x="8591491" y="1276269"/>
                </a:cubicBezTo>
                <a:cubicBezTo>
                  <a:pt x="8530055" y="1472483"/>
                  <a:pt x="8346794" y="1614882"/>
                  <a:pt x="8130290" y="1614882"/>
                </a:cubicBezTo>
                <a:cubicBezTo>
                  <a:pt x="7911120" y="1614882"/>
                  <a:pt x="7726050" y="1468958"/>
                  <a:pt x="7666899" y="1268933"/>
                </a:cubicBezTo>
                <a:cubicBezTo>
                  <a:pt x="7600320" y="1306843"/>
                  <a:pt x="7523358" y="1328560"/>
                  <a:pt x="7441253" y="1328560"/>
                </a:cubicBezTo>
                <a:cubicBezTo>
                  <a:pt x="7301711" y="1328560"/>
                  <a:pt x="7176839" y="1265887"/>
                  <a:pt x="7093114" y="1167207"/>
                </a:cubicBezTo>
                <a:cubicBezTo>
                  <a:pt x="7073493" y="1210736"/>
                  <a:pt x="7047775" y="1251027"/>
                  <a:pt x="7017105" y="1286936"/>
                </a:cubicBezTo>
                <a:cubicBezTo>
                  <a:pt x="6991577" y="1472198"/>
                  <a:pt x="6832701" y="1614882"/>
                  <a:pt x="6640391" y="1614882"/>
                </a:cubicBezTo>
                <a:cubicBezTo>
                  <a:pt x="6563905" y="1614882"/>
                  <a:pt x="6492753" y="1592307"/>
                  <a:pt x="6433127" y="1553445"/>
                </a:cubicBezTo>
                <a:lnTo>
                  <a:pt x="6433127" y="906191"/>
                </a:lnTo>
                <a:lnTo>
                  <a:pt x="6383088" y="911234"/>
                </a:lnTo>
                <a:cubicBezTo>
                  <a:pt x="6353409" y="911234"/>
                  <a:pt x="6324434" y="908227"/>
                  <a:pt x="6296447" y="902500"/>
                </a:cubicBezTo>
                <a:lnTo>
                  <a:pt x="6270563" y="894465"/>
                </a:lnTo>
                <a:lnTo>
                  <a:pt x="6270563" y="1605761"/>
                </a:lnTo>
                <a:cubicBezTo>
                  <a:pt x="6210937" y="1644623"/>
                  <a:pt x="6139785" y="1667198"/>
                  <a:pt x="6063299" y="1667198"/>
                </a:cubicBezTo>
                <a:cubicBezTo>
                  <a:pt x="5870990" y="1667198"/>
                  <a:pt x="5712113" y="1524513"/>
                  <a:pt x="5686585" y="1339253"/>
                </a:cubicBezTo>
                <a:cubicBezTo>
                  <a:pt x="5655915" y="1303343"/>
                  <a:pt x="5630198" y="1263053"/>
                  <a:pt x="5610576" y="1219522"/>
                </a:cubicBezTo>
                <a:cubicBezTo>
                  <a:pt x="5526851" y="1318202"/>
                  <a:pt x="5401979" y="1380876"/>
                  <a:pt x="5262438" y="1380876"/>
                </a:cubicBezTo>
                <a:cubicBezTo>
                  <a:pt x="5180332" y="1380876"/>
                  <a:pt x="5103370" y="1359160"/>
                  <a:pt x="5036790" y="1321250"/>
                </a:cubicBezTo>
                <a:cubicBezTo>
                  <a:pt x="4977639" y="1521274"/>
                  <a:pt x="4792569" y="1667198"/>
                  <a:pt x="4573399" y="1667198"/>
                </a:cubicBezTo>
                <a:cubicBezTo>
                  <a:pt x="4356895" y="1667198"/>
                  <a:pt x="4173634" y="1524800"/>
                  <a:pt x="4112198" y="1328584"/>
                </a:cubicBezTo>
                <a:cubicBezTo>
                  <a:pt x="4072383" y="1339347"/>
                  <a:pt x="4030473" y="1345062"/>
                  <a:pt x="3987230" y="1345062"/>
                </a:cubicBezTo>
                <a:cubicBezTo>
                  <a:pt x="3975989" y="1345062"/>
                  <a:pt x="3964941" y="1344681"/>
                  <a:pt x="3953892" y="1343919"/>
                </a:cubicBezTo>
                <a:cubicBezTo>
                  <a:pt x="3929508" y="1635194"/>
                  <a:pt x="3685383" y="1864079"/>
                  <a:pt x="3387726" y="1864079"/>
                </a:cubicBezTo>
                <a:cubicBezTo>
                  <a:pt x="3087403" y="1864079"/>
                  <a:pt x="2841563" y="1631098"/>
                  <a:pt x="2820989" y="1336013"/>
                </a:cubicBezTo>
                <a:cubicBezTo>
                  <a:pt x="2816893" y="1336109"/>
                  <a:pt x="2812797" y="1336204"/>
                  <a:pt x="2808701" y="1336204"/>
                </a:cubicBezTo>
                <a:cubicBezTo>
                  <a:pt x="2775934" y="1336204"/>
                  <a:pt x="2743932" y="1333061"/>
                  <a:pt x="2712975" y="1327060"/>
                </a:cubicBezTo>
                <a:cubicBezTo>
                  <a:pt x="2595151" y="1520322"/>
                  <a:pt x="2382457" y="1649386"/>
                  <a:pt x="2139570" y="1649386"/>
                </a:cubicBezTo>
                <a:cubicBezTo>
                  <a:pt x="1875823" y="1649386"/>
                  <a:pt x="1647603" y="1497176"/>
                  <a:pt x="1537876" y="1275815"/>
                </a:cubicBezTo>
                <a:cubicBezTo>
                  <a:pt x="1429481" y="1390211"/>
                  <a:pt x="1276034" y="1461458"/>
                  <a:pt x="1106013" y="1461458"/>
                </a:cubicBezTo>
                <a:cubicBezTo>
                  <a:pt x="943421" y="1461458"/>
                  <a:pt x="796069" y="1396211"/>
                  <a:pt x="688627" y="1290485"/>
                </a:cubicBezTo>
                <a:cubicBezTo>
                  <a:pt x="613761" y="1363064"/>
                  <a:pt x="511652" y="1407737"/>
                  <a:pt x="399067" y="1407737"/>
                </a:cubicBezTo>
                <a:cubicBezTo>
                  <a:pt x="214187" y="1407737"/>
                  <a:pt x="57501" y="1287151"/>
                  <a:pt x="3302" y="1120273"/>
                </a:cubicBezTo>
                <a:lnTo>
                  <a:pt x="0" y="1123065"/>
                </a:lnTo>
                <a:lnTo>
                  <a:pt x="0" y="137968"/>
                </a:lnTo>
                <a:lnTo>
                  <a:pt x="63488" y="155235"/>
                </a:lnTo>
                <a:cubicBezTo>
                  <a:pt x="230661" y="217061"/>
                  <a:pt x="349823" y="377894"/>
                  <a:pt x="349823" y="566584"/>
                </a:cubicBezTo>
                <a:cubicBezTo>
                  <a:pt x="349823" y="570584"/>
                  <a:pt x="349727" y="574489"/>
                  <a:pt x="349631" y="578490"/>
                </a:cubicBezTo>
                <a:cubicBezTo>
                  <a:pt x="365825" y="576585"/>
                  <a:pt x="382302" y="575537"/>
                  <a:pt x="398971" y="575537"/>
                </a:cubicBezTo>
                <a:cubicBezTo>
                  <a:pt x="459169" y="575537"/>
                  <a:pt x="516415" y="588396"/>
                  <a:pt x="568136" y="611351"/>
                </a:cubicBezTo>
                <a:cubicBezTo>
                  <a:pt x="663672" y="410279"/>
                  <a:pt x="868554" y="271309"/>
                  <a:pt x="1105917" y="271309"/>
                </a:cubicBezTo>
                <a:cubicBezTo>
                  <a:pt x="1121729" y="271309"/>
                  <a:pt x="1137350" y="271975"/>
                  <a:pt x="1152875" y="273119"/>
                </a:cubicBezTo>
                <a:cubicBezTo>
                  <a:pt x="1170687" y="173392"/>
                  <a:pt x="1223170" y="85691"/>
                  <a:pt x="1297405" y="22921"/>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 name="Google Shape;305;p9"/>
          <p:cNvSpPr/>
          <p:nvPr/>
        </p:nvSpPr>
        <p:spPr>
          <a:xfrm>
            <a:off x="0" y="1108364"/>
            <a:ext cx="12194349" cy="5745665"/>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 name="Google Shape;306;p9"/>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 name="Google Shape;307;p9"/>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 name="Google Shape;308;p9"/>
          <p:cNvSpPr/>
          <p:nvPr/>
        </p:nvSpPr>
        <p:spPr>
          <a:xfrm>
            <a:off x="0" y="886691"/>
            <a:ext cx="12194349" cy="277431"/>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 name="Google Shape;309;p9"/>
          <p:cNvSpPr/>
          <p:nvPr/>
        </p:nvSpPr>
        <p:spPr>
          <a:xfrm flipH="1">
            <a:off x="-2533" y="5363852"/>
            <a:ext cx="12194533" cy="1074057"/>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0" name="Google Shape;310;p9"/>
          <p:cNvSpPr txBox="1">
            <a:spLocks noGrp="1"/>
          </p:cNvSpPr>
          <p:nvPr>
            <p:ph type="subTitle" idx="1"/>
          </p:nvPr>
        </p:nvSpPr>
        <p:spPr>
          <a:xfrm>
            <a:off x="873360" y="18137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1" name="Google Shape;311;p9"/>
          <p:cNvSpPr txBox="1">
            <a:spLocks noGrp="1"/>
          </p:cNvSpPr>
          <p:nvPr>
            <p:ph type="subTitle" idx="2"/>
          </p:nvPr>
        </p:nvSpPr>
        <p:spPr>
          <a:xfrm>
            <a:off x="6464155" y="18137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2" name="Google Shape;312;p9"/>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13" name="Google Shape;313;p9"/>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314" name="Google Shape;314;p9"/>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17" name="Title 1">
            <a:extLst>
              <a:ext uri="{FF2B5EF4-FFF2-40B4-BE49-F238E27FC236}">
                <a16:creationId xmlns:a16="http://schemas.microsoft.com/office/drawing/2014/main" id="{A4F82977-7949-4B7C-8AD1-8213A403FAD9}"/>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dirty="0" err="1">
                <a:ln>
                  <a:noFill/>
                </a:ln>
                <a:solidFill>
                  <a:srgbClr val="0070C0"/>
                </a:solidFill>
                <a:effectLst/>
                <a:uLnTx/>
                <a:uFillTx/>
                <a:latin typeface="#9Slide07 HoneyCream" pitchFamily="2" charset="0"/>
                <a:ea typeface="+mj-ea"/>
                <a:cs typeface="+mj-cs"/>
                <a:sym typeface="Arial"/>
              </a:rPr>
              <a:t>Măng</a:t>
            </a:r>
            <a:r>
              <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sym typeface="Arial"/>
              </a:rPr>
              <a:t> Non</a:t>
            </a:r>
          </a:p>
        </p:txBody>
      </p:sp>
    </p:spTree>
    <p:extLst>
      <p:ext uri="{BB962C8B-B14F-4D97-AF65-F5344CB8AC3E}">
        <p14:creationId xmlns:p14="http://schemas.microsoft.com/office/powerpoint/2010/main" val="79644019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png"/><Relationship Id="rId3" Type="http://schemas.openxmlformats.org/officeDocument/2006/relationships/slideLayout" Target="../slideLayouts/slideLayout3.xml"/><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image" Target="../media/image1.jpeg"/><Relationship Id="rId10" Type="http://schemas.microsoft.com/office/2007/relationships/hdphoto" Target="../media/hdphoto2.wdp"/><Relationship Id="rId4" Type="http://schemas.openxmlformats.org/officeDocument/2006/relationships/theme" Target="../theme/theme1.xml"/><Relationship Id="rId9" Type="http://schemas.openxmlformats.org/officeDocument/2006/relationships/image" Target="../media/image4.png"/><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5.xml"/><Relationship Id="rId4" Type="http://schemas.openxmlformats.org/officeDocument/2006/relationships/hyperlink" Target="https://www.facebook.com/groups/629898828017053"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BEAA25-A2DD-4430-8C4B-CD5112ADB70F}" type="datetimeFigureOut">
              <a:rPr lang="en-US" smtClean="0"/>
              <a:t>3/4/2022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1CD9C-98F9-4896-B4F3-CB8A81CD3871}" type="slidenum">
              <a:rPr lang="en-US" smtClean="0"/>
              <a:t>‹#›</a:t>
            </a:fld>
            <a:endParaRPr lang="en-US"/>
          </a:p>
        </p:txBody>
      </p:sp>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8" name="Picture 7"/>
          <p:cNvPicPr>
            <a:picLocks noChangeAspect="1"/>
          </p:cNvPicPr>
          <p:nvPr userDrawn="1"/>
        </p:nvPicPr>
        <p:blipFill>
          <a:blip r:embed="rId6">
            <a:extLst>
              <a:ext uri="{BEBA8EAE-BF5A-486C-A8C5-ECC9F3942E4B}">
                <a14:imgProps xmlns:a14="http://schemas.microsoft.com/office/drawing/2010/main">
                  <a14:imgLayer r:embed="rId7">
                    <a14:imgEffect>
                      <a14:backgroundRemoval t="0" b="99125" l="0" r="100000">
                        <a14:foregroundMark x1="42000" y1="5908" x2="89000" y2="52954"/>
                        <a14:foregroundMark x1="95200" y1="59300" x2="95200" y2="59300"/>
                        <a14:foregroundMark x1="95400" y1="66521" x2="95400" y2="66521"/>
                        <a14:foregroundMark x1="80800" y1="78556" x2="80800" y2="78556"/>
                      </a14:backgroundRemoval>
                    </a14:imgEffect>
                  </a14:imgLayer>
                </a14:imgProps>
              </a:ext>
              <a:ext uri="{28A0092B-C50C-407E-A947-70E740481C1C}">
                <a14:useLocalDpi xmlns:a14="http://schemas.microsoft.com/office/drawing/2010/main" val="0"/>
              </a:ext>
            </a:extLst>
          </a:blip>
          <a:stretch>
            <a:fillRect/>
          </a:stretch>
        </p:blipFill>
        <p:spPr>
          <a:xfrm>
            <a:off x="4647263" y="3025995"/>
            <a:ext cx="2667937" cy="2438495"/>
          </a:xfrm>
          <a:prstGeom prst="rect">
            <a:avLst/>
          </a:prstGeom>
        </p:spPr>
      </p:pic>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497002" y="1280908"/>
            <a:ext cx="5440772" cy="5440772"/>
          </a:xfrm>
          <a:prstGeom prst="rect">
            <a:avLst/>
          </a:prstGeom>
        </p:spPr>
      </p:pic>
      <p:pic>
        <p:nvPicPr>
          <p:cNvPr id="10" name="Picture 9"/>
          <p:cNvPicPr>
            <a:picLocks noChangeAspect="1"/>
          </p:cNvPicPr>
          <p:nvPr userDrawn="1"/>
        </p:nvPicPr>
        <p:blipFill>
          <a:blip r:embed="rId9" cstate="print">
            <a:extLst>
              <a:ext uri="{BEBA8EAE-BF5A-486C-A8C5-ECC9F3942E4B}">
                <a14:imgProps xmlns:a14="http://schemas.microsoft.com/office/drawing/2010/main">
                  <a14:imgLayer r:embed="rId10">
                    <a14:imgEffect>
                      <a14:backgroundRemoval t="3639" b="97514" l="0" r="98328"/>
                    </a14:imgEffect>
                  </a14:imgLayer>
                </a14:imgProps>
              </a:ext>
              <a:ext uri="{28A0092B-C50C-407E-A947-70E740481C1C}">
                <a14:useLocalDpi xmlns:a14="http://schemas.microsoft.com/office/drawing/2010/main" val="0"/>
              </a:ext>
            </a:extLst>
          </a:blip>
          <a:stretch>
            <a:fillRect/>
          </a:stretch>
        </p:blipFill>
        <p:spPr>
          <a:xfrm flipH="1">
            <a:off x="-266822" y="2939142"/>
            <a:ext cx="4335441" cy="3621519"/>
          </a:xfrm>
          <a:prstGeom prst="rect">
            <a:avLst/>
          </a:prstGeom>
        </p:spPr>
      </p:pic>
      <p:pic>
        <p:nvPicPr>
          <p:cNvPr id="11" name="Picture 2" descr="Young boy was going fishing the child is standing with a fishing rod Premium Vector"/>
          <p:cNvPicPr>
            <a:picLocks noChangeAspect="1" noChangeArrowheads="1"/>
          </p:cNvPicPr>
          <p:nvPr userDrawn="1"/>
        </p:nvPicPr>
        <p:blipFill>
          <a:blip r:embed="rId11" cstate="print">
            <a:extLst>
              <a:ext uri="{BEBA8EAE-BF5A-486C-A8C5-ECC9F3942E4B}">
                <a14:imgProps xmlns:a14="http://schemas.microsoft.com/office/drawing/2010/main">
                  <a14:imgLayer r:embed="rId12">
                    <a14:imgEffect>
                      <a14:backgroundRemoval t="4313" b="89936" l="10000" r="90000">
                        <a14:foregroundMark x1="31277" y1="33706" x2="31277" y2="33706"/>
                        <a14:foregroundMark x1="29787" y1="35623" x2="29787" y2="35623"/>
                        <a14:foregroundMark x1="22766" y1="43291" x2="22766" y2="43291"/>
                        <a14:foregroundMark x1="24043" y1="41054" x2="24043" y2="41054"/>
                        <a14:foregroundMark x1="23617" y1="12141" x2="23617" y2="12141"/>
                        <a14:foregroundMark x1="31277" y1="20607" x2="33191" y2="25080"/>
                        <a14:foregroundMark x1="29787" y1="7188" x2="25957" y2="5591"/>
                        <a14:foregroundMark x1="21915" y1="9744" x2="24468" y2="5911"/>
                        <a14:foregroundMark x1="26809" y1="39617" x2="26809" y2="39617"/>
                        <a14:foregroundMark x1="32979" y1="73802" x2="32979" y2="73802"/>
                        <a14:foregroundMark x1="33830" y1="70288" x2="33830" y2="7028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01413" y="3775166"/>
            <a:ext cx="1770932" cy="23587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116114" y="0"/>
            <a:ext cx="1494972" cy="400110"/>
          </a:xfrm>
          <a:prstGeom prst="rect">
            <a:avLst/>
          </a:prstGeom>
          <a:noFill/>
        </p:spPr>
        <p:txBody>
          <a:bodyPr wrap="square" rtlCol="0">
            <a:spAutoFit/>
          </a:bodyPr>
          <a:lstStyle/>
          <a:p>
            <a:r>
              <a:rPr lang="en-US" sz="2000" dirty="0" err="1" smtClean="0">
                <a:solidFill>
                  <a:srgbClr val="FFC000"/>
                </a:solidFill>
                <a:latin typeface="UTM Azuki" panose="02040603050506020204" pitchFamily="18" charset="0"/>
              </a:rPr>
              <a:t>Măng</a:t>
            </a:r>
            <a:r>
              <a:rPr lang="en-US" sz="2000" baseline="0" dirty="0" smtClean="0">
                <a:solidFill>
                  <a:srgbClr val="FFC000"/>
                </a:solidFill>
                <a:latin typeface="UTM Azuki" panose="02040603050506020204" pitchFamily="18" charset="0"/>
              </a:rPr>
              <a:t> non</a:t>
            </a:r>
            <a:endParaRPr lang="en-US" sz="2000" dirty="0">
              <a:solidFill>
                <a:srgbClr val="FFC000"/>
              </a:solidFill>
              <a:latin typeface="UTM Azuki" panose="02040603050506020204" pitchFamily="18" charset="0"/>
            </a:endParaRPr>
          </a:p>
        </p:txBody>
      </p:sp>
      <p:pic>
        <p:nvPicPr>
          <p:cNvPr id="14" name="Picture 13">
            <a:extLst>
              <a:ext uri="{FF2B5EF4-FFF2-40B4-BE49-F238E27FC236}">
                <a16:creationId xmlns:a16="http://schemas.microsoft.com/office/drawing/2014/main" id="{D25A8055-BC66-4C8B-9DC8-3D7F76B55A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15" name="TextBox 3">
            <a:extLst>
              <a:ext uri="{FF2B5EF4-FFF2-40B4-BE49-F238E27FC236}">
                <a16:creationId xmlns:a16="http://schemas.microsoft.com/office/drawing/2014/main" id="{7D811439-80C4-420E-B443-7F7770EBCE27}"/>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1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6" name="Title 1">
            <a:extLst>
              <a:ext uri="{FF2B5EF4-FFF2-40B4-BE49-F238E27FC236}">
                <a16:creationId xmlns:a16="http://schemas.microsoft.com/office/drawing/2014/main" id="{4E5D14E8-63FF-4267-9275-1E04D423A1AF}"/>
              </a:ext>
            </a:extLst>
          </p:cNvPr>
          <p:cNvSpPr txBox="1">
            <a:spLocks/>
          </p:cNvSpPr>
          <p:nvPr userDrawn="1"/>
        </p:nvSpPr>
        <p:spPr>
          <a:xfrm>
            <a:off x="1912212" y="782760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73614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par>
                                <p:cTn id="10" presetID="2" presetClass="entr" presetSubtype="2"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250" fill="hold"/>
                                        <p:tgtEl>
                                          <p:spTgt spid="9"/>
                                        </p:tgtEl>
                                        <p:attrNameLst>
                                          <p:attrName>ppt_x</p:attrName>
                                        </p:attrNameLst>
                                      </p:cBhvr>
                                      <p:tavLst>
                                        <p:tav tm="0">
                                          <p:val>
                                            <p:strVal val="1+#ppt_w/2"/>
                                          </p:val>
                                        </p:tav>
                                        <p:tav tm="100000">
                                          <p:val>
                                            <p:strVal val="#ppt_x"/>
                                          </p:val>
                                        </p:tav>
                                      </p:tavLst>
                                    </p:anim>
                                    <p:anim calcmode="lin" valueType="num">
                                      <p:cBhvr additive="base">
                                        <p:cTn id="13" dur="125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A0FBBD-DC83-46A0-B9AC-684937A864C3}" type="datetimeFigureOut">
              <a:rPr lang="en-US" smtClean="0"/>
              <a:t>3/4/2022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404D5-DE46-4A31-A57D-D6856D4F0325}" type="slidenum">
              <a:rPr lang="en-US" smtClean="0"/>
              <a:t>‹#›</a:t>
            </a:fld>
            <a:endParaRPr lang="en-US"/>
          </a:p>
        </p:txBody>
      </p:sp>
      <p:pic>
        <p:nvPicPr>
          <p:cNvPr id="7" name="Picture 6">
            <a:extLst>
              <a:ext uri="{FF2B5EF4-FFF2-40B4-BE49-F238E27FC236}">
                <a16:creationId xmlns:a16="http://schemas.microsoft.com/office/drawing/2014/main" id="{D25A8055-BC66-4C8B-9DC8-3D7F76B55A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8" name="TextBox 3">
            <a:extLst>
              <a:ext uri="{FF2B5EF4-FFF2-40B4-BE49-F238E27FC236}">
                <a16:creationId xmlns:a16="http://schemas.microsoft.com/office/drawing/2014/main" id="{7D811439-80C4-420E-B443-7F7770EBCE27}"/>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id="{4E5D14E8-63FF-4267-9275-1E04D423A1AF}"/>
              </a:ext>
            </a:extLst>
          </p:cNvPr>
          <p:cNvSpPr txBox="1">
            <a:spLocks/>
          </p:cNvSpPr>
          <p:nvPr userDrawn="1"/>
        </p:nvSpPr>
        <p:spPr>
          <a:xfrm>
            <a:off x="1912212" y="782760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
        <p:nvSpPr>
          <p:cNvPr id="10" name="TextBox 9"/>
          <p:cNvSpPr txBox="1"/>
          <p:nvPr userDrawn="1"/>
        </p:nvSpPr>
        <p:spPr>
          <a:xfrm>
            <a:off x="116114" y="0"/>
            <a:ext cx="1494972" cy="400110"/>
          </a:xfrm>
          <a:prstGeom prst="rect">
            <a:avLst/>
          </a:prstGeom>
          <a:noFill/>
        </p:spPr>
        <p:txBody>
          <a:bodyPr wrap="square" rtlCol="0">
            <a:spAutoFit/>
          </a:bodyPr>
          <a:lstStyle/>
          <a:p>
            <a:r>
              <a:rPr lang="en-US" sz="2000" dirty="0" err="1" smtClean="0">
                <a:solidFill>
                  <a:srgbClr val="FFC000"/>
                </a:solidFill>
                <a:latin typeface="UTM Azuki" panose="02040603050506020204" pitchFamily="18" charset="0"/>
              </a:rPr>
              <a:t>Măng</a:t>
            </a:r>
            <a:r>
              <a:rPr lang="en-US" sz="2000" baseline="0" dirty="0" smtClean="0">
                <a:solidFill>
                  <a:srgbClr val="FFC000"/>
                </a:solidFill>
                <a:latin typeface="UTM Azuki" panose="02040603050506020204" pitchFamily="18" charset="0"/>
              </a:rPr>
              <a:t> non</a:t>
            </a:r>
            <a:endParaRPr lang="en-US" sz="2000" dirty="0">
              <a:solidFill>
                <a:srgbClr val="FFC000"/>
              </a:solidFill>
              <a:latin typeface="UTM Azuki" panose="02040603050506020204" pitchFamily="18" charset="0"/>
            </a:endParaRPr>
          </a:p>
        </p:txBody>
      </p:sp>
    </p:spTree>
    <p:extLst>
      <p:ext uri="{BB962C8B-B14F-4D97-AF65-F5344CB8AC3E}">
        <p14:creationId xmlns:p14="http://schemas.microsoft.com/office/powerpoint/2010/main" val="3085231584"/>
      </p:ext>
    </p:extLst>
  </p:cSld>
  <p:clrMap bg1="lt1" tx1="dk1" bg2="lt2" tx2="dk2" accent1="accent1" accent2="accent2" accent3="accent3" accent4="accent4" accent5="accent5" accent6="accent6" hlink="hlink" folHlink="folHlink"/>
  <p:sldLayoutIdLst>
    <p:sldLayoutId id="2147483710"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a:effectLst>
            <a:outerShdw blurRad="57150" dist="19050" dir="21540000" algn="bl" rotWithShape="0">
              <a:srgbClr val="000000">
                <a:alpha val="50000"/>
              </a:srgbClr>
            </a:outerShdw>
          </a:effectLst>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1pPr>
            <a:lvl2pPr lvl="1">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2pPr>
            <a:lvl3pPr lvl="2">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3pPr>
            <a:lvl4pPr lvl="3">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4pPr>
            <a:lvl5pPr lvl="4">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5pPr>
            <a:lvl6pPr lvl="5">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6pPr>
            <a:lvl7pPr lvl="6">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7pPr>
            <a:lvl8pPr lvl="7">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8pPr>
            <a:lvl9pPr lvl="8">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Delius"/>
              <a:buChar char="●"/>
              <a:defRPr sz="1900" b="1">
                <a:solidFill>
                  <a:schemeClr val="dk2"/>
                </a:solidFill>
                <a:latin typeface="Delius"/>
                <a:ea typeface="Delius"/>
                <a:cs typeface="Delius"/>
                <a:sym typeface="Delius"/>
              </a:defRPr>
            </a:lvl1pPr>
            <a:lvl2pPr marL="914400" lvl="1"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2pPr>
            <a:lvl3pPr marL="1371600" lvl="2"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3pPr>
            <a:lvl4pPr marL="1828800" lvl="3"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4pPr>
            <a:lvl5pPr marL="2286000" lvl="4"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5pPr>
            <a:lvl6pPr marL="2743200" lvl="5"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6pPr>
            <a:lvl7pPr marL="3200400" lvl="6"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7pPr>
            <a:lvl8pPr marL="3657600" lvl="7"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8pPr>
            <a:lvl9pPr marL="4114800" lvl="8" indent="-349250">
              <a:lnSpc>
                <a:spcPct val="115000"/>
              </a:lnSpc>
              <a:spcBef>
                <a:spcPts val="2100"/>
              </a:spcBef>
              <a:spcAft>
                <a:spcPts val="2100"/>
              </a:spcAft>
              <a:buClr>
                <a:schemeClr val="dk2"/>
              </a:buClr>
              <a:buSzPts val="1900"/>
              <a:buFont typeface="Delius"/>
              <a:buChar char="■"/>
              <a:defRPr sz="1900" b="1">
                <a:solidFill>
                  <a:schemeClr val="dk2"/>
                </a:solidFill>
                <a:latin typeface="Delius"/>
                <a:ea typeface="Delius"/>
                <a:cs typeface="Delius"/>
                <a:sym typeface="Deliu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34343"/>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34343"/>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D25A8055-BC66-4C8B-9DC8-3D7F76B55A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9" name="TextBox 3">
            <a:extLst>
              <a:ext uri="{FF2B5EF4-FFF2-40B4-BE49-F238E27FC236}">
                <a16:creationId xmlns:a16="http://schemas.microsoft.com/office/drawing/2014/main" id="{7D811439-80C4-420E-B443-7F7770EBCE27}"/>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4E5D14E8-63FF-4267-9275-1E04D423A1AF}"/>
              </a:ext>
            </a:extLst>
          </p:cNvPr>
          <p:cNvSpPr txBox="1">
            <a:spLocks/>
          </p:cNvSpPr>
          <p:nvPr userDrawn="1"/>
        </p:nvSpPr>
        <p:spPr>
          <a:xfrm>
            <a:off x="1912212" y="782760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
        <p:nvSpPr>
          <p:cNvPr id="11" name="TextBox 10"/>
          <p:cNvSpPr txBox="1"/>
          <p:nvPr userDrawn="1"/>
        </p:nvSpPr>
        <p:spPr>
          <a:xfrm>
            <a:off x="116114" y="0"/>
            <a:ext cx="1494972" cy="400110"/>
          </a:xfrm>
          <a:prstGeom prst="rect">
            <a:avLst/>
          </a:prstGeom>
          <a:noFill/>
        </p:spPr>
        <p:txBody>
          <a:bodyPr wrap="square" rtlCol="0">
            <a:spAutoFit/>
          </a:bodyPr>
          <a:lstStyle/>
          <a:p>
            <a:r>
              <a:rPr lang="en-US" sz="2000" dirty="0" err="1" smtClean="0">
                <a:solidFill>
                  <a:srgbClr val="FFC000"/>
                </a:solidFill>
                <a:latin typeface="UTM Azuki" panose="02040603050506020204" pitchFamily="18" charset="0"/>
              </a:rPr>
              <a:t>Măng</a:t>
            </a:r>
            <a:r>
              <a:rPr lang="en-US" sz="2000" baseline="0" dirty="0" smtClean="0">
                <a:solidFill>
                  <a:srgbClr val="FFC000"/>
                </a:solidFill>
                <a:latin typeface="UTM Azuki" panose="02040603050506020204" pitchFamily="18" charset="0"/>
              </a:rPr>
              <a:t> non</a:t>
            </a:r>
            <a:endParaRPr lang="en-US" sz="2000" dirty="0">
              <a:solidFill>
                <a:srgbClr val="FFC000"/>
              </a:solidFill>
              <a:latin typeface="UTM Azuki" panose="02040603050506020204" pitchFamily="18" charset="0"/>
            </a:endParaRPr>
          </a:p>
        </p:txBody>
      </p:sp>
    </p:spTree>
    <p:extLst>
      <p:ext uri="{BB962C8B-B14F-4D97-AF65-F5344CB8AC3E}">
        <p14:creationId xmlns:p14="http://schemas.microsoft.com/office/powerpoint/2010/main" val="1605388051"/>
      </p:ext>
    </p:extLst>
  </p:cSld>
  <p:clrMap bg1="lt1" tx1="dk1" bg2="dk2" tx2="lt2" accent1="accent1" accent2="accent2" accent3="accent3" accent4="accent4" accent5="accent5" accent6="accent6" hlink="hlink" folHlink="folHlink"/>
  <p:sldLayoutIdLst>
    <p:sldLayoutId id="2147483683" r:id="rId1"/>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a:effectLst>
            <a:outerShdw blurRad="57150" dist="19050" dir="21540000" algn="bl" rotWithShape="0">
              <a:srgbClr val="000000">
                <a:alpha val="50000"/>
              </a:srgbClr>
            </a:outerShdw>
          </a:effectLst>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1pPr>
            <a:lvl2pPr lvl="1">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2pPr>
            <a:lvl3pPr lvl="2">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3pPr>
            <a:lvl4pPr lvl="3">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4pPr>
            <a:lvl5pPr lvl="4">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5pPr>
            <a:lvl6pPr lvl="5">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6pPr>
            <a:lvl7pPr lvl="6">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7pPr>
            <a:lvl8pPr lvl="7">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8pPr>
            <a:lvl9pPr lvl="8">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Delius"/>
              <a:buChar char="●"/>
              <a:defRPr sz="1900" b="1">
                <a:solidFill>
                  <a:schemeClr val="dk2"/>
                </a:solidFill>
                <a:latin typeface="Delius"/>
                <a:ea typeface="Delius"/>
                <a:cs typeface="Delius"/>
                <a:sym typeface="Delius"/>
              </a:defRPr>
            </a:lvl1pPr>
            <a:lvl2pPr marL="914400" lvl="1"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2pPr>
            <a:lvl3pPr marL="1371600" lvl="2"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3pPr>
            <a:lvl4pPr marL="1828800" lvl="3"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4pPr>
            <a:lvl5pPr marL="2286000" lvl="4"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5pPr>
            <a:lvl6pPr marL="2743200" lvl="5"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6pPr>
            <a:lvl7pPr marL="3200400" lvl="6"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7pPr>
            <a:lvl8pPr marL="3657600" lvl="7"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8pPr>
            <a:lvl9pPr marL="4114800" lvl="8" indent="-349250">
              <a:lnSpc>
                <a:spcPct val="115000"/>
              </a:lnSpc>
              <a:spcBef>
                <a:spcPts val="2100"/>
              </a:spcBef>
              <a:spcAft>
                <a:spcPts val="2100"/>
              </a:spcAft>
              <a:buClr>
                <a:schemeClr val="dk2"/>
              </a:buClr>
              <a:buSzPts val="1900"/>
              <a:buFont typeface="Delius"/>
              <a:buChar char="■"/>
              <a:defRPr sz="1900" b="1">
                <a:solidFill>
                  <a:schemeClr val="dk2"/>
                </a:solidFill>
                <a:latin typeface="Delius"/>
                <a:ea typeface="Delius"/>
                <a:cs typeface="Delius"/>
                <a:sym typeface="Deliu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34343"/>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34343"/>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D25A8055-BC66-4C8B-9DC8-3D7F76B55A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9" name="TextBox 3">
            <a:extLst>
              <a:ext uri="{FF2B5EF4-FFF2-40B4-BE49-F238E27FC236}">
                <a16:creationId xmlns:a16="http://schemas.microsoft.com/office/drawing/2014/main" id="{7D811439-80C4-420E-B443-7F7770EBCE27}"/>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4E5D14E8-63FF-4267-9275-1E04D423A1AF}"/>
              </a:ext>
            </a:extLst>
          </p:cNvPr>
          <p:cNvSpPr txBox="1">
            <a:spLocks/>
          </p:cNvSpPr>
          <p:nvPr userDrawn="1"/>
        </p:nvSpPr>
        <p:spPr>
          <a:xfrm>
            <a:off x="1912212" y="782760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455705956"/>
      </p:ext>
    </p:extLst>
  </p:cSld>
  <p:clrMap bg1="lt1" tx1="dk1" bg2="dk2" tx2="lt2" accent1="accent1" accent2="accent2" accent3="accent3" accent4="accent4" accent5="accent5" accent6="accent6" hlink="hlink" folHlink="folHlink"/>
  <p:sldLayoutIdLst>
    <p:sldLayoutId id="2147483702" r:id="rId1"/>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4.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3.xml"/><Relationship Id="rId6" Type="http://schemas.microsoft.com/office/2007/relationships/hdphoto" Target="../media/hdphoto9.wdp"/><Relationship Id="rId5" Type="http://schemas.openxmlformats.org/officeDocument/2006/relationships/image" Target="../media/image31.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4.xml"/><Relationship Id="rId6" Type="http://schemas.microsoft.com/office/2007/relationships/hdphoto" Target="../media/hdphoto9.wdp"/><Relationship Id="rId5" Type="http://schemas.openxmlformats.org/officeDocument/2006/relationships/image" Target="../media/image31.png"/><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3"/><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slideLayout" Target="../slideLayouts/slideLayout5.xml"/><Relationship Id="rId4" Type="http://schemas.openxmlformats.org/officeDocument/2006/relationships/audio" Target="../media/media2.mp3"/><Relationship Id="rId9" Type="http://schemas.openxmlformats.org/officeDocument/2006/relationships/image" Target="../media/image13.tiff"/></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20.wdp"/><Relationship Id="rId3" Type="http://schemas.microsoft.com/office/2007/relationships/hdphoto" Target="../media/hdphoto15.wdp"/><Relationship Id="rId7" Type="http://schemas.microsoft.com/office/2007/relationships/hdphoto" Target="../media/hdphoto17.wdp"/><Relationship Id="rId12"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2.png"/><Relationship Id="rId11" Type="http://schemas.microsoft.com/office/2007/relationships/hdphoto" Target="../media/hdphoto19.wdp"/><Relationship Id="rId5" Type="http://schemas.microsoft.com/office/2007/relationships/hdphoto" Target="../media/hdphoto16.wdp"/><Relationship Id="rId10" Type="http://schemas.openxmlformats.org/officeDocument/2006/relationships/image" Target="../media/image44.png"/><Relationship Id="rId4" Type="http://schemas.openxmlformats.org/officeDocument/2006/relationships/image" Target="../media/image41.png"/><Relationship Id="rId9" Type="http://schemas.microsoft.com/office/2007/relationships/hdphoto" Target="../media/hdphoto18.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4.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3"/><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slideLayout" Target="../slideLayouts/slideLayout6.xml"/><Relationship Id="rId4" Type="http://schemas.openxmlformats.org/officeDocument/2006/relationships/audio" Target="../media/media2.mp3"/><Relationship Id="rId9" Type="http://schemas.openxmlformats.org/officeDocument/2006/relationships/image" Target="../media/image13.tiff"/></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15.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226">
            <a:extLst>
              <a:ext uri="{FF2B5EF4-FFF2-40B4-BE49-F238E27FC236}">
                <a16:creationId xmlns:a16="http://schemas.microsoft.com/office/drawing/2014/main" id="{6AADC884-BF35-43D0-BEE5-73EFDB3037DA}"/>
              </a:ext>
            </a:extLst>
          </p:cNvPr>
          <p:cNvGrpSpPr/>
          <p:nvPr/>
        </p:nvGrpSpPr>
        <p:grpSpPr>
          <a:xfrm>
            <a:off x="2451825" y="638492"/>
            <a:ext cx="2507043" cy="1415410"/>
            <a:chOff x="8726219" y="-661205"/>
            <a:chExt cx="2154936" cy="1322409"/>
          </a:xfrm>
        </p:grpSpPr>
        <p:sp>
          <p:nvSpPr>
            <p:cNvPr id="41"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Google Shape;862;p28">
            <a:extLst>
              <a:ext uri="{FF2B5EF4-FFF2-40B4-BE49-F238E27FC236}">
                <a16:creationId xmlns:a16="http://schemas.microsoft.com/office/drawing/2014/main" id="{E8C3BF62-63EF-4F08-B45C-565EF40774A2}"/>
              </a:ext>
            </a:extLst>
          </p:cNvPr>
          <p:cNvSpPr txBox="1"/>
          <p:nvPr/>
        </p:nvSpPr>
        <p:spPr>
          <a:xfrm>
            <a:off x="3306119" y="3167504"/>
            <a:ext cx="11360700"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l" rtl="0">
              <a:spcBef>
                <a:spcPts val="0"/>
              </a:spcBef>
              <a:spcAft>
                <a:spcPts val="0"/>
              </a:spcAft>
              <a:buNone/>
            </a:pPr>
            <a:r>
              <a:rPr lang="en" sz="6600" b="1" dirty="0" smtClean="0">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rPr>
              <a:t> </a:t>
            </a:r>
            <a:r>
              <a:rPr lang="en" sz="6600" b="1" dirty="0" smtClean="0">
                <a:ln>
                  <a:solidFill>
                    <a:srgbClr val="00FFFF"/>
                  </a:solidFill>
                </a:ln>
                <a:solidFill>
                  <a:schemeClr val="bg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rPr>
              <a:t>ở đồng </a:t>
            </a:r>
            <a:r>
              <a:rPr lang="en" sz="6600" b="1" dirty="0">
                <a:ln>
                  <a:solidFill>
                    <a:srgbClr val="00FFFF"/>
                  </a:solidFill>
                </a:ln>
                <a:solidFill>
                  <a:schemeClr val="bg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rPr>
              <a:t>bằng duyên hải</a:t>
            </a:r>
            <a:endParaRPr sz="6600" b="1" dirty="0">
              <a:ln>
                <a:solidFill>
                  <a:srgbClr val="00FFFF"/>
                </a:solidFill>
              </a:ln>
              <a:solidFill>
                <a:schemeClr val="bg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endParaRPr>
          </a:p>
        </p:txBody>
      </p:sp>
      <p:sp>
        <p:nvSpPr>
          <p:cNvPr id="20" name="TextBox 19"/>
          <p:cNvSpPr txBox="1"/>
          <p:nvPr/>
        </p:nvSpPr>
        <p:spPr>
          <a:xfrm>
            <a:off x="6807199" y="4605404"/>
            <a:ext cx="5921829" cy="1323439"/>
          </a:xfrm>
          <a:prstGeom prst="rect">
            <a:avLst/>
          </a:prstGeom>
          <a:noFill/>
        </p:spPr>
        <p:txBody>
          <a:bodyPr wrap="square" rtlCol="0">
            <a:spAutoFit/>
          </a:bodyPr>
          <a:lstStyle/>
          <a:p>
            <a:r>
              <a:rPr lang="en-US" sz="8000" b="1" i="0" dirty="0" err="1" smtClean="0">
                <a:ln>
                  <a:noFill/>
                </a:ln>
                <a:solidFill>
                  <a:srgbClr val="FFFF00"/>
                </a:solidFill>
                <a:effectLst>
                  <a:outerShdw blurRad="38100" dist="38100" dir="2700000" algn="tl">
                    <a:srgbClr val="000000">
                      <a:alpha val="43137"/>
                    </a:srgbClr>
                  </a:outerShdw>
                </a:effectLst>
                <a:latin typeface="#9Slide06 SVNFresh Script" pitchFamily="2" charset="0"/>
              </a:rPr>
              <a:t>Miền</a:t>
            </a:r>
            <a:r>
              <a:rPr lang="en-US" sz="8000" b="1" i="0" dirty="0" smtClean="0">
                <a:ln>
                  <a:noFill/>
                </a:ln>
                <a:solidFill>
                  <a:srgbClr val="FFFF00"/>
                </a:solidFill>
                <a:effectLst>
                  <a:outerShdw blurRad="38100" dist="38100" dir="2700000" algn="tl">
                    <a:srgbClr val="000000">
                      <a:alpha val="43137"/>
                    </a:srgbClr>
                  </a:outerShdw>
                </a:effectLst>
                <a:latin typeface="#9Slide06 SVNFresh Script" pitchFamily="2" charset="0"/>
              </a:rPr>
              <a:t> </a:t>
            </a:r>
            <a:r>
              <a:rPr lang="en-US" sz="8000" b="1" i="0" dirty="0" err="1" smtClean="0">
                <a:ln>
                  <a:noFill/>
                </a:ln>
                <a:solidFill>
                  <a:srgbClr val="FFFF00"/>
                </a:solidFill>
                <a:effectLst>
                  <a:outerShdw blurRad="38100" dist="38100" dir="2700000" algn="tl">
                    <a:srgbClr val="000000">
                      <a:alpha val="43137"/>
                    </a:srgbClr>
                  </a:outerShdw>
                </a:effectLst>
                <a:latin typeface="#9Slide06 SVNFresh Script" pitchFamily="2" charset="0"/>
              </a:rPr>
              <a:t>Trung</a:t>
            </a:r>
            <a:endParaRPr lang="en-US" sz="8000" dirty="0">
              <a:solidFill>
                <a:srgbClr val="FFFF00"/>
              </a:solidFill>
            </a:endParaRPr>
          </a:p>
        </p:txBody>
      </p:sp>
      <p:sp>
        <p:nvSpPr>
          <p:cNvPr id="21" name="TextBox 20"/>
          <p:cNvSpPr txBox="1"/>
          <p:nvPr/>
        </p:nvSpPr>
        <p:spPr>
          <a:xfrm>
            <a:off x="2467428" y="2294667"/>
            <a:ext cx="9724572" cy="707886"/>
          </a:xfrm>
          <a:prstGeom prst="rect">
            <a:avLst/>
          </a:prstGeom>
          <a:noFill/>
        </p:spPr>
        <p:txBody>
          <a:bodyPr wrap="square" rtlCol="0">
            <a:spAutoFit/>
          </a:bodyPr>
          <a:lstStyle/>
          <a:p>
            <a:pPr algn="ctr"/>
            <a:r>
              <a:rPr lang="en-US" sz="4000" dirty="0"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NGƯỜI DÂN VÀ HOẠT ĐỘNG SẢN XUẤT</a:t>
            </a:r>
            <a:endParaRPr lang="en-US" sz="4000" dirty="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endParaRPr>
          </a:p>
        </p:txBody>
      </p:sp>
      <p:sp>
        <p:nvSpPr>
          <p:cNvPr id="23" name="TextBox 22"/>
          <p:cNvSpPr txBox="1"/>
          <p:nvPr/>
        </p:nvSpPr>
        <p:spPr>
          <a:xfrm>
            <a:off x="2732614" y="893517"/>
            <a:ext cx="1945467" cy="830997"/>
          </a:xfrm>
          <a:prstGeom prst="rect">
            <a:avLst/>
          </a:prstGeom>
          <a:noFill/>
        </p:spPr>
        <p:txBody>
          <a:bodyPr wrap="square" rtlCol="0">
            <a:spAutoFit/>
          </a:bodyPr>
          <a:lstStyle/>
          <a:p>
            <a:r>
              <a:rPr lang="en-US" sz="4800" b="1" dirty="0" err="1" smtClean="0">
                <a:solidFill>
                  <a:srgbClr val="FF3399"/>
                </a:solidFill>
                <a:effectLst>
                  <a:outerShdw blurRad="50800" dist="38100" dir="2700000" algn="tl" rotWithShape="0">
                    <a:prstClr val="black">
                      <a:alpha val="40000"/>
                    </a:prstClr>
                  </a:outerShdw>
                  <a:reflection blurRad="6350" stA="55000" endA="300" endPos="45500" dir="5400000" sy="-100000" algn="bl" rotWithShape="0"/>
                </a:effectLst>
                <a:latin typeface="UTM Edwardian" panose="02040603050506020204" pitchFamily="18" charset="0"/>
              </a:rPr>
              <a:t>Địa</a:t>
            </a:r>
            <a:r>
              <a:rPr lang="en-US" sz="4800" b="1" dirty="0" smtClean="0">
                <a:solidFill>
                  <a:srgbClr val="FF3399"/>
                </a:solidFill>
                <a:effectLst>
                  <a:outerShdw blurRad="50800" dist="38100" dir="2700000" algn="tl" rotWithShape="0">
                    <a:prstClr val="black">
                      <a:alpha val="40000"/>
                    </a:prstClr>
                  </a:outerShdw>
                  <a:reflection blurRad="6350" stA="55000" endA="300" endPos="45500" dir="5400000" sy="-100000" algn="bl" rotWithShape="0"/>
                </a:effectLst>
                <a:latin typeface="UTM Edwardian" panose="02040603050506020204" pitchFamily="18" charset="0"/>
              </a:rPr>
              <a:t> </a:t>
            </a:r>
            <a:r>
              <a:rPr lang="en-US" sz="4800" b="1" dirty="0" err="1" smtClean="0">
                <a:solidFill>
                  <a:srgbClr val="FF3399"/>
                </a:solidFill>
                <a:effectLst>
                  <a:outerShdw blurRad="50800" dist="38100" dir="2700000" algn="tl" rotWithShape="0">
                    <a:prstClr val="black">
                      <a:alpha val="40000"/>
                    </a:prstClr>
                  </a:outerShdw>
                  <a:reflection blurRad="6350" stA="55000" endA="300" endPos="45500" dir="5400000" sy="-100000" algn="bl" rotWithShape="0"/>
                </a:effectLst>
                <a:latin typeface="UTM Edwardian" panose="02040603050506020204" pitchFamily="18" charset="0"/>
              </a:rPr>
              <a:t>lí</a:t>
            </a:r>
            <a:r>
              <a:rPr lang="en-US" sz="4800" b="1" dirty="0" smtClean="0">
                <a:solidFill>
                  <a:srgbClr val="FF3399"/>
                </a:solidFill>
                <a:effectLst>
                  <a:outerShdw blurRad="50800" dist="38100" dir="2700000" algn="tl" rotWithShape="0">
                    <a:prstClr val="black">
                      <a:alpha val="40000"/>
                    </a:prstClr>
                  </a:outerShdw>
                  <a:reflection blurRad="6350" stA="55000" endA="300" endPos="45500" dir="5400000" sy="-100000" algn="bl" rotWithShape="0"/>
                </a:effectLst>
                <a:latin typeface="UTM Edwardian" panose="02040603050506020204" pitchFamily="18" charset="0"/>
              </a:rPr>
              <a:t> 4</a:t>
            </a:r>
            <a:endParaRPr lang="en-US" sz="4800" b="1" dirty="0">
              <a:solidFill>
                <a:srgbClr val="FF3399"/>
              </a:solidFill>
              <a:effectLst>
                <a:outerShdw blurRad="50800" dist="38100" dir="2700000" algn="tl" rotWithShape="0">
                  <a:prstClr val="black">
                    <a:alpha val="40000"/>
                  </a:prstClr>
                </a:outerShdw>
                <a:reflection blurRad="6350" stA="55000" endA="300" endPos="45500" dir="5400000" sy="-100000" algn="bl" rotWithShape="0"/>
              </a:effectLst>
              <a:latin typeface="UTM Edwardian" panose="02040603050506020204" pitchFamily="18" charset="0"/>
            </a:endParaRPr>
          </a:p>
        </p:txBody>
      </p:sp>
      <p:pic>
        <p:nvPicPr>
          <p:cNvPr id="43" name="Picture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280" y="3352799"/>
            <a:ext cx="1604599" cy="2779486"/>
          </a:xfrm>
          <a:prstGeom prst="rect">
            <a:avLst/>
          </a:prstGeom>
        </p:spPr>
      </p:pic>
    </p:spTree>
    <p:extLst>
      <p:ext uri="{BB962C8B-B14F-4D97-AF65-F5344CB8AC3E}">
        <p14:creationId xmlns:p14="http://schemas.microsoft.com/office/powerpoint/2010/main" val="386077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fltVal val="0"/>
                                          </p:val>
                                        </p:tav>
                                        <p:tav tm="100000">
                                          <p:val>
                                            <p:strVal val="#ppt_w"/>
                                          </p:val>
                                        </p:tav>
                                      </p:tavLst>
                                    </p:anim>
                                    <p:anim calcmode="lin" valueType="num">
                                      <p:cBhvr>
                                        <p:cTn id="20" dur="1000" fill="hold"/>
                                        <p:tgtEl>
                                          <p:spTgt spid="21"/>
                                        </p:tgtEl>
                                        <p:attrNameLst>
                                          <p:attrName>ppt_h</p:attrName>
                                        </p:attrNameLst>
                                      </p:cBhvr>
                                      <p:tavLst>
                                        <p:tav tm="0">
                                          <p:val>
                                            <p:fltVal val="0"/>
                                          </p:val>
                                        </p:tav>
                                        <p:tav tm="100000">
                                          <p:val>
                                            <p:strVal val="#ppt_h"/>
                                          </p:val>
                                        </p:tav>
                                      </p:tavLst>
                                    </p:anim>
                                    <p:anim calcmode="lin" valueType="num">
                                      <p:cBhvr>
                                        <p:cTn id="21" dur="1000" fill="hold"/>
                                        <p:tgtEl>
                                          <p:spTgt spid="21"/>
                                        </p:tgtEl>
                                        <p:attrNameLst>
                                          <p:attrName>style.rotation</p:attrName>
                                        </p:attrNameLst>
                                      </p:cBhvr>
                                      <p:tavLst>
                                        <p:tav tm="0">
                                          <p:val>
                                            <p:fltVal val="90"/>
                                          </p:val>
                                        </p:tav>
                                        <p:tav tm="100000">
                                          <p:val>
                                            <p:fltVal val="0"/>
                                          </p:val>
                                        </p:tav>
                                      </p:tavLst>
                                    </p:anim>
                                    <p:animEffect transition="in" filter="fade">
                                      <p:cBhvr>
                                        <p:cTn id="22" dur="1000"/>
                                        <p:tgtEl>
                                          <p:spTgt spid="21"/>
                                        </p:tgtEl>
                                      </p:cBhvr>
                                    </p:animEffect>
                                  </p:childTnLst>
                                </p:cTn>
                              </p:par>
                            </p:childTnLst>
                          </p:cTn>
                        </p:par>
                        <p:par>
                          <p:cTn id="23" fill="hold">
                            <p:stCondLst>
                              <p:cond delay="2500"/>
                            </p:stCondLst>
                            <p:childTnLst>
                              <p:par>
                                <p:cTn id="24" presetID="31" presetClass="entr" presetSubtype="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1000" fill="hold"/>
                                        <p:tgtEl>
                                          <p:spTgt spid="19"/>
                                        </p:tgtEl>
                                        <p:attrNameLst>
                                          <p:attrName>ppt_w</p:attrName>
                                        </p:attrNameLst>
                                      </p:cBhvr>
                                      <p:tavLst>
                                        <p:tav tm="0">
                                          <p:val>
                                            <p:fltVal val="0"/>
                                          </p:val>
                                        </p:tav>
                                        <p:tav tm="100000">
                                          <p:val>
                                            <p:strVal val="#ppt_w"/>
                                          </p:val>
                                        </p:tav>
                                      </p:tavLst>
                                    </p:anim>
                                    <p:anim calcmode="lin" valueType="num">
                                      <p:cBhvr>
                                        <p:cTn id="27" dur="1000" fill="hold"/>
                                        <p:tgtEl>
                                          <p:spTgt spid="19"/>
                                        </p:tgtEl>
                                        <p:attrNameLst>
                                          <p:attrName>ppt_h</p:attrName>
                                        </p:attrNameLst>
                                      </p:cBhvr>
                                      <p:tavLst>
                                        <p:tav tm="0">
                                          <p:val>
                                            <p:fltVal val="0"/>
                                          </p:val>
                                        </p:tav>
                                        <p:tav tm="100000">
                                          <p:val>
                                            <p:strVal val="#ppt_h"/>
                                          </p:val>
                                        </p:tav>
                                      </p:tavLst>
                                    </p:anim>
                                    <p:anim calcmode="lin" valueType="num">
                                      <p:cBhvr>
                                        <p:cTn id="28" dur="1000" fill="hold"/>
                                        <p:tgtEl>
                                          <p:spTgt spid="19"/>
                                        </p:tgtEl>
                                        <p:attrNameLst>
                                          <p:attrName>style.rotation</p:attrName>
                                        </p:attrNameLst>
                                      </p:cBhvr>
                                      <p:tavLst>
                                        <p:tav tm="0">
                                          <p:val>
                                            <p:fltVal val="90"/>
                                          </p:val>
                                        </p:tav>
                                        <p:tav tm="100000">
                                          <p:val>
                                            <p:fltVal val="0"/>
                                          </p:val>
                                        </p:tav>
                                      </p:tavLst>
                                    </p:anim>
                                    <p:animEffect transition="in" filter="fade">
                                      <p:cBhvr>
                                        <p:cTn id="29" dur="1000"/>
                                        <p:tgtEl>
                                          <p:spTgt spid="19"/>
                                        </p:tgtEl>
                                      </p:cBhvr>
                                    </p:animEffect>
                                  </p:childTnLst>
                                </p:cTn>
                              </p:par>
                            </p:childTnLst>
                          </p:cTn>
                        </p:par>
                        <p:par>
                          <p:cTn id="30" fill="hold">
                            <p:stCondLst>
                              <p:cond delay="3500"/>
                            </p:stCondLst>
                            <p:childTnLst>
                              <p:par>
                                <p:cTn id="31" presetID="31"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1000" fill="hold"/>
                                        <p:tgtEl>
                                          <p:spTgt spid="20"/>
                                        </p:tgtEl>
                                        <p:attrNameLst>
                                          <p:attrName>ppt_w</p:attrName>
                                        </p:attrNameLst>
                                      </p:cBhvr>
                                      <p:tavLst>
                                        <p:tav tm="0">
                                          <p:val>
                                            <p:fltVal val="0"/>
                                          </p:val>
                                        </p:tav>
                                        <p:tav tm="100000">
                                          <p:val>
                                            <p:strVal val="#ppt_w"/>
                                          </p:val>
                                        </p:tav>
                                      </p:tavLst>
                                    </p:anim>
                                    <p:anim calcmode="lin" valueType="num">
                                      <p:cBhvr>
                                        <p:cTn id="34" dur="1000" fill="hold"/>
                                        <p:tgtEl>
                                          <p:spTgt spid="20"/>
                                        </p:tgtEl>
                                        <p:attrNameLst>
                                          <p:attrName>ppt_h</p:attrName>
                                        </p:attrNameLst>
                                      </p:cBhvr>
                                      <p:tavLst>
                                        <p:tav tm="0">
                                          <p:val>
                                            <p:fltVal val="0"/>
                                          </p:val>
                                        </p:tav>
                                        <p:tav tm="100000">
                                          <p:val>
                                            <p:strVal val="#ppt_h"/>
                                          </p:val>
                                        </p:tav>
                                      </p:tavLst>
                                    </p:anim>
                                    <p:anim calcmode="lin" valueType="num">
                                      <p:cBhvr>
                                        <p:cTn id="35" dur="1000" fill="hold"/>
                                        <p:tgtEl>
                                          <p:spTgt spid="20"/>
                                        </p:tgtEl>
                                        <p:attrNameLst>
                                          <p:attrName>style.rotation</p:attrName>
                                        </p:attrNameLst>
                                      </p:cBhvr>
                                      <p:tavLst>
                                        <p:tav tm="0">
                                          <p:val>
                                            <p:fltVal val="90"/>
                                          </p:val>
                                        </p:tav>
                                        <p:tav tm="100000">
                                          <p:val>
                                            <p:fltVal val="0"/>
                                          </p:val>
                                        </p:tav>
                                      </p:tavLst>
                                    </p:anim>
                                    <p:animEffect transition="in" filter="fade">
                                      <p:cBhvr>
                                        <p:cTn id="3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53"/>
          <p:cNvSpPr/>
          <p:nvPr/>
        </p:nvSpPr>
        <p:spPr>
          <a:xfrm>
            <a:off x="76205" y="132432"/>
            <a:ext cx="5997050" cy="4466864"/>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 name="Picture 11" descr="BDo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0"/>
            <a:ext cx="571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4" descr="DSC_4892"/>
          <p:cNvPicPr>
            <a:picLocks noChangeAspect="1" noChangeArrowheads="1"/>
          </p:cNvPicPr>
          <p:nvPr/>
        </p:nvPicPr>
        <p:blipFill>
          <a:blip r:embed="rId3">
            <a:lum bright="-16000"/>
            <a:extLst>
              <a:ext uri="{28A0092B-C50C-407E-A947-70E740481C1C}">
                <a14:useLocalDpi xmlns:a14="http://schemas.microsoft.com/office/drawing/2010/main" val="0"/>
              </a:ext>
            </a:extLst>
          </a:blip>
          <a:srcRect l="1939" t="42258" r="69254" b="35764"/>
          <a:stretch>
            <a:fillRect/>
          </a:stretch>
        </p:blipFill>
        <p:spPr bwMode="auto">
          <a:xfrm>
            <a:off x="3938629" y="3610307"/>
            <a:ext cx="3777929" cy="3247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61385" y="132432"/>
            <a:ext cx="5426690" cy="4154984"/>
          </a:xfrm>
          <a:prstGeom prst="rect">
            <a:avLst/>
          </a:prstGeom>
          <a:noFill/>
        </p:spPr>
        <p:txBody>
          <a:bodyPr wrap="square" rtlCol="0">
            <a:spAutoFit/>
          </a:bodyPr>
          <a:lstStyle/>
          <a:p>
            <a:pPr algn="just">
              <a:spcBef>
                <a:spcPct val="50000"/>
              </a:spcBef>
            </a:pPr>
            <a:r>
              <a:rPr lang="en-US" altLang="en-US" sz="4400" b="1" dirty="0" smtClean="0">
                <a:solidFill>
                  <a:srgbClr val="0000FF"/>
                </a:solidFill>
                <a:latin typeface="UTM Aptima" panose="02040603050506020204" pitchFamily="18" charset="0"/>
              </a:rPr>
              <a:t>2) So </a:t>
            </a:r>
            <a:r>
              <a:rPr lang="en-US" altLang="en-US" sz="4400" b="1" dirty="0" err="1" smtClean="0">
                <a:solidFill>
                  <a:srgbClr val="0000FF"/>
                </a:solidFill>
                <a:latin typeface="UTM Aptima" panose="02040603050506020204" pitchFamily="18" charset="0"/>
              </a:rPr>
              <a:t>sánh</a:t>
            </a:r>
            <a:r>
              <a:rPr lang="en-US" altLang="en-US" sz="4400" b="1" dirty="0" smtClean="0">
                <a:solidFill>
                  <a:srgbClr val="0000FF"/>
                </a:solidFill>
                <a:latin typeface="UTM Aptima" panose="02040603050506020204" pitchFamily="18" charset="0"/>
              </a:rPr>
              <a:t> </a:t>
            </a:r>
            <a:r>
              <a:rPr lang="en-US" altLang="en-US" sz="4400" b="1" dirty="0" err="1" smtClean="0">
                <a:solidFill>
                  <a:srgbClr val="0000FF"/>
                </a:solidFill>
                <a:latin typeface="UTM Aptima" panose="02040603050506020204" pitchFamily="18" charset="0"/>
              </a:rPr>
              <a:t>dân</a:t>
            </a:r>
            <a:r>
              <a:rPr lang="en-US" altLang="en-US" sz="4400" b="1" dirty="0" smtClean="0">
                <a:solidFill>
                  <a:srgbClr val="0000FF"/>
                </a:solidFill>
                <a:latin typeface="UTM Aptima" panose="02040603050506020204" pitchFamily="18" charset="0"/>
              </a:rPr>
              <a:t> </a:t>
            </a:r>
            <a:r>
              <a:rPr lang="en-US" altLang="en-US" sz="4400" b="1" dirty="0" err="1">
                <a:solidFill>
                  <a:srgbClr val="0000FF"/>
                </a:solidFill>
                <a:latin typeface="UTM Aptima" panose="02040603050506020204" pitchFamily="18" charset="0"/>
              </a:rPr>
              <a:t>số</a:t>
            </a:r>
            <a:r>
              <a:rPr lang="en-US" altLang="en-US" sz="4400" b="1" dirty="0">
                <a:solidFill>
                  <a:srgbClr val="0000FF"/>
                </a:solidFill>
                <a:latin typeface="UTM Aptima" panose="02040603050506020204" pitchFamily="18" charset="0"/>
              </a:rPr>
              <a:t> </a:t>
            </a:r>
            <a:r>
              <a:rPr lang="en-US" altLang="en-US" sz="4400" b="1" dirty="0" err="1">
                <a:solidFill>
                  <a:srgbClr val="0000FF"/>
                </a:solidFill>
                <a:latin typeface="UTM Aptima" panose="02040603050506020204" pitchFamily="18" charset="0"/>
              </a:rPr>
              <a:t>của</a:t>
            </a:r>
            <a:r>
              <a:rPr lang="en-US" altLang="en-US" sz="4400" b="1" dirty="0">
                <a:solidFill>
                  <a:srgbClr val="0000FF"/>
                </a:solidFill>
                <a:latin typeface="UTM Aptima" panose="02040603050506020204" pitchFamily="18" charset="0"/>
              </a:rPr>
              <a:t> </a:t>
            </a:r>
            <a:r>
              <a:rPr lang="en-US" altLang="en-US" sz="4400" b="1" dirty="0" err="1">
                <a:solidFill>
                  <a:srgbClr val="0000FF"/>
                </a:solidFill>
                <a:latin typeface="UTM Aptima" panose="02040603050506020204" pitchFamily="18" charset="0"/>
              </a:rPr>
              <a:t>đồng</a:t>
            </a:r>
            <a:r>
              <a:rPr lang="en-US" altLang="en-US" sz="4400" b="1" dirty="0">
                <a:solidFill>
                  <a:srgbClr val="0000FF"/>
                </a:solidFill>
                <a:latin typeface="UTM Aptima" panose="02040603050506020204" pitchFamily="18" charset="0"/>
              </a:rPr>
              <a:t> </a:t>
            </a:r>
            <a:r>
              <a:rPr lang="en-US" altLang="en-US" sz="4400" b="1" dirty="0" err="1">
                <a:solidFill>
                  <a:srgbClr val="0000FF"/>
                </a:solidFill>
                <a:latin typeface="UTM Aptima" panose="02040603050506020204" pitchFamily="18" charset="0"/>
              </a:rPr>
              <a:t>bằng</a:t>
            </a:r>
            <a:r>
              <a:rPr lang="en-US" altLang="en-US" sz="4400" b="1" dirty="0">
                <a:solidFill>
                  <a:srgbClr val="0000FF"/>
                </a:solidFill>
                <a:latin typeface="UTM Aptima" panose="02040603050506020204" pitchFamily="18" charset="0"/>
              </a:rPr>
              <a:t> </a:t>
            </a:r>
            <a:r>
              <a:rPr lang="en-US" altLang="en-US" sz="4400" b="1" dirty="0" err="1">
                <a:solidFill>
                  <a:srgbClr val="0000FF"/>
                </a:solidFill>
                <a:latin typeface="UTM Aptima" panose="02040603050506020204" pitchFamily="18" charset="0"/>
              </a:rPr>
              <a:t>duyên</a:t>
            </a:r>
            <a:r>
              <a:rPr lang="en-US" altLang="en-US" sz="4400" b="1" dirty="0">
                <a:solidFill>
                  <a:srgbClr val="0000FF"/>
                </a:solidFill>
                <a:latin typeface="UTM Aptima" panose="02040603050506020204" pitchFamily="18" charset="0"/>
              </a:rPr>
              <a:t> </a:t>
            </a:r>
            <a:r>
              <a:rPr lang="en-US" altLang="en-US" sz="4400" b="1" dirty="0" err="1">
                <a:solidFill>
                  <a:srgbClr val="0000FF"/>
                </a:solidFill>
                <a:latin typeface="UTM Aptima" panose="02040603050506020204" pitchFamily="18" charset="0"/>
              </a:rPr>
              <a:t>hải</a:t>
            </a:r>
            <a:r>
              <a:rPr lang="en-US" altLang="en-US" sz="4400" b="1" dirty="0">
                <a:solidFill>
                  <a:srgbClr val="0000FF"/>
                </a:solidFill>
                <a:latin typeface="UTM Aptima" panose="02040603050506020204" pitchFamily="18" charset="0"/>
              </a:rPr>
              <a:t> </a:t>
            </a:r>
            <a:r>
              <a:rPr lang="en-US" altLang="en-US" sz="4400" b="1" dirty="0" err="1">
                <a:solidFill>
                  <a:srgbClr val="0000FF"/>
                </a:solidFill>
                <a:latin typeface="UTM Aptima" panose="02040603050506020204" pitchFamily="18" charset="0"/>
              </a:rPr>
              <a:t>miền</a:t>
            </a:r>
            <a:r>
              <a:rPr lang="en-US" altLang="en-US" sz="4400" b="1" dirty="0">
                <a:solidFill>
                  <a:srgbClr val="0000FF"/>
                </a:solidFill>
                <a:latin typeface="UTM Aptima" panose="02040603050506020204" pitchFamily="18" charset="0"/>
              </a:rPr>
              <a:t> </a:t>
            </a:r>
            <a:r>
              <a:rPr lang="en-US" altLang="en-US" sz="4400" b="1" dirty="0" err="1">
                <a:solidFill>
                  <a:srgbClr val="0000FF"/>
                </a:solidFill>
                <a:latin typeface="UTM Aptima" panose="02040603050506020204" pitchFamily="18" charset="0"/>
              </a:rPr>
              <a:t>Trung</a:t>
            </a:r>
            <a:r>
              <a:rPr lang="en-US" altLang="en-US" sz="4400" b="1" dirty="0">
                <a:solidFill>
                  <a:srgbClr val="0000FF"/>
                </a:solidFill>
                <a:latin typeface="UTM Aptima" panose="02040603050506020204" pitchFamily="18" charset="0"/>
              </a:rPr>
              <a:t> </a:t>
            </a:r>
            <a:r>
              <a:rPr lang="en-US" altLang="en-US" sz="4400" b="1" dirty="0" err="1">
                <a:solidFill>
                  <a:srgbClr val="0000FF"/>
                </a:solidFill>
                <a:latin typeface="UTM Aptima" panose="02040603050506020204" pitchFamily="18" charset="0"/>
              </a:rPr>
              <a:t>với</a:t>
            </a:r>
            <a:r>
              <a:rPr lang="en-US" altLang="en-US" sz="4400" b="1" dirty="0">
                <a:solidFill>
                  <a:srgbClr val="0000FF"/>
                </a:solidFill>
                <a:latin typeface="UTM Aptima" panose="02040603050506020204" pitchFamily="18" charset="0"/>
              </a:rPr>
              <a:t> </a:t>
            </a:r>
            <a:r>
              <a:rPr lang="en-US" altLang="en-US" sz="4400" b="1" dirty="0" err="1">
                <a:solidFill>
                  <a:srgbClr val="0000FF"/>
                </a:solidFill>
                <a:latin typeface="UTM Aptima" panose="02040603050506020204" pitchFamily="18" charset="0"/>
              </a:rPr>
              <a:t>dân</a:t>
            </a:r>
            <a:r>
              <a:rPr lang="en-US" altLang="en-US" sz="4400" b="1" dirty="0">
                <a:solidFill>
                  <a:srgbClr val="0000FF"/>
                </a:solidFill>
                <a:latin typeface="UTM Aptima" panose="02040603050506020204" pitchFamily="18" charset="0"/>
              </a:rPr>
              <a:t> </a:t>
            </a:r>
            <a:r>
              <a:rPr lang="en-US" altLang="en-US" sz="4400" b="1" dirty="0" err="1" smtClean="0">
                <a:solidFill>
                  <a:srgbClr val="0000FF"/>
                </a:solidFill>
                <a:latin typeface="UTM Aptima" panose="02040603050506020204" pitchFamily="18" charset="0"/>
              </a:rPr>
              <a:t>số</a:t>
            </a:r>
            <a:r>
              <a:rPr lang="en-US" altLang="en-US" sz="4400" b="1" dirty="0" smtClean="0">
                <a:solidFill>
                  <a:srgbClr val="0000FF"/>
                </a:solidFill>
                <a:latin typeface="UTM Aptima" panose="02040603050506020204" pitchFamily="18" charset="0"/>
              </a:rPr>
              <a:t> ở </a:t>
            </a:r>
            <a:r>
              <a:rPr lang="en-US" altLang="en-US" sz="4400" b="1" dirty="0" err="1" smtClean="0">
                <a:solidFill>
                  <a:srgbClr val="0000FF"/>
                </a:solidFill>
                <a:latin typeface="UTM Aptima" panose="02040603050506020204" pitchFamily="18" charset="0"/>
              </a:rPr>
              <a:t>Tây</a:t>
            </a:r>
            <a:r>
              <a:rPr lang="en-US" altLang="en-US" sz="4400" b="1" dirty="0" smtClean="0">
                <a:solidFill>
                  <a:srgbClr val="0000FF"/>
                </a:solidFill>
                <a:latin typeface="UTM Aptima" panose="02040603050506020204" pitchFamily="18" charset="0"/>
              </a:rPr>
              <a:t> </a:t>
            </a:r>
            <a:r>
              <a:rPr lang="en-US" altLang="en-US" sz="4400" b="1" dirty="0" err="1" smtClean="0">
                <a:solidFill>
                  <a:srgbClr val="0000FF"/>
                </a:solidFill>
                <a:latin typeface="UTM Aptima" panose="02040603050506020204" pitchFamily="18" charset="0"/>
              </a:rPr>
              <a:t>Nguyên</a:t>
            </a:r>
            <a:r>
              <a:rPr lang="en-US" altLang="en-US" sz="4400" b="1" dirty="0" smtClean="0">
                <a:solidFill>
                  <a:srgbClr val="0000FF"/>
                </a:solidFill>
                <a:latin typeface="UTM Aptima" panose="02040603050506020204" pitchFamily="18" charset="0"/>
              </a:rPr>
              <a:t> </a:t>
            </a:r>
            <a:r>
              <a:rPr lang="en-US" altLang="en-US" sz="4400" b="1" dirty="0" err="1" smtClean="0">
                <a:solidFill>
                  <a:srgbClr val="0000FF"/>
                </a:solidFill>
                <a:latin typeface="UTM Aptima" panose="02040603050506020204" pitchFamily="18" charset="0"/>
              </a:rPr>
              <a:t>và</a:t>
            </a:r>
            <a:r>
              <a:rPr lang="en-US" altLang="en-US" sz="4400" b="1" dirty="0" smtClean="0">
                <a:solidFill>
                  <a:srgbClr val="0000FF"/>
                </a:solidFill>
                <a:latin typeface="UTM Aptima" panose="02040603050506020204" pitchFamily="18" charset="0"/>
              </a:rPr>
              <a:t> </a:t>
            </a:r>
            <a:r>
              <a:rPr lang="en-US" altLang="en-US" sz="4400" b="1" dirty="0" err="1" smtClean="0">
                <a:solidFill>
                  <a:srgbClr val="0000FF"/>
                </a:solidFill>
                <a:latin typeface="UTM Aptima" panose="02040603050506020204" pitchFamily="18" charset="0"/>
              </a:rPr>
              <a:t>vùng</a:t>
            </a:r>
            <a:r>
              <a:rPr lang="en-US" altLang="en-US" sz="4400" b="1" dirty="0" smtClean="0">
                <a:solidFill>
                  <a:srgbClr val="0000FF"/>
                </a:solidFill>
                <a:latin typeface="UTM Aptima" panose="02040603050506020204" pitchFamily="18" charset="0"/>
              </a:rPr>
              <a:t> </a:t>
            </a:r>
            <a:r>
              <a:rPr lang="en-US" altLang="en-US" sz="4400" b="1" dirty="0" err="1" smtClean="0">
                <a:solidFill>
                  <a:srgbClr val="0000FF"/>
                </a:solidFill>
                <a:latin typeface="UTM Aptima" panose="02040603050506020204" pitchFamily="18" charset="0"/>
              </a:rPr>
              <a:t>núi</a:t>
            </a:r>
            <a:r>
              <a:rPr lang="en-US" altLang="en-US" sz="4400" b="1" dirty="0" smtClean="0">
                <a:solidFill>
                  <a:srgbClr val="0000FF"/>
                </a:solidFill>
                <a:latin typeface="UTM Aptima" panose="02040603050506020204" pitchFamily="18" charset="0"/>
              </a:rPr>
              <a:t> </a:t>
            </a:r>
            <a:r>
              <a:rPr lang="en-US" altLang="en-US" sz="4400" b="1" dirty="0" err="1" smtClean="0">
                <a:solidFill>
                  <a:srgbClr val="0000FF"/>
                </a:solidFill>
                <a:latin typeface="UTM Aptima" panose="02040603050506020204" pitchFamily="18" charset="0"/>
              </a:rPr>
              <a:t>Hoàng</a:t>
            </a:r>
            <a:r>
              <a:rPr lang="en-US" altLang="en-US" sz="4400" b="1" dirty="0" smtClean="0">
                <a:solidFill>
                  <a:srgbClr val="0000FF"/>
                </a:solidFill>
                <a:latin typeface="UTM Aptima" panose="02040603050506020204" pitchFamily="18" charset="0"/>
              </a:rPr>
              <a:t> </a:t>
            </a:r>
            <a:r>
              <a:rPr lang="en-US" altLang="en-US" sz="4400" b="1" dirty="0" err="1" smtClean="0">
                <a:solidFill>
                  <a:srgbClr val="0000FF"/>
                </a:solidFill>
                <a:latin typeface="UTM Aptima" panose="02040603050506020204" pitchFamily="18" charset="0"/>
              </a:rPr>
              <a:t>Liên</a:t>
            </a:r>
            <a:r>
              <a:rPr lang="en-US" altLang="en-US" sz="4400" b="1" dirty="0" smtClean="0">
                <a:solidFill>
                  <a:srgbClr val="0000FF"/>
                </a:solidFill>
                <a:latin typeface="UTM Aptima" panose="02040603050506020204" pitchFamily="18" charset="0"/>
              </a:rPr>
              <a:t> </a:t>
            </a:r>
            <a:r>
              <a:rPr lang="en-US" altLang="en-US" sz="4400" b="1" dirty="0" err="1" smtClean="0">
                <a:solidFill>
                  <a:srgbClr val="0000FF"/>
                </a:solidFill>
                <a:latin typeface="UTM Aptima" panose="02040603050506020204" pitchFamily="18" charset="0"/>
              </a:rPr>
              <a:t>Sơn</a:t>
            </a:r>
            <a:r>
              <a:rPr lang="en-US" altLang="en-US" sz="4400" b="1" dirty="0" smtClean="0">
                <a:solidFill>
                  <a:srgbClr val="0000FF"/>
                </a:solidFill>
                <a:latin typeface="UTM Aptima" panose="02040603050506020204" pitchFamily="18" charset="0"/>
              </a:rPr>
              <a:t>.</a:t>
            </a:r>
            <a:endParaRPr lang="en-US" altLang="en-US" sz="4400" b="1" dirty="0">
              <a:solidFill>
                <a:srgbClr val="0000FF"/>
              </a:solidFill>
              <a:latin typeface="UTM Aptima" panose="02040603050506020204" pitchFamily="18" charset="0"/>
            </a:endParaRPr>
          </a:p>
        </p:txBody>
      </p:sp>
      <p:sp>
        <p:nvSpPr>
          <p:cNvPr id="7" name="TextBox 6"/>
          <p:cNvSpPr txBox="1"/>
          <p:nvPr/>
        </p:nvSpPr>
        <p:spPr>
          <a:xfrm>
            <a:off x="339207" y="132432"/>
            <a:ext cx="5426690" cy="4154984"/>
          </a:xfrm>
          <a:prstGeom prst="rect">
            <a:avLst/>
          </a:prstGeom>
          <a:noFill/>
        </p:spPr>
        <p:txBody>
          <a:bodyPr wrap="square" rtlCol="0">
            <a:spAutoFit/>
          </a:bodyPr>
          <a:lstStyle/>
          <a:p>
            <a:pPr algn="just">
              <a:spcBef>
                <a:spcPct val="50000"/>
              </a:spcBef>
            </a:pPr>
            <a:r>
              <a:rPr lang="en-US" altLang="en-US" sz="4400" b="1" dirty="0" err="1">
                <a:solidFill>
                  <a:srgbClr val="FFC000"/>
                </a:solidFill>
                <a:latin typeface="UTM Aptima" panose="02040603050506020204" pitchFamily="18" charset="0"/>
              </a:rPr>
              <a:t>D</a:t>
            </a:r>
            <a:r>
              <a:rPr lang="en-US" altLang="en-US" sz="4400" b="1" dirty="0" err="1" smtClean="0">
                <a:solidFill>
                  <a:srgbClr val="FFC000"/>
                </a:solidFill>
                <a:latin typeface="UTM Aptima" panose="02040603050506020204" pitchFamily="18" charset="0"/>
              </a:rPr>
              <a:t>ân</a:t>
            </a:r>
            <a:r>
              <a:rPr lang="en-US" altLang="en-US" sz="4400" b="1" dirty="0" smtClean="0">
                <a:solidFill>
                  <a:srgbClr val="FFC000"/>
                </a:solidFill>
                <a:latin typeface="UTM Aptima" panose="02040603050506020204" pitchFamily="18" charset="0"/>
              </a:rPr>
              <a:t> </a:t>
            </a:r>
            <a:r>
              <a:rPr lang="en-US" altLang="en-US" sz="4400" b="1" dirty="0" err="1">
                <a:solidFill>
                  <a:srgbClr val="FFC000"/>
                </a:solidFill>
                <a:latin typeface="UTM Aptima" panose="02040603050506020204" pitchFamily="18" charset="0"/>
              </a:rPr>
              <a:t>số</a:t>
            </a:r>
            <a:r>
              <a:rPr lang="en-US" altLang="en-US" sz="4400" b="1" dirty="0">
                <a:solidFill>
                  <a:srgbClr val="FFC000"/>
                </a:solidFill>
                <a:latin typeface="UTM Aptima" panose="02040603050506020204" pitchFamily="18" charset="0"/>
              </a:rPr>
              <a:t> </a:t>
            </a:r>
            <a:r>
              <a:rPr lang="en-US" altLang="en-US" sz="4400" b="1" dirty="0" err="1">
                <a:solidFill>
                  <a:srgbClr val="FFC000"/>
                </a:solidFill>
                <a:latin typeface="UTM Aptima" panose="02040603050506020204" pitchFamily="18" charset="0"/>
              </a:rPr>
              <a:t>của</a:t>
            </a:r>
            <a:r>
              <a:rPr lang="en-US" altLang="en-US" sz="4400" b="1" dirty="0">
                <a:solidFill>
                  <a:srgbClr val="FFC000"/>
                </a:solidFill>
                <a:latin typeface="UTM Aptima" panose="02040603050506020204" pitchFamily="18" charset="0"/>
              </a:rPr>
              <a:t> </a:t>
            </a:r>
            <a:r>
              <a:rPr lang="en-US" altLang="en-US" sz="4400" b="1" dirty="0" err="1">
                <a:solidFill>
                  <a:srgbClr val="FFC000"/>
                </a:solidFill>
                <a:latin typeface="UTM Aptima" panose="02040603050506020204" pitchFamily="18" charset="0"/>
              </a:rPr>
              <a:t>đồng</a:t>
            </a:r>
            <a:r>
              <a:rPr lang="en-US" altLang="en-US" sz="4400" b="1" dirty="0">
                <a:solidFill>
                  <a:srgbClr val="FFC000"/>
                </a:solidFill>
                <a:latin typeface="UTM Aptima" panose="02040603050506020204" pitchFamily="18" charset="0"/>
              </a:rPr>
              <a:t> </a:t>
            </a:r>
            <a:r>
              <a:rPr lang="en-US" altLang="en-US" sz="4400" b="1" dirty="0" err="1">
                <a:solidFill>
                  <a:srgbClr val="FFC000"/>
                </a:solidFill>
                <a:latin typeface="UTM Aptima" panose="02040603050506020204" pitchFamily="18" charset="0"/>
              </a:rPr>
              <a:t>bằng</a:t>
            </a:r>
            <a:r>
              <a:rPr lang="en-US" altLang="en-US" sz="4400" b="1" dirty="0">
                <a:solidFill>
                  <a:srgbClr val="FFC000"/>
                </a:solidFill>
                <a:latin typeface="UTM Aptima" panose="02040603050506020204" pitchFamily="18" charset="0"/>
              </a:rPr>
              <a:t> </a:t>
            </a:r>
            <a:r>
              <a:rPr lang="en-US" altLang="en-US" sz="4400" b="1" dirty="0" err="1">
                <a:solidFill>
                  <a:srgbClr val="FFC000"/>
                </a:solidFill>
                <a:latin typeface="UTM Aptima" panose="02040603050506020204" pitchFamily="18" charset="0"/>
              </a:rPr>
              <a:t>duyên</a:t>
            </a:r>
            <a:r>
              <a:rPr lang="en-US" altLang="en-US" sz="4400" b="1" dirty="0">
                <a:solidFill>
                  <a:srgbClr val="FFC000"/>
                </a:solidFill>
                <a:latin typeface="UTM Aptima" panose="02040603050506020204" pitchFamily="18" charset="0"/>
              </a:rPr>
              <a:t> </a:t>
            </a:r>
            <a:r>
              <a:rPr lang="en-US" altLang="en-US" sz="4400" b="1" dirty="0" err="1">
                <a:solidFill>
                  <a:srgbClr val="FFC000"/>
                </a:solidFill>
                <a:latin typeface="UTM Aptima" panose="02040603050506020204" pitchFamily="18" charset="0"/>
              </a:rPr>
              <a:t>hải</a:t>
            </a:r>
            <a:r>
              <a:rPr lang="en-US" altLang="en-US" sz="4400" b="1" dirty="0">
                <a:solidFill>
                  <a:srgbClr val="FFC000"/>
                </a:solidFill>
                <a:latin typeface="UTM Aptima" panose="02040603050506020204" pitchFamily="18" charset="0"/>
              </a:rPr>
              <a:t> </a:t>
            </a:r>
            <a:r>
              <a:rPr lang="en-US" altLang="en-US" sz="4400" b="1" dirty="0" err="1">
                <a:solidFill>
                  <a:srgbClr val="FFC000"/>
                </a:solidFill>
                <a:latin typeface="UTM Aptima" panose="02040603050506020204" pitchFamily="18" charset="0"/>
              </a:rPr>
              <a:t>miền</a:t>
            </a:r>
            <a:r>
              <a:rPr lang="en-US" altLang="en-US" sz="4400" b="1" dirty="0">
                <a:solidFill>
                  <a:srgbClr val="FFC000"/>
                </a:solidFill>
                <a:latin typeface="UTM Aptima" panose="02040603050506020204" pitchFamily="18" charset="0"/>
              </a:rPr>
              <a:t> </a:t>
            </a:r>
            <a:r>
              <a:rPr lang="en-US" altLang="en-US" sz="4400" b="1" dirty="0" err="1">
                <a:solidFill>
                  <a:srgbClr val="FFC000"/>
                </a:solidFill>
                <a:latin typeface="UTM Aptima" panose="02040603050506020204" pitchFamily="18" charset="0"/>
              </a:rPr>
              <a:t>Trung</a:t>
            </a:r>
            <a:r>
              <a:rPr lang="en-US" altLang="en-US" sz="4400" b="1" dirty="0">
                <a:solidFill>
                  <a:srgbClr val="FFC000"/>
                </a:solidFill>
                <a:latin typeface="UTM Aptima" panose="02040603050506020204" pitchFamily="18" charset="0"/>
              </a:rPr>
              <a:t> </a:t>
            </a:r>
            <a:r>
              <a:rPr lang="en-US" altLang="en-US" sz="4400" b="1" dirty="0" err="1" smtClean="0">
                <a:solidFill>
                  <a:srgbClr val="FF3399"/>
                </a:solidFill>
                <a:latin typeface="UTM Aptima" panose="02040603050506020204" pitchFamily="18" charset="0"/>
              </a:rPr>
              <a:t>nhiều</a:t>
            </a:r>
            <a:r>
              <a:rPr lang="en-US" altLang="en-US" sz="4400" b="1" dirty="0" smtClean="0">
                <a:solidFill>
                  <a:srgbClr val="FF3399"/>
                </a:solidFill>
                <a:latin typeface="UTM Aptima" panose="02040603050506020204" pitchFamily="18" charset="0"/>
              </a:rPr>
              <a:t> </a:t>
            </a:r>
            <a:r>
              <a:rPr lang="en-US" altLang="en-US" sz="4400" b="1" dirty="0" err="1" smtClean="0">
                <a:solidFill>
                  <a:srgbClr val="FF3399"/>
                </a:solidFill>
                <a:latin typeface="UTM Aptima" panose="02040603050506020204" pitchFamily="18" charset="0"/>
              </a:rPr>
              <a:t>hơn</a:t>
            </a:r>
            <a:r>
              <a:rPr lang="en-US" altLang="en-US" sz="4400" b="1" dirty="0" smtClean="0">
                <a:solidFill>
                  <a:srgbClr val="FF3399"/>
                </a:solidFill>
                <a:latin typeface="UTM Aptima" panose="02040603050506020204" pitchFamily="18" charset="0"/>
              </a:rPr>
              <a:t> </a:t>
            </a:r>
            <a:r>
              <a:rPr lang="en-US" altLang="en-US" sz="4400" b="1" dirty="0" err="1">
                <a:solidFill>
                  <a:srgbClr val="FFC000"/>
                </a:solidFill>
                <a:latin typeface="UTM Aptima" panose="02040603050506020204" pitchFamily="18" charset="0"/>
              </a:rPr>
              <a:t>dân</a:t>
            </a:r>
            <a:r>
              <a:rPr lang="en-US" altLang="en-US" sz="4400" b="1" dirty="0">
                <a:solidFill>
                  <a:srgbClr val="FFC000"/>
                </a:solidFill>
                <a:latin typeface="UTM Aptima" panose="02040603050506020204" pitchFamily="18" charset="0"/>
              </a:rPr>
              <a:t> </a:t>
            </a:r>
            <a:r>
              <a:rPr lang="en-US" altLang="en-US" sz="4400" b="1" dirty="0" err="1">
                <a:solidFill>
                  <a:srgbClr val="FFC000"/>
                </a:solidFill>
                <a:latin typeface="UTM Aptima" panose="02040603050506020204" pitchFamily="18" charset="0"/>
              </a:rPr>
              <a:t>số</a:t>
            </a:r>
            <a:r>
              <a:rPr lang="en-US" altLang="en-US" sz="4400" b="1" dirty="0">
                <a:solidFill>
                  <a:srgbClr val="FFC000"/>
                </a:solidFill>
                <a:latin typeface="UTM Aptima" panose="02040603050506020204" pitchFamily="18" charset="0"/>
              </a:rPr>
              <a:t> ở </a:t>
            </a:r>
            <a:r>
              <a:rPr lang="en-US" altLang="en-US" sz="4400" b="1" dirty="0" err="1" smtClean="0">
                <a:solidFill>
                  <a:srgbClr val="FFC000"/>
                </a:solidFill>
                <a:latin typeface="UTM Aptima" panose="02040603050506020204" pitchFamily="18" charset="0"/>
              </a:rPr>
              <a:t>Tây</a:t>
            </a:r>
            <a:r>
              <a:rPr lang="en-US" altLang="en-US" sz="4400" b="1" dirty="0" smtClean="0">
                <a:solidFill>
                  <a:srgbClr val="FFC000"/>
                </a:solidFill>
                <a:latin typeface="UTM Aptima" panose="02040603050506020204" pitchFamily="18" charset="0"/>
              </a:rPr>
              <a:t> </a:t>
            </a:r>
            <a:r>
              <a:rPr lang="en-US" altLang="en-US" sz="4400" b="1" dirty="0" err="1" smtClean="0">
                <a:solidFill>
                  <a:srgbClr val="FFC000"/>
                </a:solidFill>
                <a:latin typeface="UTM Aptima" panose="02040603050506020204" pitchFamily="18" charset="0"/>
              </a:rPr>
              <a:t>nguyên</a:t>
            </a:r>
            <a:r>
              <a:rPr lang="en-US" altLang="en-US" sz="4400" b="1" dirty="0" smtClean="0">
                <a:solidFill>
                  <a:srgbClr val="FFC000"/>
                </a:solidFill>
                <a:latin typeface="UTM Aptima" panose="02040603050506020204" pitchFamily="18" charset="0"/>
              </a:rPr>
              <a:t> </a:t>
            </a:r>
            <a:r>
              <a:rPr lang="en-US" altLang="en-US" sz="4400" b="1" dirty="0" err="1" smtClean="0">
                <a:solidFill>
                  <a:srgbClr val="FFC000"/>
                </a:solidFill>
                <a:latin typeface="UTM Aptima" panose="02040603050506020204" pitchFamily="18" charset="0"/>
              </a:rPr>
              <a:t>và</a:t>
            </a:r>
            <a:r>
              <a:rPr lang="en-US" altLang="en-US" sz="4400" b="1" dirty="0" smtClean="0">
                <a:solidFill>
                  <a:srgbClr val="FFC000"/>
                </a:solidFill>
                <a:latin typeface="UTM Aptima" panose="02040603050506020204" pitchFamily="18" charset="0"/>
              </a:rPr>
              <a:t> </a:t>
            </a:r>
            <a:r>
              <a:rPr lang="en-US" altLang="en-US" sz="4400" b="1" dirty="0" err="1" smtClean="0">
                <a:solidFill>
                  <a:srgbClr val="FFC000"/>
                </a:solidFill>
                <a:latin typeface="UTM Aptima" panose="02040603050506020204" pitchFamily="18" charset="0"/>
              </a:rPr>
              <a:t>vùng</a:t>
            </a:r>
            <a:r>
              <a:rPr lang="en-US" altLang="en-US" sz="4400" b="1" dirty="0" smtClean="0">
                <a:solidFill>
                  <a:srgbClr val="FFC000"/>
                </a:solidFill>
                <a:latin typeface="UTM Aptima" panose="02040603050506020204" pitchFamily="18" charset="0"/>
              </a:rPr>
              <a:t> </a:t>
            </a:r>
            <a:r>
              <a:rPr lang="en-US" altLang="en-US" sz="4400" b="1" dirty="0" err="1" smtClean="0">
                <a:solidFill>
                  <a:srgbClr val="FFC000"/>
                </a:solidFill>
                <a:latin typeface="UTM Aptima" panose="02040603050506020204" pitchFamily="18" charset="0"/>
              </a:rPr>
              <a:t>núi</a:t>
            </a:r>
            <a:r>
              <a:rPr lang="en-US" altLang="en-US" sz="4400" b="1" dirty="0" smtClean="0">
                <a:solidFill>
                  <a:srgbClr val="FFC000"/>
                </a:solidFill>
                <a:latin typeface="UTM Aptima" panose="02040603050506020204" pitchFamily="18" charset="0"/>
              </a:rPr>
              <a:t> </a:t>
            </a:r>
            <a:r>
              <a:rPr lang="en-US" altLang="en-US" sz="4400" b="1" dirty="0" err="1" smtClean="0">
                <a:solidFill>
                  <a:srgbClr val="FFC000"/>
                </a:solidFill>
                <a:latin typeface="UTM Aptima" panose="02040603050506020204" pitchFamily="18" charset="0"/>
              </a:rPr>
              <a:t>Hoàng</a:t>
            </a:r>
            <a:r>
              <a:rPr lang="en-US" altLang="en-US" sz="4400" b="1" dirty="0" smtClean="0">
                <a:solidFill>
                  <a:srgbClr val="FFC000"/>
                </a:solidFill>
                <a:latin typeface="UTM Aptima" panose="02040603050506020204" pitchFamily="18" charset="0"/>
              </a:rPr>
              <a:t> </a:t>
            </a:r>
            <a:r>
              <a:rPr lang="en-US" altLang="en-US" sz="4400" b="1" dirty="0" err="1" smtClean="0">
                <a:solidFill>
                  <a:srgbClr val="FFC000"/>
                </a:solidFill>
                <a:latin typeface="UTM Aptima" panose="02040603050506020204" pitchFamily="18" charset="0"/>
              </a:rPr>
              <a:t>Liên</a:t>
            </a:r>
            <a:r>
              <a:rPr lang="en-US" altLang="en-US" sz="4400" b="1" dirty="0" smtClean="0">
                <a:solidFill>
                  <a:srgbClr val="FFC000"/>
                </a:solidFill>
                <a:latin typeface="UTM Aptima" panose="02040603050506020204" pitchFamily="18" charset="0"/>
              </a:rPr>
              <a:t> </a:t>
            </a:r>
            <a:r>
              <a:rPr lang="en-US" altLang="en-US" sz="4400" b="1" dirty="0" err="1" smtClean="0">
                <a:solidFill>
                  <a:srgbClr val="FFC000"/>
                </a:solidFill>
                <a:latin typeface="UTM Aptima" panose="02040603050506020204" pitchFamily="18" charset="0"/>
              </a:rPr>
              <a:t>Sơn</a:t>
            </a:r>
            <a:r>
              <a:rPr lang="en-US" altLang="en-US" sz="4400" b="1" dirty="0" smtClean="0">
                <a:solidFill>
                  <a:srgbClr val="FFC000"/>
                </a:solidFill>
                <a:latin typeface="UTM Aptima" panose="02040603050506020204" pitchFamily="18" charset="0"/>
              </a:rPr>
              <a:t>.</a:t>
            </a:r>
            <a:endParaRPr lang="en-US" altLang="en-US" sz="4400" b="1" dirty="0">
              <a:solidFill>
                <a:srgbClr val="FFC000"/>
              </a:solidFill>
              <a:latin typeface="UTM Aptima" panose="02040603050506020204" pitchFamily="18" charset="0"/>
            </a:endParaRPr>
          </a:p>
        </p:txBody>
      </p:sp>
    </p:spTree>
    <p:extLst>
      <p:ext uri="{BB962C8B-B14F-4D97-AF65-F5344CB8AC3E}">
        <p14:creationId xmlns:p14="http://schemas.microsoft.com/office/powerpoint/2010/main" val="426854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p:cTn id="2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6">
                                            <p:txEl>
                                              <p:pRg st="0" end="0"/>
                                            </p:txEl>
                                          </p:spTgt>
                                        </p:tgtEl>
                                      </p:cBhvr>
                                    </p:animEffect>
                                    <p:set>
                                      <p:cBhvr>
                                        <p:cTn id="34"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 calcmode="lin" valueType="num">
                                      <p:cBhvr>
                                        <p:cTn id="39"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7">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7">
                                            <p:txEl>
                                              <p:pRg st="0" end="0"/>
                                            </p:txEl>
                                          </p:spTgt>
                                        </p:tgtEl>
                                      </p:cBhvr>
                                    </p:animEffect>
                                    <p:set>
                                      <p:cBhvr>
                                        <p:cTn id="46"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allAtOnce"/>
      <p:bldP spid="7"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53"/>
          <p:cNvSpPr/>
          <p:nvPr/>
        </p:nvSpPr>
        <p:spPr>
          <a:xfrm>
            <a:off x="76205" y="132432"/>
            <a:ext cx="4577682" cy="6295664"/>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 name="Picture 11" descr="BDo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6715" y="-1884756"/>
            <a:ext cx="8258033" cy="990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24908" y="132432"/>
            <a:ext cx="4210615" cy="3170099"/>
          </a:xfrm>
          <a:prstGeom prst="rect">
            <a:avLst/>
          </a:prstGeom>
          <a:noFill/>
        </p:spPr>
        <p:txBody>
          <a:bodyPr wrap="square" rtlCol="0">
            <a:spAutoFit/>
          </a:bodyPr>
          <a:lstStyle/>
          <a:p>
            <a:pPr algn="just">
              <a:spcBef>
                <a:spcPct val="50000"/>
              </a:spcBef>
            </a:pPr>
            <a:r>
              <a:rPr lang="en-US" altLang="en-US" sz="4000" b="1" dirty="0" smtClean="0">
                <a:solidFill>
                  <a:srgbClr val="0000FF"/>
                </a:solidFill>
                <a:latin typeface="UTM Aptima" panose="02040603050506020204" pitchFamily="18" charset="0"/>
              </a:rPr>
              <a:t>3) </a:t>
            </a:r>
            <a:r>
              <a:rPr lang="en-US" altLang="en-US" sz="4000" b="1" dirty="0" err="1">
                <a:solidFill>
                  <a:srgbClr val="0000FF"/>
                </a:solidFill>
                <a:latin typeface="UTM Aptima" panose="02040603050506020204" pitchFamily="18" charset="0"/>
              </a:rPr>
              <a:t>D</a:t>
            </a:r>
            <a:r>
              <a:rPr lang="en-US" altLang="en-US" sz="4000" b="1" dirty="0" err="1" smtClean="0">
                <a:solidFill>
                  <a:srgbClr val="0000FF"/>
                </a:solidFill>
                <a:latin typeface="UTM Aptima" panose="02040603050506020204" pitchFamily="18" charset="0"/>
              </a:rPr>
              <a:t>ân</a:t>
            </a:r>
            <a:r>
              <a:rPr lang="en-US" altLang="en-US" sz="4000" b="1" dirty="0" smtClean="0">
                <a:solidFill>
                  <a:srgbClr val="0000FF"/>
                </a:solidFill>
                <a:latin typeface="UTM Aptima" panose="02040603050506020204" pitchFamily="18" charset="0"/>
              </a:rPr>
              <a:t> </a:t>
            </a:r>
            <a:r>
              <a:rPr lang="en-US" altLang="en-US" sz="4000" b="1" dirty="0" err="1">
                <a:solidFill>
                  <a:srgbClr val="0000FF"/>
                </a:solidFill>
                <a:latin typeface="UTM Aptima" panose="02040603050506020204" pitchFamily="18" charset="0"/>
              </a:rPr>
              <a:t>số</a:t>
            </a:r>
            <a:r>
              <a:rPr lang="en-US" altLang="en-US" sz="4000" b="1" dirty="0">
                <a:solidFill>
                  <a:srgbClr val="0000FF"/>
                </a:solidFill>
                <a:latin typeface="UTM Aptima" panose="02040603050506020204" pitchFamily="18" charset="0"/>
              </a:rPr>
              <a:t> </a:t>
            </a:r>
            <a:r>
              <a:rPr lang="en-US" altLang="en-US" sz="4000" b="1" dirty="0" err="1">
                <a:solidFill>
                  <a:srgbClr val="0000FF"/>
                </a:solidFill>
                <a:latin typeface="UTM Aptima" panose="02040603050506020204" pitchFamily="18" charset="0"/>
              </a:rPr>
              <a:t>của</a:t>
            </a:r>
            <a:r>
              <a:rPr lang="en-US" altLang="en-US" sz="4000" b="1" dirty="0">
                <a:solidFill>
                  <a:srgbClr val="0000FF"/>
                </a:solidFill>
                <a:latin typeface="UTM Aptima" panose="02040603050506020204" pitchFamily="18" charset="0"/>
              </a:rPr>
              <a:t> </a:t>
            </a:r>
            <a:r>
              <a:rPr lang="en-US" altLang="en-US" sz="4000" b="1" dirty="0" err="1">
                <a:solidFill>
                  <a:srgbClr val="0000FF"/>
                </a:solidFill>
                <a:latin typeface="UTM Aptima" panose="02040603050506020204" pitchFamily="18" charset="0"/>
              </a:rPr>
              <a:t>đồng</a:t>
            </a:r>
            <a:r>
              <a:rPr lang="en-US" altLang="en-US" sz="4000" b="1" dirty="0">
                <a:solidFill>
                  <a:srgbClr val="0000FF"/>
                </a:solidFill>
                <a:latin typeface="UTM Aptima" panose="02040603050506020204" pitchFamily="18" charset="0"/>
              </a:rPr>
              <a:t> </a:t>
            </a:r>
            <a:r>
              <a:rPr lang="en-US" altLang="en-US" sz="4000" b="1" dirty="0" err="1">
                <a:solidFill>
                  <a:srgbClr val="0000FF"/>
                </a:solidFill>
                <a:latin typeface="UTM Aptima" panose="02040603050506020204" pitchFamily="18" charset="0"/>
              </a:rPr>
              <a:t>bằng</a:t>
            </a:r>
            <a:r>
              <a:rPr lang="en-US" altLang="en-US" sz="4000" b="1" dirty="0">
                <a:solidFill>
                  <a:srgbClr val="0000FF"/>
                </a:solidFill>
                <a:latin typeface="UTM Aptima" panose="02040603050506020204" pitchFamily="18" charset="0"/>
              </a:rPr>
              <a:t> </a:t>
            </a:r>
            <a:r>
              <a:rPr lang="en-US" altLang="en-US" sz="4000" b="1" dirty="0" err="1">
                <a:solidFill>
                  <a:srgbClr val="0000FF"/>
                </a:solidFill>
                <a:latin typeface="UTM Aptima" panose="02040603050506020204" pitchFamily="18" charset="0"/>
              </a:rPr>
              <a:t>duyên</a:t>
            </a:r>
            <a:r>
              <a:rPr lang="en-US" altLang="en-US" sz="4000" b="1" dirty="0">
                <a:solidFill>
                  <a:srgbClr val="0000FF"/>
                </a:solidFill>
                <a:latin typeface="UTM Aptima" panose="02040603050506020204" pitchFamily="18" charset="0"/>
              </a:rPr>
              <a:t> </a:t>
            </a:r>
            <a:r>
              <a:rPr lang="en-US" altLang="en-US" sz="4000" b="1" dirty="0" err="1">
                <a:solidFill>
                  <a:srgbClr val="0000FF"/>
                </a:solidFill>
                <a:latin typeface="UTM Aptima" panose="02040603050506020204" pitchFamily="18" charset="0"/>
              </a:rPr>
              <a:t>hải</a:t>
            </a:r>
            <a:r>
              <a:rPr lang="en-US" altLang="en-US" sz="4000" b="1" dirty="0">
                <a:solidFill>
                  <a:srgbClr val="0000FF"/>
                </a:solidFill>
                <a:latin typeface="UTM Aptima" panose="02040603050506020204" pitchFamily="18" charset="0"/>
              </a:rPr>
              <a:t> </a:t>
            </a:r>
            <a:r>
              <a:rPr lang="en-US" altLang="en-US" sz="4000" b="1" dirty="0" err="1">
                <a:solidFill>
                  <a:srgbClr val="0000FF"/>
                </a:solidFill>
                <a:latin typeface="UTM Aptima" panose="02040603050506020204" pitchFamily="18" charset="0"/>
              </a:rPr>
              <a:t>miền</a:t>
            </a:r>
            <a:r>
              <a:rPr lang="en-US" altLang="en-US" sz="4000" b="1" dirty="0">
                <a:solidFill>
                  <a:srgbClr val="0000FF"/>
                </a:solidFill>
                <a:latin typeface="UTM Aptima" panose="02040603050506020204" pitchFamily="18" charset="0"/>
              </a:rPr>
              <a:t> </a:t>
            </a:r>
            <a:r>
              <a:rPr lang="en-US" altLang="en-US" sz="4000" b="1" dirty="0" err="1">
                <a:solidFill>
                  <a:srgbClr val="0000FF"/>
                </a:solidFill>
                <a:latin typeface="UTM Aptima" panose="02040603050506020204" pitchFamily="18" charset="0"/>
              </a:rPr>
              <a:t>Trung</a:t>
            </a:r>
            <a:r>
              <a:rPr lang="en-US" altLang="en-US" sz="4000" b="1" dirty="0">
                <a:solidFill>
                  <a:srgbClr val="0000FF"/>
                </a:solidFill>
                <a:latin typeface="UTM Aptima" panose="02040603050506020204" pitchFamily="18" charset="0"/>
              </a:rPr>
              <a:t> </a:t>
            </a:r>
            <a:r>
              <a:rPr lang="en-US" altLang="en-US" sz="4000" b="1" dirty="0" err="1" smtClean="0">
                <a:solidFill>
                  <a:srgbClr val="0000FF"/>
                </a:solidFill>
                <a:latin typeface="UTM Aptima" panose="02040603050506020204" pitchFamily="18" charset="0"/>
              </a:rPr>
              <a:t>chủ</a:t>
            </a:r>
            <a:r>
              <a:rPr lang="en-US" altLang="en-US" sz="4000" b="1" dirty="0" smtClean="0">
                <a:solidFill>
                  <a:srgbClr val="0000FF"/>
                </a:solidFill>
                <a:latin typeface="UTM Aptima" panose="02040603050506020204" pitchFamily="18" charset="0"/>
              </a:rPr>
              <a:t> </a:t>
            </a:r>
            <a:r>
              <a:rPr lang="en-US" altLang="en-US" sz="4000" b="1" dirty="0" err="1" smtClean="0">
                <a:solidFill>
                  <a:srgbClr val="0000FF"/>
                </a:solidFill>
                <a:latin typeface="UTM Aptima" panose="02040603050506020204" pitchFamily="18" charset="0"/>
              </a:rPr>
              <a:t>yếu</a:t>
            </a:r>
            <a:r>
              <a:rPr lang="en-US" altLang="en-US" sz="4000" b="1" dirty="0" smtClean="0">
                <a:solidFill>
                  <a:srgbClr val="0000FF"/>
                </a:solidFill>
                <a:latin typeface="UTM Aptima" panose="02040603050506020204" pitchFamily="18" charset="0"/>
              </a:rPr>
              <a:t> </a:t>
            </a:r>
            <a:r>
              <a:rPr lang="en-US" altLang="en-US" sz="4000" b="1" dirty="0" err="1" smtClean="0">
                <a:solidFill>
                  <a:srgbClr val="0000FF"/>
                </a:solidFill>
                <a:latin typeface="UTM Aptima" panose="02040603050506020204" pitchFamily="18" charset="0"/>
              </a:rPr>
              <a:t>tập</a:t>
            </a:r>
            <a:r>
              <a:rPr lang="en-US" altLang="en-US" sz="4000" b="1" dirty="0" smtClean="0">
                <a:solidFill>
                  <a:srgbClr val="0000FF"/>
                </a:solidFill>
                <a:latin typeface="UTM Aptima" panose="02040603050506020204" pitchFamily="18" charset="0"/>
              </a:rPr>
              <a:t> </a:t>
            </a:r>
            <a:r>
              <a:rPr lang="en-US" altLang="en-US" sz="4000" b="1" dirty="0" err="1" smtClean="0">
                <a:solidFill>
                  <a:srgbClr val="0000FF"/>
                </a:solidFill>
                <a:latin typeface="UTM Aptima" panose="02040603050506020204" pitchFamily="18" charset="0"/>
              </a:rPr>
              <a:t>trung</a:t>
            </a:r>
            <a:r>
              <a:rPr lang="en-US" altLang="en-US" sz="4000" b="1" dirty="0" smtClean="0">
                <a:solidFill>
                  <a:srgbClr val="0000FF"/>
                </a:solidFill>
                <a:latin typeface="UTM Aptima" panose="02040603050506020204" pitchFamily="18" charset="0"/>
              </a:rPr>
              <a:t> ở </a:t>
            </a:r>
            <a:r>
              <a:rPr lang="en-US" altLang="en-US" sz="4000" b="1" dirty="0" err="1" smtClean="0">
                <a:solidFill>
                  <a:srgbClr val="0000FF"/>
                </a:solidFill>
                <a:latin typeface="UTM Aptima" panose="02040603050506020204" pitchFamily="18" charset="0"/>
              </a:rPr>
              <a:t>đâu</a:t>
            </a:r>
            <a:r>
              <a:rPr lang="en-US" altLang="en-US" sz="4000" b="1" dirty="0">
                <a:solidFill>
                  <a:srgbClr val="0000FF"/>
                </a:solidFill>
                <a:latin typeface="UTM Aptima" panose="02040603050506020204" pitchFamily="18" charset="0"/>
              </a:rPr>
              <a:t>?</a:t>
            </a:r>
          </a:p>
        </p:txBody>
      </p:sp>
      <p:sp>
        <p:nvSpPr>
          <p:cNvPr id="8" name="TextBox 7"/>
          <p:cNvSpPr txBox="1"/>
          <p:nvPr/>
        </p:nvSpPr>
        <p:spPr>
          <a:xfrm>
            <a:off x="259738" y="3662596"/>
            <a:ext cx="4210615" cy="646331"/>
          </a:xfrm>
          <a:prstGeom prst="rect">
            <a:avLst/>
          </a:prstGeom>
          <a:noFill/>
        </p:spPr>
        <p:txBody>
          <a:bodyPr wrap="square" rtlCol="0">
            <a:spAutoFit/>
          </a:bodyPr>
          <a:lstStyle/>
          <a:p>
            <a:pPr algn="just">
              <a:spcBef>
                <a:spcPct val="50000"/>
              </a:spcBef>
            </a:pPr>
            <a:r>
              <a:rPr lang="en-US" altLang="en-US" sz="3600" b="1" dirty="0" smtClean="0">
                <a:solidFill>
                  <a:srgbClr val="002060"/>
                </a:solidFill>
                <a:latin typeface="UTM Aptima" panose="02040603050506020204" pitchFamily="18" charset="0"/>
              </a:rPr>
              <a:t>A. </a:t>
            </a:r>
            <a:r>
              <a:rPr lang="en-US" altLang="en-US" sz="3600" b="1" dirty="0" err="1" smtClean="0">
                <a:solidFill>
                  <a:srgbClr val="002060"/>
                </a:solidFill>
                <a:latin typeface="UTM Aptima" panose="02040603050506020204" pitchFamily="18" charset="0"/>
              </a:rPr>
              <a:t>Phân</a:t>
            </a:r>
            <a:r>
              <a:rPr lang="en-US" altLang="en-US" sz="3600" b="1" dirty="0" smtClean="0">
                <a:solidFill>
                  <a:srgbClr val="002060"/>
                </a:solidFill>
                <a:latin typeface="UTM Aptima" panose="02040603050506020204" pitchFamily="18" charset="0"/>
              </a:rPr>
              <a:t> </a:t>
            </a:r>
            <a:r>
              <a:rPr lang="en-US" altLang="en-US" sz="3600" b="1" dirty="0" err="1" smtClean="0">
                <a:solidFill>
                  <a:srgbClr val="002060"/>
                </a:solidFill>
                <a:latin typeface="UTM Aptima" panose="02040603050506020204" pitchFamily="18" charset="0"/>
              </a:rPr>
              <a:t>bố</a:t>
            </a:r>
            <a:r>
              <a:rPr lang="en-US" altLang="en-US" sz="3600" b="1" dirty="0" smtClean="0">
                <a:solidFill>
                  <a:srgbClr val="002060"/>
                </a:solidFill>
                <a:latin typeface="UTM Aptima" panose="02040603050506020204" pitchFamily="18" charset="0"/>
              </a:rPr>
              <a:t> </a:t>
            </a:r>
            <a:r>
              <a:rPr lang="en-US" altLang="en-US" sz="3600" b="1" dirty="0" err="1" smtClean="0">
                <a:solidFill>
                  <a:srgbClr val="002060"/>
                </a:solidFill>
                <a:latin typeface="UTM Aptima" panose="02040603050506020204" pitchFamily="18" charset="0"/>
              </a:rPr>
              <a:t>rải</a:t>
            </a:r>
            <a:r>
              <a:rPr lang="en-US" altLang="en-US" sz="3600" b="1" dirty="0" smtClean="0">
                <a:solidFill>
                  <a:srgbClr val="002060"/>
                </a:solidFill>
                <a:latin typeface="UTM Aptima" panose="02040603050506020204" pitchFamily="18" charset="0"/>
              </a:rPr>
              <a:t> </a:t>
            </a:r>
            <a:r>
              <a:rPr lang="en-US" altLang="en-US" sz="3600" b="1" dirty="0" err="1" smtClean="0">
                <a:solidFill>
                  <a:srgbClr val="002060"/>
                </a:solidFill>
                <a:latin typeface="UTM Aptima" panose="02040603050506020204" pitchFamily="18" charset="0"/>
              </a:rPr>
              <a:t>rác</a:t>
            </a:r>
            <a:r>
              <a:rPr lang="en-US" altLang="en-US" sz="3600" b="1" dirty="0" smtClean="0">
                <a:solidFill>
                  <a:srgbClr val="002060"/>
                </a:solidFill>
                <a:latin typeface="UTM Aptima" panose="02040603050506020204" pitchFamily="18" charset="0"/>
              </a:rPr>
              <a:t> </a:t>
            </a:r>
            <a:endParaRPr lang="en-US" altLang="en-US" sz="3600" b="1" dirty="0">
              <a:solidFill>
                <a:srgbClr val="002060"/>
              </a:solidFill>
              <a:latin typeface="UTM Aptima" panose="02040603050506020204" pitchFamily="18" charset="0"/>
            </a:endParaRPr>
          </a:p>
        </p:txBody>
      </p:sp>
      <p:sp>
        <p:nvSpPr>
          <p:cNvPr id="9" name="TextBox 8"/>
          <p:cNvSpPr txBox="1"/>
          <p:nvPr/>
        </p:nvSpPr>
        <p:spPr>
          <a:xfrm>
            <a:off x="259738" y="4415303"/>
            <a:ext cx="4210615" cy="646331"/>
          </a:xfrm>
          <a:prstGeom prst="rect">
            <a:avLst/>
          </a:prstGeom>
          <a:noFill/>
        </p:spPr>
        <p:txBody>
          <a:bodyPr wrap="square" rtlCol="0">
            <a:spAutoFit/>
          </a:bodyPr>
          <a:lstStyle/>
          <a:p>
            <a:pPr algn="just">
              <a:spcBef>
                <a:spcPct val="50000"/>
              </a:spcBef>
            </a:pPr>
            <a:r>
              <a:rPr lang="en-US" altLang="en-US" sz="3600" b="1" dirty="0">
                <a:solidFill>
                  <a:srgbClr val="002060"/>
                </a:solidFill>
                <a:latin typeface="UTM Aptima" panose="02040603050506020204" pitchFamily="18" charset="0"/>
              </a:rPr>
              <a:t>B</a:t>
            </a:r>
            <a:r>
              <a:rPr lang="en-US" altLang="en-US" sz="3600" b="1" dirty="0" smtClean="0">
                <a:solidFill>
                  <a:srgbClr val="002060"/>
                </a:solidFill>
                <a:latin typeface="UTM Aptima" panose="02040603050506020204" pitchFamily="18" charset="0"/>
              </a:rPr>
              <a:t>. </a:t>
            </a:r>
            <a:r>
              <a:rPr lang="en-US" altLang="en-US" sz="3600" b="1" dirty="0" err="1" smtClean="0">
                <a:solidFill>
                  <a:srgbClr val="002060"/>
                </a:solidFill>
                <a:latin typeface="UTM Aptima" panose="02040603050506020204" pitchFamily="18" charset="0"/>
              </a:rPr>
              <a:t>Đồng</a:t>
            </a:r>
            <a:r>
              <a:rPr lang="en-US" altLang="en-US" sz="3600" b="1" dirty="0" smtClean="0">
                <a:solidFill>
                  <a:srgbClr val="002060"/>
                </a:solidFill>
                <a:latin typeface="UTM Aptima" panose="02040603050506020204" pitchFamily="18" charset="0"/>
              </a:rPr>
              <a:t> </a:t>
            </a:r>
            <a:r>
              <a:rPr lang="en-US" altLang="en-US" sz="3600" b="1" dirty="0" err="1" smtClean="0">
                <a:solidFill>
                  <a:srgbClr val="002060"/>
                </a:solidFill>
                <a:latin typeface="UTM Aptima" panose="02040603050506020204" pitchFamily="18" charset="0"/>
              </a:rPr>
              <a:t>bằng</a:t>
            </a:r>
            <a:endParaRPr lang="en-US" altLang="en-US" sz="3600" b="1" dirty="0">
              <a:solidFill>
                <a:srgbClr val="002060"/>
              </a:solidFill>
              <a:latin typeface="UTM Aptima" panose="02040603050506020204" pitchFamily="18" charset="0"/>
            </a:endParaRPr>
          </a:p>
        </p:txBody>
      </p:sp>
      <p:sp>
        <p:nvSpPr>
          <p:cNvPr id="10" name="TextBox 9"/>
          <p:cNvSpPr txBox="1"/>
          <p:nvPr/>
        </p:nvSpPr>
        <p:spPr>
          <a:xfrm>
            <a:off x="259738" y="5168010"/>
            <a:ext cx="4210615" cy="646331"/>
          </a:xfrm>
          <a:prstGeom prst="rect">
            <a:avLst/>
          </a:prstGeom>
          <a:noFill/>
        </p:spPr>
        <p:txBody>
          <a:bodyPr wrap="square" rtlCol="0">
            <a:spAutoFit/>
          </a:bodyPr>
          <a:lstStyle/>
          <a:p>
            <a:pPr algn="just">
              <a:spcBef>
                <a:spcPct val="50000"/>
              </a:spcBef>
            </a:pPr>
            <a:r>
              <a:rPr lang="en-US" altLang="en-US" sz="3600" b="1" dirty="0" smtClean="0">
                <a:solidFill>
                  <a:srgbClr val="002060"/>
                </a:solidFill>
                <a:latin typeface="UTM Aptima" panose="02040603050506020204" pitchFamily="18" charset="0"/>
              </a:rPr>
              <a:t>C. </a:t>
            </a:r>
            <a:r>
              <a:rPr lang="en-US" altLang="en-US" sz="3600" b="1" dirty="0" err="1" smtClean="0">
                <a:solidFill>
                  <a:srgbClr val="002060"/>
                </a:solidFill>
                <a:latin typeface="UTM Aptima" panose="02040603050506020204" pitchFamily="18" charset="0"/>
              </a:rPr>
              <a:t>Vùng</a:t>
            </a:r>
            <a:r>
              <a:rPr lang="en-US" altLang="en-US" sz="3600" b="1" dirty="0" smtClean="0">
                <a:solidFill>
                  <a:srgbClr val="002060"/>
                </a:solidFill>
                <a:latin typeface="UTM Aptima" panose="02040603050506020204" pitchFamily="18" charset="0"/>
              </a:rPr>
              <a:t> </a:t>
            </a:r>
            <a:r>
              <a:rPr lang="en-US" altLang="en-US" sz="3600" b="1" dirty="0" err="1" smtClean="0">
                <a:solidFill>
                  <a:srgbClr val="002060"/>
                </a:solidFill>
                <a:latin typeface="UTM Aptima" panose="02040603050506020204" pitchFamily="18" charset="0"/>
              </a:rPr>
              <a:t>núi</a:t>
            </a:r>
            <a:endParaRPr lang="en-US" altLang="en-US" sz="3600" b="1" dirty="0">
              <a:solidFill>
                <a:srgbClr val="002060"/>
              </a:solidFill>
              <a:latin typeface="UTM Aptima" panose="02040603050506020204" pitchFamily="18" charset="0"/>
            </a:endParaRPr>
          </a:p>
        </p:txBody>
      </p:sp>
      <p:sp>
        <p:nvSpPr>
          <p:cNvPr id="5" name="Oval 4"/>
          <p:cNvSpPr/>
          <p:nvPr/>
        </p:nvSpPr>
        <p:spPr>
          <a:xfrm>
            <a:off x="136910" y="4415303"/>
            <a:ext cx="744083" cy="75270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876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p:cTn id="2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 calcmode="lin" valueType="num">
                                      <p:cBhvr>
                                        <p:cTn id="28"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 calcmode="lin" valueType="num">
                                      <p:cBhvr>
                                        <p:cTn id="3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 calcmode="lin" valueType="num">
                                      <p:cBhvr>
                                        <p:cTn id="42"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0">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53"/>
          <p:cNvSpPr/>
          <p:nvPr/>
        </p:nvSpPr>
        <p:spPr>
          <a:xfrm>
            <a:off x="76205" y="132432"/>
            <a:ext cx="4577682" cy="6295664"/>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 name="Picture 11" descr="BDo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6715" y="-1884756"/>
            <a:ext cx="8258033" cy="990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24908" y="132432"/>
            <a:ext cx="4210615" cy="3170099"/>
          </a:xfrm>
          <a:prstGeom prst="rect">
            <a:avLst/>
          </a:prstGeom>
          <a:noFill/>
        </p:spPr>
        <p:txBody>
          <a:bodyPr wrap="square" rtlCol="0">
            <a:spAutoFit/>
          </a:bodyPr>
          <a:lstStyle/>
          <a:p>
            <a:pPr algn="just">
              <a:spcBef>
                <a:spcPct val="50000"/>
              </a:spcBef>
            </a:pPr>
            <a:r>
              <a:rPr lang="en-US" altLang="en-US" sz="4000" b="1" dirty="0">
                <a:solidFill>
                  <a:srgbClr val="0000FF"/>
                </a:solidFill>
                <a:latin typeface="UTM Aptima" panose="02040603050506020204" pitchFamily="18" charset="0"/>
              </a:rPr>
              <a:t>4</a:t>
            </a:r>
            <a:r>
              <a:rPr lang="en-US" altLang="en-US" sz="4000" b="1" dirty="0" smtClean="0">
                <a:solidFill>
                  <a:srgbClr val="0000FF"/>
                </a:solidFill>
                <a:latin typeface="UTM Aptima" panose="02040603050506020204" pitchFamily="18" charset="0"/>
              </a:rPr>
              <a:t>) </a:t>
            </a:r>
            <a:r>
              <a:rPr lang="en-US" altLang="en-US" sz="4000" b="1" dirty="0" err="1">
                <a:solidFill>
                  <a:srgbClr val="002060"/>
                </a:solidFill>
                <a:latin typeface="UTM Aptima" panose="02040603050506020204" pitchFamily="18" charset="0"/>
              </a:rPr>
              <a:t>Vì</a:t>
            </a:r>
            <a:r>
              <a:rPr lang="en-US" altLang="en-US" sz="4000" b="1" dirty="0">
                <a:solidFill>
                  <a:srgbClr val="002060"/>
                </a:solidFill>
                <a:latin typeface="UTM Aptima" panose="02040603050506020204" pitchFamily="18" charset="0"/>
              </a:rPr>
              <a:t> </a:t>
            </a:r>
            <a:r>
              <a:rPr lang="en-US" altLang="en-US" sz="4000" b="1" dirty="0" err="1">
                <a:solidFill>
                  <a:srgbClr val="002060"/>
                </a:solidFill>
                <a:latin typeface="UTM Aptima" panose="02040603050506020204" pitchFamily="18" charset="0"/>
              </a:rPr>
              <a:t>sao</a:t>
            </a:r>
            <a:r>
              <a:rPr lang="en-US" altLang="en-US" sz="4000" b="1" dirty="0">
                <a:solidFill>
                  <a:srgbClr val="002060"/>
                </a:solidFill>
                <a:latin typeface="UTM Aptima" panose="02040603050506020204" pitchFamily="18" charset="0"/>
              </a:rPr>
              <a:t> </a:t>
            </a:r>
            <a:r>
              <a:rPr lang="en-US" altLang="en-US" sz="4000" b="1" dirty="0" err="1">
                <a:solidFill>
                  <a:srgbClr val="002060"/>
                </a:solidFill>
                <a:latin typeface="UTM Aptima" panose="02040603050506020204" pitchFamily="18" charset="0"/>
              </a:rPr>
              <a:t>dân</a:t>
            </a:r>
            <a:r>
              <a:rPr lang="en-US" altLang="en-US" sz="4000" b="1" dirty="0">
                <a:solidFill>
                  <a:srgbClr val="002060"/>
                </a:solidFill>
                <a:latin typeface="UTM Aptima" panose="02040603050506020204" pitchFamily="18" charset="0"/>
              </a:rPr>
              <a:t> </a:t>
            </a:r>
            <a:r>
              <a:rPr lang="en-US" altLang="en-US" sz="4000" b="1" dirty="0" err="1">
                <a:solidFill>
                  <a:srgbClr val="002060"/>
                </a:solidFill>
                <a:latin typeface="UTM Aptima" panose="02040603050506020204" pitchFamily="18" charset="0"/>
              </a:rPr>
              <a:t>cư</a:t>
            </a:r>
            <a:r>
              <a:rPr lang="en-US" altLang="en-US" sz="4000" b="1" dirty="0">
                <a:solidFill>
                  <a:srgbClr val="002060"/>
                </a:solidFill>
                <a:latin typeface="UTM Aptima" panose="02040603050506020204" pitchFamily="18" charset="0"/>
              </a:rPr>
              <a:t> </a:t>
            </a:r>
            <a:r>
              <a:rPr lang="en-US" altLang="en-US" sz="4000" b="1" dirty="0" err="1">
                <a:solidFill>
                  <a:srgbClr val="002060"/>
                </a:solidFill>
                <a:latin typeface="UTM Aptima" panose="02040603050506020204" pitchFamily="18" charset="0"/>
              </a:rPr>
              <a:t>tập</a:t>
            </a:r>
            <a:r>
              <a:rPr lang="en-US" altLang="en-US" sz="4000" b="1" dirty="0">
                <a:solidFill>
                  <a:srgbClr val="002060"/>
                </a:solidFill>
                <a:latin typeface="UTM Aptima" panose="02040603050506020204" pitchFamily="18" charset="0"/>
              </a:rPr>
              <a:t> </a:t>
            </a:r>
            <a:r>
              <a:rPr lang="en-US" altLang="en-US" sz="4000" b="1" dirty="0" err="1">
                <a:solidFill>
                  <a:srgbClr val="002060"/>
                </a:solidFill>
                <a:latin typeface="UTM Aptima" panose="02040603050506020204" pitchFamily="18" charset="0"/>
              </a:rPr>
              <a:t>trung</a:t>
            </a:r>
            <a:r>
              <a:rPr lang="en-US" altLang="en-US" sz="4000" b="1" dirty="0">
                <a:solidFill>
                  <a:srgbClr val="002060"/>
                </a:solidFill>
                <a:latin typeface="UTM Aptima" panose="02040603050506020204" pitchFamily="18" charset="0"/>
              </a:rPr>
              <a:t> </a:t>
            </a:r>
            <a:r>
              <a:rPr lang="en-US" altLang="en-US" sz="4000" b="1" dirty="0" err="1">
                <a:solidFill>
                  <a:srgbClr val="002060"/>
                </a:solidFill>
                <a:latin typeface="UTM Aptima" panose="02040603050506020204" pitchFamily="18" charset="0"/>
              </a:rPr>
              <a:t>khá</a:t>
            </a:r>
            <a:r>
              <a:rPr lang="en-US" altLang="en-US" sz="4000" b="1" dirty="0">
                <a:solidFill>
                  <a:srgbClr val="002060"/>
                </a:solidFill>
                <a:latin typeface="UTM Aptima" panose="02040603050506020204" pitchFamily="18" charset="0"/>
              </a:rPr>
              <a:t> </a:t>
            </a:r>
            <a:r>
              <a:rPr lang="en-US" altLang="en-US" sz="4000" b="1" dirty="0" err="1">
                <a:solidFill>
                  <a:srgbClr val="002060"/>
                </a:solidFill>
                <a:latin typeface="UTM Aptima" panose="02040603050506020204" pitchFamily="18" charset="0"/>
              </a:rPr>
              <a:t>đông</a:t>
            </a:r>
            <a:r>
              <a:rPr lang="en-US" altLang="en-US" sz="4000" b="1" dirty="0">
                <a:solidFill>
                  <a:srgbClr val="002060"/>
                </a:solidFill>
                <a:latin typeface="UTM Aptima" panose="02040603050506020204" pitchFamily="18" charset="0"/>
              </a:rPr>
              <a:t> </a:t>
            </a:r>
            <a:r>
              <a:rPr lang="en-US" altLang="en-US" sz="4000" b="1" dirty="0" err="1">
                <a:solidFill>
                  <a:srgbClr val="002060"/>
                </a:solidFill>
                <a:latin typeface="UTM Aptima" panose="02040603050506020204" pitchFamily="18" charset="0"/>
              </a:rPr>
              <a:t>đúc</a:t>
            </a:r>
            <a:r>
              <a:rPr lang="en-US" altLang="en-US" sz="4000" b="1" dirty="0">
                <a:solidFill>
                  <a:srgbClr val="002060"/>
                </a:solidFill>
                <a:latin typeface="UTM Aptima" panose="02040603050506020204" pitchFamily="18" charset="0"/>
              </a:rPr>
              <a:t> </a:t>
            </a:r>
            <a:r>
              <a:rPr lang="en-US" altLang="en-US" sz="4000" b="1" dirty="0" err="1">
                <a:solidFill>
                  <a:srgbClr val="002060"/>
                </a:solidFill>
                <a:latin typeface="UTM Aptima" panose="02040603050506020204" pitchFamily="18" charset="0"/>
              </a:rPr>
              <a:t>tại</a:t>
            </a:r>
            <a:r>
              <a:rPr lang="en-US" altLang="en-US" sz="4000" b="1" dirty="0">
                <a:solidFill>
                  <a:srgbClr val="002060"/>
                </a:solidFill>
                <a:latin typeface="UTM Aptima" panose="02040603050506020204" pitchFamily="18" charset="0"/>
              </a:rPr>
              <a:t> </a:t>
            </a:r>
            <a:r>
              <a:rPr lang="en-US" altLang="en-US" sz="4000" b="1" dirty="0" err="1">
                <a:solidFill>
                  <a:srgbClr val="002060"/>
                </a:solidFill>
                <a:latin typeface="UTM Aptima" panose="02040603050506020204" pitchFamily="18" charset="0"/>
              </a:rPr>
              <a:t>đồng</a:t>
            </a:r>
            <a:r>
              <a:rPr lang="en-US" altLang="en-US" sz="4000" b="1" dirty="0">
                <a:solidFill>
                  <a:srgbClr val="002060"/>
                </a:solidFill>
                <a:latin typeface="UTM Aptima" panose="02040603050506020204" pitchFamily="18" charset="0"/>
              </a:rPr>
              <a:t> </a:t>
            </a:r>
            <a:r>
              <a:rPr lang="en-US" altLang="en-US" sz="4000" b="1" dirty="0" err="1">
                <a:solidFill>
                  <a:srgbClr val="002060"/>
                </a:solidFill>
                <a:latin typeface="UTM Aptima" panose="02040603050506020204" pitchFamily="18" charset="0"/>
              </a:rPr>
              <a:t>bằng</a:t>
            </a:r>
            <a:r>
              <a:rPr lang="en-US" altLang="en-US" sz="4000" b="1" dirty="0">
                <a:solidFill>
                  <a:srgbClr val="002060"/>
                </a:solidFill>
                <a:latin typeface="UTM Aptima" panose="02040603050506020204" pitchFamily="18" charset="0"/>
              </a:rPr>
              <a:t> </a:t>
            </a:r>
            <a:r>
              <a:rPr lang="en-US" altLang="en-US" sz="4000" b="1" dirty="0" err="1">
                <a:solidFill>
                  <a:srgbClr val="002060"/>
                </a:solidFill>
                <a:latin typeface="UTM Aptima" panose="02040603050506020204" pitchFamily="18" charset="0"/>
              </a:rPr>
              <a:t>duyên</a:t>
            </a:r>
            <a:r>
              <a:rPr lang="en-US" altLang="en-US" sz="4000" b="1" dirty="0">
                <a:solidFill>
                  <a:srgbClr val="002060"/>
                </a:solidFill>
                <a:latin typeface="UTM Aptima" panose="02040603050506020204" pitchFamily="18" charset="0"/>
              </a:rPr>
              <a:t> </a:t>
            </a:r>
            <a:r>
              <a:rPr lang="en-US" altLang="en-US" sz="4000" b="1" dirty="0" err="1">
                <a:solidFill>
                  <a:srgbClr val="002060"/>
                </a:solidFill>
                <a:latin typeface="UTM Aptima" panose="02040603050506020204" pitchFamily="18" charset="0"/>
              </a:rPr>
              <a:t>hải</a:t>
            </a:r>
            <a:r>
              <a:rPr lang="en-US" altLang="en-US" sz="4000" b="1" dirty="0">
                <a:solidFill>
                  <a:srgbClr val="002060"/>
                </a:solidFill>
                <a:latin typeface="UTM Aptima" panose="02040603050506020204" pitchFamily="18" charset="0"/>
              </a:rPr>
              <a:t> </a:t>
            </a:r>
            <a:r>
              <a:rPr lang="en-US" altLang="en-US" sz="4000" b="1" dirty="0" err="1">
                <a:solidFill>
                  <a:srgbClr val="002060"/>
                </a:solidFill>
                <a:latin typeface="UTM Aptima" panose="02040603050506020204" pitchFamily="18" charset="0"/>
              </a:rPr>
              <a:t>miền</a:t>
            </a:r>
            <a:r>
              <a:rPr lang="en-US" altLang="en-US" sz="4000" b="1" dirty="0">
                <a:solidFill>
                  <a:srgbClr val="002060"/>
                </a:solidFill>
                <a:latin typeface="UTM Aptima" panose="02040603050506020204" pitchFamily="18" charset="0"/>
              </a:rPr>
              <a:t> </a:t>
            </a:r>
            <a:r>
              <a:rPr lang="en-US" altLang="en-US" sz="4000" b="1" dirty="0" err="1">
                <a:solidFill>
                  <a:srgbClr val="002060"/>
                </a:solidFill>
                <a:latin typeface="UTM Aptima" panose="02040603050506020204" pitchFamily="18" charset="0"/>
              </a:rPr>
              <a:t>Trung</a:t>
            </a:r>
            <a:r>
              <a:rPr lang="en-US" altLang="en-US" sz="4000" b="1" dirty="0" smtClean="0">
                <a:solidFill>
                  <a:srgbClr val="002060"/>
                </a:solidFill>
                <a:latin typeface="UTM Aptima" panose="02040603050506020204" pitchFamily="18" charset="0"/>
              </a:rPr>
              <a:t>?</a:t>
            </a:r>
            <a:endParaRPr lang="en-US" altLang="en-US" sz="4000" b="1" dirty="0">
              <a:solidFill>
                <a:srgbClr val="002060"/>
              </a:solidFill>
              <a:latin typeface="UTM Aptima" panose="02040603050506020204" pitchFamily="18" charset="0"/>
            </a:endParaRPr>
          </a:p>
        </p:txBody>
      </p:sp>
      <p:sp>
        <p:nvSpPr>
          <p:cNvPr id="8" name="TextBox 7"/>
          <p:cNvSpPr txBox="1"/>
          <p:nvPr/>
        </p:nvSpPr>
        <p:spPr>
          <a:xfrm>
            <a:off x="259738" y="3662596"/>
            <a:ext cx="4210615" cy="2308324"/>
          </a:xfrm>
          <a:prstGeom prst="rect">
            <a:avLst/>
          </a:prstGeom>
          <a:noFill/>
        </p:spPr>
        <p:txBody>
          <a:bodyPr wrap="square" rtlCol="0">
            <a:spAutoFit/>
          </a:bodyPr>
          <a:lstStyle/>
          <a:p>
            <a:pPr algn="just">
              <a:spcBef>
                <a:spcPct val="50000"/>
              </a:spcBef>
            </a:pPr>
            <a:r>
              <a:rPr lang="en-US" altLang="en-US" sz="3600" b="1" dirty="0" smtClean="0">
                <a:solidFill>
                  <a:srgbClr val="FF0000"/>
                </a:solidFill>
                <a:latin typeface="UTM Aptima" panose="02040603050506020204" pitchFamily="18" charset="0"/>
              </a:rPr>
              <a:t>           </a:t>
            </a:r>
            <a:r>
              <a:rPr lang="en-US" altLang="en-US" sz="3600" b="1" dirty="0" err="1" smtClean="0">
                <a:solidFill>
                  <a:srgbClr val="FF0000"/>
                </a:solidFill>
                <a:latin typeface="UTM Aptima" panose="02040603050506020204" pitchFamily="18" charset="0"/>
              </a:rPr>
              <a:t>Vì</a:t>
            </a:r>
            <a:r>
              <a:rPr lang="en-US" altLang="en-US" sz="3600" b="1" dirty="0" smtClean="0">
                <a:solidFill>
                  <a:srgbClr val="FF0000"/>
                </a:solidFill>
                <a:latin typeface="UTM Aptima" panose="02040603050506020204" pitchFamily="18" charset="0"/>
              </a:rPr>
              <a:t> ở </a:t>
            </a:r>
            <a:r>
              <a:rPr lang="en-US" altLang="en-US" sz="3600" b="1" dirty="0" err="1" smtClean="0">
                <a:solidFill>
                  <a:srgbClr val="FF0000"/>
                </a:solidFill>
                <a:latin typeface="UTM Aptima" panose="02040603050506020204" pitchFamily="18" charset="0"/>
              </a:rPr>
              <a:t>đây</a:t>
            </a:r>
            <a:r>
              <a:rPr lang="en-US" altLang="en-US" sz="3600" b="1" dirty="0" smtClean="0">
                <a:solidFill>
                  <a:srgbClr val="FF0000"/>
                </a:solidFill>
                <a:latin typeface="UTM Aptima" panose="02040603050506020204" pitchFamily="18" charset="0"/>
              </a:rPr>
              <a:t> </a:t>
            </a:r>
            <a:r>
              <a:rPr lang="en-US" altLang="en-US" sz="3600" b="1" dirty="0" err="1" smtClean="0">
                <a:solidFill>
                  <a:srgbClr val="FF0000"/>
                </a:solidFill>
                <a:latin typeface="UTM Aptima" panose="02040603050506020204" pitchFamily="18" charset="0"/>
              </a:rPr>
              <a:t>có</a:t>
            </a:r>
            <a:r>
              <a:rPr lang="en-US" altLang="en-US" sz="3600" b="1" dirty="0" smtClean="0">
                <a:solidFill>
                  <a:srgbClr val="FF0000"/>
                </a:solidFill>
                <a:latin typeface="UTM Aptima" panose="02040603050506020204" pitchFamily="18" charset="0"/>
              </a:rPr>
              <a:t> </a:t>
            </a:r>
            <a:r>
              <a:rPr lang="en-US" altLang="en-US" sz="3600" b="1" dirty="0" err="1" smtClean="0">
                <a:solidFill>
                  <a:srgbClr val="FF0000"/>
                </a:solidFill>
                <a:latin typeface="UTM Aptima" panose="02040603050506020204" pitchFamily="18" charset="0"/>
              </a:rPr>
              <a:t>điều</a:t>
            </a:r>
            <a:r>
              <a:rPr lang="en-US" altLang="en-US" sz="3600" b="1" dirty="0" smtClean="0">
                <a:solidFill>
                  <a:srgbClr val="FF0000"/>
                </a:solidFill>
                <a:latin typeface="UTM Aptima" panose="02040603050506020204" pitchFamily="18" charset="0"/>
              </a:rPr>
              <a:t> </a:t>
            </a:r>
            <a:r>
              <a:rPr lang="en-US" altLang="en-US" sz="3600" b="1" dirty="0" err="1" smtClean="0">
                <a:solidFill>
                  <a:srgbClr val="FF0000"/>
                </a:solidFill>
                <a:latin typeface="UTM Aptima" panose="02040603050506020204" pitchFamily="18" charset="0"/>
              </a:rPr>
              <a:t>kiện</a:t>
            </a:r>
            <a:r>
              <a:rPr lang="en-US" altLang="en-US" sz="3600" b="1" dirty="0" smtClean="0">
                <a:solidFill>
                  <a:srgbClr val="FF0000"/>
                </a:solidFill>
                <a:latin typeface="UTM Aptima" panose="02040603050506020204" pitchFamily="18" charset="0"/>
              </a:rPr>
              <a:t> </a:t>
            </a:r>
            <a:r>
              <a:rPr lang="en-US" altLang="en-US" sz="3600" b="1" dirty="0" err="1" smtClean="0">
                <a:solidFill>
                  <a:srgbClr val="FF0000"/>
                </a:solidFill>
                <a:latin typeface="UTM Aptima" panose="02040603050506020204" pitchFamily="18" charset="0"/>
              </a:rPr>
              <a:t>tương</a:t>
            </a:r>
            <a:r>
              <a:rPr lang="en-US" altLang="en-US" sz="3600" b="1" dirty="0" smtClean="0">
                <a:solidFill>
                  <a:srgbClr val="FF0000"/>
                </a:solidFill>
                <a:latin typeface="UTM Aptima" panose="02040603050506020204" pitchFamily="18" charset="0"/>
              </a:rPr>
              <a:t> </a:t>
            </a:r>
            <a:r>
              <a:rPr lang="en-US" altLang="en-US" sz="3600" b="1" dirty="0" err="1" smtClean="0">
                <a:solidFill>
                  <a:srgbClr val="FF0000"/>
                </a:solidFill>
                <a:latin typeface="UTM Aptima" panose="02040603050506020204" pitchFamily="18" charset="0"/>
              </a:rPr>
              <a:t>đối</a:t>
            </a:r>
            <a:r>
              <a:rPr lang="en-US" altLang="en-US" sz="3600" b="1" dirty="0" smtClean="0">
                <a:solidFill>
                  <a:srgbClr val="FF0000"/>
                </a:solidFill>
                <a:latin typeface="UTM Aptima" panose="02040603050506020204" pitchFamily="18" charset="0"/>
              </a:rPr>
              <a:t> </a:t>
            </a:r>
            <a:r>
              <a:rPr lang="en-US" altLang="en-US" sz="3600" b="1" dirty="0" err="1" smtClean="0">
                <a:solidFill>
                  <a:srgbClr val="FF0000"/>
                </a:solidFill>
                <a:latin typeface="UTM Aptima" panose="02040603050506020204" pitchFamily="18" charset="0"/>
              </a:rPr>
              <a:t>thuận</a:t>
            </a:r>
            <a:r>
              <a:rPr lang="en-US" altLang="en-US" sz="3600" b="1" dirty="0" smtClean="0">
                <a:solidFill>
                  <a:srgbClr val="FF0000"/>
                </a:solidFill>
                <a:latin typeface="UTM Aptima" panose="02040603050506020204" pitchFamily="18" charset="0"/>
              </a:rPr>
              <a:t> </a:t>
            </a:r>
            <a:r>
              <a:rPr lang="en-US" altLang="en-US" sz="3600" b="1" dirty="0" err="1" smtClean="0">
                <a:solidFill>
                  <a:srgbClr val="FF0000"/>
                </a:solidFill>
                <a:latin typeface="UTM Aptima" panose="02040603050506020204" pitchFamily="18" charset="0"/>
              </a:rPr>
              <a:t>lợi</a:t>
            </a:r>
            <a:r>
              <a:rPr lang="en-US" altLang="en-US" sz="3600" b="1" dirty="0" smtClean="0">
                <a:solidFill>
                  <a:srgbClr val="FF0000"/>
                </a:solidFill>
                <a:latin typeface="UTM Aptima" panose="02040603050506020204" pitchFamily="18" charset="0"/>
              </a:rPr>
              <a:t> </a:t>
            </a:r>
            <a:r>
              <a:rPr lang="en-US" altLang="en-US" sz="3600" b="1" dirty="0" err="1" smtClean="0">
                <a:solidFill>
                  <a:srgbClr val="FF0000"/>
                </a:solidFill>
                <a:latin typeface="UTM Aptima" panose="02040603050506020204" pitchFamily="18" charset="0"/>
              </a:rPr>
              <a:t>cho</a:t>
            </a:r>
            <a:r>
              <a:rPr lang="en-US" altLang="en-US" sz="3600" b="1" dirty="0" smtClean="0">
                <a:solidFill>
                  <a:srgbClr val="FF0000"/>
                </a:solidFill>
                <a:latin typeface="UTM Aptima" panose="02040603050506020204" pitchFamily="18" charset="0"/>
              </a:rPr>
              <a:t> </a:t>
            </a:r>
            <a:r>
              <a:rPr lang="en-US" altLang="en-US" sz="3600" b="1" dirty="0" err="1" smtClean="0">
                <a:solidFill>
                  <a:srgbClr val="FF0000"/>
                </a:solidFill>
                <a:latin typeface="UTM Aptima" panose="02040603050506020204" pitchFamily="18" charset="0"/>
              </a:rPr>
              <a:t>sinh</a:t>
            </a:r>
            <a:r>
              <a:rPr lang="en-US" altLang="en-US" sz="3600" b="1" dirty="0" smtClean="0">
                <a:solidFill>
                  <a:srgbClr val="FF0000"/>
                </a:solidFill>
                <a:latin typeface="UTM Aptima" panose="02040603050506020204" pitchFamily="18" charset="0"/>
              </a:rPr>
              <a:t> </a:t>
            </a:r>
            <a:r>
              <a:rPr lang="en-US" altLang="en-US" sz="3600" b="1" dirty="0" err="1" smtClean="0">
                <a:solidFill>
                  <a:srgbClr val="FF0000"/>
                </a:solidFill>
                <a:latin typeface="UTM Aptima" panose="02040603050506020204" pitchFamily="18" charset="0"/>
              </a:rPr>
              <a:t>hoạt</a:t>
            </a:r>
            <a:r>
              <a:rPr lang="en-US" altLang="en-US" sz="3600" b="1" dirty="0" smtClean="0">
                <a:solidFill>
                  <a:srgbClr val="FF0000"/>
                </a:solidFill>
                <a:latin typeface="UTM Aptima" panose="02040603050506020204" pitchFamily="18" charset="0"/>
              </a:rPr>
              <a:t> </a:t>
            </a:r>
            <a:r>
              <a:rPr lang="en-US" altLang="en-US" sz="3600" b="1" dirty="0" err="1" smtClean="0">
                <a:solidFill>
                  <a:srgbClr val="FF0000"/>
                </a:solidFill>
                <a:latin typeface="UTM Aptima" panose="02040603050506020204" pitchFamily="18" charset="0"/>
              </a:rPr>
              <a:t>và</a:t>
            </a:r>
            <a:r>
              <a:rPr lang="en-US" altLang="en-US" sz="3600" b="1" dirty="0" smtClean="0">
                <a:solidFill>
                  <a:srgbClr val="FF0000"/>
                </a:solidFill>
                <a:latin typeface="UTM Aptima" panose="02040603050506020204" pitchFamily="18" charset="0"/>
              </a:rPr>
              <a:t> </a:t>
            </a:r>
            <a:r>
              <a:rPr lang="en-US" altLang="en-US" sz="3600" b="1" dirty="0" err="1" smtClean="0">
                <a:solidFill>
                  <a:srgbClr val="FF0000"/>
                </a:solidFill>
                <a:latin typeface="UTM Aptima" panose="02040603050506020204" pitchFamily="18" charset="0"/>
              </a:rPr>
              <a:t>sản</a:t>
            </a:r>
            <a:r>
              <a:rPr lang="en-US" altLang="en-US" sz="3600" b="1" dirty="0" smtClean="0">
                <a:solidFill>
                  <a:srgbClr val="FF0000"/>
                </a:solidFill>
                <a:latin typeface="UTM Aptima" panose="02040603050506020204" pitchFamily="18" charset="0"/>
              </a:rPr>
              <a:t> </a:t>
            </a:r>
            <a:r>
              <a:rPr lang="en-US" altLang="en-US" sz="3600" b="1" dirty="0" err="1" smtClean="0">
                <a:solidFill>
                  <a:srgbClr val="FF0000"/>
                </a:solidFill>
                <a:latin typeface="UTM Aptima" panose="02040603050506020204" pitchFamily="18" charset="0"/>
              </a:rPr>
              <a:t>xuất</a:t>
            </a:r>
            <a:r>
              <a:rPr lang="en-US" altLang="en-US" sz="3600" b="1" dirty="0" smtClean="0">
                <a:solidFill>
                  <a:srgbClr val="FF0000"/>
                </a:solidFill>
                <a:latin typeface="UTM Aptima" panose="02040603050506020204" pitchFamily="18" charset="0"/>
              </a:rPr>
              <a:t>.</a:t>
            </a:r>
            <a:endParaRPr lang="en-US" altLang="en-US" sz="3600" b="1" dirty="0">
              <a:solidFill>
                <a:srgbClr val="FF0000"/>
              </a:solidFill>
              <a:latin typeface="UTM Aptima" panose="02040603050506020204" pitchFamily="18" charset="0"/>
            </a:endParaRPr>
          </a:p>
        </p:txBody>
      </p:sp>
      <p:sp>
        <p:nvSpPr>
          <p:cNvPr id="11" name="Arrow: Down 1">
            <a:extLst>
              <a:ext uri="{FF2B5EF4-FFF2-40B4-BE49-F238E27FC236}">
                <a16:creationId xmlns:a16="http://schemas.microsoft.com/office/drawing/2014/main" id="{D46B5DE8-30F3-4413-A4FB-FA3A16C23944}"/>
              </a:ext>
            </a:extLst>
          </p:cNvPr>
          <p:cNvSpPr/>
          <p:nvPr/>
        </p:nvSpPr>
        <p:spPr>
          <a:xfrm rot="16200000">
            <a:off x="625915" y="3405605"/>
            <a:ext cx="631997" cy="1145980"/>
          </a:xfrm>
          <a:custGeom>
            <a:avLst/>
            <a:gdLst>
              <a:gd name="connsiteX0" fmla="*/ 0 w 844451"/>
              <a:gd name="connsiteY0" fmla="*/ 1057702 h 1479927"/>
              <a:gd name="connsiteX1" fmla="*/ 211113 w 844451"/>
              <a:gd name="connsiteY1" fmla="*/ 1057702 h 1479927"/>
              <a:gd name="connsiteX2" fmla="*/ 211113 w 844451"/>
              <a:gd name="connsiteY2" fmla="*/ 0 h 1479927"/>
              <a:gd name="connsiteX3" fmla="*/ 633338 w 844451"/>
              <a:gd name="connsiteY3" fmla="*/ 0 h 1479927"/>
              <a:gd name="connsiteX4" fmla="*/ 633338 w 844451"/>
              <a:gd name="connsiteY4" fmla="*/ 1057702 h 1479927"/>
              <a:gd name="connsiteX5" fmla="*/ 844451 w 844451"/>
              <a:gd name="connsiteY5" fmla="*/ 1057702 h 1479927"/>
              <a:gd name="connsiteX6" fmla="*/ 422226 w 844451"/>
              <a:gd name="connsiteY6" fmla="*/ 1479927 h 1479927"/>
              <a:gd name="connsiteX7" fmla="*/ 0 w 844451"/>
              <a:gd name="connsiteY7" fmla="*/ 1057702 h 147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451" h="1479927" fill="none" extrusionOk="0">
                <a:moveTo>
                  <a:pt x="0" y="1057702"/>
                </a:moveTo>
                <a:cubicBezTo>
                  <a:pt x="101785" y="1072632"/>
                  <a:pt x="166110" y="1050312"/>
                  <a:pt x="211113" y="1057702"/>
                </a:cubicBezTo>
                <a:cubicBezTo>
                  <a:pt x="124328" y="694654"/>
                  <a:pt x="272983" y="330885"/>
                  <a:pt x="211113" y="0"/>
                </a:cubicBezTo>
                <a:cubicBezTo>
                  <a:pt x="335821" y="24701"/>
                  <a:pt x="428719" y="29607"/>
                  <a:pt x="633338" y="0"/>
                </a:cubicBezTo>
                <a:cubicBezTo>
                  <a:pt x="587154" y="205997"/>
                  <a:pt x="561130" y="657841"/>
                  <a:pt x="633338" y="1057702"/>
                </a:cubicBezTo>
                <a:cubicBezTo>
                  <a:pt x="696128" y="1051200"/>
                  <a:pt x="800779" y="1051868"/>
                  <a:pt x="844451" y="1057702"/>
                </a:cubicBezTo>
                <a:cubicBezTo>
                  <a:pt x="750532" y="1173366"/>
                  <a:pt x="593164" y="1347339"/>
                  <a:pt x="422226" y="1479927"/>
                </a:cubicBezTo>
                <a:cubicBezTo>
                  <a:pt x="232069" y="1272985"/>
                  <a:pt x="166847" y="1212414"/>
                  <a:pt x="0" y="1057702"/>
                </a:cubicBezTo>
                <a:close/>
              </a:path>
              <a:path w="844451" h="1479927" stroke="0" extrusionOk="0">
                <a:moveTo>
                  <a:pt x="0" y="1057702"/>
                </a:moveTo>
                <a:cubicBezTo>
                  <a:pt x="39153" y="1042092"/>
                  <a:pt x="164541" y="1069524"/>
                  <a:pt x="211113" y="1057702"/>
                </a:cubicBezTo>
                <a:cubicBezTo>
                  <a:pt x="293157" y="842282"/>
                  <a:pt x="263283" y="133196"/>
                  <a:pt x="211113" y="0"/>
                </a:cubicBezTo>
                <a:cubicBezTo>
                  <a:pt x="417028" y="21057"/>
                  <a:pt x="469053" y="23515"/>
                  <a:pt x="633338" y="0"/>
                </a:cubicBezTo>
                <a:cubicBezTo>
                  <a:pt x="619354" y="153350"/>
                  <a:pt x="556770" y="555989"/>
                  <a:pt x="633338" y="1057702"/>
                </a:cubicBezTo>
                <a:cubicBezTo>
                  <a:pt x="729810" y="1045577"/>
                  <a:pt x="764599" y="1059502"/>
                  <a:pt x="844451" y="1057702"/>
                </a:cubicBezTo>
                <a:cubicBezTo>
                  <a:pt x="762625" y="1153106"/>
                  <a:pt x="499941" y="1337759"/>
                  <a:pt x="422226" y="1479927"/>
                </a:cubicBezTo>
                <a:cubicBezTo>
                  <a:pt x="359373" y="1390033"/>
                  <a:pt x="75498" y="1128893"/>
                  <a:pt x="0" y="1057702"/>
                </a:cubicBezTo>
                <a:close/>
              </a:path>
            </a:pathLst>
          </a:custGeom>
          <a:solidFill>
            <a:srgbClr val="92D050"/>
          </a:solidFill>
          <a:ln>
            <a:extLst>
              <a:ext uri="{C807C97D-BFC1-408E-A445-0C87EB9F89A2}">
                <ask:lineSketchStyleProps xmlns:ask="http://schemas.microsoft.com/office/drawing/2018/sketchyshapes" xmlns="" sd="2150004705">
                  <a:prstGeom prst="downArrow">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4242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p:cTn id="2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 calcmode="lin" valueType="num">
                                      <p:cBhvr>
                                        <p:cTn id="30" dur="500" fill="hold"/>
                                        <p:tgtEl>
                                          <p:spTgt spid="11"/>
                                        </p:tgtEl>
                                        <p:attrNameLst>
                                          <p:attrName>ppt_x</p:attrName>
                                        </p:attrNameLst>
                                      </p:cBhvr>
                                      <p:tavLst>
                                        <p:tav tm="0">
                                          <p:val>
                                            <p:fltVal val="0.5"/>
                                          </p:val>
                                        </p:tav>
                                        <p:tav tm="100000">
                                          <p:val>
                                            <p:strVal val="#ppt_x"/>
                                          </p:val>
                                        </p:tav>
                                      </p:tavLst>
                                    </p:anim>
                                    <p:anim calcmode="lin" valueType="num">
                                      <p:cBhvr>
                                        <p:cTn id="31"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B86D33-0E2C-4799-A9B4-3CFA82D34800}"/>
              </a:ext>
            </a:extLst>
          </p:cNvPr>
          <p:cNvGrpSpPr/>
          <p:nvPr/>
        </p:nvGrpSpPr>
        <p:grpSpPr>
          <a:xfrm>
            <a:off x="1100980" y="284439"/>
            <a:ext cx="9108275" cy="875913"/>
            <a:chOff x="-180829" y="2659031"/>
            <a:chExt cx="2993004" cy="2733230"/>
          </a:xfrm>
        </p:grpSpPr>
        <p:sp>
          <p:nvSpPr>
            <p:cNvPr id="3" name="TextBox 2">
              <a:extLst>
                <a:ext uri="{FF2B5EF4-FFF2-40B4-BE49-F238E27FC236}">
                  <a16:creationId xmlns:a16="http://schemas.microsoft.com/office/drawing/2014/main" id="{C153C45A-B5D6-449D-95DE-B5F4E0CA7A2A}"/>
                </a:ext>
              </a:extLst>
            </p:cNvPr>
            <p:cNvSpPr txBox="1"/>
            <p:nvPr/>
          </p:nvSpPr>
          <p:spPr>
            <a:xfrm>
              <a:off x="-180829" y="2659031"/>
              <a:ext cx="2993004" cy="2733230"/>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smtClean="0">
                  <a:solidFill>
                    <a:srgbClr val="C00000"/>
                  </a:solidFill>
                  <a:latin typeface="Times New Roman" panose="02020603050405020304" pitchFamily="18" charset="0"/>
                  <a:cs typeface="Times New Roman" panose="02020603050405020304" pitchFamily="18" charset="0"/>
                </a:rPr>
                <a:t>Dựa</a:t>
              </a:r>
              <a:r>
                <a:rPr lang="en-US" sz="4500" b="1" dirty="0" smtClean="0">
                  <a:solidFill>
                    <a:srgbClr val="C00000"/>
                  </a:solidFill>
                  <a:latin typeface="Times New Roman" panose="02020603050405020304" pitchFamily="18" charset="0"/>
                  <a:cs typeface="Times New Roman" panose="02020603050405020304" pitchFamily="18" charset="0"/>
                </a:rPr>
                <a:t> </a:t>
              </a:r>
              <a:r>
                <a:rPr lang="en-US" sz="4500" b="1" dirty="0" err="1" smtClean="0">
                  <a:solidFill>
                    <a:srgbClr val="C00000"/>
                  </a:solidFill>
                  <a:latin typeface="Times New Roman" panose="02020603050405020304" pitchFamily="18" charset="0"/>
                  <a:cs typeface="Times New Roman" panose="02020603050405020304" pitchFamily="18" charset="0"/>
                </a:rPr>
                <a:t>vào</a:t>
              </a:r>
              <a:r>
                <a:rPr lang="en-US" sz="4500" b="1" dirty="0" smtClean="0">
                  <a:solidFill>
                    <a:srgbClr val="C00000"/>
                  </a:solidFill>
                  <a:latin typeface="Times New Roman" panose="02020603050405020304" pitchFamily="18" charset="0"/>
                  <a:cs typeface="Times New Roman" panose="02020603050405020304" pitchFamily="18" charset="0"/>
                </a:rPr>
                <a:t> </a:t>
              </a:r>
              <a:r>
                <a:rPr lang="en-US" sz="4500" b="1" dirty="0" err="1" smtClean="0">
                  <a:solidFill>
                    <a:srgbClr val="C00000"/>
                  </a:solidFill>
                  <a:latin typeface="Times New Roman" panose="02020603050405020304" pitchFamily="18" charset="0"/>
                  <a:cs typeface="Times New Roman" panose="02020603050405020304" pitchFamily="18" charset="0"/>
                </a:rPr>
                <a:t>thông</a:t>
              </a:r>
              <a:r>
                <a:rPr lang="en-US" sz="4500" b="1" dirty="0" smtClean="0">
                  <a:solidFill>
                    <a:srgbClr val="C00000"/>
                  </a:solidFill>
                  <a:latin typeface="Times New Roman" panose="02020603050405020304" pitchFamily="18" charset="0"/>
                  <a:cs typeface="Times New Roman" panose="02020603050405020304" pitchFamily="18" charset="0"/>
                </a:rPr>
                <a:t> tin SGK/138</a:t>
              </a:r>
              <a:endParaRPr lang="en-US" sz="4500" b="1" dirty="0">
                <a:solidFill>
                  <a:srgbClr val="C00000"/>
                </a:solidFill>
                <a:latin typeface="Times New Roman" panose="02020603050405020304" pitchFamily="18" charset="0"/>
                <a:cs typeface="Times New Roman" panose="02020603050405020304" pitchFamily="18" charset="0"/>
              </a:endParaRPr>
            </a:p>
          </p:txBody>
        </p:sp>
        <p:grpSp>
          <p:nvGrpSpPr>
            <p:cNvPr id="4"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5"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294267" flipV="1">
            <a:off x="9592433" y="899045"/>
            <a:ext cx="1175639" cy="380489"/>
          </a:xfrm>
          <a:prstGeom prst="rect">
            <a:avLst/>
          </a:prstGeom>
        </p:spPr>
      </p:pic>
      <p:pic>
        <p:nvPicPr>
          <p:cNvPr id="8" name="Picture 7">
            <a:extLst>
              <a:ext uri="{FF2B5EF4-FFF2-40B4-BE49-F238E27FC236}">
                <a16:creationId xmlns:a16="http://schemas.microsoft.com/office/drawing/2014/main" id="{ABDC5145-7AFB-4F11-AA8B-EDF7371D804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720438" y="322175"/>
            <a:ext cx="1428120" cy="750356"/>
          </a:xfrm>
          <a:prstGeom prst="rect">
            <a:avLst/>
          </a:prstGeom>
        </p:spPr>
      </p:pic>
      <p:sp>
        <p:nvSpPr>
          <p:cNvPr id="12" name="Round Diagonal Corner Rectangle 11"/>
          <p:cNvSpPr/>
          <p:nvPr/>
        </p:nvSpPr>
        <p:spPr>
          <a:xfrm>
            <a:off x="720438" y="1530796"/>
            <a:ext cx="10882019" cy="2386111"/>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a:spLocks noChangeArrowheads="1"/>
          </p:cNvSpPr>
          <p:nvPr/>
        </p:nvSpPr>
        <p:spPr bwMode="auto">
          <a:xfrm>
            <a:off x="800724" y="1828827"/>
            <a:ext cx="10376789" cy="1676400"/>
          </a:xfrm>
          <a:prstGeom prst="rect">
            <a:avLst/>
          </a:prstGeom>
          <a:noFill/>
          <a:ln>
            <a:noFill/>
          </a:ln>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fontAlgn="auto" hangingPunct="1">
              <a:spcBef>
                <a:spcPct val="20000"/>
              </a:spcBef>
              <a:spcAft>
                <a:spcPts val="0"/>
              </a:spcAft>
              <a:defRPr/>
            </a:pPr>
            <a:r>
              <a:rPr lang="en-US" sz="2800" kern="0" dirty="0">
                <a:solidFill>
                  <a:srgbClr val="D60093"/>
                </a:solidFill>
              </a:rPr>
              <a:t>        </a:t>
            </a:r>
            <a:r>
              <a:rPr lang="en-US" sz="3600" b="1" kern="0" dirty="0" err="1">
                <a:solidFill>
                  <a:srgbClr val="002060"/>
                </a:solidFill>
                <a:latin typeface="UTM Aptima" panose="02040603050506020204" pitchFamily="18" charset="0"/>
                <a:cs typeface="Times New Roman" panose="02020603050405020304" pitchFamily="18" charset="0"/>
              </a:rPr>
              <a:t>Em</a:t>
            </a:r>
            <a:r>
              <a:rPr lang="en-US" sz="3600" b="1" kern="0" dirty="0">
                <a:solidFill>
                  <a:srgbClr val="002060"/>
                </a:solidFill>
                <a:latin typeface="UTM Aptima" panose="02040603050506020204" pitchFamily="18" charset="0"/>
                <a:cs typeface="Times New Roman" panose="02020603050405020304" pitchFamily="18" charset="0"/>
              </a:rPr>
              <a:t> </a:t>
            </a:r>
            <a:r>
              <a:rPr lang="en-US" sz="3600" b="1" kern="0" dirty="0" err="1">
                <a:solidFill>
                  <a:srgbClr val="002060"/>
                </a:solidFill>
                <a:latin typeface="UTM Aptima" panose="02040603050506020204" pitchFamily="18" charset="0"/>
                <a:cs typeface="Times New Roman" panose="02020603050405020304" pitchFamily="18" charset="0"/>
              </a:rPr>
              <a:t>hãy</a:t>
            </a:r>
            <a:r>
              <a:rPr lang="en-US" sz="3600" b="1" kern="0" dirty="0">
                <a:solidFill>
                  <a:srgbClr val="002060"/>
                </a:solidFill>
                <a:latin typeface="UTM Aptima" panose="02040603050506020204" pitchFamily="18" charset="0"/>
                <a:cs typeface="Times New Roman" panose="02020603050405020304" pitchFamily="18" charset="0"/>
              </a:rPr>
              <a:t> </a:t>
            </a:r>
            <a:r>
              <a:rPr lang="en-US" sz="3600" b="1" kern="0" dirty="0" err="1">
                <a:solidFill>
                  <a:srgbClr val="002060"/>
                </a:solidFill>
                <a:latin typeface="UTM Aptima" panose="02040603050506020204" pitchFamily="18" charset="0"/>
                <a:cs typeface="Times New Roman" panose="02020603050405020304" pitchFamily="18" charset="0"/>
              </a:rPr>
              <a:t>cho</a:t>
            </a:r>
            <a:r>
              <a:rPr lang="en-US" sz="3600" b="1" kern="0" dirty="0">
                <a:solidFill>
                  <a:srgbClr val="002060"/>
                </a:solidFill>
                <a:latin typeface="UTM Aptima" panose="02040603050506020204" pitchFamily="18" charset="0"/>
                <a:cs typeface="Times New Roman" panose="02020603050405020304" pitchFamily="18" charset="0"/>
              </a:rPr>
              <a:t> </a:t>
            </a:r>
            <a:r>
              <a:rPr lang="en-US" sz="3600" b="1" kern="0" dirty="0" err="1">
                <a:solidFill>
                  <a:srgbClr val="002060"/>
                </a:solidFill>
                <a:latin typeface="UTM Aptima" panose="02040603050506020204" pitchFamily="18" charset="0"/>
                <a:cs typeface="Times New Roman" panose="02020603050405020304" pitchFamily="18" charset="0"/>
              </a:rPr>
              <a:t>biết</a:t>
            </a:r>
            <a:r>
              <a:rPr lang="en-US" sz="3600" b="1" kern="0" dirty="0">
                <a:solidFill>
                  <a:srgbClr val="002060"/>
                </a:solidFill>
                <a:latin typeface="UTM Aptima" panose="02040603050506020204" pitchFamily="18" charset="0"/>
                <a:cs typeface="Times New Roman" panose="02020603050405020304" pitchFamily="18" charset="0"/>
              </a:rPr>
              <a:t> ở </a:t>
            </a:r>
            <a:r>
              <a:rPr lang="en-US" sz="3600" b="1" kern="0" dirty="0" err="1">
                <a:solidFill>
                  <a:srgbClr val="002060"/>
                </a:solidFill>
                <a:latin typeface="UTM Aptima" panose="02040603050506020204" pitchFamily="18" charset="0"/>
                <a:cs typeface="Times New Roman" panose="02020603050405020304" pitchFamily="18" charset="0"/>
              </a:rPr>
              <a:t>đồng</a:t>
            </a:r>
            <a:r>
              <a:rPr lang="en-US" sz="3600" b="1" kern="0" dirty="0">
                <a:solidFill>
                  <a:srgbClr val="002060"/>
                </a:solidFill>
                <a:latin typeface="UTM Aptima" panose="02040603050506020204" pitchFamily="18" charset="0"/>
                <a:cs typeface="Times New Roman" panose="02020603050405020304" pitchFamily="18" charset="0"/>
              </a:rPr>
              <a:t> </a:t>
            </a:r>
            <a:r>
              <a:rPr lang="en-US" sz="3600" b="1" kern="0" dirty="0" err="1">
                <a:solidFill>
                  <a:srgbClr val="002060"/>
                </a:solidFill>
                <a:latin typeface="UTM Aptima" panose="02040603050506020204" pitchFamily="18" charset="0"/>
                <a:cs typeface="Times New Roman" panose="02020603050405020304" pitchFamily="18" charset="0"/>
              </a:rPr>
              <a:t>bằng</a:t>
            </a:r>
            <a:r>
              <a:rPr lang="en-US" sz="3600" b="1" kern="0" dirty="0">
                <a:solidFill>
                  <a:srgbClr val="002060"/>
                </a:solidFill>
                <a:latin typeface="UTM Aptima" panose="02040603050506020204" pitchFamily="18" charset="0"/>
                <a:cs typeface="Times New Roman" panose="02020603050405020304" pitchFamily="18" charset="0"/>
              </a:rPr>
              <a:t> </a:t>
            </a:r>
            <a:r>
              <a:rPr lang="en-US" sz="3600" b="1" kern="0" dirty="0" err="1">
                <a:solidFill>
                  <a:srgbClr val="002060"/>
                </a:solidFill>
                <a:latin typeface="UTM Aptima" panose="02040603050506020204" pitchFamily="18" charset="0"/>
                <a:cs typeface="Times New Roman" panose="02020603050405020304" pitchFamily="18" charset="0"/>
              </a:rPr>
              <a:t>duyên</a:t>
            </a:r>
            <a:r>
              <a:rPr lang="en-US" sz="3600" b="1" kern="0" dirty="0">
                <a:solidFill>
                  <a:srgbClr val="002060"/>
                </a:solidFill>
                <a:latin typeface="UTM Aptima" panose="02040603050506020204" pitchFamily="18" charset="0"/>
                <a:cs typeface="Times New Roman" panose="02020603050405020304" pitchFamily="18" charset="0"/>
              </a:rPr>
              <a:t> </a:t>
            </a:r>
            <a:r>
              <a:rPr lang="en-US" sz="3600" b="1" kern="0" dirty="0" err="1">
                <a:solidFill>
                  <a:srgbClr val="002060"/>
                </a:solidFill>
                <a:latin typeface="UTM Aptima" panose="02040603050506020204" pitchFamily="18" charset="0"/>
                <a:cs typeface="Times New Roman" panose="02020603050405020304" pitchFamily="18" charset="0"/>
              </a:rPr>
              <a:t>hải</a:t>
            </a:r>
            <a:r>
              <a:rPr lang="en-US" sz="3600" b="1" kern="0" dirty="0">
                <a:solidFill>
                  <a:srgbClr val="002060"/>
                </a:solidFill>
                <a:latin typeface="UTM Aptima" panose="02040603050506020204" pitchFamily="18" charset="0"/>
                <a:cs typeface="Times New Roman" panose="02020603050405020304" pitchFamily="18" charset="0"/>
              </a:rPr>
              <a:t> </a:t>
            </a:r>
            <a:r>
              <a:rPr lang="en-US" sz="3600" b="1" kern="0" dirty="0" err="1">
                <a:solidFill>
                  <a:srgbClr val="002060"/>
                </a:solidFill>
                <a:latin typeface="UTM Aptima" panose="02040603050506020204" pitchFamily="18" charset="0"/>
                <a:cs typeface="Times New Roman" panose="02020603050405020304" pitchFamily="18" charset="0"/>
              </a:rPr>
              <a:t>miền</a:t>
            </a:r>
            <a:r>
              <a:rPr lang="en-US" sz="3600" b="1" kern="0" dirty="0">
                <a:solidFill>
                  <a:srgbClr val="002060"/>
                </a:solidFill>
                <a:latin typeface="UTM Aptima" panose="02040603050506020204" pitchFamily="18" charset="0"/>
                <a:cs typeface="Times New Roman" panose="02020603050405020304" pitchFamily="18" charset="0"/>
              </a:rPr>
              <a:t> </a:t>
            </a:r>
            <a:r>
              <a:rPr lang="en-US" sz="3600" b="1" kern="0" dirty="0" err="1">
                <a:solidFill>
                  <a:srgbClr val="002060"/>
                </a:solidFill>
                <a:latin typeface="UTM Aptima" panose="02040603050506020204" pitchFamily="18" charset="0"/>
                <a:cs typeface="Times New Roman" panose="02020603050405020304" pitchFamily="18" charset="0"/>
              </a:rPr>
              <a:t>Trung</a:t>
            </a:r>
            <a:r>
              <a:rPr lang="en-US" sz="3600" b="1" kern="0" dirty="0">
                <a:solidFill>
                  <a:srgbClr val="002060"/>
                </a:solidFill>
                <a:latin typeface="UTM Aptima" panose="02040603050506020204" pitchFamily="18" charset="0"/>
                <a:cs typeface="Times New Roman" panose="02020603050405020304" pitchFamily="18" charset="0"/>
              </a:rPr>
              <a:t> </a:t>
            </a:r>
            <a:r>
              <a:rPr lang="en-US" sz="3600" b="1" kern="0" dirty="0" err="1">
                <a:solidFill>
                  <a:srgbClr val="002060"/>
                </a:solidFill>
                <a:latin typeface="UTM Aptima" panose="02040603050506020204" pitchFamily="18" charset="0"/>
                <a:cs typeface="Times New Roman" panose="02020603050405020304" pitchFamily="18" charset="0"/>
              </a:rPr>
              <a:t>có</a:t>
            </a:r>
            <a:r>
              <a:rPr lang="en-US" sz="3600" b="1" kern="0" dirty="0">
                <a:solidFill>
                  <a:srgbClr val="002060"/>
                </a:solidFill>
                <a:latin typeface="UTM Aptima" panose="02040603050506020204" pitchFamily="18" charset="0"/>
                <a:cs typeface="Times New Roman" panose="02020603050405020304" pitchFamily="18" charset="0"/>
              </a:rPr>
              <a:t> </a:t>
            </a:r>
            <a:r>
              <a:rPr lang="en-US" sz="3600" b="1" kern="0" dirty="0" err="1">
                <a:solidFill>
                  <a:srgbClr val="002060"/>
                </a:solidFill>
                <a:latin typeface="UTM Aptima" panose="02040603050506020204" pitchFamily="18" charset="0"/>
                <a:cs typeface="Times New Roman" panose="02020603050405020304" pitchFamily="18" charset="0"/>
              </a:rPr>
              <a:t>những</a:t>
            </a:r>
            <a:r>
              <a:rPr lang="en-US" sz="3600" b="1" kern="0" dirty="0">
                <a:solidFill>
                  <a:srgbClr val="002060"/>
                </a:solidFill>
                <a:latin typeface="UTM Aptima" panose="02040603050506020204" pitchFamily="18" charset="0"/>
                <a:cs typeface="Times New Roman" panose="02020603050405020304" pitchFamily="18" charset="0"/>
              </a:rPr>
              <a:t> </a:t>
            </a:r>
            <a:r>
              <a:rPr lang="en-US" sz="3600" b="1" kern="0" dirty="0" err="1">
                <a:solidFill>
                  <a:srgbClr val="002060"/>
                </a:solidFill>
                <a:latin typeface="UTM Aptima" panose="02040603050506020204" pitchFamily="18" charset="0"/>
                <a:cs typeface="Times New Roman" panose="02020603050405020304" pitchFamily="18" charset="0"/>
              </a:rPr>
              <a:t>dân</a:t>
            </a:r>
            <a:r>
              <a:rPr lang="en-US" sz="3600" b="1" kern="0" dirty="0">
                <a:solidFill>
                  <a:srgbClr val="002060"/>
                </a:solidFill>
                <a:latin typeface="UTM Aptima" panose="02040603050506020204" pitchFamily="18" charset="0"/>
                <a:cs typeface="Times New Roman" panose="02020603050405020304" pitchFamily="18" charset="0"/>
              </a:rPr>
              <a:t> </a:t>
            </a:r>
            <a:r>
              <a:rPr lang="en-US" sz="3600" b="1" kern="0" dirty="0" err="1">
                <a:solidFill>
                  <a:srgbClr val="002060"/>
                </a:solidFill>
                <a:latin typeface="UTM Aptima" panose="02040603050506020204" pitchFamily="18" charset="0"/>
                <a:cs typeface="Times New Roman" panose="02020603050405020304" pitchFamily="18" charset="0"/>
              </a:rPr>
              <a:t>tộc</a:t>
            </a:r>
            <a:r>
              <a:rPr lang="en-US" sz="3600" b="1" kern="0" dirty="0">
                <a:solidFill>
                  <a:srgbClr val="002060"/>
                </a:solidFill>
                <a:latin typeface="UTM Aptima" panose="02040603050506020204" pitchFamily="18" charset="0"/>
                <a:cs typeface="Times New Roman" panose="02020603050405020304" pitchFamily="18" charset="0"/>
              </a:rPr>
              <a:t> </a:t>
            </a:r>
            <a:r>
              <a:rPr lang="en-US" sz="3600" b="1" kern="0" dirty="0" err="1">
                <a:solidFill>
                  <a:srgbClr val="002060"/>
                </a:solidFill>
                <a:latin typeface="UTM Aptima" panose="02040603050506020204" pitchFamily="18" charset="0"/>
                <a:cs typeface="Times New Roman" panose="02020603050405020304" pitchFamily="18" charset="0"/>
              </a:rPr>
              <a:t>nào</a:t>
            </a:r>
            <a:r>
              <a:rPr lang="en-US" sz="3600" b="1" kern="0" dirty="0">
                <a:solidFill>
                  <a:srgbClr val="002060"/>
                </a:solidFill>
                <a:latin typeface="UTM Aptima" panose="02040603050506020204" pitchFamily="18" charset="0"/>
                <a:cs typeface="Times New Roman" panose="02020603050405020304" pitchFamily="18" charset="0"/>
              </a:rPr>
              <a:t> </a:t>
            </a:r>
            <a:r>
              <a:rPr lang="en-US" sz="3600" b="1" kern="0" dirty="0" err="1">
                <a:solidFill>
                  <a:srgbClr val="002060"/>
                </a:solidFill>
                <a:latin typeface="UTM Aptima" panose="02040603050506020204" pitchFamily="18" charset="0"/>
                <a:cs typeface="Times New Roman" panose="02020603050405020304" pitchFamily="18" charset="0"/>
              </a:rPr>
              <a:t>sinh</a:t>
            </a:r>
            <a:r>
              <a:rPr lang="en-US" sz="3600" b="1" kern="0" dirty="0">
                <a:solidFill>
                  <a:srgbClr val="002060"/>
                </a:solidFill>
                <a:latin typeface="UTM Aptima" panose="02040603050506020204" pitchFamily="18" charset="0"/>
                <a:cs typeface="Times New Roman" panose="02020603050405020304" pitchFamily="18" charset="0"/>
              </a:rPr>
              <a:t> </a:t>
            </a:r>
            <a:r>
              <a:rPr lang="en-US" sz="3600" b="1" kern="0" dirty="0" err="1" smtClean="0">
                <a:solidFill>
                  <a:srgbClr val="002060"/>
                </a:solidFill>
                <a:latin typeface="UTM Aptima" panose="02040603050506020204" pitchFamily="18" charset="0"/>
                <a:cs typeface="Times New Roman" panose="02020603050405020304" pitchFamily="18" charset="0"/>
              </a:rPr>
              <a:t>sống</a:t>
            </a:r>
            <a:r>
              <a:rPr lang="en-US" sz="3600" b="1" kern="0" dirty="0">
                <a:solidFill>
                  <a:srgbClr val="002060"/>
                </a:solidFill>
                <a:latin typeface="UTM Aptima" panose="02040603050506020204" pitchFamily="18" charset="0"/>
                <a:cs typeface="Times New Roman" panose="02020603050405020304" pitchFamily="18" charset="0"/>
              </a:rPr>
              <a:t>?</a:t>
            </a:r>
            <a:r>
              <a:rPr lang="en-US" sz="3600" b="1" kern="0" dirty="0" smtClean="0">
                <a:solidFill>
                  <a:srgbClr val="002060"/>
                </a:solidFill>
                <a:latin typeface="UTM Aptima" panose="02040603050506020204" pitchFamily="18" charset="0"/>
                <a:cs typeface="Times New Roman" panose="02020603050405020304" pitchFamily="18" charset="0"/>
              </a:rPr>
              <a:t> </a:t>
            </a:r>
            <a:r>
              <a:rPr lang="en-US" sz="3600" b="1" kern="0" dirty="0" err="1">
                <a:solidFill>
                  <a:srgbClr val="002060"/>
                </a:solidFill>
                <a:latin typeface="UTM Aptima" panose="02040603050506020204" pitchFamily="18" charset="0"/>
                <a:cs typeface="Times New Roman" panose="02020603050405020304" pitchFamily="18" charset="0"/>
              </a:rPr>
              <a:t>H</a:t>
            </a:r>
            <a:r>
              <a:rPr lang="en-US" sz="3600" b="1" kern="0" dirty="0" smtClean="0">
                <a:solidFill>
                  <a:srgbClr val="002060"/>
                </a:solidFill>
                <a:latin typeface="UTM Aptima" panose="02040603050506020204" pitchFamily="18" charset="0"/>
                <a:cs typeface="Times New Roman" panose="02020603050405020304" pitchFamily="18" charset="0"/>
              </a:rPr>
              <a:t>ọ </a:t>
            </a:r>
            <a:r>
              <a:rPr lang="en-US" sz="3600" b="1" kern="0" dirty="0" err="1">
                <a:solidFill>
                  <a:srgbClr val="002060"/>
                </a:solidFill>
                <a:latin typeface="UTM Aptima" panose="02040603050506020204" pitchFamily="18" charset="0"/>
                <a:cs typeface="Times New Roman" panose="02020603050405020304" pitchFamily="18" charset="0"/>
              </a:rPr>
              <a:t>sống</a:t>
            </a:r>
            <a:r>
              <a:rPr lang="en-US" sz="3600" b="1" kern="0" dirty="0">
                <a:solidFill>
                  <a:srgbClr val="002060"/>
                </a:solidFill>
                <a:latin typeface="UTM Aptima" panose="02040603050506020204" pitchFamily="18" charset="0"/>
                <a:cs typeface="Times New Roman" panose="02020603050405020304" pitchFamily="18" charset="0"/>
              </a:rPr>
              <a:t> </a:t>
            </a:r>
            <a:r>
              <a:rPr lang="en-US" sz="3600" b="1" kern="0" dirty="0" err="1">
                <a:solidFill>
                  <a:srgbClr val="002060"/>
                </a:solidFill>
                <a:latin typeface="UTM Aptima" panose="02040603050506020204" pitchFamily="18" charset="0"/>
                <a:cs typeface="Times New Roman" panose="02020603050405020304" pitchFamily="18" charset="0"/>
              </a:rPr>
              <a:t>với</a:t>
            </a:r>
            <a:r>
              <a:rPr lang="en-US" sz="3600" b="1" kern="0" dirty="0">
                <a:solidFill>
                  <a:srgbClr val="002060"/>
                </a:solidFill>
                <a:latin typeface="UTM Aptima" panose="02040603050506020204" pitchFamily="18" charset="0"/>
                <a:cs typeface="Times New Roman" panose="02020603050405020304" pitchFamily="18" charset="0"/>
              </a:rPr>
              <a:t> </a:t>
            </a:r>
            <a:r>
              <a:rPr lang="en-US" sz="3600" b="1" kern="0" dirty="0" err="1">
                <a:solidFill>
                  <a:srgbClr val="002060"/>
                </a:solidFill>
                <a:latin typeface="UTM Aptima" panose="02040603050506020204" pitchFamily="18" charset="0"/>
                <a:cs typeface="Times New Roman" panose="02020603050405020304" pitchFamily="18" charset="0"/>
              </a:rPr>
              <a:t>nhau</a:t>
            </a:r>
            <a:r>
              <a:rPr lang="en-US" sz="3600" b="1" kern="0" dirty="0">
                <a:solidFill>
                  <a:srgbClr val="002060"/>
                </a:solidFill>
                <a:latin typeface="UTM Aptima" panose="02040603050506020204" pitchFamily="18" charset="0"/>
                <a:cs typeface="Times New Roman" panose="02020603050405020304" pitchFamily="18" charset="0"/>
              </a:rPr>
              <a:t> </a:t>
            </a:r>
            <a:r>
              <a:rPr lang="en-US" sz="3600" b="1" kern="0" dirty="0" err="1">
                <a:solidFill>
                  <a:srgbClr val="002060"/>
                </a:solidFill>
                <a:latin typeface="UTM Aptima" panose="02040603050506020204" pitchFamily="18" charset="0"/>
                <a:cs typeface="Times New Roman" panose="02020603050405020304" pitchFamily="18" charset="0"/>
              </a:rPr>
              <a:t>như</a:t>
            </a:r>
            <a:r>
              <a:rPr lang="en-US" sz="3600" b="1" kern="0" dirty="0">
                <a:solidFill>
                  <a:srgbClr val="002060"/>
                </a:solidFill>
                <a:latin typeface="UTM Aptima" panose="02040603050506020204" pitchFamily="18" charset="0"/>
                <a:cs typeface="Times New Roman" panose="02020603050405020304" pitchFamily="18" charset="0"/>
              </a:rPr>
              <a:t> </a:t>
            </a:r>
            <a:r>
              <a:rPr lang="en-US" sz="3600" b="1" kern="0" dirty="0" err="1">
                <a:solidFill>
                  <a:srgbClr val="002060"/>
                </a:solidFill>
                <a:latin typeface="UTM Aptima" panose="02040603050506020204" pitchFamily="18" charset="0"/>
                <a:cs typeface="Times New Roman" panose="02020603050405020304" pitchFamily="18" charset="0"/>
              </a:rPr>
              <a:t>thế</a:t>
            </a:r>
            <a:r>
              <a:rPr lang="en-US" sz="3600" b="1" kern="0" dirty="0">
                <a:solidFill>
                  <a:srgbClr val="002060"/>
                </a:solidFill>
                <a:latin typeface="UTM Aptima" panose="02040603050506020204" pitchFamily="18" charset="0"/>
                <a:cs typeface="Times New Roman" panose="02020603050405020304" pitchFamily="18" charset="0"/>
              </a:rPr>
              <a:t> </a:t>
            </a:r>
            <a:r>
              <a:rPr lang="en-US" sz="3600" b="1" kern="0" dirty="0" err="1">
                <a:solidFill>
                  <a:srgbClr val="002060"/>
                </a:solidFill>
                <a:latin typeface="UTM Aptima" panose="02040603050506020204" pitchFamily="18" charset="0"/>
                <a:cs typeface="Times New Roman" panose="02020603050405020304" pitchFamily="18" charset="0"/>
              </a:rPr>
              <a:t>nào</a:t>
            </a:r>
            <a:r>
              <a:rPr lang="en-US" sz="3600" b="1" kern="0" dirty="0">
                <a:solidFill>
                  <a:srgbClr val="002060"/>
                </a:solidFill>
                <a:latin typeface="UTM Aptima" panose="02040603050506020204" pitchFamily="18" charset="0"/>
                <a:cs typeface="Times New Roman" panose="02020603050405020304" pitchFamily="18" charset="0"/>
              </a:rPr>
              <a:t>?</a:t>
            </a:r>
          </a:p>
        </p:txBody>
      </p:sp>
      <p:pic>
        <p:nvPicPr>
          <p:cNvPr id="14" name="Picture 2" descr="Vietnamese girl and boy in red costume Free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0724" y="4126552"/>
            <a:ext cx="3226201" cy="27314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5" name="Picture 14"/>
          <p:cNvPicPr>
            <a:picLocks noChangeAspect="1"/>
          </p:cNvPicPr>
          <p:nvPr/>
        </p:nvPicPr>
        <p:blipFill>
          <a:blip r:embed="rId7">
            <a:extLst>
              <a:ext uri="{BEBA8EAE-BF5A-486C-A8C5-ECC9F3942E4B}">
                <a14:imgProps xmlns:a14="http://schemas.microsoft.com/office/drawing/2010/main">
                  <a14:imgLayer r:embed="rId8">
                    <a14:imgEffect>
                      <a14:backgroundRemoval t="10000" b="100000" l="3429" r="97143">
                        <a14:foregroundMark x1="71214" y1="52143" x2="71214" y2="52143"/>
                        <a14:foregroundMark x1="73714" y1="19429" x2="79857" y2="99857"/>
                        <a14:foregroundMark x1="87143" y1="44714" x2="87429" y2="59143"/>
                      </a14:backgroundRemoval>
                    </a14:imgEffect>
                  </a14:imgLayer>
                </a14:imgProps>
              </a:ext>
              <a:ext uri="{28A0092B-C50C-407E-A947-70E740481C1C}">
                <a14:useLocalDpi xmlns:a14="http://schemas.microsoft.com/office/drawing/2010/main" val="0"/>
              </a:ext>
            </a:extLst>
          </a:blip>
          <a:stretch>
            <a:fillRect/>
          </a:stretch>
        </p:blipFill>
        <p:spPr>
          <a:xfrm>
            <a:off x="5781367" y="3505227"/>
            <a:ext cx="6744329" cy="3372165"/>
          </a:xfrm>
          <a:prstGeom prst="rect">
            <a:avLst/>
          </a:prstGeom>
        </p:spPr>
      </p:pic>
      <p:sp>
        <p:nvSpPr>
          <p:cNvPr id="16" name="Rectangle 6"/>
          <p:cNvSpPr>
            <a:spLocks noChangeArrowheads="1"/>
          </p:cNvSpPr>
          <p:nvPr/>
        </p:nvSpPr>
        <p:spPr bwMode="auto">
          <a:xfrm>
            <a:off x="840140" y="1880285"/>
            <a:ext cx="10417659" cy="1828800"/>
          </a:xfrm>
          <a:prstGeom prst="rect">
            <a:avLst/>
          </a:prstGeom>
          <a:noFill/>
          <a:ln>
            <a:noFill/>
          </a:ln>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fontAlgn="auto" hangingPunct="1">
              <a:spcBef>
                <a:spcPct val="20000"/>
              </a:spcBef>
              <a:spcAft>
                <a:spcPts val="0"/>
              </a:spcAft>
              <a:defRPr/>
            </a:pPr>
            <a:r>
              <a:rPr lang="en-US" sz="2800" kern="0" dirty="0">
                <a:solidFill>
                  <a:srgbClr val="000000"/>
                </a:solidFill>
              </a:rPr>
              <a:t>       </a:t>
            </a:r>
            <a:r>
              <a:rPr lang="en-US" sz="3600" kern="0" dirty="0">
                <a:solidFill>
                  <a:srgbClr val="0000FF"/>
                </a:solidFill>
                <a:latin typeface="UTM Alexander" panose="02040603050506020204" pitchFamily="18" charset="0"/>
                <a:cs typeface="Times New Roman" panose="02020603050405020304" pitchFamily="18" charset="0"/>
              </a:rPr>
              <a:t>Ở </a:t>
            </a:r>
            <a:r>
              <a:rPr lang="en-US" sz="3600" kern="0" dirty="0" err="1">
                <a:solidFill>
                  <a:srgbClr val="0000FF"/>
                </a:solidFill>
                <a:latin typeface="UTM Alexander" panose="02040603050506020204" pitchFamily="18" charset="0"/>
                <a:cs typeface="Times New Roman" panose="02020603050405020304" pitchFamily="18" charset="0"/>
              </a:rPr>
              <a:t>đồng</a:t>
            </a:r>
            <a:r>
              <a:rPr lang="en-US" sz="3600" kern="0" dirty="0">
                <a:solidFill>
                  <a:srgbClr val="0000FF"/>
                </a:solidFill>
                <a:latin typeface="UTM Alexander" panose="02040603050506020204" pitchFamily="18" charset="0"/>
                <a:cs typeface="Times New Roman" panose="02020603050405020304" pitchFamily="18" charset="0"/>
              </a:rPr>
              <a:t> </a:t>
            </a:r>
            <a:r>
              <a:rPr lang="en-US" sz="3600" kern="0" dirty="0" err="1">
                <a:solidFill>
                  <a:srgbClr val="0000FF"/>
                </a:solidFill>
                <a:latin typeface="UTM Alexander" panose="02040603050506020204" pitchFamily="18" charset="0"/>
                <a:cs typeface="Times New Roman" panose="02020603050405020304" pitchFamily="18" charset="0"/>
              </a:rPr>
              <a:t>bằng</a:t>
            </a:r>
            <a:r>
              <a:rPr lang="en-US" sz="3600" kern="0" dirty="0">
                <a:solidFill>
                  <a:srgbClr val="0000FF"/>
                </a:solidFill>
                <a:latin typeface="UTM Alexander" panose="02040603050506020204" pitchFamily="18" charset="0"/>
                <a:cs typeface="Times New Roman" panose="02020603050405020304" pitchFamily="18" charset="0"/>
              </a:rPr>
              <a:t> </a:t>
            </a:r>
            <a:r>
              <a:rPr lang="en-US" sz="3600" kern="0" dirty="0" err="1">
                <a:solidFill>
                  <a:srgbClr val="0000FF"/>
                </a:solidFill>
                <a:latin typeface="UTM Alexander" panose="02040603050506020204" pitchFamily="18" charset="0"/>
                <a:cs typeface="Times New Roman" panose="02020603050405020304" pitchFamily="18" charset="0"/>
              </a:rPr>
              <a:t>duyên</a:t>
            </a:r>
            <a:r>
              <a:rPr lang="en-US" sz="3600" kern="0" dirty="0">
                <a:solidFill>
                  <a:srgbClr val="0000FF"/>
                </a:solidFill>
                <a:latin typeface="UTM Alexander" panose="02040603050506020204" pitchFamily="18" charset="0"/>
                <a:cs typeface="Times New Roman" panose="02020603050405020304" pitchFamily="18" charset="0"/>
              </a:rPr>
              <a:t> </a:t>
            </a:r>
            <a:r>
              <a:rPr lang="en-US" sz="3600" kern="0" dirty="0" err="1">
                <a:solidFill>
                  <a:srgbClr val="0000FF"/>
                </a:solidFill>
                <a:latin typeface="UTM Alexander" panose="02040603050506020204" pitchFamily="18" charset="0"/>
                <a:cs typeface="Times New Roman" panose="02020603050405020304" pitchFamily="18" charset="0"/>
              </a:rPr>
              <a:t>hải</a:t>
            </a:r>
            <a:r>
              <a:rPr lang="en-US" sz="3600" kern="0" dirty="0">
                <a:solidFill>
                  <a:srgbClr val="0000FF"/>
                </a:solidFill>
                <a:latin typeface="UTM Alexander" panose="02040603050506020204" pitchFamily="18" charset="0"/>
                <a:cs typeface="Times New Roman" panose="02020603050405020304" pitchFamily="18" charset="0"/>
              </a:rPr>
              <a:t> </a:t>
            </a:r>
            <a:r>
              <a:rPr lang="en-US" sz="3600" kern="0" dirty="0" err="1">
                <a:solidFill>
                  <a:srgbClr val="0000FF"/>
                </a:solidFill>
                <a:latin typeface="UTM Alexander" panose="02040603050506020204" pitchFamily="18" charset="0"/>
                <a:cs typeface="Times New Roman" panose="02020603050405020304" pitchFamily="18" charset="0"/>
              </a:rPr>
              <a:t>miền</a:t>
            </a:r>
            <a:r>
              <a:rPr lang="en-US" sz="3600" kern="0" dirty="0">
                <a:solidFill>
                  <a:srgbClr val="0000FF"/>
                </a:solidFill>
                <a:latin typeface="UTM Alexander" panose="02040603050506020204" pitchFamily="18" charset="0"/>
                <a:cs typeface="Times New Roman" panose="02020603050405020304" pitchFamily="18" charset="0"/>
              </a:rPr>
              <a:t> </a:t>
            </a:r>
            <a:r>
              <a:rPr lang="en-US" sz="3600" kern="0" dirty="0" err="1">
                <a:solidFill>
                  <a:srgbClr val="0000FF"/>
                </a:solidFill>
                <a:latin typeface="UTM Alexander" panose="02040603050506020204" pitchFamily="18" charset="0"/>
                <a:cs typeface="Times New Roman" panose="02020603050405020304" pitchFamily="18" charset="0"/>
              </a:rPr>
              <a:t>Trung</a:t>
            </a:r>
            <a:r>
              <a:rPr lang="en-US" sz="3600" kern="0" dirty="0">
                <a:solidFill>
                  <a:srgbClr val="0000FF"/>
                </a:solidFill>
                <a:latin typeface="UTM Alexander" panose="02040603050506020204" pitchFamily="18" charset="0"/>
                <a:cs typeface="Times New Roman" panose="02020603050405020304" pitchFamily="18" charset="0"/>
              </a:rPr>
              <a:t>, </a:t>
            </a:r>
            <a:r>
              <a:rPr lang="en-US" sz="3600" kern="0" dirty="0" err="1">
                <a:solidFill>
                  <a:srgbClr val="0000FF"/>
                </a:solidFill>
                <a:latin typeface="UTM Alexander" panose="02040603050506020204" pitchFamily="18" charset="0"/>
                <a:cs typeface="Times New Roman" panose="02020603050405020304" pitchFamily="18" charset="0"/>
              </a:rPr>
              <a:t>có</a:t>
            </a:r>
            <a:r>
              <a:rPr lang="en-US" sz="3600" kern="0" dirty="0">
                <a:solidFill>
                  <a:srgbClr val="0000FF"/>
                </a:solidFill>
                <a:latin typeface="UTM Alexander" panose="02040603050506020204" pitchFamily="18" charset="0"/>
                <a:cs typeface="Times New Roman" panose="02020603050405020304" pitchFamily="18" charset="0"/>
              </a:rPr>
              <a:t> </a:t>
            </a:r>
            <a:r>
              <a:rPr lang="en-US" sz="3600" kern="0" dirty="0" err="1">
                <a:solidFill>
                  <a:srgbClr val="0000FF"/>
                </a:solidFill>
                <a:latin typeface="UTM Alexander" panose="02040603050506020204" pitchFamily="18" charset="0"/>
                <a:cs typeface="Times New Roman" panose="02020603050405020304" pitchFamily="18" charset="0"/>
              </a:rPr>
              <a:t>người</a:t>
            </a:r>
            <a:r>
              <a:rPr lang="en-US" sz="3600" kern="0" dirty="0">
                <a:solidFill>
                  <a:srgbClr val="0000FF"/>
                </a:solidFill>
                <a:latin typeface="UTM Alexander" panose="02040603050506020204" pitchFamily="18" charset="0"/>
                <a:cs typeface="Times New Roman" panose="02020603050405020304" pitchFamily="18" charset="0"/>
              </a:rPr>
              <a:t> </a:t>
            </a:r>
            <a:r>
              <a:rPr lang="en-US" sz="3600" kern="0" dirty="0" err="1">
                <a:solidFill>
                  <a:srgbClr val="0000FF"/>
                </a:solidFill>
                <a:latin typeface="UTM Alexander" panose="02040603050506020204" pitchFamily="18" charset="0"/>
                <a:cs typeface="Times New Roman" panose="02020603050405020304" pitchFamily="18" charset="0"/>
              </a:rPr>
              <a:t>Kinh</a:t>
            </a:r>
            <a:r>
              <a:rPr lang="en-US" sz="3600" kern="0" dirty="0">
                <a:solidFill>
                  <a:srgbClr val="0000FF"/>
                </a:solidFill>
                <a:latin typeface="UTM Alexander" panose="02040603050506020204" pitchFamily="18" charset="0"/>
                <a:cs typeface="Times New Roman" panose="02020603050405020304" pitchFamily="18" charset="0"/>
              </a:rPr>
              <a:t>, </a:t>
            </a:r>
            <a:r>
              <a:rPr lang="en-US" sz="3600" kern="0" dirty="0" err="1">
                <a:solidFill>
                  <a:srgbClr val="0000FF"/>
                </a:solidFill>
                <a:latin typeface="UTM Alexander" panose="02040603050506020204" pitchFamily="18" charset="0"/>
                <a:cs typeface="Times New Roman" panose="02020603050405020304" pitchFamily="18" charset="0"/>
              </a:rPr>
              <a:t>người</a:t>
            </a:r>
            <a:r>
              <a:rPr lang="en-US" sz="3600" kern="0" dirty="0">
                <a:solidFill>
                  <a:srgbClr val="0000FF"/>
                </a:solidFill>
                <a:latin typeface="UTM Alexander" panose="02040603050506020204" pitchFamily="18" charset="0"/>
                <a:cs typeface="Times New Roman" panose="02020603050405020304" pitchFamily="18" charset="0"/>
              </a:rPr>
              <a:t> </a:t>
            </a:r>
            <a:r>
              <a:rPr lang="en-US" sz="3600" kern="0" dirty="0" err="1">
                <a:solidFill>
                  <a:srgbClr val="0000FF"/>
                </a:solidFill>
                <a:latin typeface="UTM Alexander" panose="02040603050506020204" pitchFamily="18" charset="0"/>
                <a:cs typeface="Times New Roman" panose="02020603050405020304" pitchFamily="18" charset="0"/>
              </a:rPr>
              <a:t>Chăm</a:t>
            </a:r>
            <a:r>
              <a:rPr lang="en-US" sz="3600" kern="0" dirty="0">
                <a:solidFill>
                  <a:srgbClr val="0000FF"/>
                </a:solidFill>
                <a:latin typeface="UTM Alexander" panose="02040603050506020204" pitchFamily="18" charset="0"/>
                <a:cs typeface="Times New Roman" panose="02020603050405020304" pitchFamily="18" charset="0"/>
              </a:rPr>
              <a:t> </a:t>
            </a:r>
            <a:r>
              <a:rPr lang="en-US" sz="3600" kern="0" dirty="0" err="1">
                <a:solidFill>
                  <a:srgbClr val="0000FF"/>
                </a:solidFill>
                <a:latin typeface="UTM Alexander" panose="02040603050506020204" pitchFamily="18" charset="0"/>
                <a:cs typeface="Times New Roman" panose="02020603050405020304" pitchFamily="18" charset="0"/>
              </a:rPr>
              <a:t>và</a:t>
            </a:r>
            <a:r>
              <a:rPr lang="en-US" sz="3600" kern="0" dirty="0">
                <a:solidFill>
                  <a:srgbClr val="0000FF"/>
                </a:solidFill>
                <a:latin typeface="UTM Alexander" panose="02040603050506020204" pitchFamily="18" charset="0"/>
                <a:cs typeface="Times New Roman" panose="02020603050405020304" pitchFamily="18" charset="0"/>
              </a:rPr>
              <a:t> </a:t>
            </a:r>
            <a:r>
              <a:rPr lang="en-US" sz="3600" kern="0" dirty="0" err="1">
                <a:solidFill>
                  <a:srgbClr val="0000FF"/>
                </a:solidFill>
                <a:latin typeface="UTM Alexander" panose="02040603050506020204" pitchFamily="18" charset="0"/>
                <a:cs typeface="Times New Roman" panose="02020603050405020304" pitchFamily="18" charset="0"/>
              </a:rPr>
              <a:t>một</a:t>
            </a:r>
            <a:r>
              <a:rPr lang="en-US" sz="3600" kern="0" dirty="0">
                <a:solidFill>
                  <a:srgbClr val="0000FF"/>
                </a:solidFill>
                <a:latin typeface="UTM Alexander" panose="02040603050506020204" pitchFamily="18" charset="0"/>
                <a:cs typeface="Times New Roman" panose="02020603050405020304" pitchFamily="18" charset="0"/>
              </a:rPr>
              <a:t> </a:t>
            </a:r>
            <a:r>
              <a:rPr lang="en-US" sz="3600" kern="0" dirty="0" err="1">
                <a:solidFill>
                  <a:srgbClr val="0000FF"/>
                </a:solidFill>
                <a:latin typeface="UTM Alexander" panose="02040603050506020204" pitchFamily="18" charset="0"/>
                <a:cs typeface="Times New Roman" panose="02020603050405020304" pitchFamily="18" charset="0"/>
              </a:rPr>
              <a:t>số</a:t>
            </a:r>
            <a:r>
              <a:rPr lang="en-US" sz="3600" kern="0" dirty="0">
                <a:solidFill>
                  <a:srgbClr val="0000FF"/>
                </a:solidFill>
                <a:latin typeface="UTM Alexander" panose="02040603050506020204" pitchFamily="18" charset="0"/>
                <a:cs typeface="Times New Roman" panose="02020603050405020304" pitchFamily="18" charset="0"/>
              </a:rPr>
              <a:t> </a:t>
            </a:r>
            <a:r>
              <a:rPr lang="en-US" sz="3600" kern="0" dirty="0" err="1">
                <a:solidFill>
                  <a:srgbClr val="0000FF"/>
                </a:solidFill>
                <a:latin typeface="UTM Alexander" panose="02040603050506020204" pitchFamily="18" charset="0"/>
                <a:cs typeface="Times New Roman" panose="02020603050405020304" pitchFamily="18" charset="0"/>
              </a:rPr>
              <a:t>dân</a:t>
            </a:r>
            <a:r>
              <a:rPr lang="en-US" sz="3600" kern="0" dirty="0">
                <a:solidFill>
                  <a:srgbClr val="0000FF"/>
                </a:solidFill>
                <a:latin typeface="UTM Alexander" panose="02040603050506020204" pitchFamily="18" charset="0"/>
                <a:cs typeface="Times New Roman" panose="02020603050405020304" pitchFamily="18" charset="0"/>
              </a:rPr>
              <a:t> </a:t>
            </a:r>
            <a:r>
              <a:rPr lang="en-US" sz="3600" kern="0" dirty="0" err="1">
                <a:solidFill>
                  <a:srgbClr val="0000FF"/>
                </a:solidFill>
                <a:latin typeface="UTM Alexander" panose="02040603050506020204" pitchFamily="18" charset="0"/>
                <a:cs typeface="Times New Roman" panose="02020603050405020304" pitchFamily="18" charset="0"/>
              </a:rPr>
              <a:t>tộc</a:t>
            </a:r>
            <a:r>
              <a:rPr lang="en-US" sz="3600" kern="0" dirty="0">
                <a:solidFill>
                  <a:srgbClr val="0000FF"/>
                </a:solidFill>
                <a:latin typeface="UTM Alexander" panose="02040603050506020204" pitchFamily="18" charset="0"/>
                <a:cs typeface="Times New Roman" panose="02020603050405020304" pitchFamily="18" charset="0"/>
              </a:rPr>
              <a:t> </a:t>
            </a:r>
            <a:r>
              <a:rPr lang="en-US" sz="3600" kern="0" dirty="0" err="1">
                <a:solidFill>
                  <a:srgbClr val="0000FF"/>
                </a:solidFill>
                <a:latin typeface="UTM Alexander" panose="02040603050506020204" pitchFamily="18" charset="0"/>
                <a:cs typeface="Times New Roman" panose="02020603050405020304" pitchFamily="18" charset="0"/>
              </a:rPr>
              <a:t>ít</a:t>
            </a:r>
            <a:r>
              <a:rPr lang="en-US" sz="3600" kern="0" dirty="0">
                <a:solidFill>
                  <a:srgbClr val="0000FF"/>
                </a:solidFill>
                <a:latin typeface="UTM Alexander" panose="02040603050506020204" pitchFamily="18" charset="0"/>
                <a:cs typeface="Times New Roman" panose="02020603050405020304" pitchFamily="18" charset="0"/>
              </a:rPr>
              <a:t> </a:t>
            </a:r>
            <a:r>
              <a:rPr lang="en-US" sz="3600" kern="0" dirty="0" err="1">
                <a:solidFill>
                  <a:srgbClr val="0000FF"/>
                </a:solidFill>
                <a:latin typeface="UTM Alexander" panose="02040603050506020204" pitchFamily="18" charset="0"/>
                <a:cs typeface="Times New Roman" panose="02020603050405020304" pitchFamily="18" charset="0"/>
              </a:rPr>
              <a:t>người</a:t>
            </a:r>
            <a:r>
              <a:rPr lang="en-US" sz="3600" kern="0" dirty="0">
                <a:solidFill>
                  <a:srgbClr val="0000FF"/>
                </a:solidFill>
                <a:latin typeface="UTM Alexander" panose="02040603050506020204" pitchFamily="18" charset="0"/>
                <a:cs typeface="Times New Roman" panose="02020603050405020304" pitchFamily="18" charset="0"/>
              </a:rPr>
              <a:t> </a:t>
            </a:r>
            <a:r>
              <a:rPr lang="en-US" sz="3600" kern="0" dirty="0" err="1">
                <a:solidFill>
                  <a:srgbClr val="0000FF"/>
                </a:solidFill>
                <a:latin typeface="UTM Alexander" panose="02040603050506020204" pitchFamily="18" charset="0"/>
                <a:cs typeface="Times New Roman" panose="02020603050405020304" pitchFamily="18" charset="0"/>
              </a:rPr>
              <a:t>khác</a:t>
            </a:r>
            <a:r>
              <a:rPr lang="en-US" sz="3600" kern="0" dirty="0">
                <a:solidFill>
                  <a:srgbClr val="0000FF"/>
                </a:solidFill>
                <a:latin typeface="UTM Alexander" panose="02040603050506020204" pitchFamily="18" charset="0"/>
                <a:cs typeface="Times New Roman" panose="02020603050405020304" pitchFamily="18" charset="0"/>
              </a:rPr>
              <a:t> </a:t>
            </a:r>
            <a:r>
              <a:rPr lang="en-US" sz="3600" kern="0" dirty="0" err="1">
                <a:solidFill>
                  <a:srgbClr val="0000FF"/>
                </a:solidFill>
                <a:latin typeface="UTM Alexander" panose="02040603050506020204" pitchFamily="18" charset="0"/>
                <a:cs typeface="Times New Roman" panose="02020603050405020304" pitchFamily="18" charset="0"/>
              </a:rPr>
              <a:t>sinh</a:t>
            </a:r>
            <a:r>
              <a:rPr lang="en-US" sz="3600" kern="0" dirty="0">
                <a:solidFill>
                  <a:srgbClr val="0000FF"/>
                </a:solidFill>
                <a:latin typeface="UTM Alexander" panose="02040603050506020204" pitchFamily="18" charset="0"/>
                <a:cs typeface="Times New Roman" panose="02020603050405020304" pitchFamily="18" charset="0"/>
              </a:rPr>
              <a:t> </a:t>
            </a:r>
            <a:r>
              <a:rPr lang="en-US" sz="3600" kern="0" dirty="0" err="1">
                <a:solidFill>
                  <a:srgbClr val="0000FF"/>
                </a:solidFill>
                <a:latin typeface="UTM Alexander" panose="02040603050506020204" pitchFamily="18" charset="0"/>
                <a:cs typeface="Times New Roman" panose="02020603050405020304" pitchFamily="18" charset="0"/>
              </a:rPr>
              <a:t>sống</a:t>
            </a:r>
            <a:r>
              <a:rPr lang="en-US" sz="3600" kern="0" dirty="0">
                <a:solidFill>
                  <a:srgbClr val="0000FF"/>
                </a:solidFill>
                <a:latin typeface="UTM Alexander" panose="02040603050506020204" pitchFamily="18" charset="0"/>
                <a:cs typeface="Times New Roman" panose="02020603050405020304" pitchFamily="18" charset="0"/>
              </a:rPr>
              <a:t>. </a:t>
            </a:r>
            <a:r>
              <a:rPr lang="en-US" sz="3600" kern="0" dirty="0" err="1">
                <a:solidFill>
                  <a:srgbClr val="0000FF"/>
                </a:solidFill>
                <a:latin typeface="UTM Alexander" panose="02040603050506020204" pitchFamily="18" charset="0"/>
                <a:cs typeface="Times New Roman" panose="02020603050405020304" pitchFamily="18" charset="0"/>
              </a:rPr>
              <a:t>Họ</a:t>
            </a:r>
            <a:r>
              <a:rPr lang="en-US" sz="3600" kern="0" dirty="0">
                <a:solidFill>
                  <a:srgbClr val="0000FF"/>
                </a:solidFill>
                <a:latin typeface="UTM Alexander" panose="02040603050506020204" pitchFamily="18" charset="0"/>
                <a:cs typeface="Times New Roman" panose="02020603050405020304" pitchFamily="18" charset="0"/>
              </a:rPr>
              <a:t> </a:t>
            </a:r>
            <a:r>
              <a:rPr lang="en-US" sz="3600" kern="0" dirty="0" err="1">
                <a:solidFill>
                  <a:srgbClr val="0000FF"/>
                </a:solidFill>
                <a:latin typeface="UTM Alexander" panose="02040603050506020204" pitchFamily="18" charset="0"/>
                <a:cs typeface="Times New Roman" panose="02020603050405020304" pitchFamily="18" charset="0"/>
              </a:rPr>
              <a:t>sống</a:t>
            </a:r>
            <a:r>
              <a:rPr lang="en-US" sz="3600" kern="0" dirty="0">
                <a:solidFill>
                  <a:srgbClr val="0000FF"/>
                </a:solidFill>
                <a:latin typeface="UTM Alexander" panose="02040603050506020204" pitchFamily="18" charset="0"/>
                <a:cs typeface="Times New Roman" panose="02020603050405020304" pitchFamily="18" charset="0"/>
              </a:rPr>
              <a:t> </a:t>
            </a:r>
            <a:r>
              <a:rPr lang="en-US" sz="3600" kern="0" dirty="0" err="1">
                <a:solidFill>
                  <a:srgbClr val="0000FF"/>
                </a:solidFill>
                <a:latin typeface="UTM Alexander" panose="02040603050506020204" pitchFamily="18" charset="0"/>
                <a:cs typeface="Times New Roman" panose="02020603050405020304" pitchFamily="18" charset="0"/>
              </a:rPr>
              <a:t>với</a:t>
            </a:r>
            <a:r>
              <a:rPr lang="en-US" sz="3600" kern="0" dirty="0">
                <a:solidFill>
                  <a:srgbClr val="0000FF"/>
                </a:solidFill>
                <a:latin typeface="UTM Alexander" panose="02040603050506020204" pitchFamily="18" charset="0"/>
                <a:cs typeface="Times New Roman" panose="02020603050405020304" pitchFamily="18" charset="0"/>
              </a:rPr>
              <a:t> </a:t>
            </a:r>
            <a:r>
              <a:rPr lang="en-US" sz="3600" kern="0" dirty="0" err="1">
                <a:solidFill>
                  <a:srgbClr val="0000FF"/>
                </a:solidFill>
                <a:latin typeface="UTM Alexander" panose="02040603050506020204" pitchFamily="18" charset="0"/>
                <a:cs typeface="Times New Roman" panose="02020603050405020304" pitchFamily="18" charset="0"/>
              </a:rPr>
              <a:t>nhau</a:t>
            </a:r>
            <a:r>
              <a:rPr lang="en-US" sz="3600" kern="0" dirty="0">
                <a:solidFill>
                  <a:srgbClr val="0000FF"/>
                </a:solidFill>
                <a:latin typeface="UTM Alexander" panose="02040603050506020204" pitchFamily="18" charset="0"/>
                <a:cs typeface="Times New Roman" panose="02020603050405020304" pitchFamily="18" charset="0"/>
              </a:rPr>
              <a:t> </a:t>
            </a:r>
            <a:r>
              <a:rPr lang="en-US" sz="3600" kern="0" dirty="0" err="1">
                <a:solidFill>
                  <a:srgbClr val="0000FF"/>
                </a:solidFill>
                <a:latin typeface="UTM Alexander" panose="02040603050506020204" pitchFamily="18" charset="0"/>
                <a:cs typeface="Times New Roman" panose="02020603050405020304" pitchFamily="18" charset="0"/>
              </a:rPr>
              <a:t>rất</a:t>
            </a:r>
            <a:r>
              <a:rPr lang="en-US" sz="3600" kern="0" dirty="0">
                <a:solidFill>
                  <a:srgbClr val="0000FF"/>
                </a:solidFill>
                <a:latin typeface="UTM Alexander" panose="02040603050506020204" pitchFamily="18" charset="0"/>
                <a:cs typeface="Times New Roman" panose="02020603050405020304" pitchFamily="18" charset="0"/>
              </a:rPr>
              <a:t> </a:t>
            </a:r>
            <a:r>
              <a:rPr lang="en-US" sz="3600" kern="0" dirty="0" err="1">
                <a:solidFill>
                  <a:srgbClr val="0000FF"/>
                </a:solidFill>
                <a:latin typeface="UTM Alexander" panose="02040603050506020204" pitchFamily="18" charset="0"/>
                <a:cs typeface="Times New Roman" panose="02020603050405020304" pitchFamily="18" charset="0"/>
              </a:rPr>
              <a:t>hoà</a:t>
            </a:r>
            <a:r>
              <a:rPr lang="en-US" sz="3600" kern="0" dirty="0">
                <a:solidFill>
                  <a:srgbClr val="0000FF"/>
                </a:solidFill>
                <a:latin typeface="UTM Alexander" panose="02040603050506020204" pitchFamily="18" charset="0"/>
                <a:cs typeface="Times New Roman" panose="02020603050405020304" pitchFamily="18" charset="0"/>
              </a:rPr>
              <a:t> </a:t>
            </a:r>
            <a:r>
              <a:rPr lang="en-US" sz="3600" kern="0" dirty="0" err="1">
                <a:solidFill>
                  <a:srgbClr val="0000FF"/>
                </a:solidFill>
                <a:latin typeface="UTM Alexander" panose="02040603050506020204" pitchFamily="18" charset="0"/>
                <a:cs typeface="Times New Roman" panose="02020603050405020304" pitchFamily="18" charset="0"/>
              </a:rPr>
              <a:t>thuận</a:t>
            </a:r>
            <a:r>
              <a:rPr lang="en-US" sz="3600" kern="0" dirty="0" smtClean="0">
                <a:solidFill>
                  <a:srgbClr val="0000FF"/>
                </a:solidFill>
                <a:latin typeface="UTM Alexander" panose="02040603050506020204" pitchFamily="18" charset="0"/>
                <a:cs typeface="Times New Roman" panose="02020603050405020304" pitchFamily="18" charset="0"/>
              </a:rPr>
              <a:t>.</a:t>
            </a:r>
            <a:endParaRPr lang="en-US" sz="3600" kern="0" dirty="0">
              <a:solidFill>
                <a:srgbClr val="0000FF"/>
              </a:solidFill>
              <a:latin typeface="UTM Alexander"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7983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0-#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13"/>
                                        </p:tgtEl>
                                        <p:attrNameLst>
                                          <p:attrName>style.visibility</p:attrName>
                                        </p:attrNameLst>
                                      </p:cBhvr>
                                      <p:to>
                                        <p:strVal val="visible"/>
                                      </p:to>
                                    </p:set>
                                    <p:anim calcmode="discrete" valueType="clr">
                                      <p:cBhvr override="childStyle">
                                        <p:cTn id="24" dur="80"/>
                                        <p:tgtEl>
                                          <p:spTgt spid="13"/>
                                        </p:tgtEl>
                                        <p:attrNameLst>
                                          <p:attrName>style.color</p:attrName>
                                        </p:attrNameLst>
                                      </p:cBhvr>
                                      <p:tavLst>
                                        <p:tav tm="0">
                                          <p:val>
                                            <p:clrVal>
                                              <a:srgbClr val="0000FF"/>
                                            </p:clrVal>
                                          </p:val>
                                        </p:tav>
                                        <p:tav tm="50000">
                                          <p:val>
                                            <p:clrVal>
                                              <a:srgbClr val="0000FF"/>
                                            </p:clrVal>
                                          </p:val>
                                        </p:tav>
                                      </p:tavLst>
                                    </p:anim>
                                    <p:anim calcmode="discrete" valueType="clr">
                                      <p:cBhvr>
                                        <p:cTn id="25" dur="80"/>
                                        <p:tgtEl>
                                          <p:spTgt spid="13"/>
                                        </p:tgtEl>
                                        <p:attrNameLst>
                                          <p:attrName>fillcolor</p:attrName>
                                        </p:attrNameLst>
                                      </p:cBhvr>
                                      <p:tavLst>
                                        <p:tav tm="0">
                                          <p:val>
                                            <p:clrVal>
                                              <a:schemeClr val="accent2"/>
                                            </p:clrVal>
                                          </p:val>
                                        </p:tav>
                                        <p:tav tm="50000">
                                          <p:val>
                                            <p:clrVal>
                                              <a:schemeClr val="hlink"/>
                                            </p:clrVal>
                                          </p:val>
                                        </p:tav>
                                      </p:tavLst>
                                    </p:anim>
                                    <p:set>
                                      <p:cBhvr>
                                        <p:cTn id="26" dur="80"/>
                                        <p:tgtEl>
                                          <p:spTgt spid="13"/>
                                        </p:tgtEl>
                                        <p:attrNameLst>
                                          <p:attrName>fill.type</p:attrName>
                                        </p:attrNameLst>
                                      </p:cBhvr>
                                      <p:to>
                                        <p:strVal val="solid"/>
                                      </p:to>
                                    </p:set>
                                  </p:childTnLst>
                                </p:cTn>
                              </p:par>
                            </p:childTnLst>
                          </p:cTn>
                        </p:par>
                        <p:par>
                          <p:cTn id="27" fill="hold">
                            <p:stCondLst>
                              <p:cond delay="3980"/>
                            </p:stCondLst>
                            <p:childTnLst>
                              <p:par>
                                <p:cTn id="28" presetID="2" presetClass="entr" presetSubtype="8"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par>
                          <p:cTn id="32" fill="hold">
                            <p:stCondLst>
                              <p:cond delay="4480"/>
                            </p:stCondLst>
                            <p:childTnLst>
                              <p:par>
                                <p:cTn id="33" presetID="53" presetClass="entr" presetSubtype="16"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iterate type="lt">
                                    <p:tmPct val="0"/>
                                  </p:iterate>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7" presetClass="entr" presetSubtype="0" fill="hold" grpId="0" nodeType="clickEffect">
                                  <p:stCondLst>
                                    <p:cond delay="0"/>
                                  </p:stCondLst>
                                  <p:iterate type="lt">
                                    <p:tmPct val="50000"/>
                                  </p:iterate>
                                  <p:childTnLst>
                                    <p:set>
                                      <p:cBhvr>
                                        <p:cTn id="46" dur="1" fill="hold">
                                          <p:stCondLst>
                                            <p:cond delay="0"/>
                                          </p:stCondLst>
                                        </p:cTn>
                                        <p:tgtEl>
                                          <p:spTgt spid="16">
                                            <p:txEl>
                                              <p:pRg st="0" end="0"/>
                                            </p:txEl>
                                          </p:spTgt>
                                        </p:tgtEl>
                                        <p:attrNameLst>
                                          <p:attrName>style.visibility</p:attrName>
                                        </p:attrNameLst>
                                      </p:cBhvr>
                                      <p:to>
                                        <p:strVal val="visible"/>
                                      </p:to>
                                    </p:set>
                                    <p:anim calcmode="discrete" valueType="clr">
                                      <p:cBhvr override="childStyle">
                                        <p:cTn id="47" dur="80"/>
                                        <p:tgtEl>
                                          <p:spTgt spid="16">
                                            <p:txEl>
                                              <p:pRg st="0" end="0"/>
                                            </p:txEl>
                                          </p:spTgt>
                                        </p:tgtEl>
                                        <p:attrNameLst>
                                          <p:attrName>style.color</p:attrName>
                                        </p:attrNameLst>
                                      </p:cBhvr>
                                      <p:tavLst>
                                        <p:tav tm="0">
                                          <p:val>
                                            <p:clrVal>
                                              <a:srgbClr val="FF00FF"/>
                                            </p:clrVal>
                                          </p:val>
                                        </p:tav>
                                        <p:tav tm="50000">
                                          <p:val>
                                            <p:clrVal>
                                              <a:srgbClr val="FF00FF"/>
                                            </p:clrVal>
                                          </p:val>
                                        </p:tav>
                                      </p:tavLst>
                                    </p:anim>
                                    <p:anim calcmode="discrete" valueType="clr">
                                      <p:cBhvr>
                                        <p:cTn id="48" dur="80"/>
                                        <p:tgtEl>
                                          <p:spTgt spid="16">
                                            <p:txEl>
                                              <p:pRg st="0" end="0"/>
                                            </p:txEl>
                                          </p:spTgt>
                                        </p:tgtEl>
                                        <p:attrNameLst>
                                          <p:attrName>fillcolor</p:attrName>
                                        </p:attrNameLst>
                                      </p:cBhvr>
                                      <p:tavLst>
                                        <p:tav tm="0">
                                          <p:val>
                                            <p:clrVal>
                                              <a:schemeClr val="accent2"/>
                                            </p:clrVal>
                                          </p:val>
                                        </p:tav>
                                        <p:tav tm="50000">
                                          <p:val>
                                            <p:clrVal>
                                              <a:schemeClr val="hlink"/>
                                            </p:clrVal>
                                          </p:val>
                                        </p:tav>
                                      </p:tavLst>
                                    </p:anim>
                                    <p:set>
                                      <p:cBhvr>
                                        <p:cTn id="49" dur="80"/>
                                        <p:tgtEl>
                                          <p:spTgt spid="1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3" grpId="1"/>
      <p:bldP spid="16"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2442;p12"/>
          <p:cNvGrpSpPr/>
          <p:nvPr/>
        </p:nvGrpSpPr>
        <p:grpSpPr>
          <a:xfrm>
            <a:off x="4267401" y="285750"/>
            <a:ext cx="3893961" cy="4653968"/>
            <a:chOff x="3317" y="-1457"/>
            <a:chExt cx="5418" cy="4550"/>
          </a:xfrm>
        </p:grpSpPr>
        <p:sp>
          <p:nvSpPr>
            <p:cNvPr id="9" name="Google Shape;2443;p12"/>
            <p:cNvSpPr/>
            <p:nvPr/>
          </p:nvSpPr>
          <p:spPr>
            <a:xfrm>
              <a:off x="3479" y="-1440"/>
              <a:ext cx="4726" cy="43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10" name="Google Shape;2444;p12"/>
            <p:cNvSpPr/>
            <p:nvPr/>
          </p:nvSpPr>
          <p:spPr>
            <a:xfrm>
              <a:off x="3317" y="-1457"/>
              <a:ext cx="5418" cy="4550"/>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11" name="Google Shape;2445;p12"/>
            <p:cNvSpPr/>
            <p:nvPr/>
          </p:nvSpPr>
          <p:spPr>
            <a:xfrm>
              <a:off x="5852" y="-1447"/>
              <a:ext cx="1054" cy="630"/>
            </a:xfrm>
            <a:custGeom>
              <a:avLst/>
              <a:gdLst/>
              <a:ahLst/>
              <a:cxnLst/>
              <a:rect l="l" t="t" r="r" b="b"/>
              <a:pathLst>
                <a:path w="1010" h="605" extrusionOk="0">
                  <a:moveTo>
                    <a:pt x="914" y="258"/>
                  </a:moveTo>
                  <a:cubicBezTo>
                    <a:pt x="897" y="257"/>
                    <a:pt x="880" y="261"/>
                    <a:pt x="865" y="268"/>
                  </a:cubicBezTo>
                  <a:cubicBezTo>
                    <a:pt x="849" y="193"/>
                    <a:pt x="785" y="134"/>
                    <a:pt x="704" y="130"/>
                  </a:cubicBezTo>
                  <a:cubicBezTo>
                    <a:pt x="682" y="128"/>
                    <a:pt x="660" y="131"/>
                    <a:pt x="640" y="138"/>
                  </a:cubicBezTo>
                  <a:cubicBezTo>
                    <a:pt x="623" y="66"/>
                    <a:pt x="561" y="10"/>
                    <a:pt x="483" y="6"/>
                  </a:cubicBezTo>
                  <a:cubicBezTo>
                    <a:pt x="389" y="0"/>
                    <a:pt x="308" y="72"/>
                    <a:pt x="302" y="167"/>
                  </a:cubicBezTo>
                  <a:cubicBezTo>
                    <a:pt x="302" y="171"/>
                    <a:pt x="302" y="175"/>
                    <a:pt x="302" y="180"/>
                  </a:cubicBezTo>
                  <a:cubicBezTo>
                    <a:pt x="241" y="179"/>
                    <a:pt x="186" y="209"/>
                    <a:pt x="152" y="255"/>
                  </a:cubicBezTo>
                  <a:cubicBezTo>
                    <a:pt x="145" y="253"/>
                    <a:pt x="137" y="252"/>
                    <a:pt x="128" y="251"/>
                  </a:cubicBezTo>
                  <a:cubicBezTo>
                    <a:pt x="64" y="248"/>
                    <a:pt x="8" y="297"/>
                    <a:pt x="4" y="362"/>
                  </a:cubicBezTo>
                  <a:cubicBezTo>
                    <a:pt x="0" y="427"/>
                    <a:pt x="50" y="482"/>
                    <a:pt x="115" y="486"/>
                  </a:cubicBezTo>
                  <a:cubicBezTo>
                    <a:pt x="130" y="487"/>
                    <a:pt x="145" y="485"/>
                    <a:pt x="159" y="480"/>
                  </a:cubicBezTo>
                  <a:cubicBezTo>
                    <a:pt x="190" y="519"/>
                    <a:pt x="237" y="544"/>
                    <a:pt x="290" y="547"/>
                  </a:cubicBezTo>
                  <a:cubicBezTo>
                    <a:pt x="319" y="549"/>
                    <a:pt x="346" y="544"/>
                    <a:pt x="370" y="534"/>
                  </a:cubicBezTo>
                  <a:cubicBezTo>
                    <a:pt x="400" y="572"/>
                    <a:pt x="445" y="597"/>
                    <a:pt x="497" y="600"/>
                  </a:cubicBezTo>
                  <a:cubicBezTo>
                    <a:pt x="569" y="605"/>
                    <a:pt x="633" y="565"/>
                    <a:pt x="663" y="504"/>
                  </a:cubicBezTo>
                  <a:cubicBezTo>
                    <a:pt x="682" y="529"/>
                    <a:pt x="712" y="546"/>
                    <a:pt x="747" y="548"/>
                  </a:cubicBezTo>
                  <a:cubicBezTo>
                    <a:pt x="808" y="552"/>
                    <a:pt x="861" y="507"/>
                    <a:pt x="867" y="446"/>
                  </a:cubicBezTo>
                  <a:cubicBezTo>
                    <a:pt x="878" y="451"/>
                    <a:pt x="890" y="454"/>
                    <a:pt x="903" y="455"/>
                  </a:cubicBezTo>
                  <a:cubicBezTo>
                    <a:pt x="957" y="458"/>
                    <a:pt x="1004" y="417"/>
                    <a:pt x="1007" y="362"/>
                  </a:cubicBezTo>
                  <a:cubicBezTo>
                    <a:pt x="1010" y="308"/>
                    <a:pt x="969" y="261"/>
                    <a:pt x="914" y="258"/>
                  </a:cubicBezTo>
                  <a:close/>
                </a:path>
              </a:pathLst>
            </a:custGeom>
            <a:solidFill>
              <a:srgbClr val="97F2F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12" name="Google Shape;2446;p12"/>
            <p:cNvSpPr/>
            <p:nvPr/>
          </p:nvSpPr>
          <p:spPr>
            <a:xfrm>
              <a:off x="5899" y="-1327"/>
              <a:ext cx="859" cy="445"/>
            </a:xfrm>
            <a:custGeom>
              <a:avLst/>
              <a:gdLst/>
              <a:ahLst/>
              <a:cxnLst/>
              <a:rect l="l" t="t" r="r" b="b"/>
              <a:pathLst>
                <a:path w="823" h="428" extrusionOk="0">
                  <a:moveTo>
                    <a:pt x="741" y="171"/>
                  </a:moveTo>
                  <a:cubicBezTo>
                    <a:pt x="722" y="168"/>
                    <a:pt x="687" y="183"/>
                    <a:pt x="680" y="198"/>
                  </a:cubicBezTo>
                  <a:cubicBezTo>
                    <a:pt x="693" y="138"/>
                    <a:pt x="649" y="87"/>
                    <a:pt x="583" y="83"/>
                  </a:cubicBezTo>
                  <a:cubicBezTo>
                    <a:pt x="565" y="82"/>
                    <a:pt x="517" y="98"/>
                    <a:pt x="507" y="109"/>
                  </a:cubicBezTo>
                  <a:cubicBezTo>
                    <a:pt x="493" y="56"/>
                    <a:pt x="466" y="0"/>
                    <a:pt x="403" y="0"/>
                  </a:cubicBezTo>
                  <a:cubicBezTo>
                    <a:pt x="329" y="0"/>
                    <a:pt x="292" y="28"/>
                    <a:pt x="275" y="100"/>
                  </a:cubicBezTo>
                  <a:cubicBezTo>
                    <a:pt x="268" y="131"/>
                    <a:pt x="278" y="155"/>
                    <a:pt x="278" y="158"/>
                  </a:cubicBezTo>
                  <a:cubicBezTo>
                    <a:pt x="225" y="112"/>
                    <a:pt x="149" y="153"/>
                    <a:pt x="135" y="196"/>
                  </a:cubicBezTo>
                  <a:cubicBezTo>
                    <a:pt x="133" y="170"/>
                    <a:pt x="110" y="164"/>
                    <a:pt x="104" y="163"/>
                  </a:cubicBezTo>
                  <a:cubicBezTo>
                    <a:pt x="51" y="160"/>
                    <a:pt x="6" y="197"/>
                    <a:pt x="3" y="245"/>
                  </a:cubicBezTo>
                  <a:cubicBezTo>
                    <a:pt x="0" y="293"/>
                    <a:pt x="41" y="335"/>
                    <a:pt x="93" y="338"/>
                  </a:cubicBezTo>
                  <a:cubicBezTo>
                    <a:pt x="106" y="338"/>
                    <a:pt x="118" y="337"/>
                    <a:pt x="129" y="334"/>
                  </a:cubicBezTo>
                  <a:cubicBezTo>
                    <a:pt x="155" y="362"/>
                    <a:pt x="193" y="382"/>
                    <a:pt x="237" y="384"/>
                  </a:cubicBezTo>
                  <a:cubicBezTo>
                    <a:pt x="260" y="386"/>
                    <a:pt x="282" y="382"/>
                    <a:pt x="302" y="375"/>
                  </a:cubicBezTo>
                  <a:cubicBezTo>
                    <a:pt x="326" y="403"/>
                    <a:pt x="363" y="422"/>
                    <a:pt x="405" y="424"/>
                  </a:cubicBezTo>
                  <a:cubicBezTo>
                    <a:pt x="464" y="428"/>
                    <a:pt x="516" y="398"/>
                    <a:pt x="540" y="354"/>
                  </a:cubicBezTo>
                  <a:cubicBezTo>
                    <a:pt x="556" y="372"/>
                    <a:pt x="581" y="385"/>
                    <a:pt x="609" y="387"/>
                  </a:cubicBezTo>
                  <a:cubicBezTo>
                    <a:pt x="659" y="390"/>
                    <a:pt x="702" y="356"/>
                    <a:pt x="707" y="311"/>
                  </a:cubicBezTo>
                  <a:cubicBezTo>
                    <a:pt x="716" y="315"/>
                    <a:pt x="725" y="318"/>
                    <a:pt x="736" y="318"/>
                  </a:cubicBezTo>
                  <a:cubicBezTo>
                    <a:pt x="780" y="321"/>
                    <a:pt x="818" y="290"/>
                    <a:pt x="820" y="249"/>
                  </a:cubicBezTo>
                  <a:cubicBezTo>
                    <a:pt x="823" y="209"/>
                    <a:pt x="785" y="177"/>
                    <a:pt x="741" y="1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13" name="Google Shape;2447;p12"/>
            <p:cNvSpPr/>
            <p:nvPr/>
          </p:nvSpPr>
          <p:spPr>
            <a:xfrm>
              <a:off x="6901" y="-490"/>
              <a:ext cx="1054" cy="629"/>
            </a:xfrm>
            <a:custGeom>
              <a:avLst/>
              <a:gdLst/>
              <a:ahLst/>
              <a:cxnLst/>
              <a:rect l="l" t="t" r="r" b="b"/>
              <a:pathLst>
                <a:path w="1010" h="604" extrusionOk="0">
                  <a:moveTo>
                    <a:pt x="914" y="257"/>
                  </a:moveTo>
                  <a:cubicBezTo>
                    <a:pt x="896" y="256"/>
                    <a:pt x="879" y="260"/>
                    <a:pt x="864" y="267"/>
                  </a:cubicBezTo>
                  <a:cubicBezTo>
                    <a:pt x="849" y="192"/>
                    <a:pt x="784" y="134"/>
                    <a:pt x="704" y="129"/>
                  </a:cubicBezTo>
                  <a:cubicBezTo>
                    <a:pt x="681" y="128"/>
                    <a:pt x="659" y="131"/>
                    <a:pt x="639" y="138"/>
                  </a:cubicBezTo>
                  <a:cubicBezTo>
                    <a:pt x="622" y="66"/>
                    <a:pt x="560" y="10"/>
                    <a:pt x="482" y="5"/>
                  </a:cubicBezTo>
                  <a:cubicBezTo>
                    <a:pt x="388" y="0"/>
                    <a:pt x="307" y="72"/>
                    <a:pt x="302" y="166"/>
                  </a:cubicBezTo>
                  <a:cubicBezTo>
                    <a:pt x="301" y="171"/>
                    <a:pt x="301" y="175"/>
                    <a:pt x="301" y="179"/>
                  </a:cubicBezTo>
                  <a:cubicBezTo>
                    <a:pt x="240" y="179"/>
                    <a:pt x="186" y="209"/>
                    <a:pt x="152" y="255"/>
                  </a:cubicBezTo>
                  <a:cubicBezTo>
                    <a:pt x="144" y="253"/>
                    <a:pt x="136" y="251"/>
                    <a:pt x="128" y="251"/>
                  </a:cubicBezTo>
                  <a:cubicBezTo>
                    <a:pt x="63" y="247"/>
                    <a:pt x="7" y="297"/>
                    <a:pt x="4" y="361"/>
                  </a:cubicBezTo>
                  <a:cubicBezTo>
                    <a:pt x="0" y="426"/>
                    <a:pt x="49" y="482"/>
                    <a:pt x="114" y="486"/>
                  </a:cubicBezTo>
                  <a:cubicBezTo>
                    <a:pt x="129" y="486"/>
                    <a:pt x="144" y="484"/>
                    <a:pt x="158" y="480"/>
                  </a:cubicBezTo>
                  <a:cubicBezTo>
                    <a:pt x="189" y="518"/>
                    <a:pt x="236" y="544"/>
                    <a:pt x="290" y="547"/>
                  </a:cubicBezTo>
                  <a:cubicBezTo>
                    <a:pt x="318" y="549"/>
                    <a:pt x="345" y="544"/>
                    <a:pt x="370" y="534"/>
                  </a:cubicBezTo>
                  <a:cubicBezTo>
                    <a:pt x="399" y="571"/>
                    <a:pt x="445" y="597"/>
                    <a:pt x="496" y="600"/>
                  </a:cubicBezTo>
                  <a:cubicBezTo>
                    <a:pt x="568" y="604"/>
                    <a:pt x="632" y="564"/>
                    <a:pt x="662" y="504"/>
                  </a:cubicBezTo>
                  <a:cubicBezTo>
                    <a:pt x="682" y="529"/>
                    <a:pt x="711" y="546"/>
                    <a:pt x="746" y="548"/>
                  </a:cubicBezTo>
                  <a:cubicBezTo>
                    <a:pt x="807" y="551"/>
                    <a:pt x="860" y="506"/>
                    <a:pt x="867" y="446"/>
                  </a:cubicBezTo>
                  <a:cubicBezTo>
                    <a:pt x="878" y="451"/>
                    <a:pt x="890" y="454"/>
                    <a:pt x="902" y="455"/>
                  </a:cubicBezTo>
                  <a:cubicBezTo>
                    <a:pt x="957" y="458"/>
                    <a:pt x="1003" y="416"/>
                    <a:pt x="1007" y="362"/>
                  </a:cubicBezTo>
                  <a:cubicBezTo>
                    <a:pt x="1010" y="307"/>
                    <a:pt x="968" y="261"/>
                    <a:pt x="914" y="257"/>
                  </a:cubicBezTo>
                  <a:close/>
                </a:path>
              </a:pathLst>
            </a:custGeom>
            <a:solidFill>
              <a:srgbClr val="97F2F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14" name="Google Shape;2448;p12"/>
            <p:cNvSpPr/>
            <p:nvPr/>
          </p:nvSpPr>
          <p:spPr>
            <a:xfrm>
              <a:off x="6947" y="-372"/>
              <a:ext cx="858" cy="446"/>
            </a:xfrm>
            <a:custGeom>
              <a:avLst/>
              <a:gdLst/>
              <a:ahLst/>
              <a:cxnLst/>
              <a:rect l="l" t="t" r="r" b="b"/>
              <a:pathLst>
                <a:path w="823" h="428" extrusionOk="0">
                  <a:moveTo>
                    <a:pt x="741" y="171"/>
                  </a:moveTo>
                  <a:cubicBezTo>
                    <a:pt x="722" y="168"/>
                    <a:pt x="688" y="184"/>
                    <a:pt x="680" y="199"/>
                  </a:cubicBezTo>
                  <a:cubicBezTo>
                    <a:pt x="693" y="138"/>
                    <a:pt x="649" y="88"/>
                    <a:pt x="583" y="84"/>
                  </a:cubicBezTo>
                  <a:cubicBezTo>
                    <a:pt x="565" y="83"/>
                    <a:pt x="517" y="99"/>
                    <a:pt x="507" y="110"/>
                  </a:cubicBezTo>
                  <a:cubicBezTo>
                    <a:pt x="493" y="56"/>
                    <a:pt x="466" y="0"/>
                    <a:pt x="403" y="0"/>
                  </a:cubicBezTo>
                  <a:cubicBezTo>
                    <a:pt x="329" y="0"/>
                    <a:pt x="292" y="29"/>
                    <a:pt x="275" y="101"/>
                  </a:cubicBezTo>
                  <a:cubicBezTo>
                    <a:pt x="268" y="131"/>
                    <a:pt x="278" y="156"/>
                    <a:pt x="278" y="159"/>
                  </a:cubicBezTo>
                  <a:cubicBezTo>
                    <a:pt x="225" y="112"/>
                    <a:pt x="149" y="154"/>
                    <a:pt x="135" y="196"/>
                  </a:cubicBezTo>
                  <a:cubicBezTo>
                    <a:pt x="134" y="171"/>
                    <a:pt x="111" y="164"/>
                    <a:pt x="104" y="164"/>
                  </a:cubicBezTo>
                  <a:cubicBezTo>
                    <a:pt x="51" y="161"/>
                    <a:pt x="6" y="197"/>
                    <a:pt x="3" y="246"/>
                  </a:cubicBezTo>
                  <a:cubicBezTo>
                    <a:pt x="0" y="294"/>
                    <a:pt x="41" y="335"/>
                    <a:pt x="94" y="338"/>
                  </a:cubicBezTo>
                  <a:cubicBezTo>
                    <a:pt x="106" y="339"/>
                    <a:pt x="118" y="338"/>
                    <a:pt x="130" y="334"/>
                  </a:cubicBezTo>
                  <a:cubicBezTo>
                    <a:pt x="155" y="363"/>
                    <a:pt x="194" y="382"/>
                    <a:pt x="237" y="385"/>
                  </a:cubicBezTo>
                  <a:cubicBezTo>
                    <a:pt x="260" y="386"/>
                    <a:pt x="282" y="383"/>
                    <a:pt x="302" y="375"/>
                  </a:cubicBezTo>
                  <a:cubicBezTo>
                    <a:pt x="327" y="403"/>
                    <a:pt x="364" y="423"/>
                    <a:pt x="406" y="425"/>
                  </a:cubicBezTo>
                  <a:cubicBezTo>
                    <a:pt x="464" y="428"/>
                    <a:pt x="516" y="399"/>
                    <a:pt x="540" y="354"/>
                  </a:cubicBezTo>
                  <a:cubicBezTo>
                    <a:pt x="556" y="373"/>
                    <a:pt x="581" y="386"/>
                    <a:pt x="609" y="387"/>
                  </a:cubicBezTo>
                  <a:cubicBezTo>
                    <a:pt x="659" y="390"/>
                    <a:pt x="702" y="357"/>
                    <a:pt x="707" y="312"/>
                  </a:cubicBezTo>
                  <a:cubicBezTo>
                    <a:pt x="716" y="316"/>
                    <a:pt x="726" y="318"/>
                    <a:pt x="736" y="319"/>
                  </a:cubicBezTo>
                  <a:cubicBezTo>
                    <a:pt x="780" y="321"/>
                    <a:pt x="818" y="291"/>
                    <a:pt x="821" y="250"/>
                  </a:cubicBezTo>
                  <a:cubicBezTo>
                    <a:pt x="823" y="210"/>
                    <a:pt x="785" y="178"/>
                    <a:pt x="741" y="1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grpSp>
      <p:sp>
        <p:nvSpPr>
          <p:cNvPr id="6" name="Round Diagonal Corner Rectangle 5"/>
          <p:cNvSpPr/>
          <p:nvPr/>
        </p:nvSpPr>
        <p:spPr>
          <a:xfrm>
            <a:off x="177421" y="121976"/>
            <a:ext cx="11846257" cy="6736023"/>
          </a:xfrm>
          <a:prstGeom prst="round2Diag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7"/>
          <p:cNvPicPr>
            <a:picLocks noChangeAspect="1" noChangeArrowheads="1"/>
          </p:cNvPicPr>
          <p:nvPr/>
        </p:nvPicPr>
        <p:blipFill>
          <a:blip r:embed="rId2">
            <a:lum bright="-4000"/>
            <a:extLst>
              <a:ext uri="{28A0092B-C50C-407E-A947-70E740481C1C}">
                <a14:useLocalDpi xmlns:a14="http://schemas.microsoft.com/office/drawing/2010/main" val="0"/>
              </a:ext>
            </a:extLst>
          </a:blip>
          <a:srcRect/>
          <a:stretch>
            <a:fillRect/>
          </a:stretch>
        </p:blipFill>
        <p:spPr bwMode="auto">
          <a:xfrm>
            <a:off x="7511249" y="287562"/>
            <a:ext cx="3743325" cy="53006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 name="Picture 3" descr="8"/>
          <p:cNvPicPr>
            <a:picLocks noChangeAspect="1" noChangeArrowheads="1"/>
          </p:cNvPicPr>
          <p:nvPr/>
        </p:nvPicPr>
        <p:blipFill>
          <a:blip r:embed="rId3">
            <a:lum bright="8000" contrast="-8000"/>
            <a:extLst>
              <a:ext uri="{28A0092B-C50C-407E-A947-70E740481C1C}">
                <a14:useLocalDpi xmlns:a14="http://schemas.microsoft.com/office/drawing/2010/main" val="0"/>
              </a:ext>
            </a:extLst>
          </a:blip>
          <a:srcRect/>
          <a:stretch>
            <a:fillRect/>
          </a:stretch>
        </p:blipFill>
        <p:spPr bwMode="auto">
          <a:xfrm>
            <a:off x="1002482" y="285750"/>
            <a:ext cx="3455987" cy="52562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569579" y="5596551"/>
            <a:ext cx="4267200" cy="95410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800" dirty="0">
                <a:solidFill>
                  <a:srgbClr val="002060"/>
                </a:solidFill>
                <a:latin typeface="UTM Cancel" panose="02040603050506020204" pitchFamily="18" charset="0"/>
              </a:rPr>
              <a:t>H1: </a:t>
            </a:r>
            <a:r>
              <a:rPr lang="en-US" altLang="en-US" sz="2800" dirty="0" err="1">
                <a:solidFill>
                  <a:srgbClr val="002060"/>
                </a:solidFill>
                <a:latin typeface="UTM Cancel" panose="02040603050506020204" pitchFamily="18" charset="0"/>
              </a:rPr>
              <a:t>Trang</a:t>
            </a:r>
            <a:r>
              <a:rPr lang="en-US" altLang="en-US" sz="2800" dirty="0">
                <a:solidFill>
                  <a:srgbClr val="002060"/>
                </a:solidFill>
                <a:latin typeface="UTM Cancel" panose="02040603050506020204" pitchFamily="18" charset="0"/>
              </a:rPr>
              <a:t> </a:t>
            </a:r>
            <a:r>
              <a:rPr lang="en-US" altLang="en-US" sz="2800" dirty="0" err="1">
                <a:solidFill>
                  <a:srgbClr val="002060"/>
                </a:solidFill>
                <a:latin typeface="UTM Cancel" panose="02040603050506020204" pitchFamily="18" charset="0"/>
              </a:rPr>
              <a:t>phục</a:t>
            </a:r>
            <a:r>
              <a:rPr lang="en-US" altLang="en-US" sz="2800" dirty="0">
                <a:solidFill>
                  <a:srgbClr val="002060"/>
                </a:solidFill>
                <a:latin typeface="UTM Cancel" panose="02040603050506020204" pitchFamily="18" charset="0"/>
              </a:rPr>
              <a:t> </a:t>
            </a:r>
            <a:r>
              <a:rPr lang="en-US" altLang="en-US" sz="2800" dirty="0" err="1">
                <a:solidFill>
                  <a:srgbClr val="002060"/>
                </a:solidFill>
                <a:latin typeface="UTM Cancel" panose="02040603050506020204" pitchFamily="18" charset="0"/>
              </a:rPr>
              <a:t>của</a:t>
            </a:r>
            <a:r>
              <a:rPr lang="en-US" altLang="en-US" sz="2800" dirty="0">
                <a:solidFill>
                  <a:srgbClr val="002060"/>
                </a:solidFill>
                <a:latin typeface="UTM Cancel" panose="02040603050506020204" pitchFamily="18" charset="0"/>
              </a:rPr>
              <a:t> </a:t>
            </a:r>
            <a:r>
              <a:rPr lang="en-US" altLang="en-US" sz="2800" dirty="0" err="1">
                <a:solidFill>
                  <a:srgbClr val="002060"/>
                </a:solidFill>
                <a:latin typeface="UTM Cancel" panose="02040603050506020204" pitchFamily="18" charset="0"/>
              </a:rPr>
              <a:t>phụ</a:t>
            </a:r>
            <a:r>
              <a:rPr lang="en-US" altLang="en-US" sz="2800" dirty="0">
                <a:solidFill>
                  <a:srgbClr val="002060"/>
                </a:solidFill>
                <a:latin typeface="UTM Cancel" panose="02040603050506020204" pitchFamily="18" charset="0"/>
              </a:rPr>
              <a:t> </a:t>
            </a:r>
            <a:r>
              <a:rPr lang="en-US" altLang="en-US" sz="2800" dirty="0" err="1">
                <a:solidFill>
                  <a:srgbClr val="002060"/>
                </a:solidFill>
                <a:latin typeface="UTM Cancel" panose="02040603050506020204" pitchFamily="18" charset="0"/>
              </a:rPr>
              <a:t>nữ</a:t>
            </a:r>
            <a:r>
              <a:rPr lang="en-US" altLang="en-US" sz="2800" dirty="0">
                <a:solidFill>
                  <a:srgbClr val="002060"/>
                </a:solidFill>
                <a:latin typeface="UTM Cancel" panose="02040603050506020204" pitchFamily="18" charset="0"/>
              </a:rPr>
              <a:t> </a:t>
            </a:r>
            <a:r>
              <a:rPr lang="en-US" altLang="en-US" sz="2800" dirty="0" err="1">
                <a:solidFill>
                  <a:srgbClr val="002060"/>
                </a:solidFill>
                <a:latin typeface="UTM Cancel" panose="02040603050506020204" pitchFamily="18" charset="0"/>
              </a:rPr>
              <a:t>Chăm</a:t>
            </a:r>
            <a:endParaRPr lang="en-US" altLang="en-US" sz="2800" dirty="0">
              <a:solidFill>
                <a:srgbClr val="002060"/>
              </a:solidFill>
              <a:latin typeface="UTM Cancel" panose="02040603050506020204" pitchFamily="18" charset="0"/>
            </a:endParaRPr>
          </a:p>
        </p:txBody>
      </p:sp>
      <p:sp>
        <p:nvSpPr>
          <p:cNvPr id="5" name="Text Box 5"/>
          <p:cNvSpPr txBox="1">
            <a:spLocks noChangeArrowheads="1"/>
          </p:cNvSpPr>
          <p:nvPr/>
        </p:nvSpPr>
        <p:spPr bwMode="auto">
          <a:xfrm>
            <a:off x="7088377" y="5642059"/>
            <a:ext cx="4343400" cy="95410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800" dirty="0">
                <a:solidFill>
                  <a:srgbClr val="002060"/>
                </a:solidFill>
                <a:latin typeface="UTM Cancel" panose="02040603050506020204" pitchFamily="18" charset="0"/>
              </a:rPr>
              <a:t>H2: </a:t>
            </a:r>
            <a:r>
              <a:rPr lang="en-US" altLang="en-US" sz="2800" dirty="0" err="1">
                <a:solidFill>
                  <a:srgbClr val="002060"/>
                </a:solidFill>
                <a:latin typeface="UTM Cancel" panose="02040603050506020204" pitchFamily="18" charset="0"/>
              </a:rPr>
              <a:t>Trang</a:t>
            </a:r>
            <a:r>
              <a:rPr lang="en-US" altLang="en-US" sz="2800" dirty="0">
                <a:solidFill>
                  <a:srgbClr val="002060"/>
                </a:solidFill>
                <a:latin typeface="UTM Cancel" panose="02040603050506020204" pitchFamily="18" charset="0"/>
              </a:rPr>
              <a:t> </a:t>
            </a:r>
            <a:r>
              <a:rPr lang="en-US" altLang="en-US" sz="2800" dirty="0" err="1">
                <a:solidFill>
                  <a:srgbClr val="002060"/>
                </a:solidFill>
                <a:latin typeface="UTM Cancel" panose="02040603050506020204" pitchFamily="18" charset="0"/>
              </a:rPr>
              <a:t>phục</a:t>
            </a:r>
            <a:r>
              <a:rPr lang="en-US" altLang="en-US" sz="2800" dirty="0">
                <a:solidFill>
                  <a:srgbClr val="002060"/>
                </a:solidFill>
                <a:latin typeface="UTM Cancel" panose="02040603050506020204" pitchFamily="18" charset="0"/>
              </a:rPr>
              <a:t> </a:t>
            </a:r>
            <a:r>
              <a:rPr lang="en-US" altLang="en-US" sz="2800" dirty="0" err="1">
                <a:solidFill>
                  <a:srgbClr val="002060"/>
                </a:solidFill>
                <a:latin typeface="UTM Cancel" panose="02040603050506020204" pitchFamily="18" charset="0"/>
              </a:rPr>
              <a:t>của</a:t>
            </a:r>
            <a:r>
              <a:rPr lang="en-US" altLang="en-US" sz="2800" dirty="0">
                <a:solidFill>
                  <a:srgbClr val="002060"/>
                </a:solidFill>
                <a:latin typeface="UTM Cancel" panose="02040603050506020204" pitchFamily="18" charset="0"/>
              </a:rPr>
              <a:t> </a:t>
            </a:r>
            <a:r>
              <a:rPr lang="en-US" altLang="en-US" sz="2800" dirty="0" err="1">
                <a:solidFill>
                  <a:srgbClr val="002060"/>
                </a:solidFill>
                <a:latin typeface="UTM Cancel" panose="02040603050506020204" pitchFamily="18" charset="0"/>
              </a:rPr>
              <a:t>phụ</a:t>
            </a:r>
            <a:r>
              <a:rPr lang="en-US" altLang="en-US" sz="2800" dirty="0">
                <a:solidFill>
                  <a:srgbClr val="002060"/>
                </a:solidFill>
                <a:latin typeface="UTM Cancel" panose="02040603050506020204" pitchFamily="18" charset="0"/>
              </a:rPr>
              <a:t> </a:t>
            </a:r>
            <a:r>
              <a:rPr lang="en-US" altLang="en-US" sz="2800" dirty="0" err="1">
                <a:solidFill>
                  <a:srgbClr val="002060"/>
                </a:solidFill>
                <a:latin typeface="UTM Cancel" panose="02040603050506020204" pitchFamily="18" charset="0"/>
              </a:rPr>
              <a:t>nữ</a:t>
            </a:r>
            <a:r>
              <a:rPr lang="en-US" altLang="en-US" sz="2800" dirty="0">
                <a:solidFill>
                  <a:srgbClr val="002060"/>
                </a:solidFill>
                <a:latin typeface="UTM Cancel" panose="02040603050506020204" pitchFamily="18" charset="0"/>
              </a:rPr>
              <a:t> </a:t>
            </a:r>
            <a:r>
              <a:rPr lang="en-US" altLang="en-US" sz="2800" dirty="0" err="1">
                <a:solidFill>
                  <a:srgbClr val="002060"/>
                </a:solidFill>
                <a:latin typeface="UTM Cancel" panose="02040603050506020204" pitchFamily="18" charset="0"/>
              </a:rPr>
              <a:t>kinh</a:t>
            </a:r>
            <a:endParaRPr lang="en-US" altLang="en-US" sz="2800" dirty="0">
              <a:solidFill>
                <a:srgbClr val="002060"/>
              </a:solidFill>
              <a:latin typeface="UTM Cancel" panose="02040603050506020204" pitchFamily="18" charset="0"/>
            </a:endParaRPr>
          </a:p>
        </p:txBody>
      </p:sp>
      <p:sp>
        <p:nvSpPr>
          <p:cNvPr id="7" name="TextBox 6"/>
          <p:cNvSpPr txBox="1">
            <a:spLocks noChangeArrowheads="1"/>
          </p:cNvSpPr>
          <p:nvPr/>
        </p:nvSpPr>
        <p:spPr bwMode="auto">
          <a:xfrm>
            <a:off x="4885120" y="896859"/>
            <a:ext cx="244372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dirty="0" err="1">
                <a:solidFill>
                  <a:srgbClr val="C00000"/>
                </a:solidFill>
                <a:latin typeface="UTM Americana EB" panose="02040603050506020204" pitchFamily="18" charset="0"/>
              </a:rPr>
              <a:t>Quan</a:t>
            </a:r>
            <a:r>
              <a:rPr lang="en-US" altLang="en-US" sz="2800" dirty="0">
                <a:solidFill>
                  <a:srgbClr val="C00000"/>
                </a:solidFill>
                <a:latin typeface="UTM Americana EB" panose="02040603050506020204" pitchFamily="18" charset="0"/>
              </a:rPr>
              <a:t> </a:t>
            </a:r>
            <a:r>
              <a:rPr lang="en-US" altLang="en-US" sz="2800" dirty="0" err="1">
                <a:solidFill>
                  <a:srgbClr val="C00000"/>
                </a:solidFill>
                <a:latin typeface="UTM Americana EB" panose="02040603050506020204" pitchFamily="18" charset="0"/>
              </a:rPr>
              <a:t>sát</a:t>
            </a:r>
            <a:r>
              <a:rPr lang="en-US" altLang="en-US" sz="2800" dirty="0">
                <a:solidFill>
                  <a:srgbClr val="C00000"/>
                </a:solidFill>
                <a:latin typeface="UTM Americana EB" panose="02040603050506020204" pitchFamily="18" charset="0"/>
              </a:rPr>
              <a:t> </a:t>
            </a:r>
            <a:r>
              <a:rPr lang="en-US" altLang="en-US" sz="2800" dirty="0" err="1">
                <a:solidFill>
                  <a:srgbClr val="C00000"/>
                </a:solidFill>
                <a:latin typeface="UTM Americana EB" panose="02040603050506020204" pitchFamily="18" charset="0"/>
              </a:rPr>
              <a:t>hình</a:t>
            </a:r>
            <a:r>
              <a:rPr lang="en-US" altLang="en-US" sz="2800" dirty="0">
                <a:solidFill>
                  <a:srgbClr val="C00000"/>
                </a:solidFill>
                <a:latin typeface="UTM Americana EB" panose="02040603050506020204" pitchFamily="18" charset="0"/>
              </a:rPr>
              <a:t> 1 </a:t>
            </a:r>
            <a:r>
              <a:rPr lang="en-US" altLang="en-US" sz="2800" dirty="0" err="1">
                <a:solidFill>
                  <a:srgbClr val="C00000"/>
                </a:solidFill>
                <a:latin typeface="UTM Americana EB" panose="02040603050506020204" pitchFamily="18" charset="0"/>
              </a:rPr>
              <a:t>và</a:t>
            </a:r>
            <a:r>
              <a:rPr lang="en-US" altLang="en-US" sz="2800" dirty="0">
                <a:solidFill>
                  <a:srgbClr val="C00000"/>
                </a:solidFill>
                <a:latin typeface="UTM Americana EB" panose="02040603050506020204" pitchFamily="18" charset="0"/>
              </a:rPr>
              <a:t> 2, </a:t>
            </a:r>
            <a:r>
              <a:rPr lang="en-US" altLang="en-US" sz="2800" dirty="0" err="1">
                <a:solidFill>
                  <a:srgbClr val="C00000"/>
                </a:solidFill>
                <a:latin typeface="UTM Americana EB" panose="02040603050506020204" pitchFamily="18" charset="0"/>
              </a:rPr>
              <a:t>nhận</a:t>
            </a:r>
            <a:r>
              <a:rPr lang="en-US" altLang="en-US" sz="2800" dirty="0">
                <a:solidFill>
                  <a:srgbClr val="C00000"/>
                </a:solidFill>
                <a:latin typeface="UTM Americana EB" panose="02040603050506020204" pitchFamily="18" charset="0"/>
              </a:rPr>
              <a:t> </a:t>
            </a:r>
            <a:r>
              <a:rPr lang="en-US" altLang="en-US" sz="2800" dirty="0" err="1">
                <a:solidFill>
                  <a:srgbClr val="C00000"/>
                </a:solidFill>
                <a:latin typeface="UTM Americana EB" panose="02040603050506020204" pitchFamily="18" charset="0"/>
              </a:rPr>
              <a:t>xét</a:t>
            </a:r>
            <a:r>
              <a:rPr lang="en-US" altLang="en-US" sz="2800" dirty="0">
                <a:solidFill>
                  <a:srgbClr val="C00000"/>
                </a:solidFill>
                <a:latin typeface="UTM Americana EB" panose="02040603050506020204" pitchFamily="18" charset="0"/>
              </a:rPr>
              <a:t> </a:t>
            </a:r>
            <a:r>
              <a:rPr lang="en-US" altLang="en-US" sz="2800" dirty="0" err="1">
                <a:solidFill>
                  <a:srgbClr val="C00000"/>
                </a:solidFill>
                <a:latin typeface="UTM Americana EB" panose="02040603050506020204" pitchFamily="18" charset="0"/>
              </a:rPr>
              <a:t>trang</a:t>
            </a:r>
            <a:r>
              <a:rPr lang="en-US" altLang="en-US" sz="2800" dirty="0">
                <a:solidFill>
                  <a:srgbClr val="C00000"/>
                </a:solidFill>
                <a:latin typeface="UTM Americana EB" panose="02040603050506020204" pitchFamily="18" charset="0"/>
              </a:rPr>
              <a:t> </a:t>
            </a:r>
            <a:r>
              <a:rPr lang="en-US" altLang="en-US" sz="2800" dirty="0" err="1">
                <a:solidFill>
                  <a:srgbClr val="C00000"/>
                </a:solidFill>
                <a:latin typeface="UTM Americana EB" panose="02040603050506020204" pitchFamily="18" charset="0"/>
              </a:rPr>
              <a:t>phục</a:t>
            </a:r>
            <a:r>
              <a:rPr lang="en-US" altLang="en-US" sz="2800" dirty="0">
                <a:solidFill>
                  <a:srgbClr val="C00000"/>
                </a:solidFill>
                <a:latin typeface="UTM Americana EB" panose="02040603050506020204" pitchFamily="18" charset="0"/>
              </a:rPr>
              <a:t> </a:t>
            </a:r>
            <a:r>
              <a:rPr lang="en-US" altLang="en-US" sz="2800" dirty="0" err="1">
                <a:solidFill>
                  <a:srgbClr val="C00000"/>
                </a:solidFill>
                <a:latin typeface="UTM Americana EB" panose="02040603050506020204" pitchFamily="18" charset="0"/>
              </a:rPr>
              <a:t>của</a:t>
            </a:r>
            <a:r>
              <a:rPr lang="en-US" altLang="en-US" sz="2800" dirty="0">
                <a:solidFill>
                  <a:srgbClr val="C00000"/>
                </a:solidFill>
                <a:latin typeface="UTM Americana EB" panose="02040603050506020204" pitchFamily="18" charset="0"/>
              </a:rPr>
              <a:t> </a:t>
            </a:r>
            <a:r>
              <a:rPr lang="en-US" altLang="en-US" sz="2800" dirty="0" err="1">
                <a:solidFill>
                  <a:srgbClr val="C00000"/>
                </a:solidFill>
                <a:latin typeface="UTM Americana EB" panose="02040603050506020204" pitchFamily="18" charset="0"/>
              </a:rPr>
              <a:t>phụ</a:t>
            </a:r>
            <a:r>
              <a:rPr lang="en-US" altLang="en-US" sz="2800" dirty="0">
                <a:solidFill>
                  <a:srgbClr val="C00000"/>
                </a:solidFill>
                <a:latin typeface="UTM Americana EB" panose="02040603050506020204" pitchFamily="18" charset="0"/>
              </a:rPr>
              <a:t> </a:t>
            </a:r>
            <a:r>
              <a:rPr lang="en-US" altLang="en-US" sz="2800" dirty="0" err="1">
                <a:solidFill>
                  <a:srgbClr val="C00000"/>
                </a:solidFill>
                <a:latin typeface="UTM Americana EB" panose="02040603050506020204" pitchFamily="18" charset="0"/>
              </a:rPr>
              <a:t>nữ</a:t>
            </a:r>
            <a:r>
              <a:rPr lang="en-US" altLang="en-US" sz="2800" dirty="0">
                <a:solidFill>
                  <a:srgbClr val="C00000"/>
                </a:solidFill>
                <a:latin typeface="UTM Americana EB" panose="02040603050506020204" pitchFamily="18" charset="0"/>
              </a:rPr>
              <a:t> </a:t>
            </a:r>
            <a:r>
              <a:rPr lang="en-US" altLang="en-US" sz="2800" dirty="0" err="1">
                <a:solidFill>
                  <a:srgbClr val="C00000"/>
                </a:solidFill>
                <a:latin typeface="UTM Americana EB" panose="02040603050506020204" pitchFamily="18" charset="0"/>
              </a:rPr>
              <a:t>Chăm</a:t>
            </a:r>
            <a:r>
              <a:rPr lang="en-US" altLang="en-US" sz="2800" dirty="0">
                <a:solidFill>
                  <a:srgbClr val="C00000"/>
                </a:solidFill>
                <a:latin typeface="UTM Americana EB" panose="02040603050506020204" pitchFamily="18" charset="0"/>
              </a:rPr>
              <a:t>, </a:t>
            </a:r>
            <a:r>
              <a:rPr lang="en-US" altLang="en-US" sz="2800" dirty="0" err="1">
                <a:solidFill>
                  <a:srgbClr val="C00000"/>
                </a:solidFill>
                <a:latin typeface="UTM Americana EB" panose="02040603050506020204" pitchFamily="18" charset="0"/>
              </a:rPr>
              <a:t>phụ</a:t>
            </a:r>
            <a:r>
              <a:rPr lang="en-US" altLang="en-US" sz="2800" dirty="0">
                <a:solidFill>
                  <a:srgbClr val="C00000"/>
                </a:solidFill>
                <a:latin typeface="UTM Americana EB" panose="02040603050506020204" pitchFamily="18" charset="0"/>
              </a:rPr>
              <a:t> </a:t>
            </a:r>
            <a:r>
              <a:rPr lang="en-US" altLang="en-US" sz="2800" dirty="0" err="1">
                <a:solidFill>
                  <a:srgbClr val="C00000"/>
                </a:solidFill>
                <a:latin typeface="UTM Americana EB" panose="02040603050506020204" pitchFamily="18" charset="0"/>
              </a:rPr>
              <a:t>nữ</a:t>
            </a:r>
            <a:r>
              <a:rPr lang="en-US" altLang="en-US" sz="2800" dirty="0">
                <a:solidFill>
                  <a:srgbClr val="C00000"/>
                </a:solidFill>
                <a:latin typeface="UTM Americana EB" panose="02040603050506020204" pitchFamily="18" charset="0"/>
              </a:rPr>
              <a:t> </a:t>
            </a:r>
            <a:r>
              <a:rPr lang="en-US" altLang="en-US" sz="2800" dirty="0" err="1">
                <a:solidFill>
                  <a:srgbClr val="C00000"/>
                </a:solidFill>
                <a:latin typeface="UTM Americana EB" panose="02040603050506020204" pitchFamily="18" charset="0"/>
              </a:rPr>
              <a:t>Kinh</a:t>
            </a:r>
            <a:r>
              <a:rPr lang="en-US" altLang="en-US" sz="2800" dirty="0">
                <a:solidFill>
                  <a:srgbClr val="C00000"/>
                </a:solidFill>
                <a:latin typeface="UTM Americana EB" panose="02040603050506020204" pitchFamily="18" charset="0"/>
              </a:rPr>
              <a:t>? </a:t>
            </a:r>
          </a:p>
        </p:txBody>
      </p:sp>
    </p:spTree>
    <p:extLst>
      <p:ext uri="{BB962C8B-B14F-4D97-AF65-F5344CB8AC3E}">
        <p14:creationId xmlns:p14="http://schemas.microsoft.com/office/powerpoint/2010/main" val="245305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2442;p12"/>
          <p:cNvGrpSpPr/>
          <p:nvPr/>
        </p:nvGrpSpPr>
        <p:grpSpPr>
          <a:xfrm>
            <a:off x="4267401" y="285750"/>
            <a:ext cx="3893961" cy="4653968"/>
            <a:chOff x="3317" y="-1457"/>
            <a:chExt cx="5418" cy="4550"/>
          </a:xfrm>
        </p:grpSpPr>
        <p:sp>
          <p:nvSpPr>
            <p:cNvPr id="9" name="Google Shape;2443;p12"/>
            <p:cNvSpPr/>
            <p:nvPr/>
          </p:nvSpPr>
          <p:spPr>
            <a:xfrm>
              <a:off x="3479" y="-1440"/>
              <a:ext cx="4726" cy="43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10" name="Google Shape;2444;p12"/>
            <p:cNvSpPr/>
            <p:nvPr/>
          </p:nvSpPr>
          <p:spPr>
            <a:xfrm>
              <a:off x="3317" y="-1457"/>
              <a:ext cx="5418" cy="4550"/>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11" name="Google Shape;2445;p12"/>
            <p:cNvSpPr/>
            <p:nvPr/>
          </p:nvSpPr>
          <p:spPr>
            <a:xfrm>
              <a:off x="5852" y="-1447"/>
              <a:ext cx="1054" cy="630"/>
            </a:xfrm>
            <a:custGeom>
              <a:avLst/>
              <a:gdLst/>
              <a:ahLst/>
              <a:cxnLst/>
              <a:rect l="l" t="t" r="r" b="b"/>
              <a:pathLst>
                <a:path w="1010" h="605" extrusionOk="0">
                  <a:moveTo>
                    <a:pt x="914" y="258"/>
                  </a:moveTo>
                  <a:cubicBezTo>
                    <a:pt x="897" y="257"/>
                    <a:pt x="880" y="261"/>
                    <a:pt x="865" y="268"/>
                  </a:cubicBezTo>
                  <a:cubicBezTo>
                    <a:pt x="849" y="193"/>
                    <a:pt x="785" y="134"/>
                    <a:pt x="704" y="130"/>
                  </a:cubicBezTo>
                  <a:cubicBezTo>
                    <a:pt x="682" y="128"/>
                    <a:pt x="660" y="131"/>
                    <a:pt x="640" y="138"/>
                  </a:cubicBezTo>
                  <a:cubicBezTo>
                    <a:pt x="623" y="66"/>
                    <a:pt x="561" y="10"/>
                    <a:pt x="483" y="6"/>
                  </a:cubicBezTo>
                  <a:cubicBezTo>
                    <a:pt x="389" y="0"/>
                    <a:pt x="308" y="72"/>
                    <a:pt x="302" y="167"/>
                  </a:cubicBezTo>
                  <a:cubicBezTo>
                    <a:pt x="302" y="171"/>
                    <a:pt x="302" y="175"/>
                    <a:pt x="302" y="180"/>
                  </a:cubicBezTo>
                  <a:cubicBezTo>
                    <a:pt x="241" y="179"/>
                    <a:pt x="186" y="209"/>
                    <a:pt x="152" y="255"/>
                  </a:cubicBezTo>
                  <a:cubicBezTo>
                    <a:pt x="145" y="253"/>
                    <a:pt x="137" y="252"/>
                    <a:pt x="128" y="251"/>
                  </a:cubicBezTo>
                  <a:cubicBezTo>
                    <a:pt x="64" y="248"/>
                    <a:pt x="8" y="297"/>
                    <a:pt x="4" y="362"/>
                  </a:cubicBezTo>
                  <a:cubicBezTo>
                    <a:pt x="0" y="427"/>
                    <a:pt x="50" y="482"/>
                    <a:pt x="115" y="486"/>
                  </a:cubicBezTo>
                  <a:cubicBezTo>
                    <a:pt x="130" y="487"/>
                    <a:pt x="145" y="485"/>
                    <a:pt x="159" y="480"/>
                  </a:cubicBezTo>
                  <a:cubicBezTo>
                    <a:pt x="190" y="519"/>
                    <a:pt x="237" y="544"/>
                    <a:pt x="290" y="547"/>
                  </a:cubicBezTo>
                  <a:cubicBezTo>
                    <a:pt x="319" y="549"/>
                    <a:pt x="346" y="544"/>
                    <a:pt x="370" y="534"/>
                  </a:cubicBezTo>
                  <a:cubicBezTo>
                    <a:pt x="400" y="572"/>
                    <a:pt x="445" y="597"/>
                    <a:pt x="497" y="600"/>
                  </a:cubicBezTo>
                  <a:cubicBezTo>
                    <a:pt x="569" y="605"/>
                    <a:pt x="633" y="565"/>
                    <a:pt x="663" y="504"/>
                  </a:cubicBezTo>
                  <a:cubicBezTo>
                    <a:pt x="682" y="529"/>
                    <a:pt x="712" y="546"/>
                    <a:pt x="747" y="548"/>
                  </a:cubicBezTo>
                  <a:cubicBezTo>
                    <a:pt x="808" y="552"/>
                    <a:pt x="861" y="507"/>
                    <a:pt x="867" y="446"/>
                  </a:cubicBezTo>
                  <a:cubicBezTo>
                    <a:pt x="878" y="451"/>
                    <a:pt x="890" y="454"/>
                    <a:pt x="903" y="455"/>
                  </a:cubicBezTo>
                  <a:cubicBezTo>
                    <a:pt x="957" y="458"/>
                    <a:pt x="1004" y="417"/>
                    <a:pt x="1007" y="362"/>
                  </a:cubicBezTo>
                  <a:cubicBezTo>
                    <a:pt x="1010" y="308"/>
                    <a:pt x="969" y="261"/>
                    <a:pt x="914" y="258"/>
                  </a:cubicBezTo>
                  <a:close/>
                </a:path>
              </a:pathLst>
            </a:custGeom>
            <a:solidFill>
              <a:srgbClr val="97F2F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12" name="Google Shape;2446;p12"/>
            <p:cNvSpPr/>
            <p:nvPr/>
          </p:nvSpPr>
          <p:spPr>
            <a:xfrm>
              <a:off x="5899" y="-1327"/>
              <a:ext cx="859" cy="445"/>
            </a:xfrm>
            <a:custGeom>
              <a:avLst/>
              <a:gdLst/>
              <a:ahLst/>
              <a:cxnLst/>
              <a:rect l="l" t="t" r="r" b="b"/>
              <a:pathLst>
                <a:path w="823" h="428" extrusionOk="0">
                  <a:moveTo>
                    <a:pt x="741" y="171"/>
                  </a:moveTo>
                  <a:cubicBezTo>
                    <a:pt x="722" y="168"/>
                    <a:pt x="687" y="183"/>
                    <a:pt x="680" y="198"/>
                  </a:cubicBezTo>
                  <a:cubicBezTo>
                    <a:pt x="693" y="138"/>
                    <a:pt x="649" y="87"/>
                    <a:pt x="583" y="83"/>
                  </a:cubicBezTo>
                  <a:cubicBezTo>
                    <a:pt x="565" y="82"/>
                    <a:pt x="517" y="98"/>
                    <a:pt x="507" y="109"/>
                  </a:cubicBezTo>
                  <a:cubicBezTo>
                    <a:pt x="493" y="56"/>
                    <a:pt x="466" y="0"/>
                    <a:pt x="403" y="0"/>
                  </a:cubicBezTo>
                  <a:cubicBezTo>
                    <a:pt x="329" y="0"/>
                    <a:pt x="292" y="28"/>
                    <a:pt x="275" y="100"/>
                  </a:cubicBezTo>
                  <a:cubicBezTo>
                    <a:pt x="268" y="131"/>
                    <a:pt x="278" y="155"/>
                    <a:pt x="278" y="158"/>
                  </a:cubicBezTo>
                  <a:cubicBezTo>
                    <a:pt x="225" y="112"/>
                    <a:pt x="149" y="153"/>
                    <a:pt x="135" y="196"/>
                  </a:cubicBezTo>
                  <a:cubicBezTo>
                    <a:pt x="133" y="170"/>
                    <a:pt x="110" y="164"/>
                    <a:pt x="104" y="163"/>
                  </a:cubicBezTo>
                  <a:cubicBezTo>
                    <a:pt x="51" y="160"/>
                    <a:pt x="6" y="197"/>
                    <a:pt x="3" y="245"/>
                  </a:cubicBezTo>
                  <a:cubicBezTo>
                    <a:pt x="0" y="293"/>
                    <a:pt x="41" y="335"/>
                    <a:pt x="93" y="338"/>
                  </a:cubicBezTo>
                  <a:cubicBezTo>
                    <a:pt x="106" y="338"/>
                    <a:pt x="118" y="337"/>
                    <a:pt x="129" y="334"/>
                  </a:cubicBezTo>
                  <a:cubicBezTo>
                    <a:pt x="155" y="362"/>
                    <a:pt x="193" y="382"/>
                    <a:pt x="237" y="384"/>
                  </a:cubicBezTo>
                  <a:cubicBezTo>
                    <a:pt x="260" y="386"/>
                    <a:pt x="282" y="382"/>
                    <a:pt x="302" y="375"/>
                  </a:cubicBezTo>
                  <a:cubicBezTo>
                    <a:pt x="326" y="403"/>
                    <a:pt x="363" y="422"/>
                    <a:pt x="405" y="424"/>
                  </a:cubicBezTo>
                  <a:cubicBezTo>
                    <a:pt x="464" y="428"/>
                    <a:pt x="516" y="398"/>
                    <a:pt x="540" y="354"/>
                  </a:cubicBezTo>
                  <a:cubicBezTo>
                    <a:pt x="556" y="372"/>
                    <a:pt x="581" y="385"/>
                    <a:pt x="609" y="387"/>
                  </a:cubicBezTo>
                  <a:cubicBezTo>
                    <a:pt x="659" y="390"/>
                    <a:pt x="702" y="356"/>
                    <a:pt x="707" y="311"/>
                  </a:cubicBezTo>
                  <a:cubicBezTo>
                    <a:pt x="716" y="315"/>
                    <a:pt x="725" y="318"/>
                    <a:pt x="736" y="318"/>
                  </a:cubicBezTo>
                  <a:cubicBezTo>
                    <a:pt x="780" y="321"/>
                    <a:pt x="818" y="290"/>
                    <a:pt x="820" y="249"/>
                  </a:cubicBezTo>
                  <a:cubicBezTo>
                    <a:pt x="823" y="209"/>
                    <a:pt x="785" y="177"/>
                    <a:pt x="741" y="1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13" name="Google Shape;2447;p12"/>
            <p:cNvSpPr/>
            <p:nvPr/>
          </p:nvSpPr>
          <p:spPr>
            <a:xfrm>
              <a:off x="6901" y="-490"/>
              <a:ext cx="1054" cy="629"/>
            </a:xfrm>
            <a:custGeom>
              <a:avLst/>
              <a:gdLst/>
              <a:ahLst/>
              <a:cxnLst/>
              <a:rect l="l" t="t" r="r" b="b"/>
              <a:pathLst>
                <a:path w="1010" h="604" extrusionOk="0">
                  <a:moveTo>
                    <a:pt x="914" y="257"/>
                  </a:moveTo>
                  <a:cubicBezTo>
                    <a:pt x="896" y="256"/>
                    <a:pt x="879" y="260"/>
                    <a:pt x="864" y="267"/>
                  </a:cubicBezTo>
                  <a:cubicBezTo>
                    <a:pt x="849" y="192"/>
                    <a:pt x="784" y="134"/>
                    <a:pt x="704" y="129"/>
                  </a:cubicBezTo>
                  <a:cubicBezTo>
                    <a:pt x="681" y="128"/>
                    <a:pt x="659" y="131"/>
                    <a:pt x="639" y="138"/>
                  </a:cubicBezTo>
                  <a:cubicBezTo>
                    <a:pt x="622" y="66"/>
                    <a:pt x="560" y="10"/>
                    <a:pt x="482" y="5"/>
                  </a:cubicBezTo>
                  <a:cubicBezTo>
                    <a:pt x="388" y="0"/>
                    <a:pt x="307" y="72"/>
                    <a:pt x="302" y="166"/>
                  </a:cubicBezTo>
                  <a:cubicBezTo>
                    <a:pt x="301" y="171"/>
                    <a:pt x="301" y="175"/>
                    <a:pt x="301" y="179"/>
                  </a:cubicBezTo>
                  <a:cubicBezTo>
                    <a:pt x="240" y="179"/>
                    <a:pt x="186" y="209"/>
                    <a:pt x="152" y="255"/>
                  </a:cubicBezTo>
                  <a:cubicBezTo>
                    <a:pt x="144" y="253"/>
                    <a:pt x="136" y="251"/>
                    <a:pt x="128" y="251"/>
                  </a:cubicBezTo>
                  <a:cubicBezTo>
                    <a:pt x="63" y="247"/>
                    <a:pt x="7" y="297"/>
                    <a:pt x="4" y="361"/>
                  </a:cubicBezTo>
                  <a:cubicBezTo>
                    <a:pt x="0" y="426"/>
                    <a:pt x="49" y="482"/>
                    <a:pt x="114" y="486"/>
                  </a:cubicBezTo>
                  <a:cubicBezTo>
                    <a:pt x="129" y="486"/>
                    <a:pt x="144" y="484"/>
                    <a:pt x="158" y="480"/>
                  </a:cubicBezTo>
                  <a:cubicBezTo>
                    <a:pt x="189" y="518"/>
                    <a:pt x="236" y="544"/>
                    <a:pt x="290" y="547"/>
                  </a:cubicBezTo>
                  <a:cubicBezTo>
                    <a:pt x="318" y="549"/>
                    <a:pt x="345" y="544"/>
                    <a:pt x="370" y="534"/>
                  </a:cubicBezTo>
                  <a:cubicBezTo>
                    <a:pt x="399" y="571"/>
                    <a:pt x="445" y="597"/>
                    <a:pt x="496" y="600"/>
                  </a:cubicBezTo>
                  <a:cubicBezTo>
                    <a:pt x="568" y="604"/>
                    <a:pt x="632" y="564"/>
                    <a:pt x="662" y="504"/>
                  </a:cubicBezTo>
                  <a:cubicBezTo>
                    <a:pt x="682" y="529"/>
                    <a:pt x="711" y="546"/>
                    <a:pt x="746" y="548"/>
                  </a:cubicBezTo>
                  <a:cubicBezTo>
                    <a:pt x="807" y="551"/>
                    <a:pt x="860" y="506"/>
                    <a:pt x="867" y="446"/>
                  </a:cubicBezTo>
                  <a:cubicBezTo>
                    <a:pt x="878" y="451"/>
                    <a:pt x="890" y="454"/>
                    <a:pt x="902" y="455"/>
                  </a:cubicBezTo>
                  <a:cubicBezTo>
                    <a:pt x="957" y="458"/>
                    <a:pt x="1003" y="416"/>
                    <a:pt x="1007" y="362"/>
                  </a:cubicBezTo>
                  <a:cubicBezTo>
                    <a:pt x="1010" y="307"/>
                    <a:pt x="968" y="261"/>
                    <a:pt x="914" y="257"/>
                  </a:cubicBezTo>
                  <a:close/>
                </a:path>
              </a:pathLst>
            </a:custGeom>
            <a:solidFill>
              <a:srgbClr val="97F2F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14" name="Google Shape;2448;p12"/>
            <p:cNvSpPr/>
            <p:nvPr/>
          </p:nvSpPr>
          <p:spPr>
            <a:xfrm>
              <a:off x="6947" y="-372"/>
              <a:ext cx="858" cy="446"/>
            </a:xfrm>
            <a:custGeom>
              <a:avLst/>
              <a:gdLst/>
              <a:ahLst/>
              <a:cxnLst/>
              <a:rect l="l" t="t" r="r" b="b"/>
              <a:pathLst>
                <a:path w="823" h="428" extrusionOk="0">
                  <a:moveTo>
                    <a:pt x="741" y="171"/>
                  </a:moveTo>
                  <a:cubicBezTo>
                    <a:pt x="722" y="168"/>
                    <a:pt x="688" y="184"/>
                    <a:pt x="680" y="199"/>
                  </a:cubicBezTo>
                  <a:cubicBezTo>
                    <a:pt x="693" y="138"/>
                    <a:pt x="649" y="88"/>
                    <a:pt x="583" y="84"/>
                  </a:cubicBezTo>
                  <a:cubicBezTo>
                    <a:pt x="565" y="83"/>
                    <a:pt x="517" y="99"/>
                    <a:pt x="507" y="110"/>
                  </a:cubicBezTo>
                  <a:cubicBezTo>
                    <a:pt x="493" y="56"/>
                    <a:pt x="466" y="0"/>
                    <a:pt x="403" y="0"/>
                  </a:cubicBezTo>
                  <a:cubicBezTo>
                    <a:pt x="329" y="0"/>
                    <a:pt x="292" y="29"/>
                    <a:pt x="275" y="101"/>
                  </a:cubicBezTo>
                  <a:cubicBezTo>
                    <a:pt x="268" y="131"/>
                    <a:pt x="278" y="156"/>
                    <a:pt x="278" y="159"/>
                  </a:cubicBezTo>
                  <a:cubicBezTo>
                    <a:pt x="225" y="112"/>
                    <a:pt x="149" y="154"/>
                    <a:pt x="135" y="196"/>
                  </a:cubicBezTo>
                  <a:cubicBezTo>
                    <a:pt x="134" y="171"/>
                    <a:pt x="111" y="164"/>
                    <a:pt x="104" y="164"/>
                  </a:cubicBezTo>
                  <a:cubicBezTo>
                    <a:pt x="51" y="161"/>
                    <a:pt x="6" y="197"/>
                    <a:pt x="3" y="246"/>
                  </a:cubicBezTo>
                  <a:cubicBezTo>
                    <a:pt x="0" y="294"/>
                    <a:pt x="41" y="335"/>
                    <a:pt x="94" y="338"/>
                  </a:cubicBezTo>
                  <a:cubicBezTo>
                    <a:pt x="106" y="339"/>
                    <a:pt x="118" y="338"/>
                    <a:pt x="130" y="334"/>
                  </a:cubicBezTo>
                  <a:cubicBezTo>
                    <a:pt x="155" y="363"/>
                    <a:pt x="194" y="382"/>
                    <a:pt x="237" y="385"/>
                  </a:cubicBezTo>
                  <a:cubicBezTo>
                    <a:pt x="260" y="386"/>
                    <a:pt x="282" y="383"/>
                    <a:pt x="302" y="375"/>
                  </a:cubicBezTo>
                  <a:cubicBezTo>
                    <a:pt x="327" y="403"/>
                    <a:pt x="364" y="423"/>
                    <a:pt x="406" y="425"/>
                  </a:cubicBezTo>
                  <a:cubicBezTo>
                    <a:pt x="464" y="428"/>
                    <a:pt x="516" y="399"/>
                    <a:pt x="540" y="354"/>
                  </a:cubicBezTo>
                  <a:cubicBezTo>
                    <a:pt x="556" y="373"/>
                    <a:pt x="581" y="386"/>
                    <a:pt x="609" y="387"/>
                  </a:cubicBezTo>
                  <a:cubicBezTo>
                    <a:pt x="659" y="390"/>
                    <a:pt x="702" y="357"/>
                    <a:pt x="707" y="312"/>
                  </a:cubicBezTo>
                  <a:cubicBezTo>
                    <a:pt x="716" y="316"/>
                    <a:pt x="726" y="318"/>
                    <a:pt x="736" y="319"/>
                  </a:cubicBezTo>
                  <a:cubicBezTo>
                    <a:pt x="780" y="321"/>
                    <a:pt x="818" y="291"/>
                    <a:pt x="821" y="250"/>
                  </a:cubicBezTo>
                  <a:cubicBezTo>
                    <a:pt x="823" y="210"/>
                    <a:pt x="785" y="178"/>
                    <a:pt x="741" y="1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grpSp>
      <p:sp>
        <p:nvSpPr>
          <p:cNvPr id="6" name="Round Diagonal Corner Rectangle 5"/>
          <p:cNvSpPr/>
          <p:nvPr/>
        </p:nvSpPr>
        <p:spPr>
          <a:xfrm>
            <a:off x="177421" y="121976"/>
            <a:ext cx="11846257" cy="6736023"/>
          </a:xfrm>
          <a:prstGeom prst="round2Diag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7"/>
          <p:cNvPicPr>
            <a:picLocks noChangeAspect="1" noChangeArrowheads="1"/>
          </p:cNvPicPr>
          <p:nvPr/>
        </p:nvPicPr>
        <p:blipFill>
          <a:blip r:embed="rId2">
            <a:lum bright="-4000"/>
            <a:extLst>
              <a:ext uri="{28A0092B-C50C-407E-A947-70E740481C1C}">
                <a14:useLocalDpi xmlns:a14="http://schemas.microsoft.com/office/drawing/2010/main" val="0"/>
              </a:ext>
            </a:extLst>
          </a:blip>
          <a:srcRect/>
          <a:stretch>
            <a:fillRect/>
          </a:stretch>
        </p:blipFill>
        <p:spPr bwMode="auto">
          <a:xfrm>
            <a:off x="7780447" y="151082"/>
            <a:ext cx="3474127" cy="43332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 name="Picture 3" descr="8"/>
          <p:cNvPicPr>
            <a:picLocks noChangeAspect="1" noChangeArrowheads="1"/>
          </p:cNvPicPr>
          <p:nvPr/>
        </p:nvPicPr>
        <p:blipFill>
          <a:blip r:embed="rId3">
            <a:lum bright="8000" contrast="-8000"/>
            <a:extLst>
              <a:ext uri="{28A0092B-C50C-407E-A947-70E740481C1C}">
                <a14:useLocalDpi xmlns:a14="http://schemas.microsoft.com/office/drawing/2010/main" val="0"/>
              </a:ext>
            </a:extLst>
          </a:blip>
          <a:srcRect/>
          <a:stretch>
            <a:fillRect/>
          </a:stretch>
        </p:blipFill>
        <p:spPr bwMode="auto">
          <a:xfrm>
            <a:off x="620768" y="260519"/>
            <a:ext cx="3411605" cy="438122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192970" y="4757051"/>
            <a:ext cx="4267200" cy="40011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000" dirty="0">
                <a:solidFill>
                  <a:srgbClr val="002060"/>
                </a:solidFill>
                <a:latin typeface="UTM Cancel" panose="02040603050506020204" pitchFamily="18" charset="0"/>
              </a:rPr>
              <a:t>H1: </a:t>
            </a:r>
            <a:r>
              <a:rPr lang="en-US" altLang="en-US" sz="2000" dirty="0" err="1">
                <a:solidFill>
                  <a:srgbClr val="002060"/>
                </a:solidFill>
                <a:latin typeface="UTM Cancel" panose="02040603050506020204" pitchFamily="18" charset="0"/>
              </a:rPr>
              <a:t>Trang</a:t>
            </a:r>
            <a:r>
              <a:rPr lang="en-US" altLang="en-US" sz="2000" dirty="0">
                <a:solidFill>
                  <a:srgbClr val="002060"/>
                </a:solidFill>
                <a:latin typeface="UTM Cancel" panose="02040603050506020204" pitchFamily="18" charset="0"/>
              </a:rPr>
              <a:t> </a:t>
            </a:r>
            <a:r>
              <a:rPr lang="en-US" altLang="en-US" sz="2000" dirty="0" err="1">
                <a:solidFill>
                  <a:srgbClr val="002060"/>
                </a:solidFill>
                <a:latin typeface="UTM Cancel" panose="02040603050506020204" pitchFamily="18" charset="0"/>
              </a:rPr>
              <a:t>phục</a:t>
            </a:r>
            <a:r>
              <a:rPr lang="en-US" altLang="en-US" sz="2000" dirty="0">
                <a:solidFill>
                  <a:srgbClr val="002060"/>
                </a:solidFill>
                <a:latin typeface="UTM Cancel" panose="02040603050506020204" pitchFamily="18" charset="0"/>
              </a:rPr>
              <a:t> </a:t>
            </a:r>
            <a:r>
              <a:rPr lang="en-US" altLang="en-US" sz="2000" dirty="0" err="1">
                <a:solidFill>
                  <a:srgbClr val="002060"/>
                </a:solidFill>
                <a:latin typeface="UTM Cancel" panose="02040603050506020204" pitchFamily="18" charset="0"/>
              </a:rPr>
              <a:t>của</a:t>
            </a:r>
            <a:r>
              <a:rPr lang="en-US" altLang="en-US" sz="2000" dirty="0">
                <a:solidFill>
                  <a:srgbClr val="002060"/>
                </a:solidFill>
                <a:latin typeface="UTM Cancel" panose="02040603050506020204" pitchFamily="18" charset="0"/>
              </a:rPr>
              <a:t> </a:t>
            </a:r>
            <a:r>
              <a:rPr lang="en-US" altLang="en-US" sz="2000" dirty="0" err="1">
                <a:solidFill>
                  <a:srgbClr val="002060"/>
                </a:solidFill>
                <a:latin typeface="UTM Cancel" panose="02040603050506020204" pitchFamily="18" charset="0"/>
              </a:rPr>
              <a:t>phụ</a:t>
            </a:r>
            <a:r>
              <a:rPr lang="en-US" altLang="en-US" sz="2000" dirty="0">
                <a:solidFill>
                  <a:srgbClr val="002060"/>
                </a:solidFill>
                <a:latin typeface="UTM Cancel" panose="02040603050506020204" pitchFamily="18" charset="0"/>
              </a:rPr>
              <a:t> </a:t>
            </a:r>
            <a:r>
              <a:rPr lang="en-US" altLang="en-US" sz="2000" dirty="0" err="1">
                <a:solidFill>
                  <a:srgbClr val="002060"/>
                </a:solidFill>
                <a:latin typeface="UTM Cancel" panose="02040603050506020204" pitchFamily="18" charset="0"/>
              </a:rPr>
              <a:t>nữ</a:t>
            </a:r>
            <a:r>
              <a:rPr lang="en-US" altLang="en-US" sz="2000" dirty="0">
                <a:solidFill>
                  <a:srgbClr val="002060"/>
                </a:solidFill>
                <a:latin typeface="UTM Cancel" panose="02040603050506020204" pitchFamily="18" charset="0"/>
              </a:rPr>
              <a:t> </a:t>
            </a:r>
            <a:r>
              <a:rPr lang="en-US" altLang="en-US" sz="2000" dirty="0" err="1">
                <a:solidFill>
                  <a:srgbClr val="002060"/>
                </a:solidFill>
                <a:latin typeface="UTM Cancel" panose="02040603050506020204" pitchFamily="18" charset="0"/>
              </a:rPr>
              <a:t>Chăm</a:t>
            </a:r>
            <a:endParaRPr lang="en-US" altLang="en-US" sz="2000" dirty="0">
              <a:solidFill>
                <a:srgbClr val="002060"/>
              </a:solidFill>
              <a:latin typeface="UTM Cancel" panose="02040603050506020204" pitchFamily="18" charset="0"/>
            </a:endParaRPr>
          </a:p>
        </p:txBody>
      </p:sp>
      <p:sp>
        <p:nvSpPr>
          <p:cNvPr id="5" name="Text Box 5"/>
          <p:cNvSpPr txBox="1">
            <a:spLocks noChangeArrowheads="1"/>
          </p:cNvSpPr>
          <p:nvPr/>
        </p:nvSpPr>
        <p:spPr bwMode="auto">
          <a:xfrm>
            <a:off x="7230829" y="4607763"/>
            <a:ext cx="4343400" cy="40011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000" dirty="0">
                <a:solidFill>
                  <a:srgbClr val="002060"/>
                </a:solidFill>
                <a:latin typeface="UTM Cancel" panose="02040603050506020204" pitchFamily="18" charset="0"/>
              </a:rPr>
              <a:t>H2: </a:t>
            </a:r>
            <a:r>
              <a:rPr lang="en-US" altLang="en-US" sz="2000" dirty="0" err="1">
                <a:solidFill>
                  <a:srgbClr val="002060"/>
                </a:solidFill>
                <a:latin typeface="UTM Cancel" panose="02040603050506020204" pitchFamily="18" charset="0"/>
              </a:rPr>
              <a:t>Trang</a:t>
            </a:r>
            <a:r>
              <a:rPr lang="en-US" altLang="en-US" sz="2000" dirty="0">
                <a:solidFill>
                  <a:srgbClr val="002060"/>
                </a:solidFill>
                <a:latin typeface="UTM Cancel" panose="02040603050506020204" pitchFamily="18" charset="0"/>
              </a:rPr>
              <a:t> </a:t>
            </a:r>
            <a:r>
              <a:rPr lang="en-US" altLang="en-US" sz="2000" dirty="0" err="1">
                <a:solidFill>
                  <a:srgbClr val="002060"/>
                </a:solidFill>
                <a:latin typeface="UTM Cancel" panose="02040603050506020204" pitchFamily="18" charset="0"/>
              </a:rPr>
              <a:t>phục</a:t>
            </a:r>
            <a:r>
              <a:rPr lang="en-US" altLang="en-US" sz="2000" dirty="0">
                <a:solidFill>
                  <a:srgbClr val="002060"/>
                </a:solidFill>
                <a:latin typeface="UTM Cancel" panose="02040603050506020204" pitchFamily="18" charset="0"/>
              </a:rPr>
              <a:t> </a:t>
            </a:r>
            <a:r>
              <a:rPr lang="en-US" altLang="en-US" sz="2000" dirty="0" err="1">
                <a:solidFill>
                  <a:srgbClr val="002060"/>
                </a:solidFill>
                <a:latin typeface="UTM Cancel" panose="02040603050506020204" pitchFamily="18" charset="0"/>
              </a:rPr>
              <a:t>của</a:t>
            </a:r>
            <a:r>
              <a:rPr lang="en-US" altLang="en-US" sz="2000" dirty="0">
                <a:solidFill>
                  <a:srgbClr val="002060"/>
                </a:solidFill>
                <a:latin typeface="UTM Cancel" panose="02040603050506020204" pitchFamily="18" charset="0"/>
              </a:rPr>
              <a:t> </a:t>
            </a:r>
            <a:r>
              <a:rPr lang="en-US" altLang="en-US" sz="2000" dirty="0" err="1">
                <a:solidFill>
                  <a:srgbClr val="002060"/>
                </a:solidFill>
                <a:latin typeface="UTM Cancel" panose="02040603050506020204" pitchFamily="18" charset="0"/>
              </a:rPr>
              <a:t>phụ</a:t>
            </a:r>
            <a:r>
              <a:rPr lang="en-US" altLang="en-US" sz="2000" dirty="0">
                <a:solidFill>
                  <a:srgbClr val="002060"/>
                </a:solidFill>
                <a:latin typeface="UTM Cancel" panose="02040603050506020204" pitchFamily="18" charset="0"/>
              </a:rPr>
              <a:t> </a:t>
            </a:r>
            <a:r>
              <a:rPr lang="en-US" altLang="en-US" sz="2000" dirty="0" err="1">
                <a:solidFill>
                  <a:srgbClr val="002060"/>
                </a:solidFill>
                <a:latin typeface="UTM Cancel" panose="02040603050506020204" pitchFamily="18" charset="0"/>
              </a:rPr>
              <a:t>nữ</a:t>
            </a:r>
            <a:r>
              <a:rPr lang="en-US" altLang="en-US" sz="2000" dirty="0">
                <a:solidFill>
                  <a:srgbClr val="002060"/>
                </a:solidFill>
                <a:latin typeface="UTM Cancel" panose="02040603050506020204" pitchFamily="18" charset="0"/>
              </a:rPr>
              <a:t> </a:t>
            </a:r>
            <a:r>
              <a:rPr lang="en-US" altLang="en-US" sz="2000" dirty="0" err="1">
                <a:solidFill>
                  <a:srgbClr val="002060"/>
                </a:solidFill>
                <a:latin typeface="UTM Cancel" panose="02040603050506020204" pitchFamily="18" charset="0"/>
              </a:rPr>
              <a:t>kinh</a:t>
            </a:r>
            <a:endParaRPr lang="en-US" altLang="en-US" sz="2000" dirty="0">
              <a:solidFill>
                <a:srgbClr val="002060"/>
              </a:solidFill>
              <a:latin typeface="UTM Cancel" panose="02040603050506020204" pitchFamily="18" charset="0"/>
            </a:endParaRPr>
          </a:p>
        </p:txBody>
      </p:sp>
      <p:sp>
        <p:nvSpPr>
          <p:cNvPr id="7" name="TextBox 6"/>
          <p:cNvSpPr txBox="1">
            <a:spLocks noChangeArrowheads="1"/>
          </p:cNvSpPr>
          <p:nvPr/>
        </p:nvSpPr>
        <p:spPr bwMode="auto">
          <a:xfrm>
            <a:off x="4885120" y="896859"/>
            <a:ext cx="244372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dirty="0" err="1">
                <a:solidFill>
                  <a:srgbClr val="C00000"/>
                </a:solidFill>
                <a:latin typeface="UTM Americana EB" panose="02040603050506020204" pitchFamily="18" charset="0"/>
              </a:rPr>
              <a:t>Quan</a:t>
            </a:r>
            <a:r>
              <a:rPr lang="en-US" altLang="en-US" sz="2800" dirty="0">
                <a:solidFill>
                  <a:srgbClr val="C00000"/>
                </a:solidFill>
                <a:latin typeface="UTM Americana EB" panose="02040603050506020204" pitchFamily="18" charset="0"/>
              </a:rPr>
              <a:t> </a:t>
            </a:r>
            <a:r>
              <a:rPr lang="en-US" altLang="en-US" sz="2800" dirty="0" err="1">
                <a:solidFill>
                  <a:srgbClr val="C00000"/>
                </a:solidFill>
                <a:latin typeface="UTM Americana EB" panose="02040603050506020204" pitchFamily="18" charset="0"/>
              </a:rPr>
              <a:t>sát</a:t>
            </a:r>
            <a:r>
              <a:rPr lang="en-US" altLang="en-US" sz="2800" dirty="0">
                <a:solidFill>
                  <a:srgbClr val="C00000"/>
                </a:solidFill>
                <a:latin typeface="UTM Americana EB" panose="02040603050506020204" pitchFamily="18" charset="0"/>
              </a:rPr>
              <a:t> </a:t>
            </a:r>
            <a:r>
              <a:rPr lang="en-US" altLang="en-US" sz="2800" dirty="0" err="1">
                <a:solidFill>
                  <a:srgbClr val="C00000"/>
                </a:solidFill>
                <a:latin typeface="UTM Americana EB" panose="02040603050506020204" pitchFamily="18" charset="0"/>
              </a:rPr>
              <a:t>hình</a:t>
            </a:r>
            <a:r>
              <a:rPr lang="en-US" altLang="en-US" sz="2800" dirty="0">
                <a:solidFill>
                  <a:srgbClr val="C00000"/>
                </a:solidFill>
                <a:latin typeface="UTM Americana EB" panose="02040603050506020204" pitchFamily="18" charset="0"/>
              </a:rPr>
              <a:t> 1 </a:t>
            </a:r>
            <a:r>
              <a:rPr lang="en-US" altLang="en-US" sz="2800" dirty="0" err="1">
                <a:solidFill>
                  <a:srgbClr val="C00000"/>
                </a:solidFill>
                <a:latin typeface="UTM Americana EB" panose="02040603050506020204" pitchFamily="18" charset="0"/>
              </a:rPr>
              <a:t>và</a:t>
            </a:r>
            <a:r>
              <a:rPr lang="en-US" altLang="en-US" sz="2800" dirty="0">
                <a:solidFill>
                  <a:srgbClr val="C00000"/>
                </a:solidFill>
                <a:latin typeface="UTM Americana EB" panose="02040603050506020204" pitchFamily="18" charset="0"/>
              </a:rPr>
              <a:t> 2, </a:t>
            </a:r>
            <a:r>
              <a:rPr lang="en-US" altLang="en-US" sz="2800" dirty="0" err="1">
                <a:solidFill>
                  <a:srgbClr val="C00000"/>
                </a:solidFill>
                <a:latin typeface="UTM Americana EB" panose="02040603050506020204" pitchFamily="18" charset="0"/>
              </a:rPr>
              <a:t>nhận</a:t>
            </a:r>
            <a:r>
              <a:rPr lang="en-US" altLang="en-US" sz="2800" dirty="0">
                <a:solidFill>
                  <a:srgbClr val="C00000"/>
                </a:solidFill>
                <a:latin typeface="UTM Americana EB" panose="02040603050506020204" pitchFamily="18" charset="0"/>
              </a:rPr>
              <a:t> </a:t>
            </a:r>
            <a:r>
              <a:rPr lang="en-US" altLang="en-US" sz="2800" dirty="0" err="1">
                <a:solidFill>
                  <a:srgbClr val="C00000"/>
                </a:solidFill>
                <a:latin typeface="UTM Americana EB" panose="02040603050506020204" pitchFamily="18" charset="0"/>
              </a:rPr>
              <a:t>xét</a:t>
            </a:r>
            <a:r>
              <a:rPr lang="en-US" altLang="en-US" sz="2800" dirty="0">
                <a:solidFill>
                  <a:srgbClr val="C00000"/>
                </a:solidFill>
                <a:latin typeface="UTM Americana EB" panose="02040603050506020204" pitchFamily="18" charset="0"/>
              </a:rPr>
              <a:t> </a:t>
            </a:r>
            <a:r>
              <a:rPr lang="en-US" altLang="en-US" sz="2800" dirty="0" err="1">
                <a:solidFill>
                  <a:srgbClr val="C00000"/>
                </a:solidFill>
                <a:latin typeface="UTM Americana EB" panose="02040603050506020204" pitchFamily="18" charset="0"/>
              </a:rPr>
              <a:t>trang</a:t>
            </a:r>
            <a:r>
              <a:rPr lang="en-US" altLang="en-US" sz="2800" dirty="0">
                <a:solidFill>
                  <a:srgbClr val="C00000"/>
                </a:solidFill>
                <a:latin typeface="UTM Americana EB" panose="02040603050506020204" pitchFamily="18" charset="0"/>
              </a:rPr>
              <a:t> </a:t>
            </a:r>
            <a:r>
              <a:rPr lang="en-US" altLang="en-US" sz="2800" dirty="0" err="1">
                <a:solidFill>
                  <a:srgbClr val="C00000"/>
                </a:solidFill>
                <a:latin typeface="UTM Americana EB" panose="02040603050506020204" pitchFamily="18" charset="0"/>
              </a:rPr>
              <a:t>phục</a:t>
            </a:r>
            <a:r>
              <a:rPr lang="en-US" altLang="en-US" sz="2800" dirty="0">
                <a:solidFill>
                  <a:srgbClr val="C00000"/>
                </a:solidFill>
                <a:latin typeface="UTM Americana EB" panose="02040603050506020204" pitchFamily="18" charset="0"/>
              </a:rPr>
              <a:t> </a:t>
            </a:r>
            <a:r>
              <a:rPr lang="en-US" altLang="en-US" sz="2800" dirty="0" err="1">
                <a:solidFill>
                  <a:srgbClr val="C00000"/>
                </a:solidFill>
                <a:latin typeface="UTM Americana EB" panose="02040603050506020204" pitchFamily="18" charset="0"/>
              </a:rPr>
              <a:t>của</a:t>
            </a:r>
            <a:r>
              <a:rPr lang="en-US" altLang="en-US" sz="2800" dirty="0">
                <a:solidFill>
                  <a:srgbClr val="C00000"/>
                </a:solidFill>
                <a:latin typeface="UTM Americana EB" panose="02040603050506020204" pitchFamily="18" charset="0"/>
              </a:rPr>
              <a:t> </a:t>
            </a:r>
            <a:r>
              <a:rPr lang="en-US" altLang="en-US" sz="2800" dirty="0" err="1">
                <a:solidFill>
                  <a:srgbClr val="C00000"/>
                </a:solidFill>
                <a:latin typeface="UTM Americana EB" panose="02040603050506020204" pitchFamily="18" charset="0"/>
              </a:rPr>
              <a:t>phụ</a:t>
            </a:r>
            <a:r>
              <a:rPr lang="en-US" altLang="en-US" sz="2800" dirty="0">
                <a:solidFill>
                  <a:srgbClr val="C00000"/>
                </a:solidFill>
                <a:latin typeface="UTM Americana EB" panose="02040603050506020204" pitchFamily="18" charset="0"/>
              </a:rPr>
              <a:t> </a:t>
            </a:r>
            <a:r>
              <a:rPr lang="en-US" altLang="en-US" sz="2800" dirty="0" err="1">
                <a:solidFill>
                  <a:srgbClr val="C00000"/>
                </a:solidFill>
                <a:latin typeface="UTM Americana EB" panose="02040603050506020204" pitchFamily="18" charset="0"/>
              </a:rPr>
              <a:t>nữ</a:t>
            </a:r>
            <a:r>
              <a:rPr lang="en-US" altLang="en-US" sz="2800" dirty="0">
                <a:solidFill>
                  <a:srgbClr val="C00000"/>
                </a:solidFill>
                <a:latin typeface="UTM Americana EB" panose="02040603050506020204" pitchFamily="18" charset="0"/>
              </a:rPr>
              <a:t> </a:t>
            </a:r>
            <a:r>
              <a:rPr lang="en-US" altLang="en-US" sz="2800" dirty="0" err="1">
                <a:solidFill>
                  <a:srgbClr val="C00000"/>
                </a:solidFill>
                <a:latin typeface="UTM Americana EB" panose="02040603050506020204" pitchFamily="18" charset="0"/>
              </a:rPr>
              <a:t>Chăm</a:t>
            </a:r>
            <a:r>
              <a:rPr lang="en-US" altLang="en-US" sz="2800" dirty="0">
                <a:solidFill>
                  <a:srgbClr val="C00000"/>
                </a:solidFill>
                <a:latin typeface="UTM Americana EB" panose="02040603050506020204" pitchFamily="18" charset="0"/>
              </a:rPr>
              <a:t>, </a:t>
            </a:r>
            <a:r>
              <a:rPr lang="en-US" altLang="en-US" sz="2800" dirty="0" err="1">
                <a:solidFill>
                  <a:srgbClr val="C00000"/>
                </a:solidFill>
                <a:latin typeface="UTM Americana EB" panose="02040603050506020204" pitchFamily="18" charset="0"/>
              </a:rPr>
              <a:t>phụ</a:t>
            </a:r>
            <a:r>
              <a:rPr lang="en-US" altLang="en-US" sz="2800" dirty="0">
                <a:solidFill>
                  <a:srgbClr val="C00000"/>
                </a:solidFill>
                <a:latin typeface="UTM Americana EB" panose="02040603050506020204" pitchFamily="18" charset="0"/>
              </a:rPr>
              <a:t> </a:t>
            </a:r>
            <a:r>
              <a:rPr lang="en-US" altLang="en-US" sz="2800" dirty="0" err="1">
                <a:solidFill>
                  <a:srgbClr val="C00000"/>
                </a:solidFill>
                <a:latin typeface="UTM Americana EB" panose="02040603050506020204" pitchFamily="18" charset="0"/>
              </a:rPr>
              <a:t>nữ</a:t>
            </a:r>
            <a:r>
              <a:rPr lang="en-US" altLang="en-US" sz="2800" dirty="0">
                <a:solidFill>
                  <a:srgbClr val="C00000"/>
                </a:solidFill>
                <a:latin typeface="UTM Americana EB" panose="02040603050506020204" pitchFamily="18" charset="0"/>
              </a:rPr>
              <a:t> </a:t>
            </a:r>
            <a:r>
              <a:rPr lang="en-US" altLang="en-US" sz="2800" dirty="0" err="1">
                <a:solidFill>
                  <a:srgbClr val="C00000"/>
                </a:solidFill>
                <a:latin typeface="UTM Americana EB" panose="02040603050506020204" pitchFamily="18" charset="0"/>
              </a:rPr>
              <a:t>Kinh</a:t>
            </a:r>
            <a:r>
              <a:rPr lang="en-US" altLang="en-US" sz="2800" dirty="0">
                <a:solidFill>
                  <a:srgbClr val="C00000"/>
                </a:solidFill>
                <a:latin typeface="UTM Americana EB" panose="02040603050506020204" pitchFamily="18" charset="0"/>
              </a:rPr>
              <a:t>? </a:t>
            </a:r>
          </a:p>
        </p:txBody>
      </p:sp>
      <p:sp>
        <p:nvSpPr>
          <p:cNvPr id="15" name="圆角矩形 53"/>
          <p:cNvSpPr/>
          <p:nvPr/>
        </p:nvSpPr>
        <p:spPr>
          <a:xfrm>
            <a:off x="375583" y="5192362"/>
            <a:ext cx="4182770" cy="1587204"/>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Text Box 6"/>
          <p:cNvSpPr txBox="1">
            <a:spLocks noChangeArrowheads="1"/>
          </p:cNvSpPr>
          <p:nvPr/>
        </p:nvSpPr>
        <p:spPr bwMode="auto">
          <a:xfrm>
            <a:off x="556425" y="5272471"/>
            <a:ext cx="3827407" cy="138499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en-US" sz="2800" b="1" dirty="0" err="1">
                <a:solidFill>
                  <a:srgbClr val="C00000"/>
                </a:solidFill>
                <a:latin typeface="UTM Aptima" panose="02040603050506020204" pitchFamily="18" charset="0"/>
                <a:cs typeface="Times New Roman" panose="02020603050405020304" pitchFamily="18" charset="0"/>
              </a:rPr>
              <a:t>Mặc</a:t>
            </a:r>
            <a:r>
              <a:rPr lang="en-US" altLang="en-US" sz="2800" b="1" dirty="0">
                <a:solidFill>
                  <a:srgbClr val="C00000"/>
                </a:solidFill>
                <a:latin typeface="UTM Aptima" panose="02040603050506020204" pitchFamily="18" charset="0"/>
                <a:cs typeface="Times New Roman" panose="02020603050405020304" pitchFamily="18" charset="0"/>
              </a:rPr>
              <a:t> </a:t>
            </a:r>
            <a:r>
              <a:rPr lang="en-US" altLang="en-US" sz="2800" b="1" dirty="0" err="1">
                <a:solidFill>
                  <a:srgbClr val="C00000"/>
                </a:solidFill>
                <a:latin typeface="UTM Aptima" panose="02040603050506020204" pitchFamily="18" charset="0"/>
                <a:cs typeface="Times New Roman" panose="02020603050405020304" pitchFamily="18" charset="0"/>
              </a:rPr>
              <a:t>váy</a:t>
            </a:r>
            <a:r>
              <a:rPr lang="en-US" altLang="en-US" sz="2800" b="1" dirty="0">
                <a:solidFill>
                  <a:srgbClr val="C00000"/>
                </a:solidFill>
                <a:latin typeface="UTM Aptima" panose="02040603050506020204" pitchFamily="18" charset="0"/>
                <a:cs typeface="Times New Roman" panose="02020603050405020304" pitchFamily="18" charset="0"/>
              </a:rPr>
              <a:t> </a:t>
            </a:r>
            <a:r>
              <a:rPr lang="en-US" altLang="en-US" sz="2800" b="1" dirty="0" err="1">
                <a:solidFill>
                  <a:srgbClr val="C00000"/>
                </a:solidFill>
                <a:latin typeface="UTM Aptima" panose="02040603050506020204" pitchFamily="18" charset="0"/>
                <a:cs typeface="Times New Roman" panose="02020603050405020304" pitchFamily="18" charset="0"/>
              </a:rPr>
              <a:t>dài</a:t>
            </a:r>
            <a:r>
              <a:rPr lang="en-US" altLang="en-US" sz="2800" b="1" dirty="0">
                <a:solidFill>
                  <a:srgbClr val="C00000"/>
                </a:solidFill>
                <a:latin typeface="UTM Aptima" panose="02040603050506020204" pitchFamily="18" charset="0"/>
                <a:cs typeface="Times New Roman" panose="02020603050405020304" pitchFamily="18" charset="0"/>
              </a:rPr>
              <a:t> </a:t>
            </a:r>
            <a:r>
              <a:rPr lang="en-US" altLang="en-US" sz="2800" b="1" dirty="0" err="1">
                <a:solidFill>
                  <a:srgbClr val="C00000"/>
                </a:solidFill>
                <a:latin typeface="UTM Aptima" panose="02040603050506020204" pitchFamily="18" charset="0"/>
                <a:cs typeface="Times New Roman" panose="02020603050405020304" pitchFamily="18" charset="0"/>
              </a:rPr>
              <a:t>có</a:t>
            </a:r>
            <a:r>
              <a:rPr lang="en-US" altLang="en-US" sz="2800" b="1" dirty="0">
                <a:solidFill>
                  <a:srgbClr val="C00000"/>
                </a:solidFill>
                <a:latin typeface="UTM Aptima" panose="02040603050506020204" pitchFamily="18" charset="0"/>
                <a:cs typeface="Times New Roman" panose="02020603050405020304" pitchFamily="18" charset="0"/>
              </a:rPr>
              <a:t> </a:t>
            </a:r>
            <a:r>
              <a:rPr lang="en-US" altLang="en-US" sz="2800" b="1" dirty="0" err="1">
                <a:solidFill>
                  <a:srgbClr val="C00000"/>
                </a:solidFill>
                <a:latin typeface="UTM Aptima" panose="02040603050506020204" pitchFamily="18" charset="0"/>
                <a:cs typeface="Times New Roman" panose="02020603050405020304" pitchFamily="18" charset="0"/>
              </a:rPr>
              <a:t>đai</a:t>
            </a:r>
            <a:r>
              <a:rPr lang="en-US" altLang="en-US" sz="2800" b="1" dirty="0">
                <a:solidFill>
                  <a:srgbClr val="C00000"/>
                </a:solidFill>
                <a:latin typeface="UTM Aptima" panose="02040603050506020204" pitchFamily="18" charset="0"/>
                <a:cs typeface="Times New Roman" panose="02020603050405020304" pitchFamily="18" charset="0"/>
              </a:rPr>
              <a:t> </a:t>
            </a:r>
            <a:r>
              <a:rPr lang="en-US" altLang="en-US" sz="2800" b="1" dirty="0" err="1">
                <a:solidFill>
                  <a:srgbClr val="C00000"/>
                </a:solidFill>
                <a:latin typeface="UTM Aptima" panose="02040603050506020204" pitchFamily="18" charset="0"/>
                <a:cs typeface="Times New Roman" panose="02020603050405020304" pitchFamily="18" charset="0"/>
              </a:rPr>
              <a:t>thắt</a:t>
            </a:r>
            <a:r>
              <a:rPr lang="en-US" altLang="en-US" sz="2800" b="1" dirty="0">
                <a:solidFill>
                  <a:srgbClr val="C00000"/>
                </a:solidFill>
                <a:latin typeface="UTM Aptima" panose="02040603050506020204" pitchFamily="18" charset="0"/>
                <a:cs typeface="Times New Roman" panose="02020603050405020304" pitchFamily="18" charset="0"/>
              </a:rPr>
              <a:t> </a:t>
            </a:r>
            <a:r>
              <a:rPr lang="en-US" altLang="en-US" sz="2800" b="1" dirty="0" err="1">
                <a:solidFill>
                  <a:srgbClr val="C00000"/>
                </a:solidFill>
                <a:latin typeface="UTM Aptima" panose="02040603050506020204" pitchFamily="18" charset="0"/>
                <a:cs typeface="Times New Roman" panose="02020603050405020304" pitchFamily="18" charset="0"/>
              </a:rPr>
              <a:t>ngang</a:t>
            </a:r>
            <a:r>
              <a:rPr lang="en-US" altLang="en-US" sz="2800" b="1" dirty="0">
                <a:solidFill>
                  <a:srgbClr val="C00000"/>
                </a:solidFill>
                <a:latin typeface="UTM Aptima" panose="02040603050506020204" pitchFamily="18" charset="0"/>
                <a:cs typeface="Times New Roman" panose="02020603050405020304" pitchFamily="18" charset="0"/>
              </a:rPr>
              <a:t> </a:t>
            </a:r>
            <a:r>
              <a:rPr lang="en-US" altLang="en-US" sz="2800" b="1" dirty="0" err="1">
                <a:solidFill>
                  <a:srgbClr val="C00000"/>
                </a:solidFill>
                <a:latin typeface="UTM Aptima" panose="02040603050506020204" pitchFamily="18" charset="0"/>
                <a:cs typeface="Times New Roman" panose="02020603050405020304" pitchFamily="18" charset="0"/>
              </a:rPr>
              <a:t>và</a:t>
            </a:r>
            <a:r>
              <a:rPr lang="en-US" altLang="en-US" sz="2800" b="1" dirty="0">
                <a:solidFill>
                  <a:srgbClr val="C00000"/>
                </a:solidFill>
                <a:latin typeface="UTM Aptima" panose="02040603050506020204" pitchFamily="18" charset="0"/>
                <a:cs typeface="Times New Roman" panose="02020603050405020304" pitchFamily="18" charset="0"/>
              </a:rPr>
              <a:t> </a:t>
            </a:r>
            <a:r>
              <a:rPr lang="en-US" altLang="en-US" sz="2800" b="1" dirty="0" err="1">
                <a:solidFill>
                  <a:srgbClr val="C00000"/>
                </a:solidFill>
                <a:latin typeface="UTM Aptima" panose="02040603050506020204" pitchFamily="18" charset="0"/>
                <a:cs typeface="Times New Roman" panose="02020603050405020304" pitchFamily="18" charset="0"/>
              </a:rPr>
              <a:t>khăn</a:t>
            </a:r>
            <a:r>
              <a:rPr lang="en-US" altLang="en-US" sz="2800" b="1" dirty="0">
                <a:solidFill>
                  <a:srgbClr val="C00000"/>
                </a:solidFill>
                <a:latin typeface="UTM Aptima" panose="02040603050506020204" pitchFamily="18" charset="0"/>
                <a:cs typeface="Times New Roman" panose="02020603050405020304" pitchFamily="18" charset="0"/>
              </a:rPr>
              <a:t> </a:t>
            </a:r>
            <a:r>
              <a:rPr lang="en-US" altLang="en-US" sz="2800" b="1" dirty="0" err="1">
                <a:solidFill>
                  <a:srgbClr val="C00000"/>
                </a:solidFill>
                <a:latin typeface="UTM Aptima" panose="02040603050506020204" pitchFamily="18" charset="0"/>
                <a:cs typeface="Times New Roman" panose="02020603050405020304" pitchFamily="18" charset="0"/>
              </a:rPr>
              <a:t>choàng</a:t>
            </a:r>
            <a:r>
              <a:rPr lang="en-US" altLang="en-US" sz="2800" b="1" dirty="0">
                <a:solidFill>
                  <a:srgbClr val="C00000"/>
                </a:solidFill>
                <a:latin typeface="UTM Aptima" panose="02040603050506020204" pitchFamily="18" charset="0"/>
                <a:cs typeface="Times New Roman" panose="02020603050405020304" pitchFamily="18" charset="0"/>
              </a:rPr>
              <a:t> </a:t>
            </a:r>
            <a:r>
              <a:rPr lang="en-US" altLang="en-US" sz="2800" b="1" dirty="0" err="1">
                <a:solidFill>
                  <a:srgbClr val="C00000"/>
                </a:solidFill>
                <a:latin typeface="UTM Aptima" panose="02040603050506020204" pitchFamily="18" charset="0"/>
                <a:cs typeface="Times New Roman" panose="02020603050405020304" pitchFamily="18" charset="0"/>
              </a:rPr>
              <a:t>đầu</a:t>
            </a:r>
            <a:r>
              <a:rPr lang="en-US" altLang="en-US" sz="2800" b="1" dirty="0">
                <a:solidFill>
                  <a:srgbClr val="C00000"/>
                </a:solidFill>
                <a:latin typeface="UTM Aptima" panose="02040603050506020204" pitchFamily="18" charset="0"/>
                <a:cs typeface="Times New Roman" panose="02020603050405020304" pitchFamily="18" charset="0"/>
              </a:rPr>
              <a:t>.</a:t>
            </a:r>
          </a:p>
        </p:txBody>
      </p:sp>
      <p:sp>
        <p:nvSpPr>
          <p:cNvPr id="17" name="圆角矩形 53"/>
          <p:cNvSpPr/>
          <p:nvPr/>
        </p:nvSpPr>
        <p:spPr>
          <a:xfrm>
            <a:off x="7600769" y="5099837"/>
            <a:ext cx="4182770" cy="1587204"/>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Text Box 7"/>
          <p:cNvSpPr txBox="1">
            <a:spLocks noChangeArrowheads="1"/>
          </p:cNvSpPr>
          <p:nvPr/>
        </p:nvSpPr>
        <p:spPr bwMode="auto">
          <a:xfrm>
            <a:off x="7884065" y="5303879"/>
            <a:ext cx="3773881" cy="107721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b="1" dirty="0" err="1">
                <a:solidFill>
                  <a:srgbClr val="C00000"/>
                </a:solidFill>
                <a:latin typeface="UTM Aptima" panose="02040603050506020204" pitchFamily="18" charset="0"/>
                <a:cs typeface="Times New Roman" panose="02020603050405020304" pitchFamily="18" charset="0"/>
              </a:rPr>
              <a:t>Mặc</a:t>
            </a:r>
            <a:r>
              <a:rPr lang="en-US" altLang="en-US" b="1" dirty="0">
                <a:solidFill>
                  <a:srgbClr val="C00000"/>
                </a:solidFill>
                <a:latin typeface="UTM Aptima" panose="02040603050506020204" pitchFamily="18" charset="0"/>
                <a:cs typeface="Times New Roman" panose="02020603050405020304" pitchFamily="18" charset="0"/>
              </a:rPr>
              <a:t> </a:t>
            </a:r>
            <a:r>
              <a:rPr lang="en-US" altLang="en-US" b="1" dirty="0" err="1">
                <a:solidFill>
                  <a:srgbClr val="C00000"/>
                </a:solidFill>
                <a:latin typeface="UTM Aptima" panose="02040603050506020204" pitchFamily="18" charset="0"/>
                <a:cs typeface="Times New Roman" panose="02020603050405020304" pitchFamily="18" charset="0"/>
              </a:rPr>
              <a:t>áo</a:t>
            </a:r>
            <a:r>
              <a:rPr lang="en-US" altLang="en-US" b="1" dirty="0">
                <a:solidFill>
                  <a:srgbClr val="C00000"/>
                </a:solidFill>
                <a:latin typeface="UTM Aptima" panose="02040603050506020204" pitchFamily="18" charset="0"/>
                <a:cs typeface="Times New Roman" panose="02020603050405020304" pitchFamily="18" charset="0"/>
              </a:rPr>
              <a:t> </a:t>
            </a:r>
            <a:r>
              <a:rPr lang="en-US" altLang="en-US" b="1" dirty="0" err="1">
                <a:solidFill>
                  <a:srgbClr val="C00000"/>
                </a:solidFill>
                <a:latin typeface="UTM Aptima" panose="02040603050506020204" pitchFamily="18" charset="0"/>
                <a:cs typeface="Times New Roman" panose="02020603050405020304" pitchFamily="18" charset="0"/>
              </a:rPr>
              <a:t>dài</a:t>
            </a:r>
            <a:r>
              <a:rPr lang="en-US" altLang="en-US" b="1" dirty="0">
                <a:solidFill>
                  <a:srgbClr val="C00000"/>
                </a:solidFill>
                <a:latin typeface="UTM Aptima" panose="02040603050506020204" pitchFamily="18" charset="0"/>
                <a:cs typeface="Times New Roman" panose="02020603050405020304" pitchFamily="18" charset="0"/>
              </a:rPr>
              <a:t> </a:t>
            </a:r>
            <a:r>
              <a:rPr lang="en-US" altLang="en-US" b="1" dirty="0" err="1">
                <a:solidFill>
                  <a:srgbClr val="C00000"/>
                </a:solidFill>
                <a:latin typeface="UTM Aptima" panose="02040603050506020204" pitchFamily="18" charset="0"/>
                <a:cs typeface="Times New Roman" panose="02020603050405020304" pitchFamily="18" charset="0"/>
              </a:rPr>
              <a:t>cổ</a:t>
            </a:r>
            <a:r>
              <a:rPr lang="en-US" altLang="en-US" b="1" dirty="0">
                <a:solidFill>
                  <a:srgbClr val="C00000"/>
                </a:solidFill>
                <a:latin typeface="UTM Aptima" panose="02040603050506020204" pitchFamily="18" charset="0"/>
                <a:cs typeface="Times New Roman" panose="02020603050405020304" pitchFamily="18" charset="0"/>
              </a:rPr>
              <a:t> </a:t>
            </a:r>
            <a:r>
              <a:rPr lang="en-US" altLang="en-US" b="1" dirty="0" err="1">
                <a:solidFill>
                  <a:srgbClr val="C00000"/>
                </a:solidFill>
                <a:latin typeface="UTM Aptima" panose="02040603050506020204" pitchFamily="18" charset="0"/>
                <a:cs typeface="Times New Roman" panose="02020603050405020304" pitchFamily="18" charset="0"/>
              </a:rPr>
              <a:t>cao</a:t>
            </a:r>
            <a:r>
              <a:rPr lang="en-US" altLang="en-US" b="1" dirty="0">
                <a:solidFill>
                  <a:srgbClr val="C00000"/>
                </a:solidFill>
                <a:latin typeface="UTM Aptima" panose="02040603050506020204" pitchFamily="18" charset="0"/>
                <a:cs typeface="Times New Roman" panose="02020603050405020304" pitchFamily="18" charset="0"/>
              </a:rPr>
              <a:t> </a:t>
            </a:r>
            <a:r>
              <a:rPr lang="en-US" altLang="en-US" b="1" dirty="0" err="1">
                <a:solidFill>
                  <a:srgbClr val="C00000"/>
                </a:solidFill>
                <a:latin typeface="UTM Aptima" panose="02040603050506020204" pitchFamily="18" charset="0"/>
                <a:cs typeface="Times New Roman" panose="02020603050405020304" pitchFamily="18" charset="0"/>
              </a:rPr>
              <a:t>và</a:t>
            </a:r>
            <a:r>
              <a:rPr lang="en-US" altLang="en-US" b="1" dirty="0">
                <a:solidFill>
                  <a:srgbClr val="C00000"/>
                </a:solidFill>
                <a:latin typeface="UTM Aptima" panose="02040603050506020204" pitchFamily="18" charset="0"/>
                <a:cs typeface="Times New Roman" panose="02020603050405020304" pitchFamily="18" charset="0"/>
              </a:rPr>
              <a:t> </a:t>
            </a:r>
            <a:r>
              <a:rPr lang="en-US" altLang="en-US" b="1" dirty="0" err="1">
                <a:solidFill>
                  <a:srgbClr val="C00000"/>
                </a:solidFill>
                <a:latin typeface="UTM Aptima" panose="02040603050506020204" pitchFamily="18" charset="0"/>
                <a:cs typeface="Times New Roman" panose="02020603050405020304" pitchFamily="18" charset="0"/>
              </a:rPr>
              <a:t>đội</a:t>
            </a:r>
            <a:r>
              <a:rPr lang="en-US" altLang="en-US" b="1" dirty="0">
                <a:solidFill>
                  <a:srgbClr val="C00000"/>
                </a:solidFill>
                <a:latin typeface="UTM Aptima" panose="02040603050506020204" pitchFamily="18" charset="0"/>
                <a:cs typeface="Times New Roman" panose="02020603050405020304" pitchFamily="18" charset="0"/>
              </a:rPr>
              <a:t> </a:t>
            </a:r>
            <a:r>
              <a:rPr lang="en-US" altLang="en-US" b="1" dirty="0" err="1">
                <a:solidFill>
                  <a:srgbClr val="C00000"/>
                </a:solidFill>
                <a:latin typeface="UTM Aptima" panose="02040603050506020204" pitchFamily="18" charset="0"/>
                <a:cs typeface="Times New Roman" panose="02020603050405020304" pitchFamily="18" charset="0"/>
              </a:rPr>
              <a:t>nón</a:t>
            </a:r>
            <a:r>
              <a:rPr lang="en-US" altLang="en-US" b="1" dirty="0">
                <a:solidFill>
                  <a:srgbClr val="C00000"/>
                </a:solidFill>
                <a:latin typeface="UTM Aptima" panose="02040603050506020204" pitchFamily="18" charset="0"/>
                <a:cs typeface="Times New Roman" panose="02020603050405020304" pitchFamily="18" charset="0"/>
              </a:rPr>
              <a:t> </a:t>
            </a:r>
            <a:r>
              <a:rPr lang="en-US" altLang="en-US" b="1" dirty="0" err="1">
                <a:solidFill>
                  <a:srgbClr val="C00000"/>
                </a:solidFill>
                <a:latin typeface="UTM Aptima" panose="02040603050506020204" pitchFamily="18" charset="0"/>
                <a:cs typeface="Times New Roman" panose="02020603050405020304" pitchFamily="18" charset="0"/>
              </a:rPr>
              <a:t>lá</a:t>
            </a:r>
            <a:r>
              <a:rPr lang="en-US" altLang="en-US" b="1" dirty="0">
                <a:solidFill>
                  <a:srgbClr val="C00000"/>
                </a:solidFill>
                <a:latin typeface="UTM Aptima"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315709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8353" y="3226525"/>
            <a:ext cx="9653452" cy="3278777"/>
          </a:xfrm>
          <a:prstGeom prst="roundRect">
            <a:avLst/>
          </a:prstGeom>
          <a:solidFill>
            <a:schemeClr val="bg1">
              <a:alpha val="8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389119" y="1685109"/>
            <a:ext cx="4297680" cy="1015663"/>
          </a:xfrm>
          <a:prstGeom prst="rect">
            <a:avLst/>
          </a:prstGeom>
          <a:noFill/>
        </p:spPr>
        <p:txBody>
          <a:bodyPr wrap="square" rtlCol="0">
            <a:spAutoFit/>
          </a:bodyPr>
          <a:lstStyle/>
          <a:p>
            <a:r>
              <a:rPr lang="en-US" sz="6000" dirty="0" smtClean="0">
                <a:ln>
                  <a:solidFill>
                    <a:srgbClr val="FFFF00"/>
                  </a:solidFill>
                  <a:prstDash val="sysDash"/>
                </a:ln>
                <a:solidFill>
                  <a:srgbClr val="00FF00"/>
                </a:solidFill>
                <a:effectLst>
                  <a:outerShdw blurRad="50800" dist="38100" dir="2700000" algn="tl" rotWithShape="0">
                    <a:prstClr val="black">
                      <a:alpha val="40000"/>
                    </a:prstClr>
                  </a:outerShdw>
                </a:effectLst>
                <a:latin typeface="UTM Showcard" panose="02040603050506020204" pitchFamily="18" charset="0"/>
              </a:rPr>
              <a:t>KẾT LUẬN</a:t>
            </a:r>
            <a:endParaRPr lang="en-US" sz="6000" dirty="0">
              <a:ln>
                <a:solidFill>
                  <a:srgbClr val="FFFF00"/>
                </a:solidFill>
                <a:prstDash val="sysDash"/>
              </a:ln>
              <a:solidFill>
                <a:srgbClr val="00FF00"/>
              </a:solidFill>
              <a:effectLst>
                <a:outerShdw blurRad="50800" dist="38100" dir="2700000" algn="tl" rotWithShape="0">
                  <a:prstClr val="black">
                    <a:alpha val="40000"/>
                  </a:prstClr>
                </a:outerShdw>
              </a:effectLst>
              <a:latin typeface="UTM Showcard" panose="02040603050506020204" pitchFamily="18" charset="0"/>
            </a:endParaRPr>
          </a:p>
        </p:txBody>
      </p:sp>
      <p:sp>
        <p:nvSpPr>
          <p:cNvPr id="4" name="Content Placeholder 2"/>
          <p:cNvSpPr>
            <a:spLocks/>
          </p:cNvSpPr>
          <p:nvPr/>
        </p:nvSpPr>
        <p:spPr bwMode="auto">
          <a:xfrm>
            <a:off x="1724297" y="3669530"/>
            <a:ext cx="8934994" cy="165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buFontTx/>
              <a:buNone/>
            </a:pP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4800" dirty="0" err="1">
                <a:solidFill>
                  <a:schemeClr val="accent1">
                    <a:lumMod val="50000"/>
                  </a:schemeClr>
                </a:solidFill>
                <a:latin typeface="UTM Alberta Heavy" panose="02040603050506020204" pitchFamily="18" charset="0"/>
                <a:cs typeface="Times New Roman" panose="02020603050405020304" pitchFamily="18" charset="0"/>
              </a:rPr>
              <a:t>Dân</a:t>
            </a:r>
            <a:r>
              <a:rPr lang="en-US" altLang="en-US" sz="4800" dirty="0">
                <a:solidFill>
                  <a:schemeClr val="accent1">
                    <a:lumMod val="50000"/>
                  </a:schemeClr>
                </a:solidFill>
                <a:latin typeface="UTM Alberta Heavy" panose="02040603050506020204" pitchFamily="18" charset="0"/>
                <a:cs typeface="Times New Roman" panose="02020603050405020304" pitchFamily="18" charset="0"/>
              </a:rPr>
              <a:t> </a:t>
            </a:r>
            <a:r>
              <a:rPr lang="en-US" altLang="en-US" sz="4800" dirty="0" err="1">
                <a:solidFill>
                  <a:schemeClr val="accent1">
                    <a:lumMod val="50000"/>
                  </a:schemeClr>
                </a:solidFill>
                <a:latin typeface="UTM Alberta Heavy" panose="02040603050506020204" pitchFamily="18" charset="0"/>
                <a:cs typeface="Times New Roman" panose="02020603050405020304" pitchFamily="18" charset="0"/>
              </a:rPr>
              <a:t>cư</a:t>
            </a:r>
            <a:r>
              <a:rPr lang="en-US" altLang="en-US" sz="4800" dirty="0">
                <a:solidFill>
                  <a:schemeClr val="accent1">
                    <a:lumMod val="50000"/>
                  </a:schemeClr>
                </a:solidFill>
                <a:latin typeface="UTM Alberta Heavy" panose="02040603050506020204" pitchFamily="18" charset="0"/>
                <a:cs typeface="Times New Roman" panose="02020603050405020304" pitchFamily="18" charset="0"/>
              </a:rPr>
              <a:t> ở </a:t>
            </a:r>
            <a:r>
              <a:rPr lang="en-US" altLang="en-US" sz="4800" dirty="0" err="1">
                <a:solidFill>
                  <a:schemeClr val="accent1">
                    <a:lumMod val="50000"/>
                  </a:schemeClr>
                </a:solidFill>
                <a:latin typeface="UTM Alberta Heavy" panose="02040603050506020204" pitchFamily="18" charset="0"/>
                <a:cs typeface="Times New Roman" panose="02020603050405020304" pitchFamily="18" charset="0"/>
              </a:rPr>
              <a:t>đây</a:t>
            </a:r>
            <a:r>
              <a:rPr lang="en-US" altLang="en-US" sz="4800" dirty="0">
                <a:solidFill>
                  <a:schemeClr val="accent1">
                    <a:lumMod val="50000"/>
                  </a:schemeClr>
                </a:solidFill>
                <a:latin typeface="UTM Alberta Heavy" panose="02040603050506020204" pitchFamily="18" charset="0"/>
                <a:cs typeface="Times New Roman" panose="02020603050405020304" pitchFamily="18" charset="0"/>
              </a:rPr>
              <a:t> </a:t>
            </a:r>
            <a:r>
              <a:rPr lang="en-US" altLang="en-US" sz="4800" dirty="0" err="1">
                <a:solidFill>
                  <a:schemeClr val="accent1">
                    <a:lumMod val="50000"/>
                  </a:schemeClr>
                </a:solidFill>
                <a:latin typeface="UTM Alberta Heavy" panose="02040603050506020204" pitchFamily="18" charset="0"/>
                <a:cs typeface="Times New Roman" panose="02020603050405020304" pitchFamily="18" charset="0"/>
              </a:rPr>
              <a:t>chủ</a:t>
            </a:r>
            <a:r>
              <a:rPr lang="en-US" altLang="en-US" sz="4800" dirty="0">
                <a:solidFill>
                  <a:schemeClr val="accent1">
                    <a:lumMod val="50000"/>
                  </a:schemeClr>
                </a:solidFill>
                <a:latin typeface="UTM Alberta Heavy" panose="02040603050506020204" pitchFamily="18" charset="0"/>
                <a:cs typeface="Times New Roman" panose="02020603050405020304" pitchFamily="18" charset="0"/>
              </a:rPr>
              <a:t> </a:t>
            </a:r>
            <a:r>
              <a:rPr lang="en-US" altLang="en-US" sz="4800" dirty="0" err="1">
                <a:solidFill>
                  <a:schemeClr val="accent1">
                    <a:lumMod val="50000"/>
                  </a:schemeClr>
                </a:solidFill>
                <a:latin typeface="UTM Alberta Heavy" panose="02040603050506020204" pitchFamily="18" charset="0"/>
                <a:cs typeface="Times New Roman" panose="02020603050405020304" pitchFamily="18" charset="0"/>
              </a:rPr>
              <a:t>yếu</a:t>
            </a:r>
            <a:r>
              <a:rPr lang="en-US" altLang="en-US" sz="4800" dirty="0">
                <a:solidFill>
                  <a:schemeClr val="accent1">
                    <a:lumMod val="50000"/>
                  </a:schemeClr>
                </a:solidFill>
                <a:latin typeface="UTM Alberta Heavy" panose="02040603050506020204" pitchFamily="18" charset="0"/>
                <a:cs typeface="Times New Roman" panose="02020603050405020304" pitchFamily="18" charset="0"/>
              </a:rPr>
              <a:t> </a:t>
            </a:r>
            <a:r>
              <a:rPr lang="en-US" altLang="en-US" sz="4800" dirty="0" err="1">
                <a:solidFill>
                  <a:schemeClr val="accent1">
                    <a:lumMod val="50000"/>
                  </a:schemeClr>
                </a:solidFill>
                <a:latin typeface="UTM Alberta Heavy" panose="02040603050506020204" pitchFamily="18" charset="0"/>
                <a:cs typeface="Times New Roman" panose="02020603050405020304" pitchFamily="18" charset="0"/>
              </a:rPr>
              <a:t>là</a:t>
            </a:r>
            <a:r>
              <a:rPr lang="en-US" altLang="en-US" sz="4800" dirty="0">
                <a:solidFill>
                  <a:schemeClr val="accent1">
                    <a:lumMod val="50000"/>
                  </a:schemeClr>
                </a:solidFill>
                <a:latin typeface="UTM Alberta Heavy" panose="02040603050506020204" pitchFamily="18" charset="0"/>
                <a:cs typeface="Times New Roman" panose="02020603050405020304" pitchFamily="18" charset="0"/>
              </a:rPr>
              <a:t> </a:t>
            </a:r>
            <a:r>
              <a:rPr lang="en-US" altLang="en-US" sz="4800" dirty="0" err="1">
                <a:solidFill>
                  <a:schemeClr val="accent1">
                    <a:lumMod val="50000"/>
                  </a:schemeClr>
                </a:solidFill>
                <a:latin typeface="UTM Alberta Heavy" panose="02040603050506020204" pitchFamily="18" charset="0"/>
                <a:cs typeface="Times New Roman" panose="02020603050405020304" pitchFamily="18" charset="0"/>
              </a:rPr>
              <a:t>người</a:t>
            </a:r>
            <a:r>
              <a:rPr lang="en-US" altLang="en-US" sz="4800" dirty="0">
                <a:solidFill>
                  <a:schemeClr val="accent1">
                    <a:lumMod val="50000"/>
                  </a:schemeClr>
                </a:solidFill>
                <a:latin typeface="UTM Alberta Heavy" panose="02040603050506020204" pitchFamily="18" charset="0"/>
                <a:cs typeface="Times New Roman" panose="02020603050405020304" pitchFamily="18" charset="0"/>
              </a:rPr>
              <a:t> </a:t>
            </a:r>
            <a:r>
              <a:rPr lang="en-US" altLang="en-US" sz="4800" dirty="0" err="1">
                <a:solidFill>
                  <a:schemeClr val="accent1">
                    <a:lumMod val="50000"/>
                  </a:schemeClr>
                </a:solidFill>
                <a:latin typeface="UTM Alberta Heavy" panose="02040603050506020204" pitchFamily="18" charset="0"/>
                <a:cs typeface="Times New Roman" panose="02020603050405020304" pitchFamily="18" charset="0"/>
              </a:rPr>
              <a:t>Kinh</a:t>
            </a:r>
            <a:r>
              <a:rPr lang="en-US" altLang="en-US" sz="4800" dirty="0">
                <a:solidFill>
                  <a:schemeClr val="accent1">
                    <a:lumMod val="50000"/>
                  </a:schemeClr>
                </a:solidFill>
                <a:latin typeface="UTM Alberta Heavy" panose="02040603050506020204" pitchFamily="18" charset="0"/>
                <a:cs typeface="Times New Roman" panose="02020603050405020304" pitchFamily="18" charset="0"/>
              </a:rPr>
              <a:t>, </a:t>
            </a:r>
            <a:r>
              <a:rPr lang="en-US" altLang="en-US" sz="4800" dirty="0" err="1">
                <a:solidFill>
                  <a:schemeClr val="accent1">
                    <a:lumMod val="50000"/>
                  </a:schemeClr>
                </a:solidFill>
                <a:latin typeface="UTM Alberta Heavy" panose="02040603050506020204" pitchFamily="18" charset="0"/>
                <a:cs typeface="Times New Roman" panose="02020603050405020304" pitchFamily="18" charset="0"/>
              </a:rPr>
              <a:t>người</a:t>
            </a:r>
            <a:r>
              <a:rPr lang="en-US" altLang="en-US" sz="4800" dirty="0">
                <a:solidFill>
                  <a:schemeClr val="accent1">
                    <a:lumMod val="50000"/>
                  </a:schemeClr>
                </a:solidFill>
                <a:latin typeface="UTM Alberta Heavy" panose="02040603050506020204" pitchFamily="18" charset="0"/>
                <a:cs typeface="Times New Roman" panose="02020603050405020304" pitchFamily="18" charset="0"/>
              </a:rPr>
              <a:t> </a:t>
            </a:r>
            <a:r>
              <a:rPr lang="en-US" altLang="en-US" sz="4800" dirty="0" err="1">
                <a:solidFill>
                  <a:schemeClr val="accent1">
                    <a:lumMod val="50000"/>
                  </a:schemeClr>
                </a:solidFill>
                <a:latin typeface="UTM Alberta Heavy" panose="02040603050506020204" pitchFamily="18" charset="0"/>
                <a:cs typeface="Times New Roman" panose="02020603050405020304" pitchFamily="18" charset="0"/>
              </a:rPr>
              <a:t>Chăm</a:t>
            </a:r>
            <a:r>
              <a:rPr lang="en-US" altLang="en-US" sz="4800" dirty="0">
                <a:solidFill>
                  <a:schemeClr val="accent1">
                    <a:lumMod val="50000"/>
                  </a:schemeClr>
                </a:solidFill>
                <a:latin typeface="UTM Alberta Heavy" panose="02040603050506020204" pitchFamily="18" charset="0"/>
                <a:cs typeface="Times New Roman" panose="02020603050405020304" pitchFamily="18" charset="0"/>
              </a:rPr>
              <a:t> </a:t>
            </a:r>
            <a:r>
              <a:rPr lang="en-US" altLang="en-US" sz="4800" dirty="0" err="1">
                <a:solidFill>
                  <a:schemeClr val="accent1">
                    <a:lumMod val="50000"/>
                  </a:schemeClr>
                </a:solidFill>
                <a:latin typeface="UTM Alberta Heavy" panose="02040603050506020204" pitchFamily="18" charset="0"/>
                <a:cs typeface="Times New Roman" panose="02020603050405020304" pitchFamily="18" charset="0"/>
              </a:rPr>
              <a:t>và</a:t>
            </a:r>
            <a:r>
              <a:rPr lang="en-US" altLang="en-US" sz="4800" dirty="0">
                <a:solidFill>
                  <a:schemeClr val="accent1">
                    <a:lumMod val="50000"/>
                  </a:schemeClr>
                </a:solidFill>
                <a:latin typeface="UTM Alberta Heavy" panose="02040603050506020204" pitchFamily="18" charset="0"/>
                <a:cs typeface="Times New Roman" panose="02020603050405020304" pitchFamily="18" charset="0"/>
              </a:rPr>
              <a:t> </a:t>
            </a:r>
            <a:r>
              <a:rPr lang="en-US" altLang="en-US" sz="4800" dirty="0" err="1">
                <a:solidFill>
                  <a:schemeClr val="accent1">
                    <a:lumMod val="50000"/>
                  </a:schemeClr>
                </a:solidFill>
                <a:latin typeface="UTM Alberta Heavy" panose="02040603050506020204" pitchFamily="18" charset="0"/>
                <a:cs typeface="Times New Roman" panose="02020603050405020304" pitchFamily="18" charset="0"/>
              </a:rPr>
              <a:t>một</a:t>
            </a:r>
            <a:r>
              <a:rPr lang="en-US" altLang="en-US" sz="4800" dirty="0">
                <a:solidFill>
                  <a:schemeClr val="accent1">
                    <a:lumMod val="50000"/>
                  </a:schemeClr>
                </a:solidFill>
                <a:latin typeface="UTM Alberta Heavy" panose="02040603050506020204" pitchFamily="18" charset="0"/>
                <a:cs typeface="Times New Roman" panose="02020603050405020304" pitchFamily="18" charset="0"/>
              </a:rPr>
              <a:t> </a:t>
            </a:r>
            <a:r>
              <a:rPr lang="en-US" altLang="en-US" sz="4800" dirty="0" err="1">
                <a:solidFill>
                  <a:schemeClr val="accent1">
                    <a:lumMod val="50000"/>
                  </a:schemeClr>
                </a:solidFill>
                <a:latin typeface="UTM Alberta Heavy" panose="02040603050506020204" pitchFamily="18" charset="0"/>
                <a:cs typeface="Times New Roman" panose="02020603050405020304" pitchFamily="18" charset="0"/>
              </a:rPr>
              <a:t>số</a:t>
            </a:r>
            <a:r>
              <a:rPr lang="en-US" altLang="en-US" sz="4800" dirty="0">
                <a:solidFill>
                  <a:schemeClr val="accent1">
                    <a:lumMod val="50000"/>
                  </a:schemeClr>
                </a:solidFill>
                <a:latin typeface="UTM Alberta Heavy" panose="02040603050506020204" pitchFamily="18" charset="0"/>
                <a:cs typeface="Times New Roman" panose="02020603050405020304" pitchFamily="18" charset="0"/>
              </a:rPr>
              <a:t> </a:t>
            </a:r>
            <a:r>
              <a:rPr lang="en-US" altLang="en-US" sz="4800" dirty="0" err="1">
                <a:solidFill>
                  <a:schemeClr val="accent1">
                    <a:lumMod val="50000"/>
                  </a:schemeClr>
                </a:solidFill>
                <a:latin typeface="UTM Alberta Heavy" panose="02040603050506020204" pitchFamily="18" charset="0"/>
                <a:cs typeface="Times New Roman" panose="02020603050405020304" pitchFamily="18" charset="0"/>
              </a:rPr>
              <a:t>dân</a:t>
            </a:r>
            <a:r>
              <a:rPr lang="en-US" altLang="en-US" sz="4800" dirty="0">
                <a:solidFill>
                  <a:schemeClr val="accent1">
                    <a:lumMod val="50000"/>
                  </a:schemeClr>
                </a:solidFill>
                <a:latin typeface="UTM Alberta Heavy" panose="02040603050506020204" pitchFamily="18" charset="0"/>
                <a:cs typeface="Times New Roman" panose="02020603050405020304" pitchFamily="18" charset="0"/>
              </a:rPr>
              <a:t> </a:t>
            </a:r>
            <a:r>
              <a:rPr lang="en-US" altLang="en-US" sz="4800" dirty="0" err="1">
                <a:solidFill>
                  <a:schemeClr val="accent1">
                    <a:lumMod val="50000"/>
                  </a:schemeClr>
                </a:solidFill>
                <a:latin typeface="UTM Alberta Heavy" panose="02040603050506020204" pitchFamily="18" charset="0"/>
                <a:cs typeface="Times New Roman" panose="02020603050405020304" pitchFamily="18" charset="0"/>
              </a:rPr>
              <a:t>tộc</a:t>
            </a:r>
            <a:r>
              <a:rPr lang="en-US" altLang="en-US" sz="4800" dirty="0">
                <a:solidFill>
                  <a:schemeClr val="accent1">
                    <a:lumMod val="50000"/>
                  </a:schemeClr>
                </a:solidFill>
                <a:latin typeface="UTM Alberta Heavy" panose="02040603050506020204" pitchFamily="18" charset="0"/>
                <a:cs typeface="Times New Roman" panose="02020603050405020304" pitchFamily="18" charset="0"/>
              </a:rPr>
              <a:t> </a:t>
            </a:r>
            <a:r>
              <a:rPr lang="en-US" altLang="en-US" sz="4800" dirty="0" err="1">
                <a:solidFill>
                  <a:schemeClr val="accent1">
                    <a:lumMod val="50000"/>
                  </a:schemeClr>
                </a:solidFill>
                <a:latin typeface="UTM Alberta Heavy" panose="02040603050506020204" pitchFamily="18" charset="0"/>
                <a:cs typeface="Times New Roman" panose="02020603050405020304" pitchFamily="18" charset="0"/>
              </a:rPr>
              <a:t>ít</a:t>
            </a:r>
            <a:r>
              <a:rPr lang="en-US" altLang="en-US" sz="4800" dirty="0">
                <a:solidFill>
                  <a:schemeClr val="accent1">
                    <a:lumMod val="50000"/>
                  </a:schemeClr>
                </a:solidFill>
                <a:latin typeface="UTM Alberta Heavy" panose="02040603050506020204" pitchFamily="18" charset="0"/>
                <a:cs typeface="Times New Roman" panose="02020603050405020304" pitchFamily="18" charset="0"/>
              </a:rPr>
              <a:t> </a:t>
            </a:r>
            <a:r>
              <a:rPr lang="en-US" altLang="en-US" sz="4800" dirty="0" err="1">
                <a:solidFill>
                  <a:schemeClr val="accent1">
                    <a:lumMod val="50000"/>
                  </a:schemeClr>
                </a:solidFill>
                <a:latin typeface="UTM Alberta Heavy" panose="02040603050506020204" pitchFamily="18" charset="0"/>
                <a:cs typeface="Times New Roman" panose="02020603050405020304" pitchFamily="18" charset="0"/>
              </a:rPr>
              <a:t>người</a:t>
            </a:r>
            <a:r>
              <a:rPr lang="en-US" altLang="en-US" sz="4800" dirty="0">
                <a:solidFill>
                  <a:schemeClr val="accent1">
                    <a:lumMod val="50000"/>
                  </a:schemeClr>
                </a:solidFill>
                <a:latin typeface="UTM Alberta Heavy" panose="02040603050506020204" pitchFamily="18" charset="0"/>
                <a:cs typeface="Times New Roman" panose="02020603050405020304" pitchFamily="18" charset="0"/>
              </a:rPr>
              <a:t> </a:t>
            </a:r>
            <a:r>
              <a:rPr lang="en-US" altLang="en-US" sz="4800" dirty="0" err="1">
                <a:solidFill>
                  <a:schemeClr val="accent1">
                    <a:lumMod val="50000"/>
                  </a:schemeClr>
                </a:solidFill>
                <a:latin typeface="UTM Alberta Heavy" panose="02040603050506020204" pitchFamily="18" charset="0"/>
                <a:cs typeface="Times New Roman" panose="02020603050405020304" pitchFamily="18" charset="0"/>
              </a:rPr>
              <a:t>khác</a:t>
            </a:r>
            <a:r>
              <a:rPr lang="en-US" altLang="en-US" sz="4800" dirty="0">
                <a:solidFill>
                  <a:schemeClr val="accent1">
                    <a:lumMod val="50000"/>
                  </a:schemeClr>
                </a:solidFill>
                <a:latin typeface="UTM Alberta Heavy"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182702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56" presetClass="entr" presetSubtype="0" fill="hold" nodeType="withEffect">
                                  <p:stCondLst>
                                    <p:cond delay="0"/>
                                  </p:stCondLst>
                                  <p:iterate type="lt">
                                    <p:tmPct val="10000"/>
                                  </p:iterate>
                                  <p:childTnLst>
                                    <p:set>
                                      <p:cBhvr>
                                        <p:cTn id="11" dur="1" fill="hold">
                                          <p:stCondLst>
                                            <p:cond delay="0"/>
                                          </p:stCondLst>
                                        </p:cTn>
                                        <p:tgtEl>
                                          <p:spTgt spid="4">
                                            <p:txEl>
                                              <p:pRg st="0" end="0"/>
                                            </p:txEl>
                                          </p:spTgt>
                                        </p:tgtEl>
                                        <p:attrNameLst>
                                          <p:attrName>style.visibility</p:attrName>
                                        </p:attrNameLst>
                                      </p:cBhvr>
                                      <p:to>
                                        <p:strVal val="visible"/>
                                      </p:to>
                                    </p:set>
                                    <p:anim by="(-#ppt_w*2)" calcmode="lin" valueType="num">
                                      <p:cBhvr rctx="PPT">
                                        <p:cTn id="12" dur="250" autoRev="1" fill="hold">
                                          <p:stCondLst>
                                            <p:cond delay="0"/>
                                          </p:stCondLst>
                                        </p:cTn>
                                        <p:tgtEl>
                                          <p:spTgt spid="4">
                                            <p:txEl>
                                              <p:pRg st="0" end="0"/>
                                            </p:txEl>
                                          </p:spTgt>
                                        </p:tgtEl>
                                        <p:attrNameLst>
                                          <p:attrName>ppt_w</p:attrName>
                                        </p:attrNameLst>
                                      </p:cBhvr>
                                    </p:anim>
                                    <p:anim by="(#ppt_w*0.50)" calcmode="lin" valueType="num">
                                      <p:cBhvr>
                                        <p:cTn id="13" dur="250" decel="50000" autoRev="1" fill="hold">
                                          <p:stCondLst>
                                            <p:cond delay="0"/>
                                          </p:stCondLst>
                                        </p:cTn>
                                        <p:tgtEl>
                                          <p:spTgt spid="4">
                                            <p:txEl>
                                              <p:pRg st="0" end="0"/>
                                            </p:txEl>
                                          </p:spTgt>
                                        </p:tgtEl>
                                        <p:attrNameLst>
                                          <p:attrName>ppt_x</p:attrName>
                                        </p:attrNameLst>
                                      </p:cBhvr>
                                    </p:anim>
                                    <p:anim from="(-#ppt_h/2)" to="(#ppt_y)" calcmode="lin" valueType="num">
                                      <p:cBhvr>
                                        <p:cTn id="14" dur="500" fill="hold">
                                          <p:stCondLst>
                                            <p:cond delay="0"/>
                                          </p:stCondLst>
                                        </p:cTn>
                                        <p:tgtEl>
                                          <p:spTgt spid="4">
                                            <p:txEl>
                                              <p:pRg st="0" end="0"/>
                                            </p:txEl>
                                          </p:spTgt>
                                        </p:tgtEl>
                                        <p:attrNameLst>
                                          <p:attrName>ppt_y</p:attrName>
                                        </p:attrNameLst>
                                      </p:cBhvr>
                                    </p:anim>
                                    <p:animRot by="21600000">
                                      <p:cBhvr>
                                        <p:cTn id="15" dur="500" fill="hold">
                                          <p:stCondLst>
                                            <p:cond delay="0"/>
                                          </p:stCondLst>
                                        </p:cTn>
                                        <p:tgtEl>
                                          <p:spTgt spid="4">
                                            <p:txEl>
                                              <p:pRg st="0" end="0"/>
                                            </p:txEl>
                                          </p:spTgt>
                                        </p:tgtEl>
                                        <p:attrNameLst>
                                          <p:attrName>r</p:attrName>
                                        </p:attrNameLst>
                                      </p:cBhvr>
                                    </p:animRo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20590" y="615856"/>
            <a:ext cx="4571999" cy="61737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descr="Kết quả hình ảnh cho trang phục của người Chăm"/>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02106" y="615856"/>
            <a:ext cx="4475747" cy="60675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7740892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B86D33-0E2C-4799-A9B4-3CFA82D34800}"/>
              </a:ext>
            </a:extLst>
          </p:cNvPr>
          <p:cNvGrpSpPr/>
          <p:nvPr/>
        </p:nvGrpSpPr>
        <p:grpSpPr>
          <a:xfrm>
            <a:off x="1100980" y="284439"/>
            <a:ext cx="9108275" cy="875913"/>
            <a:chOff x="-180829" y="2659031"/>
            <a:chExt cx="2993004" cy="2733230"/>
          </a:xfrm>
        </p:grpSpPr>
        <p:sp>
          <p:nvSpPr>
            <p:cNvPr id="3" name="TextBox 2">
              <a:extLst>
                <a:ext uri="{FF2B5EF4-FFF2-40B4-BE49-F238E27FC236}">
                  <a16:creationId xmlns:a16="http://schemas.microsoft.com/office/drawing/2014/main" id="{C153C45A-B5D6-449D-95DE-B5F4E0CA7A2A}"/>
                </a:ext>
              </a:extLst>
            </p:cNvPr>
            <p:cNvSpPr txBox="1"/>
            <p:nvPr/>
          </p:nvSpPr>
          <p:spPr>
            <a:xfrm>
              <a:off x="-180829" y="2659031"/>
              <a:ext cx="2993004" cy="2733230"/>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smtClean="0">
                  <a:solidFill>
                    <a:srgbClr val="C00000"/>
                  </a:solidFill>
                  <a:latin typeface="Times New Roman" panose="02020603050405020304" pitchFamily="18" charset="0"/>
                  <a:cs typeface="Times New Roman" panose="02020603050405020304" pitchFamily="18" charset="0"/>
                </a:rPr>
                <a:t>Một</a:t>
              </a:r>
              <a:r>
                <a:rPr lang="en-US" sz="4500" b="1" dirty="0" smtClean="0">
                  <a:solidFill>
                    <a:srgbClr val="C00000"/>
                  </a:solidFill>
                  <a:latin typeface="Times New Roman" panose="02020603050405020304" pitchFamily="18" charset="0"/>
                  <a:cs typeface="Times New Roman" panose="02020603050405020304" pitchFamily="18" charset="0"/>
                </a:rPr>
                <a:t> </a:t>
              </a:r>
              <a:r>
                <a:rPr lang="en-US" sz="4500" b="1" dirty="0" err="1" smtClean="0">
                  <a:solidFill>
                    <a:srgbClr val="C00000"/>
                  </a:solidFill>
                  <a:latin typeface="Times New Roman" panose="02020603050405020304" pitchFamily="18" charset="0"/>
                  <a:cs typeface="Times New Roman" panose="02020603050405020304" pitchFamily="18" charset="0"/>
                </a:rPr>
                <a:t>số</a:t>
              </a:r>
              <a:r>
                <a:rPr lang="en-US" sz="4500" b="1" dirty="0" smtClean="0">
                  <a:solidFill>
                    <a:srgbClr val="C00000"/>
                  </a:solidFill>
                  <a:latin typeface="Times New Roman" panose="02020603050405020304" pitchFamily="18" charset="0"/>
                  <a:cs typeface="Times New Roman" panose="02020603050405020304" pitchFamily="18" charset="0"/>
                </a:rPr>
                <a:t> </a:t>
              </a:r>
              <a:r>
                <a:rPr lang="en-US" sz="4500" b="1" dirty="0" err="1" smtClean="0">
                  <a:solidFill>
                    <a:srgbClr val="C00000"/>
                  </a:solidFill>
                  <a:latin typeface="Times New Roman" panose="02020603050405020304" pitchFamily="18" charset="0"/>
                  <a:cs typeface="Times New Roman" panose="02020603050405020304" pitchFamily="18" charset="0"/>
                </a:rPr>
                <a:t>dân</a:t>
              </a:r>
              <a:r>
                <a:rPr lang="en-US" sz="4500" b="1" dirty="0" smtClean="0">
                  <a:solidFill>
                    <a:srgbClr val="C00000"/>
                  </a:solidFill>
                  <a:latin typeface="Times New Roman" panose="02020603050405020304" pitchFamily="18" charset="0"/>
                  <a:cs typeface="Times New Roman" panose="02020603050405020304" pitchFamily="18" charset="0"/>
                </a:rPr>
                <a:t> </a:t>
              </a:r>
              <a:r>
                <a:rPr lang="en-US" sz="4500" b="1" dirty="0" err="1" smtClean="0">
                  <a:solidFill>
                    <a:srgbClr val="C00000"/>
                  </a:solidFill>
                  <a:latin typeface="Times New Roman" panose="02020603050405020304" pitchFamily="18" charset="0"/>
                  <a:cs typeface="Times New Roman" panose="02020603050405020304" pitchFamily="18" charset="0"/>
                </a:rPr>
                <a:t>tộc</a:t>
              </a:r>
              <a:r>
                <a:rPr lang="en-US" sz="4500" b="1" dirty="0" smtClean="0">
                  <a:solidFill>
                    <a:srgbClr val="C00000"/>
                  </a:solidFill>
                  <a:latin typeface="Times New Roman" panose="02020603050405020304" pitchFamily="18" charset="0"/>
                  <a:cs typeface="Times New Roman" panose="02020603050405020304" pitchFamily="18" charset="0"/>
                </a:rPr>
                <a:t> </a:t>
              </a:r>
              <a:r>
                <a:rPr lang="en-US" sz="4500" b="1" dirty="0" err="1" smtClean="0">
                  <a:solidFill>
                    <a:srgbClr val="C00000"/>
                  </a:solidFill>
                  <a:latin typeface="Times New Roman" panose="02020603050405020304" pitchFamily="18" charset="0"/>
                  <a:cs typeface="Times New Roman" panose="02020603050405020304" pitchFamily="18" charset="0"/>
                </a:rPr>
                <a:t>khác</a:t>
              </a:r>
              <a:endParaRPr lang="en-US" sz="4500" b="1" dirty="0">
                <a:solidFill>
                  <a:srgbClr val="C00000"/>
                </a:solidFill>
                <a:latin typeface="Times New Roman" panose="02020603050405020304" pitchFamily="18" charset="0"/>
                <a:cs typeface="Times New Roman" panose="02020603050405020304" pitchFamily="18" charset="0"/>
              </a:endParaRPr>
            </a:p>
          </p:txBody>
        </p:sp>
        <p:grpSp>
          <p:nvGrpSpPr>
            <p:cNvPr id="4"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5"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pic>
        <p:nvPicPr>
          <p:cNvPr id="7" name="Picture 6">
            <a:extLst>
              <a:ext uri="{FF2B5EF4-FFF2-40B4-BE49-F238E27FC236}">
                <a16:creationId xmlns:a16="http://schemas.microsoft.com/office/drawing/2014/main" id="{ABDC5145-7AFB-4F11-AA8B-EDF7371D804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720438" y="322175"/>
            <a:ext cx="1428120" cy="750356"/>
          </a:xfrm>
          <a:prstGeom prst="rect">
            <a:avLst/>
          </a:prstGeom>
        </p:spPr>
      </p:pic>
      <p:pic>
        <p:nvPicPr>
          <p:cNvPr id="1026" name="Picture 2" descr="Lễ cưới truyền thống của dân tộc Pa cô - khamphahue.com.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6259">
            <a:off x="6161172" y="2538546"/>
            <a:ext cx="5664484" cy="37838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8" name="Picture 4" descr="Người Pa Cô cũng kiến nghị - Tuổi Trẻ On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918" y="1789554"/>
            <a:ext cx="5392569" cy="35923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0" name="Rounded Rectangle 9"/>
          <p:cNvSpPr/>
          <p:nvPr/>
        </p:nvSpPr>
        <p:spPr>
          <a:xfrm>
            <a:off x="1841689" y="5596000"/>
            <a:ext cx="3735978" cy="1005839"/>
          </a:xfrm>
          <a:prstGeom prst="roundRect">
            <a:avLst/>
          </a:prstGeom>
          <a:solidFill>
            <a:schemeClr val="bg1">
              <a:alpha val="8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accent1">
                    <a:lumMod val="50000"/>
                  </a:schemeClr>
                </a:solidFill>
                <a:latin typeface="UTM Alberta Heavy" panose="02040603050506020204" pitchFamily="18" charset="0"/>
              </a:rPr>
              <a:t>Dân</a:t>
            </a:r>
            <a:r>
              <a:rPr lang="en-US" sz="3600" dirty="0" smtClean="0">
                <a:solidFill>
                  <a:schemeClr val="accent1">
                    <a:lumMod val="50000"/>
                  </a:schemeClr>
                </a:solidFill>
                <a:latin typeface="UTM Alberta Heavy" panose="02040603050506020204" pitchFamily="18" charset="0"/>
              </a:rPr>
              <a:t> </a:t>
            </a:r>
            <a:r>
              <a:rPr lang="en-US" sz="3600" dirty="0" err="1" smtClean="0">
                <a:solidFill>
                  <a:schemeClr val="accent1">
                    <a:lumMod val="50000"/>
                  </a:schemeClr>
                </a:solidFill>
                <a:latin typeface="UTM Alberta Heavy" panose="02040603050506020204" pitchFamily="18" charset="0"/>
              </a:rPr>
              <a:t>tộc</a:t>
            </a:r>
            <a:r>
              <a:rPr lang="en-US" sz="3600" dirty="0" smtClean="0">
                <a:solidFill>
                  <a:schemeClr val="accent1">
                    <a:lumMod val="50000"/>
                  </a:schemeClr>
                </a:solidFill>
                <a:latin typeface="UTM Alberta Heavy" panose="02040603050506020204" pitchFamily="18" charset="0"/>
              </a:rPr>
              <a:t> Pa </a:t>
            </a:r>
            <a:r>
              <a:rPr lang="en-US" sz="3600" dirty="0" err="1" smtClean="0">
                <a:solidFill>
                  <a:schemeClr val="accent1">
                    <a:lumMod val="50000"/>
                  </a:schemeClr>
                </a:solidFill>
                <a:latin typeface="UTM Alberta Heavy" panose="02040603050506020204" pitchFamily="18" charset="0"/>
              </a:rPr>
              <a:t>Cô</a:t>
            </a:r>
            <a:endParaRPr lang="en-US" sz="3600" dirty="0">
              <a:solidFill>
                <a:schemeClr val="accent1">
                  <a:lumMod val="50000"/>
                </a:schemeClr>
              </a:solidFill>
              <a:latin typeface="UTM Alberta Heavy" panose="02040603050506020204" pitchFamily="18" charset="0"/>
            </a:endParaRPr>
          </a:p>
        </p:txBody>
      </p:sp>
    </p:spTree>
    <p:extLst>
      <p:ext uri="{BB962C8B-B14F-4D97-AF65-F5344CB8AC3E}">
        <p14:creationId xmlns:p14="http://schemas.microsoft.com/office/powerpoint/2010/main" val="190998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1000" fill="hold"/>
                                        <p:tgtEl>
                                          <p:spTgt spid="1028"/>
                                        </p:tgtEl>
                                        <p:attrNameLst>
                                          <p:attrName>ppt_w</p:attrName>
                                        </p:attrNameLst>
                                      </p:cBhvr>
                                      <p:tavLst>
                                        <p:tav tm="0">
                                          <p:val>
                                            <p:fltVal val="0"/>
                                          </p:val>
                                        </p:tav>
                                        <p:tav tm="100000">
                                          <p:val>
                                            <p:strVal val="#ppt_w"/>
                                          </p:val>
                                        </p:tav>
                                      </p:tavLst>
                                    </p:anim>
                                    <p:anim calcmode="lin" valueType="num">
                                      <p:cBhvr>
                                        <p:cTn id="20" dur="1000" fill="hold"/>
                                        <p:tgtEl>
                                          <p:spTgt spid="1028"/>
                                        </p:tgtEl>
                                        <p:attrNameLst>
                                          <p:attrName>ppt_h</p:attrName>
                                        </p:attrNameLst>
                                      </p:cBhvr>
                                      <p:tavLst>
                                        <p:tav tm="0">
                                          <p:val>
                                            <p:fltVal val="0"/>
                                          </p:val>
                                        </p:tav>
                                        <p:tav tm="100000">
                                          <p:val>
                                            <p:strVal val="#ppt_h"/>
                                          </p:val>
                                        </p:tav>
                                      </p:tavLst>
                                    </p:anim>
                                    <p:anim calcmode="lin" valueType="num">
                                      <p:cBhvr>
                                        <p:cTn id="21" dur="1000" fill="hold"/>
                                        <p:tgtEl>
                                          <p:spTgt spid="1028"/>
                                        </p:tgtEl>
                                        <p:attrNameLst>
                                          <p:attrName>style.rotation</p:attrName>
                                        </p:attrNameLst>
                                      </p:cBhvr>
                                      <p:tavLst>
                                        <p:tav tm="0">
                                          <p:val>
                                            <p:fltVal val="90"/>
                                          </p:val>
                                        </p:tav>
                                        <p:tav tm="100000">
                                          <p:val>
                                            <p:fltVal val="0"/>
                                          </p:val>
                                        </p:tav>
                                      </p:tavLst>
                                    </p:anim>
                                    <p:animEffect transition="in" filter="fade">
                                      <p:cBhvr>
                                        <p:cTn id="22" dur="1000"/>
                                        <p:tgtEl>
                                          <p:spTgt spid="1028"/>
                                        </p:tgtEl>
                                      </p:cBhvr>
                                    </p:animEffect>
                                  </p:childTnLst>
                                </p:cTn>
                              </p:par>
                              <p:par>
                                <p:cTn id="23" presetID="3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p:cTn id="25" dur="1000" fill="hold"/>
                                        <p:tgtEl>
                                          <p:spTgt spid="1026"/>
                                        </p:tgtEl>
                                        <p:attrNameLst>
                                          <p:attrName>ppt_w</p:attrName>
                                        </p:attrNameLst>
                                      </p:cBhvr>
                                      <p:tavLst>
                                        <p:tav tm="0">
                                          <p:val>
                                            <p:fltVal val="0"/>
                                          </p:val>
                                        </p:tav>
                                        <p:tav tm="100000">
                                          <p:val>
                                            <p:strVal val="#ppt_w"/>
                                          </p:val>
                                        </p:tav>
                                      </p:tavLst>
                                    </p:anim>
                                    <p:anim calcmode="lin" valueType="num">
                                      <p:cBhvr>
                                        <p:cTn id="26" dur="1000" fill="hold"/>
                                        <p:tgtEl>
                                          <p:spTgt spid="1026"/>
                                        </p:tgtEl>
                                        <p:attrNameLst>
                                          <p:attrName>ppt_h</p:attrName>
                                        </p:attrNameLst>
                                      </p:cBhvr>
                                      <p:tavLst>
                                        <p:tav tm="0">
                                          <p:val>
                                            <p:fltVal val="0"/>
                                          </p:val>
                                        </p:tav>
                                        <p:tav tm="100000">
                                          <p:val>
                                            <p:strVal val="#ppt_h"/>
                                          </p:val>
                                        </p:tav>
                                      </p:tavLst>
                                    </p:anim>
                                    <p:anim calcmode="lin" valueType="num">
                                      <p:cBhvr>
                                        <p:cTn id="27" dur="1000" fill="hold"/>
                                        <p:tgtEl>
                                          <p:spTgt spid="1026"/>
                                        </p:tgtEl>
                                        <p:attrNameLst>
                                          <p:attrName>style.rotation</p:attrName>
                                        </p:attrNameLst>
                                      </p:cBhvr>
                                      <p:tavLst>
                                        <p:tav tm="0">
                                          <p:val>
                                            <p:fltVal val="90"/>
                                          </p:val>
                                        </p:tav>
                                        <p:tav tm="100000">
                                          <p:val>
                                            <p:fltVal val="0"/>
                                          </p:val>
                                        </p:tav>
                                      </p:tavLst>
                                    </p:anim>
                                    <p:animEffect transition="in" filter="fade">
                                      <p:cBhvr>
                                        <p:cTn id="28" dur="10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B86D33-0E2C-4799-A9B4-3CFA82D34800}"/>
              </a:ext>
            </a:extLst>
          </p:cNvPr>
          <p:cNvGrpSpPr/>
          <p:nvPr/>
        </p:nvGrpSpPr>
        <p:grpSpPr>
          <a:xfrm>
            <a:off x="1100980" y="284439"/>
            <a:ext cx="9108275" cy="875913"/>
            <a:chOff x="-180829" y="2659031"/>
            <a:chExt cx="2993004" cy="2733230"/>
          </a:xfrm>
        </p:grpSpPr>
        <p:sp>
          <p:nvSpPr>
            <p:cNvPr id="3" name="TextBox 2">
              <a:extLst>
                <a:ext uri="{FF2B5EF4-FFF2-40B4-BE49-F238E27FC236}">
                  <a16:creationId xmlns:a16="http://schemas.microsoft.com/office/drawing/2014/main" id="{C153C45A-B5D6-449D-95DE-B5F4E0CA7A2A}"/>
                </a:ext>
              </a:extLst>
            </p:cNvPr>
            <p:cNvSpPr txBox="1"/>
            <p:nvPr/>
          </p:nvSpPr>
          <p:spPr>
            <a:xfrm>
              <a:off x="-180829" y="2659031"/>
              <a:ext cx="2993004" cy="2733230"/>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smtClean="0">
                  <a:solidFill>
                    <a:srgbClr val="C00000"/>
                  </a:solidFill>
                  <a:latin typeface="Times New Roman" panose="02020603050405020304" pitchFamily="18" charset="0"/>
                  <a:cs typeface="Times New Roman" panose="02020603050405020304" pitchFamily="18" charset="0"/>
                </a:rPr>
                <a:t>Một</a:t>
              </a:r>
              <a:r>
                <a:rPr lang="en-US" sz="4500" b="1" dirty="0" smtClean="0">
                  <a:solidFill>
                    <a:srgbClr val="C00000"/>
                  </a:solidFill>
                  <a:latin typeface="Times New Roman" panose="02020603050405020304" pitchFamily="18" charset="0"/>
                  <a:cs typeface="Times New Roman" panose="02020603050405020304" pitchFamily="18" charset="0"/>
                </a:rPr>
                <a:t> </a:t>
              </a:r>
              <a:r>
                <a:rPr lang="en-US" sz="4500" b="1" dirty="0" err="1" smtClean="0">
                  <a:solidFill>
                    <a:srgbClr val="C00000"/>
                  </a:solidFill>
                  <a:latin typeface="Times New Roman" panose="02020603050405020304" pitchFamily="18" charset="0"/>
                  <a:cs typeface="Times New Roman" panose="02020603050405020304" pitchFamily="18" charset="0"/>
                </a:rPr>
                <a:t>số</a:t>
              </a:r>
              <a:r>
                <a:rPr lang="en-US" sz="4500" b="1" dirty="0" smtClean="0">
                  <a:solidFill>
                    <a:srgbClr val="C00000"/>
                  </a:solidFill>
                  <a:latin typeface="Times New Roman" panose="02020603050405020304" pitchFamily="18" charset="0"/>
                  <a:cs typeface="Times New Roman" panose="02020603050405020304" pitchFamily="18" charset="0"/>
                </a:rPr>
                <a:t> </a:t>
              </a:r>
              <a:r>
                <a:rPr lang="en-US" sz="4500" b="1" dirty="0" err="1" smtClean="0">
                  <a:solidFill>
                    <a:srgbClr val="C00000"/>
                  </a:solidFill>
                  <a:latin typeface="Times New Roman" panose="02020603050405020304" pitchFamily="18" charset="0"/>
                  <a:cs typeface="Times New Roman" panose="02020603050405020304" pitchFamily="18" charset="0"/>
                </a:rPr>
                <a:t>dân</a:t>
              </a:r>
              <a:r>
                <a:rPr lang="en-US" sz="4500" b="1" dirty="0" smtClean="0">
                  <a:solidFill>
                    <a:srgbClr val="C00000"/>
                  </a:solidFill>
                  <a:latin typeface="Times New Roman" panose="02020603050405020304" pitchFamily="18" charset="0"/>
                  <a:cs typeface="Times New Roman" panose="02020603050405020304" pitchFamily="18" charset="0"/>
                </a:rPr>
                <a:t> </a:t>
              </a:r>
              <a:r>
                <a:rPr lang="en-US" sz="4500" b="1" dirty="0" err="1" smtClean="0">
                  <a:solidFill>
                    <a:srgbClr val="C00000"/>
                  </a:solidFill>
                  <a:latin typeface="Times New Roman" panose="02020603050405020304" pitchFamily="18" charset="0"/>
                  <a:cs typeface="Times New Roman" panose="02020603050405020304" pitchFamily="18" charset="0"/>
                </a:rPr>
                <a:t>tộc</a:t>
              </a:r>
              <a:r>
                <a:rPr lang="en-US" sz="4500" b="1" dirty="0" smtClean="0">
                  <a:solidFill>
                    <a:srgbClr val="C00000"/>
                  </a:solidFill>
                  <a:latin typeface="Times New Roman" panose="02020603050405020304" pitchFamily="18" charset="0"/>
                  <a:cs typeface="Times New Roman" panose="02020603050405020304" pitchFamily="18" charset="0"/>
                </a:rPr>
                <a:t> </a:t>
              </a:r>
              <a:r>
                <a:rPr lang="en-US" sz="4500" b="1" dirty="0" err="1" smtClean="0">
                  <a:solidFill>
                    <a:srgbClr val="C00000"/>
                  </a:solidFill>
                  <a:latin typeface="Times New Roman" panose="02020603050405020304" pitchFamily="18" charset="0"/>
                  <a:cs typeface="Times New Roman" panose="02020603050405020304" pitchFamily="18" charset="0"/>
                </a:rPr>
                <a:t>khác</a:t>
              </a:r>
              <a:endParaRPr lang="en-US" sz="4500" b="1" dirty="0">
                <a:solidFill>
                  <a:srgbClr val="C00000"/>
                </a:solidFill>
                <a:latin typeface="Times New Roman" panose="02020603050405020304" pitchFamily="18" charset="0"/>
                <a:cs typeface="Times New Roman" panose="02020603050405020304" pitchFamily="18" charset="0"/>
              </a:endParaRPr>
            </a:p>
          </p:txBody>
        </p:sp>
        <p:grpSp>
          <p:nvGrpSpPr>
            <p:cNvPr id="4"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5"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pic>
        <p:nvPicPr>
          <p:cNvPr id="7" name="Picture 6">
            <a:extLst>
              <a:ext uri="{FF2B5EF4-FFF2-40B4-BE49-F238E27FC236}">
                <a16:creationId xmlns:a16="http://schemas.microsoft.com/office/drawing/2014/main" id="{ABDC5145-7AFB-4F11-AA8B-EDF7371D804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720438" y="322175"/>
            <a:ext cx="1428120" cy="750356"/>
          </a:xfrm>
          <a:prstGeom prst="rect">
            <a:avLst/>
          </a:prstGeom>
        </p:spPr>
      </p:pic>
      <p:sp>
        <p:nvSpPr>
          <p:cNvPr id="10" name="Rounded Rectangle 9"/>
          <p:cNvSpPr/>
          <p:nvPr/>
        </p:nvSpPr>
        <p:spPr>
          <a:xfrm>
            <a:off x="1919139" y="5596000"/>
            <a:ext cx="3735978" cy="1262000"/>
          </a:xfrm>
          <a:prstGeom prst="roundRect">
            <a:avLst/>
          </a:prstGeom>
          <a:solidFill>
            <a:schemeClr val="bg1">
              <a:alpha val="8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accent1">
                    <a:lumMod val="50000"/>
                  </a:schemeClr>
                </a:solidFill>
                <a:latin typeface="UTM Alberta Heavy" panose="02040603050506020204" pitchFamily="18" charset="0"/>
              </a:rPr>
              <a:t>Dân</a:t>
            </a:r>
            <a:r>
              <a:rPr lang="en-US" sz="3600" dirty="0" smtClean="0">
                <a:solidFill>
                  <a:schemeClr val="accent1">
                    <a:lumMod val="50000"/>
                  </a:schemeClr>
                </a:solidFill>
                <a:latin typeface="UTM Alberta Heavy" panose="02040603050506020204" pitchFamily="18" charset="0"/>
              </a:rPr>
              <a:t> </a:t>
            </a:r>
            <a:r>
              <a:rPr lang="en-US" sz="3600" dirty="0" err="1" smtClean="0">
                <a:solidFill>
                  <a:schemeClr val="accent1">
                    <a:lumMod val="50000"/>
                  </a:schemeClr>
                </a:solidFill>
                <a:latin typeface="UTM Alberta Heavy" panose="02040603050506020204" pitchFamily="18" charset="0"/>
              </a:rPr>
              <a:t>tộc</a:t>
            </a:r>
            <a:r>
              <a:rPr lang="en-US" sz="3600" dirty="0" smtClean="0">
                <a:solidFill>
                  <a:schemeClr val="accent1">
                    <a:lumMod val="50000"/>
                  </a:schemeClr>
                </a:solidFill>
                <a:latin typeface="UTM Alberta Heavy" panose="02040603050506020204" pitchFamily="18" charset="0"/>
              </a:rPr>
              <a:t> </a:t>
            </a:r>
            <a:r>
              <a:rPr lang="en-US" sz="3600" dirty="0" err="1" smtClean="0">
                <a:solidFill>
                  <a:schemeClr val="accent1">
                    <a:lumMod val="50000"/>
                  </a:schemeClr>
                </a:solidFill>
                <a:latin typeface="UTM Alberta Heavy" panose="02040603050506020204" pitchFamily="18" charset="0"/>
              </a:rPr>
              <a:t>Bru</a:t>
            </a:r>
            <a:r>
              <a:rPr lang="en-US" sz="3600" dirty="0" smtClean="0">
                <a:solidFill>
                  <a:schemeClr val="accent1">
                    <a:lumMod val="50000"/>
                  </a:schemeClr>
                </a:solidFill>
                <a:latin typeface="UTM Alberta Heavy" panose="02040603050506020204" pitchFamily="18" charset="0"/>
              </a:rPr>
              <a:t> – </a:t>
            </a:r>
            <a:r>
              <a:rPr lang="en-US" sz="3600" dirty="0" err="1" smtClean="0">
                <a:solidFill>
                  <a:schemeClr val="accent1">
                    <a:lumMod val="50000"/>
                  </a:schemeClr>
                </a:solidFill>
                <a:latin typeface="UTM Alberta Heavy" panose="02040603050506020204" pitchFamily="18" charset="0"/>
              </a:rPr>
              <a:t>Vân</a:t>
            </a:r>
            <a:r>
              <a:rPr lang="en-US" sz="3600" dirty="0" smtClean="0">
                <a:solidFill>
                  <a:schemeClr val="accent1">
                    <a:lumMod val="50000"/>
                  </a:schemeClr>
                </a:solidFill>
                <a:latin typeface="UTM Alberta Heavy" panose="02040603050506020204" pitchFamily="18" charset="0"/>
              </a:rPr>
              <a:t> </a:t>
            </a:r>
            <a:r>
              <a:rPr lang="en-US" sz="3600" dirty="0" err="1" smtClean="0">
                <a:solidFill>
                  <a:schemeClr val="accent1">
                    <a:lumMod val="50000"/>
                  </a:schemeClr>
                </a:solidFill>
                <a:latin typeface="UTM Alberta Heavy" panose="02040603050506020204" pitchFamily="18" charset="0"/>
              </a:rPr>
              <a:t>Kiều</a:t>
            </a:r>
            <a:endParaRPr lang="en-US" sz="3600" dirty="0">
              <a:solidFill>
                <a:schemeClr val="accent1">
                  <a:lumMod val="50000"/>
                </a:schemeClr>
              </a:solidFill>
              <a:latin typeface="UTM Alberta Heavy" panose="02040603050506020204" pitchFamily="18" charset="0"/>
            </a:endParaRPr>
          </a:p>
        </p:txBody>
      </p:sp>
      <p:pic>
        <p:nvPicPr>
          <p:cNvPr id="3074" name="Picture 2" descr="Khám phá lễ cưới của người Bru - Vân Kiề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506" y="1254204"/>
            <a:ext cx="3339355" cy="42479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076" name="Picture 4" descr="http://static.mattran.org.vn/zoom/648/uploaded/buidoanhung/2021_03_31/31_3_van-kieu-2_cum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5666" y="1526919"/>
            <a:ext cx="6096000" cy="4572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05581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par>
                          <p:cTn id="19" fill="hold">
                            <p:stCondLst>
                              <p:cond delay="2500"/>
                            </p:stCondLst>
                            <p:childTnLst>
                              <p:par>
                                <p:cTn id="20" presetID="14" presetClass="entr" presetSubtype="10" fill="hold" nodeType="after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randombar(horizontal)">
                                      <p:cBhvr>
                                        <p:cTn id="22" dur="500"/>
                                        <p:tgtEl>
                                          <p:spTgt spid="3074"/>
                                        </p:tgtEl>
                                      </p:cBhvr>
                                    </p:animEffect>
                                  </p:childTnLst>
                                </p:cTn>
                              </p:par>
                            </p:childTnLst>
                          </p:cTn>
                        </p:par>
                        <p:par>
                          <p:cTn id="23" fill="hold">
                            <p:stCondLst>
                              <p:cond delay="3000"/>
                            </p:stCondLst>
                            <p:childTnLst>
                              <p:par>
                                <p:cTn id="24" presetID="14" presetClass="entr" presetSubtype="10" fill="hold" nodeType="afterEffect">
                                  <p:stCondLst>
                                    <p:cond delay="0"/>
                                  </p:stCondLst>
                                  <p:childTnLst>
                                    <p:set>
                                      <p:cBhvr>
                                        <p:cTn id="25" dur="1" fill="hold">
                                          <p:stCondLst>
                                            <p:cond delay="0"/>
                                          </p:stCondLst>
                                        </p:cTn>
                                        <p:tgtEl>
                                          <p:spTgt spid="3076"/>
                                        </p:tgtEl>
                                        <p:attrNameLst>
                                          <p:attrName>style.visibility</p:attrName>
                                        </p:attrNameLst>
                                      </p:cBhvr>
                                      <p:to>
                                        <p:strVal val="visible"/>
                                      </p:to>
                                    </p:set>
                                    <p:animEffect transition="in" filter="randombar(horizontal)">
                                      <p:cBhvr>
                                        <p:cTn id="26"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862;p28">
            <a:extLst>
              <a:ext uri="{FF2B5EF4-FFF2-40B4-BE49-F238E27FC236}">
                <a16:creationId xmlns:a16="http://schemas.microsoft.com/office/drawing/2014/main" id="{23BFAFE4-3383-46B0-9E24-E484E7EA84DF}"/>
              </a:ext>
            </a:extLst>
          </p:cNvPr>
          <p:cNvSpPr txBox="1"/>
          <p:nvPr/>
        </p:nvSpPr>
        <p:spPr>
          <a:xfrm>
            <a:off x="3055433" y="2888403"/>
            <a:ext cx="6374033"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prstTxWarp prst="textArchDown">
              <a:avLst/>
            </a:prstTxWarp>
            <a:noAutofit/>
          </a:bodyPr>
          <a:lstStyle/>
          <a:p>
            <a:pPr marL="0" lvl="0" indent="0" algn="ctr" rtl="0">
              <a:spcBef>
                <a:spcPts val="0"/>
              </a:spcBef>
              <a:spcAft>
                <a:spcPts val="0"/>
              </a:spcAft>
              <a:buNone/>
            </a:pPr>
            <a:r>
              <a:rPr lang="en" sz="13800" b="1" dirty="0" smtClean="0">
                <a:ln w="38100">
                  <a:solidFill>
                    <a:srgbClr val="00FFFF"/>
                  </a:solidFill>
                </a:ln>
                <a:solidFill>
                  <a:srgbClr val="002060"/>
                </a:solidFill>
                <a:effectLst>
                  <a:glow rad="63500">
                    <a:schemeClr val="accent6">
                      <a:satMod val="175000"/>
                      <a:alpha val="40000"/>
                    </a:schemeClr>
                  </a:glow>
                </a:effectLst>
                <a:latin typeface="#9Slide07 SFU Rhythm" panose="00000400000000000000" pitchFamily="2" charset="0"/>
                <a:ea typeface="Pompiere"/>
                <a:cs typeface="Pompiere"/>
                <a:sym typeface="Pompiere"/>
              </a:rPr>
              <a:t>KHỞI ĐỘNG</a:t>
            </a:r>
            <a:endParaRPr sz="13800" b="1" dirty="0">
              <a:ln w="38100">
                <a:solidFill>
                  <a:srgbClr val="00FFFF"/>
                </a:solidFill>
              </a:ln>
              <a:solidFill>
                <a:srgbClr val="002060"/>
              </a:solidFill>
              <a:effectLst>
                <a:glow rad="63500">
                  <a:schemeClr val="accent6">
                    <a:satMod val="175000"/>
                    <a:alpha val="40000"/>
                  </a:schemeClr>
                </a:glow>
              </a:effectLst>
              <a:latin typeface="#9Slide07 SFU Rhythm" panose="00000400000000000000" pitchFamily="2" charset="0"/>
              <a:ea typeface="Pompiere"/>
              <a:cs typeface="Pompiere"/>
              <a:sym typeface="Pompiere"/>
            </a:endParaRPr>
          </a:p>
        </p:txBody>
      </p:sp>
    </p:spTree>
    <p:extLst>
      <p:ext uri="{BB962C8B-B14F-4D97-AF65-F5344CB8AC3E}">
        <p14:creationId xmlns:p14="http://schemas.microsoft.com/office/powerpoint/2010/main" val="221391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38" presetClass="entr" presetSubtype="0" accel="50000" fill="hold" grpId="1" nodeType="afterEffect">
                                  <p:stCondLst>
                                    <p:cond delay="0"/>
                                  </p:stCondLst>
                                  <p:iterate type="lt">
                                    <p:tmPct val="50000"/>
                                  </p:iterate>
                                  <p:childTnLst>
                                    <p:set>
                                      <p:cBhvr>
                                        <p:cTn id="10" dur="1" fill="hold">
                                          <p:stCondLst>
                                            <p:cond delay="0"/>
                                          </p:stCondLst>
                                        </p:cTn>
                                        <p:tgtEl>
                                          <p:spTgt spid="18"/>
                                        </p:tgtEl>
                                        <p:attrNameLst>
                                          <p:attrName>style.visibility</p:attrName>
                                        </p:attrNameLst>
                                      </p:cBhvr>
                                      <p:to>
                                        <p:strVal val="visible"/>
                                      </p:to>
                                    </p:set>
                                    <p:set>
                                      <p:cBhvr>
                                        <p:cTn id="11" dur="455" fill="hold">
                                          <p:stCondLst>
                                            <p:cond delay="0"/>
                                          </p:stCondLst>
                                        </p:cTn>
                                        <p:tgtEl>
                                          <p:spTgt spid="18"/>
                                        </p:tgtEl>
                                        <p:attrNameLst>
                                          <p:attrName>style.rotation</p:attrName>
                                        </p:attrNameLst>
                                      </p:cBhvr>
                                      <p:to>
                                        <p:strVal val="-45.0"/>
                                      </p:to>
                                    </p:set>
                                    <p:anim calcmode="lin" valueType="num">
                                      <p:cBhvr>
                                        <p:cTn id="12" dur="455" fill="hold">
                                          <p:stCondLst>
                                            <p:cond delay="455"/>
                                          </p:stCondLst>
                                        </p:cTn>
                                        <p:tgtEl>
                                          <p:spTgt spid="18"/>
                                        </p:tgtEl>
                                        <p:attrNameLst>
                                          <p:attrName>style.rotation</p:attrName>
                                        </p:attrNameLst>
                                      </p:cBhvr>
                                      <p:tavLst>
                                        <p:tav tm="0">
                                          <p:val>
                                            <p:fltVal val="-45"/>
                                          </p:val>
                                        </p:tav>
                                        <p:tav tm="69900">
                                          <p:val>
                                            <p:fltVal val="45"/>
                                          </p:val>
                                        </p:tav>
                                        <p:tav tm="100000">
                                          <p:val>
                                            <p:fltVal val="0"/>
                                          </p:val>
                                        </p:tav>
                                      </p:tavLst>
                                    </p:anim>
                                    <p:anim calcmode="lin" valueType="num">
                                      <p:cBhvr>
                                        <p:cTn id="13" dur="455" fill="hold">
                                          <p:stCondLst>
                                            <p:cond delay="0"/>
                                          </p:stCondLst>
                                        </p:cTn>
                                        <p:tgtEl>
                                          <p:spTgt spid="18"/>
                                        </p:tgtEl>
                                        <p:attrNameLst>
                                          <p:attrName>ppt_y</p:attrName>
                                        </p:attrNameLst>
                                      </p:cBhvr>
                                      <p:tavLst>
                                        <p:tav tm="0">
                                          <p:val>
                                            <p:strVal val="#ppt_y-1"/>
                                          </p:val>
                                        </p:tav>
                                        <p:tav tm="100000">
                                          <p:val>
                                            <p:strVal val="#ppt_y-(0.354*#ppt_w-0.172*#ppt_h)"/>
                                          </p:val>
                                        </p:tav>
                                      </p:tavLst>
                                    </p:anim>
                                    <p:anim calcmode="lin" valueType="num">
                                      <p:cBhvr>
                                        <p:cTn id="14" dur="156" decel="50000" autoRev="1" fill="hold">
                                          <p:stCondLst>
                                            <p:cond delay="455"/>
                                          </p:stCondLst>
                                        </p:cTn>
                                        <p:tgtEl>
                                          <p:spTgt spid="18"/>
                                        </p:tgtEl>
                                        <p:attrNameLst>
                                          <p:attrName>ppt_y</p:attrName>
                                        </p:attrNameLst>
                                      </p:cBhvr>
                                      <p:tavLst>
                                        <p:tav tm="0">
                                          <p:val>
                                            <p:strVal val="#ppt_y-(0.354*#ppt_w-0.172*#ppt_h)"/>
                                          </p:val>
                                        </p:tav>
                                        <p:tav tm="100000">
                                          <p:val>
                                            <p:strVal val="#ppt_y-(0.354*#ppt_w-0.172*#ppt_h)-#ppt_h/2"/>
                                          </p:val>
                                        </p:tav>
                                      </p:tavLst>
                                    </p:anim>
                                    <p:anim calcmode="lin" valueType="num">
                                      <p:cBhvr>
                                        <p:cTn id="15" dur="136" fill="hold">
                                          <p:stCondLst>
                                            <p:cond delay="864"/>
                                          </p:stCondLst>
                                        </p:cTn>
                                        <p:tgtEl>
                                          <p:spTgt spid="18"/>
                                        </p:tgtEl>
                                        <p:attrNameLst>
                                          <p:attrName>ppt_y</p:attrName>
                                        </p:attrNameLst>
                                      </p:cBhvr>
                                      <p:tavLst>
                                        <p:tav tm="0">
                                          <p:val>
                                            <p:strVal val="#ppt_y-(0.354*#ppt_w-0.172*#ppt_h)"/>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 calcmode="lin" valueType="num">
                                      <p:cBhvr>
                                        <p:cTn id="20"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6" name="TextBox 5"/>
          <p:cNvSpPr txBox="1"/>
          <p:nvPr/>
        </p:nvSpPr>
        <p:spPr>
          <a:xfrm>
            <a:off x="3689901" y="511906"/>
            <a:ext cx="8077684" cy="2308324"/>
          </a:xfrm>
          <a:prstGeom prst="rect">
            <a:avLst/>
          </a:prstGeom>
          <a:noFill/>
        </p:spPr>
        <p:txBody>
          <a:bodyPr wrap="square" rtlCol="0">
            <a:spAutoFit/>
          </a:bodyPr>
          <a:lstStyle/>
          <a:p>
            <a:pPr algn="ctr"/>
            <a:r>
              <a:rPr lang="en-US" sz="7200" dirty="0"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2. </a:t>
            </a:r>
            <a:r>
              <a:rPr lang="en-US" sz="7200" dirty="0" err="1"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Hoạt</a:t>
            </a:r>
            <a:r>
              <a:rPr lang="en-US" sz="7200" dirty="0"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 </a:t>
            </a:r>
            <a:r>
              <a:rPr lang="en-US" sz="7200" dirty="0" err="1"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động</a:t>
            </a:r>
            <a:r>
              <a:rPr lang="en-US" sz="7200" dirty="0"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 </a:t>
            </a:r>
            <a:r>
              <a:rPr lang="en-US" sz="7200" dirty="0" err="1"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sản</a:t>
            </a:r>
            <a:r>
              <a:rPr lang="en-US" sz="7200" dirty="0"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 </a:t>
            </a:r>
            <a:r>
              <a:rPr lang="en-US" sz="7200" dirty="0" err="1"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xuất</a:t>
            </a:r>
            <a:r>
              <a:rPr lang="en-US" sz="7200" dirty="0"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 </a:t>
            </a:r>
            <a:r>
              <a:rPr lang="en-US" sz="7200" dirty="0" err="1"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của</a:t>
            </a:r>
            <a:r>
              <a:rPr lang="en-US" sz="7200" dirty="0"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 </a:t>
            </a:r>
            <a:r>
              <a:rPr lang="en-US" sz="7200" dirty="0" err="1"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người</a:t>
            </a:r>
            <a:r>
              <a:rPr lang="en-US" sz="7200" dirty="0"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 </a:t>
            </a:r>
            <a:r>
              <a:rPr lang="en-US" sz="7200" dirty="0" err="1"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dân</a:t>
            </a:r>
            <a:endParaRPr lang="en-US" sz="7200" dirty="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6667" b="88889" l="278" r="96667"/>
                    </a14:imgEffect>
                  </a14:imgLayer>
                </a14:imgProps>
              </a:ext>
              <a:ext uri="{28A0092B-C50C-407E-A947-70E740481C1C}">
                <a14:useLocalDpi xmlns:a14="http://schemas.microsoft.com/office/drawing/2010/main" val="0"/>
              </a:ext>
            </a:extLst>
          </a:blip>
          <a:stretch>
            <a:fillRect/>
          </a:stretch>
        </p:blipFill>
        <p:spPr>
          <a:xfrm>
            <a:off x="307211" y="2820230"/>
            <a:ext cx="4572000" cy="4572000"/>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96389" l="10000" r="90000">
                        <a14:foregroundMark x1="43611" y1="27500" x2="43611" y2="39722"/>
                        <a14:foregroundMark x1="51667" y1="28333" x2="52778" y2="34167"/>
                      </a14:backgroundRemoval>
                    </a14:imgEffect>
                  </a14:imgLayer>
                </a14:imgProps>
              </a:ext>
              <a:ext uri="{28A0092B-C50C-407E-A947-70E740481C1C}">
                <a14:useLocalDpi xmlns:a14="http://schemas.microsoft.com/office/drawing/2010/main" val="0"/>
              </a:ext>
            </a:extLst>
          </a:blip>
          <a:stretch>
            <a:fillRect/>
          </a:stretch>
        </p:blipFill>
        <p:spPr>
          <a:xfrm>
            <a:off x="3727019" y="3266765"/>
            <a:ext cx="3678929" cy="367892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7002" y="1280908"/>
            <a:ext cx="5440772" cy="5440772"/>
          </a:xfrm>
          <a:prstGeom prst="rect">
            <a:avLst/>
          </a:prstGeom>
        </p:spPr>
      </p:pic>
    </p:spTree>
    <p:extLst>
      <p:ext uri="{BB962C8B-B14F-4D97-AF65-F5344CB8AC3E}">
        <p14:creationId xmlns:p14="http://schemas.microsoft.com/office/powerpoint/2010/main" val="256681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250" fill="hold"/>
                                        <p:tgtEl>
                                          <p:spTgt spid="9"/>
                                        </p:tgtEl>
                                        <p:attrNameLst>
                                          <p:attrName>ppt_x</p:attrName>
                                        </p:attrNameLst>
                                      </p:cBhvr>
                                      <p:tavLst>
                                        <p:tav tm="0">
                                          <p:val>
                                            <p:strVal val="1+#ppt_w/2"/>
                                          </p:val>
                                        </p:tav>
                                        <p:tav tm="100000">
                                          <p:val>
                                            <p:strVal val="#ppt_x"/>
                                          </p:val>
                                        </p:tav>
                                      </p:tavLst>
                                    </p:anim>
                                    <p:anim calcmode="lin" valueType="num">
                                      <p:cBhvr additive="base">
                                        <p:cTn id="11" dur="12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785" y="1417228"/>
            <a:ext cx="5440772" cy="5440772"/>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6667" b="88889" l="278" r="96667"/>
                    </a14:imgEffect>
                  </a14:imgLayer>
                </a14:imgProps>
              </a:ext>
              <a:ext uri="{28A0092B-C50C-407E-A947-70E740481C1C}">
                <a14:useLocalDpi xmlns:a14="http://schemas.microsoft.com/office/drawing/2010/main" val="0"/>
              </a:ext>
            </a:extLst>
          </a:blip>
          <a:stretch>
            <a:fillRect/>
          </a:stretch>
        </p:blipFill>
        <p:spPr>
          <a:xfrm>
            <a:off x="353165" y="2911670"/>
            <a:ext cx="4572000" cy="4572000"/>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96389" l="10000" r="90000">
                        <a14:foregroundMark x1="43611" y1="27500" x2="43611" y2="39722"/>
                        <a14:foregroundMark x1="51667" y1="28333" x2="52778" y2="34167"/>
                      </a14:backgroundRemoval>
                    </a14:imgEffect>
                  </a14:imgLayer>
                </a14:imgProps>
              </a:ext>
              <a:ext uri="{28A0092B-C50C-407E-A947-70E740481C1C}">
                <a14:useLocalDpi xmlns:a14="http://schemas.microsoft.com/office/drawing/2010/main" val="0"/>
              </a:ext>
            </a:extLst>
          </a:blip>
          <a:stretch>
            <a:fillRect/>
          </a:stretch>
        </p:blipFill>
        <p:spPr>
          <a:xfrm>
            <a:off x="3727019" y="3266765"/>
            <a:ext cx="3678929" cy="3678929"/>
          </a:xfrm>
          <a:prstGeom prst="rect">
            <a:avLst/>
          </a:prstGeom>
        </p:spPr>
      </p:pic>
      <p:grpSp>
        <p:nvGrpSpPr>
          <p:cNvPr id="9" name="Google Shape;2442;p12"/>
          <p:cNvGrpSpPr/>
          <p:nvPr/>
        </p:nvGrpSpPr>
        <p:grpSpPr>
          <a:xfrm>
            <a:off x="6047991" y="418076"/>
            <a:ext cx="6529723" cy="4987187"/>
            <a:chOff x="3317" y="-1457"/>
            <a:chExt cx="5418" cy="4550"/>
          </a:xfrm>
          <a:scene3d>
            <a:camera prst="orthographicFront">
              <a:rot lat="0" lon="0" rev="0"/>
            </a:camera>
            <a:lightRig rig="glow" dir="t">
              <a:rot lat="0" lon="0" rev="4800000"/>
            </a:lightRig>
          </a:scene3d>
        </p:grpSpPr>
        <p:sp>
          <p:nvSpPr>
            <p:cNvPr id="10" name="Google Shape;2443;p12"/>
            <p:cNvSpPr/>
            <p:nvPr/>
          </p:nvSpPr>
          <p:spPr>
            <a:xfrm>
              <a:off x="3479" y="-1440"/>
              <a:ext cx="4726" cy="4320"/>
            </a:xfrm>
            <a:prstGeom prst="rect">
              <a:avLst/>
            </a:prstGeom>
            <a:noFill/>
            <a:ln>
              <a:noFill/>
            </a:ln>
            <a:effectLst>
              <a:outerShdw blurRad="190500" dist="228600" dir="2700000" algn="ctr">
                <a:srgbClr val="000000">
                  <a:alpha val="30000"/>
                </a:srgbClr>
              </a:outerShdw>
            </a:effectLst>
            <a:sp3d prstMaterial="matte">
              <a:bevelT w="127000" h="63500"/>
            </a:sp3d>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11" name="Google Shape;2444;p12"/>
            <p:cNvSpPr/>
            <p:nvPr/>
          </p:nvSpPr>
          <p:spPr>
            <a:xfrm>
              <a:off x="3317" y="-1457"/>
              <a:ext cx="5418" cy="4550"/>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12" name="Google Shape;2445;p12"/>
            <p:cNvSpPr/>
            <p:nvPr/>
          </p:nvSpPr>
          <p:spPr>
            <a:xfrm>
              <a:off x="5852" y="-1447"/>
              <a:ext cx="1054" cy="630"/>
            </a:xfrm>
            <a:custGeom>
              <a:avLst/>
              <a:gdLst/>
              <a:ahLst/>
              <a:cxnLst/>
              <a:rect l="l" t="t" r="r" b="b"/>
              <a:pathLst>
                <a:path w="1010" h="605" extrusionOk="0">
                  <a:moveTo>
                    <a:pt x="914" y="258"/>
                  </a:moveTo>
                  <a:cubicBezTo>
                    <a:pt x="897" y="257"/>
                    <a:pt x="880" y="261"/>
                    <a:pt x="865" y="268"/>
                  </a:cubicBezTo>
                  <a:cubicBezTo>
                    <a:pt x="849" y="193"/>
                    <a:pt x="785" y="134"/>
                    <a:pt x="704" y="130"/>
                  </a:cubicBezTo>
                  <a:cubicBezTo>
                    <a:pt x="682" y="128"/>
                    <a:pt x="660" y="131"/>
                    <a:pt x="640" y="138"/>
                  </a:cubicBezTo>
                  <a:cubicBezTo>
                    <a:pt x="623" y="66"/>
                    <a:pt x="561" y="10"/>
                    <a:pt x="483" y="6"/>
                  </a:cubicBezTo>
                  <a:cubicBezTo>
                    <a:pt x="389" y="0"/>
                    <a:pt x="308" y="72"/>
                    <a:pt x="302" y="167"/>
                  </a:cubicBezTo>
                  <a:cubicBezTo>
                    <a:pt x="302" y="171"/>
                    <a:pt x="302" y="175"/>
                    <a:pt x="302" y="180"/>
                  </a:cubicBezTo>
                  <a:cubicBezTo>
                    <a:pt x="241" y="179"/>
                    <a:pt x="186" y="209"/>
                    <a:pt x="152" y="255"/>
                  </a:cubicBezTo>
                  <a:cubicBezTo>
                    <a:pt x="145" y="253"/>
                    <a:pt x="137" y="252"/>
                    <a:pt x="128" y="251"/>
                  </a:cubicBezTo>
                  <a:cubicBezTo>
                    <a:pt x="64" y="248"/>
                    <a:pt x="8" y="297"/>
                    <a:pt x="4" y="362"/>
                  </a:cubicBezTo>
                  <a:cubicBezTo>
                    <a:pt x="0" y="427"/>
                    <a:pt x="50" y="482"/>
                    <a:pt x="115" y="486"/>
                  </a:cubicBezTo>
                  <a:cubicBezTo>
                    <a:pt x="130" y="487"/>
                    <a:pt x="145" y="485"/>
                    <a:pt x="159" y="480"/>
                  </a:cubicBezTo>
                  <a:cubicBezTo>
                    <a:pt x="190" y="519"/>
                    <a:pt x="237" y="544"/>
                    <a:pt x="290" y="547"/>
                  </a:cubicBezTo>
                  <a:cubicBezTo>
                    <a:pt x="319" y="549"/>
                    <a:pt x="346" y="544"/>
                    <a:pt x="370" y="534"/>
                  </a:cubicBezTo>
                  <a:cubicBezTo>
                    <a:pt x="400" y="572"/>
                    <a:pt x="445" y="597"/>
                    <a:pt x="497" y="600"/>
                  </a:cubicBezTo>
                  <a:cubicBezTo>
                    <a:pt x="569" y="605"/>
                    <a:pt x="633" y="565"/>
                    <a:pt x="663" y="504"/>
                  </a:cubicBezTo>
                  <a:cubicBezTo>
                    <a:pt x="682" y="529"/>
                    <a:pt x="712" y="546"/>
                    <a:pt x="747" y="548"/>
                  </a:cubicBezTo>
                  <a:cubicBezTo>
                    <a:pt x="808" y="552"/>
                    <a:pt x="861" y="507"/>
                    <a:pt x="867" y="446"/>
                  </a:cubicBezTo>
                  <a:cubicBezTo>
                    <a:pt x="878" y="451"/>
                    <a:pt x="890" y="454"/>
                    <a:pt x="903" y="455"/>
                  </a:cubicBezTo>
                  <a:cubicBezTo>
                    <a:pt x="957" y="458"/>
                    <a:pt x="1004" y="417"/>
                    <a:pt x="1007" y="362"/>
                  </a:cubicBezTo>
                  <a:cubicBezTo>
                    <a:pt x="1010" y="308"/>
                    <a:pt x="969" y="261"/>
                    <a:pt x="914" y="258"/>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13" name="Google Shape;2446;p12"/>
            <p:cNvSpPr/>
            <p:nvPr/>
          </p:nvSpPr>
          <p:spPr>
            <a:xfrm>
              <a:off x="5899" y="-1327"/>
              <a:ext cx="859" cy="445"/>
            </a:xfrm>
            <a:custGeom>
              <a:avLst/>
              <a:gdLst/>
              <a:ahLst/>
              <a:cxnLst/>
              <a:rect l="l" t="t" r="r" b="b"/>
              <a:pathLst>
                <a:path w="823" h="428" extrusionOk="0">
                  <a:moveTo>
                    <a:pt x="741" y="171"/>
                  </a:moveTo>
                  <a:cubicBezTo>
                    <a:pt x="722" y="168"/>
                    <a:pt x="687" y="183"/>
                    <a:pt x="680" y="198"/>
                  </a:cubicBezTo>
                  <a:cubicBezTo>
                    <a:pt x="693" y="138"/>
                    <a:pt x="649" y="87"/>
                    <a:pt x="583" y="83"/>
                  </a:cubicBezTo>
                  <a:cubicBezTo>
                    <a:pt x="565" y="82"/>
                    <a:pt x="517" y="98"/>
                    <a:pt x="507" y="109"/>
                  </a:cubicBezTo>
                  <a:cubicBezTo>
                    <a:pt x="493" y="56"/>
                    <a:pt x="466" y="0"/>
                    <a:pt x="403" y="0"/>
                  </a:cubicBezTo>
                  <a:cubicBezTo>
                    <a:pt x="329" y="0"/>
                    <a:pt x="292" y="28"/>
                    <a:pt x="275" y="100"/>
                  </a:cubicBezTo>
                  <a:cubicBezTo>
                    <a:pt x="268" y="131"/>
                    <a:pt x="278" y="155"/>
                    <a:pt x="278" y="158"/>
                  </a:cubicBezTo>
                  <a:cubicBezTo>
                    <a:pt x="225" y="112"/>
                    <a:pt x="149" y="153"/>
                    <a:pt x="135" y="196"/>
                  </a:cubicBezTo>
                  <a:cubicBezTo>
                    <a:pt x="133" y="170"/>
                    <a:pt x="110" y="164"/>
                    <a:pt x="104" y="163"/>
                  </a:cubicBezTo>
                  <a:cubicBezTo>
                    <a:pt x="51" y="160"/>
                    <a:pt x="6" y="197"/>
                    <a:pt x="3" y="245"/>
                  </a:cubicBezTo>
                  <a:cubicBezTo>
                    <a:pt x="0" y="293"/>
                    <a:pt x="41" y="335"/>
                    <a:pt x="93" y="338"/>
                  </a:cubicBezTo>
                  <a:cubicBezTo>
                    <a:pt x="106" y="338"/>
                    <a:pt x="118" y="337"/>
                    <a:pt x="129" y="334"/>
                  </a:cubicBezTo>
                  <a:cubicBezTo>
                    <a:pt x="155" y="362"/>
                    <a:pt x="193" y="382"/>
                    <a:pt x="237" y="384"/>
                  </a:cubicBezTo>
                  <a:cubicBezTo>
                    <a:pt x="260" y="386"/>
                    <a:pt x="282" y="382"/>
                    <a:pt x="302" y="375"/>
                  </a:cubicBezTo>
                  <a:cubicBezTo>
                    <a:pt x="326" y="403"/>
                    <a:pt x="363" y="422"/>
                    <a:pt x="405" y="424"/>
                  </a:cubicBezTo>
                  <a:cubicBezTo>
                    <a:pt x="464" y="428"/>
                    <a:pt x="516" y="398"/>
                    <a:pt x="540" y="354"/>
                  </a:cubicBezTo>
                  <a:cubicBezTo>
                    <a:pt x="556" y="372"/>
                    <a:pt x="581" y="385"/>
                    <a:pt x="609" y="387"/>
                  </a:cubicBezTo>
                  <a:cubicBezTo>
                    <a:pt x="659" y="390"/>
                    <a:pt x="702" y="356"/>
                    <a:pt x="707" y="311"/>
                  </a:cubicBezTo>
                  <a:cubicBezTo>
                    <a:pt x="716" y="315"/>
                    <a:pt x="725" y="318"/>
                    <a:pt x="736" y="318"/>
                  </a:cubicBezTo>
                  <a:cubicBezTo>
                    <a:pt x="780" y="321"/>
                    <a:pt x="818" y="290"/>
                    <a:pt x="820" y="249"/>
                  </a:cubicBezTo>
                  <a:cubicBezTo>
                    <a:pt x="823" y="209"/>
                    <a:pt x="785" y="177"/>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14" name="Google Shape;2447;p12"/>
            <p:cNvSpPr/>
            <p:nvPr/>
          </p:nvSpPr>
          <p:spPr>
            <a:xfrm>
              <a:off x="6901" y="-490"/>
              <a:ext cx="1054" cy="629"/>
            </a:xfrm>
            <a:custGeom>
              <a:avLst/>
              <a:gdLst/>
              <a:ahLst/>
              <a:cxnLst/>
              <a:rect l="l" t="t" r="r" b="b"/>
              <a:pathLst>
                <a:path w="1010" h="604" extrusionOk="0">
                  <a:moveTo>
                    <a:pt x="914" y="257"/>
                  </a:moveTo>
                  <a:cubicBezTo>
                    <a:pt x="896" y="256"/>
                    <a:pt x="879" y="260"/>
                    <a:pt x="864" y="267"/>
                  </a:cubicBezTo>
                  <a:cubicBezTo>
                    <a:pt x="849" y="192"/>
                    <a:pt x="784" y="134"/>
                    <a:pt x="704" y="129"/>
                  </a:cubicBezTo>
                  <a:cubicBezTo>
                    <a:pt x="681" y="128"/>
                    <a:pt x="659" y="131"/>
                    <a:pt x="639" y="138"/>
                  </a:cubicBezTo>
                  <a:cubicBezTo>
                    <a:pt x="622" y="66"/>
                    <a:pt x="560" y="10"/>
                    <a:pt x="482" y="5"/>
                  </a:cubicBezTo>
                  <a:cubicBezTo>
                    <a:pt x="388" y="0"/>
                    <a:pt x="307" y="72"/>
                    <a:pt x="302" y="166"/>
                  </a:cubicBezTo>
                  <a:cubicBezTo>
                    <a:pt x="301" y="171"/>
                    <a:pt x="301" y="175"/>
                    <a:pt x="301" y="179"/>
                  </a:cubicBezTo>
                  <a:cubicBezTo>
                    <a:pt x="240" y="179"/>
                    <a:pt x="186" y="209"/>
                    <a:pt x="152" y="255"/>
                  </a:cubicBezTo>
                  <a:cubicBezTo>
                    <a:pt x="144" y="253"/>
                    <a:pt x="136" y="251"/>
                    <a:pt x="128" y="251"/>
                  </a:cubicBezTo>
                  <a:cubicBezTo>
                    <a:pt x="63" y="247"/>
                    <a:pt x="7" y="297"/>
                    <a:pt x="4" y="361"/>
                  </a:cubicBezTo>
                  <a:cubicBezTo>
                    <a:pt x="0" y="426"/>
                    <a:pt x="49" y="482"/>
                    <a:pt x="114" y="486"/>
                  </a:cubicBezTo>
                  <a:cubicBezTo>
                    <a:pt x="129" y="486"/>
                    <a:pt x="144" y="484"/>
                    <a:pt x="158" y="480"/>
                  </a:cubicBezTo>
                  <a:cubicBezTo>
                    <a:pt x="189" y="518"/>
                    <a:pt x="236" y="544"/>
                    <a:pt x="290" y="547"/>
                  </a:cubicBezTo>
                  <a:cubicBezTo>
                    <a:pt x="318" y="549"/>
                    <a:pt x="345" y="544"/>
                    <a:pt x="370" y="534"/>
                  </a:cubicBezTo>
                  <a:cubicBezTo>
                    <a:pt x="399" y="571"/>
                    <a:pt x="445" y="597"/>
                    <a:pt x="496" y="600"/>
                  </a:cubicBezTo>
                  <a:cubicBezTo>
                    <a:pt x="568" y="604"/>
                    <a:pt x="632" y="564"/>
                    <a:pt x="662" y="504"/>
                  </a:cubicBezTo>
                  <a:cubicBezTo>
                    <a:pt x="682" y="529"/>
                    <a:pt x="711" y="546"/>
                    <a:pt x="746" y="548"/>
                  </a:cubicBezTo>
                  <a:cubicBezTo>
                    <a:pt x="807" y="551"/>
                    <a:pt x="860" y="506"/>
                    <a:pt x="867" y="446"/>
                  </a:cubicBezTo>
                  <a:cubicBezTo>
                    <a:pt x="878" y="451"/>
                    <a:pt x="890" y="454"/>
                    <a:pt x="902" y="455"/>
                  </a:cubicBezTo>
                  <a:cubicBezTo>
                    <a:pt x="957" y="458"/>
                    <a:pt x="1003" y="416"/>
                    <a:pt x="1007" y="362"/>
                  </a:cubicBezTo>
                  <a:cubicBezTo>
                    <a:pt x="1010" y="307"/>
                    <a:pt x="968" y="261"/>
                    <a:pt x="914" y="257"/>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15" name="Google Shape;2448;p12"/>
            <p:cNvSpPr/>
            <p:nvPr/>
          </p:nvSpPr>
          <p:spPr>
            <a:xfrm>
              <a:off x="6947" y="-372"/>
              <a:ext cx="858" cy="446"/>
            </a:xfrm>
            <a:custGeom>
              <a:avLst/>
              <a:gdLst/>
              <a:ahLst/>
              <a:cxnLst/>
              <a:rect l="l" t="t" r="r" b="b"/>
              <a:pathLst>
                <a:path w="823" h="428" extrusionOk="0">
                  <a:moveTo>
                    <a:pt x="741" y="171"/>
                  </a:moveTo>
                  <a:cubicBezTo>
                    <a:pt x="722" y="168"/>
                    <a:pt x="688" y="184"/>
                    <a:pt x="680" y="199"/>
                  </a:cubicBezTo>
                  <a:cubicBezTo>
                    <a:pt x="693" y="138"/>
                    <a:pt x="649" y="88"/>
                    <a:pt x="583" y="84"/>
                  </a:cubicBezTo>
                  <a:cubicBezTo>
                    <a:pt x="565" y="83"/>
                    <a:pt x="517" y="99"/>
                    <a:pt x="507" y="110"/>
                  </a:cubicBezTo>
                  <a:cubicBezTo>
                    <a:pt x="493" y="56"/>
                    <a:pt x="466" y="0"/>
                    <a:pt x="403" y="0"/>
                  </a:cubicBezTo>
                  <a:cubicBezTo>
                    <a:pt x="329" y="0"/>
                    <a:pt x="292" y="29"/>
                    <a:pt x="275" y="101"/>
                  </a:cubicBezTo>
                  <a:cubicBezTo>
                    <a:pt x="268" y="131"/>
                    <a:pt x="278" y="156"/>
                    <a:pt x="278" y="159"/>
                  </a:cubicBezTo>
                  <a:cubicBezTo>
                    <a:pt x="225" y="112"/>
                    <a:pt x="149" y="154"/>
                    <a:pt x="135" y="196"/>
                  </a:cubicBezTo>
                  <a:cubicBezTo>
                    <a:pt x="134" y="171"/>
                    <a:pt x="111" y="164"/>
                    <a:pt x="104" y="164"/>
                  </a:cubicBezTo>
                  <a:cubicBezTo>
                    <a:pt x="51" y="161"/>
                    <a:pt x="6" y="197"/>
                    <a:pt x="3" y="246"/>
                  </a:cubicBezTo>
                  <a:cubicBezTo>
                    <a:pt x="0" y="294"/>
                    <a:pt x="41" y="335"/>
                    <a:pt x="94" y="338"/>
                  </a:cubicBezTo>
                  <a:cubicBezTo>
                    <a:pt x="106" y="339"/>
                    <a:pt x="118" y="338"/>
                    <a:pt x="130" y="334"/>
                  </a:cubicBezTo>
                  <a:cubicBezTo>
                    <a:pt x="155" y="363"/>
                    <a:pt x="194" y="382"/>
                    <a:pt x="237" y="385"/>
                  </a:cubicBezTo>
                  <a:cubicBezTo>
                    <a:pt x="260" y="386"/>
                    <a:pt x="282" y="383"/>
                    <a:pt x="302" y="375"/>
                  </a:cubicBezTo>
                  <a:cubicBezTo>
                    <a:pt x="327" y="403"/>
                    <a:pt x="364" y="423"/>
                    <a:pt x="406" y="425"/>
                  </a:cubicBezTo>
                  <a:cubicBezTo>
                    <a:pt x="464" y="428"/>
                    <a:pt x="516" y="399"/>
                    <a:pt x="540" y="354"/>
                  </a:cubicBezTo>
                  <a:cubicBezTo>
                    <a:pt x="556" y="373"/>
                    <a:pt x="581" y="386"/>
                    <a:pt x="609" y="387"/>
                  </a:cubicBezTo>
                  <a:cubicBezTo>
                    <a:pt x="659" y="390"/>
                    <a:pt x="702" y="357"/>
                    <a:pt x="707" y="312"/>
                  </a:cubicBezTo>
                  <a:cubicBezTo>
                    <a:pt x="716" y="316"/>
                    <a:pt x="726" y="318"/>
                    <a:pt x="736" y="319"/>
                  </a:cubicBezTo>
                  <a:cubicBezTo>
                    <a:pt x="780" y="321"/>
                    <a:pt x="818" y="291"/>
                    <a:pt x="821" y="250"/>
                  </a:cubicBezTo>
                  <a:cubicBezTo>
                    <a:pt x="823" y="210"/>
                    <a:pt x="785" y="178"/>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grpSp>
      <p:sp>
        <p:nvSpPr>
          <p:cNvPr id="5" name="TextBox 4"/>
          <p:cNvSpPr txBox="1"/>
          <p:nvPr/>
        </p:nvSpPr>
        <p:spPr>
          <a:xfrm>
            <a:off x="6953043" y="1560634"/>
            <a:ext cx="4049486" cy="3170099"/>
          </a:xfrm>
          <a:prstGeom prst="rect">
            <a:avLst/>
          </a:prstGeom>
          <a:noFill/>
        </p:spPr>
        <p:txBody>
          <a:bodyPr wrap="square" rtlCol="0">
            <a:spAutoFit/>
          </a:bodyPr>
          <a:lstStyle/>
          <a:p>
            <a:pPr algn="ctr"/>
            <a:r>
              <a:rPr lang="en-US" altLang="en-US" sz="4000" b="1" dirty="0" err="1">
                <a:solidFill>
                  <a:srgbClr val="0033CC"/>
                </a:solidFill>
                <a:latin typeface="UTM Cancel" panose="02040603050506020204" pitchFamily="18" charset="0"/>
                <a:cs typeface="Times New Roman" panose="02020603050405020304" pitchFamily="18" charset="0"/>
              </a:rPr>
              <a:t>Đọc</a:t>
            </a:r>
            <a:r>
              <a:rPr lang="en-US" altLang="en-US" sz="4000" b="1" dirty="0">
                <a:solidFill>
                  <a:srgbClr val="0033CC"/>
                </a:solidFill>
                <a:latin typeface="UTM Cancel" panose="02040603050506020204" pitchFamily="18" charset="0"/>
                <a:cs typeface="Times New Roman" panose="02020603050405020304" pitchFamily="18" charset="0"/>
              </a:rPr>
              <a:t> </a:t>
            </a:r>
            <a:r>
              <a:rPr lang="en-US" altLang="en-US" sz="4000" b="1" dirty="0" err="1">
                <a:solidFill>
                  <a:srgbClr val="0033CC"/>
                </a:solidFill>
                <a:latin typeface="UTM Cancel" panose="02040603050506020204" pitchFamily="18" charset="0"/>
                <a:cs typeface="Times New Roman" panose="02020603050405020304" pitchFamily="18" charset="0"/>
              </a:rPr>
              <a:t>ghi</a:t>
            </a:r>
            <a:r>
              <a:rPr lang="en-US" altLang="en-US" sz="4000" b="1" dirty="0">
                <a:solidFill>
                  <a:srgbClr val="0033CC"/>
                </a:solidFill>
                <a:latin typeface="UTM Cancel" panose="02040603050506020204" pitchFamily="18" charset="0"/>
                <a:cs typeface="Times New Roman" panose="02020603050405020304" pitchFamily="18" charset="0"/>
              </a:rPr>
              <a:t> </a:t>
            </a:r>
            <a:r>
              <a:rPr lang="en-US" altLang="en-US" sz="4000" b="1" dirty="0" err="1">
                <a:solidFill>
                  <a:srgbClr val="0033CC"/>
                </a:solidFill>
                <a:latin typeface="UTM Cancel" panose="02040603050506020204" pitchFamily="18" charset="0"/>
                <a:cs typeface="Times New Roman" panose="02020603050405020304" pitchFamily="18" charset="0"/>
              </a:rPr>
              <a:t>chú</a:t>
            </a:r>
            <a:r>
              <a:rPr lang="en-US" altLang="en-US" sz="4000" b="1" dirty="0">
                <a:solidFill>
                  <a:srgbClr val="0033CC"/>
                </a:solidFill>
                <a:latin typeface="UTM Cancel" panose="02040603050506020204" pitchFamily="18" charset="0"/>
                <a:cs typeface="Times New Roman" panose="02020603050405020304" pitchFamily="18" charset="0"/>
              </a:rPr>
              <a:t> </a:t>
            </a:r>
            <a:r>
              <a:rPr lang="en-US" altLang="en-US" sz="4000" b="1" dirty="0" err="1">
                <a:solidFill>
                  <a:srgbClr val="0033CC"/>
                </a:solidFill>
                <a:latin typeface="UTM Cancel" panose="02040603050506020204" pitchFamily="18" charset="0"/>
                <a:cs typeface="Times New Roman" panose="02020603050405020304" pitchFamily="18" charset="0"/>
              </a:rPr>
              <a:t>các</a:t>
            </a:r>
            <a:r>
              <a:rPr lang="en-US" altLang="en-US" sz="4000" b="1" dirty="0">
                <a:solidFill>
                  <a:srgbClr val="0033CC"/>
                </a:solidFill>
                <a:latin typeface="UTM Cancel" panose="02040603050506020204" pitchFamily="18" charset="0"/>
                <a:cs typeface="Times New Roman" panose="02020603050405020304" pitchFamily="18" charset="0"/>
              </a:rPr>
              <a:t> </a:t>
            </a:r>
            <a:r>
              <a:rPr lang="en-US" altLang="en-US" sz="4000" b="1" dirty="0" err="1">
                <a:solidFill>
                  <a:srgbClr val="0033CC"/>
                </a:solidFill>
                <a:latin typeface="UTM Cancel" panose="02040603050506020204" pitchFamily="18" charset="0"/>
                <a:cs typeface="Times New Roman" panose="02020603050405020304" pitchFamily="18" charset="0"/>
              </a:rPr>
              <a:t>ảnh</a:t>
            </a:r>
            <a:r>
              <a:rPr lang="en-US" altLang="en-US" sz="4000" b="1" dirty="0">
                <a:solidFill>
                  <a:srgbClr val="0033CC"/>
                </a:solidFill>
                <a:latin typeface="UTM Cancel" panose="02040603050506020204" pitchFamily="18" charset="0"/>
                <a:cs typeface="Times New Roman" panose="02020603050405020304" pitchFamily="18" charset="0"/>
              </a:rPr>
              <a:t> </a:t>
            </a:r>
            <a:r>
              <a:rPr lang="en-US" altLang="en-US" sz="4000" b="1" dirty="0" err="1">
                <a:solidFill>
                  <a:srgbClr val="0033CC"/>
                </a:solidFill>
                <a:latin typeface="UTM Cancel" panose="02040603050506020204" pitchFamily="18" charset="0"/>
                <a:cs typeface="Times New Roman" panose="02020603050405020304" pitchFamily="18" charset="0"/>
              </a:rPr>
              <a:t>hoạt</a:t>
            </a:r>
            <a:r>
              <a:rPr lang="en-US" altLang="en-US" sz="4000" b="1" dirty="0">
                <a:solidFill>
                  <a:srgbClr val="0033CC"/>
                </a:solidFill>
                <a:latin typeface="UTM Cancel" panose="02040603050506020204" pitchFamily="18" charset="0"/>
                <a:cs typeface="Times New Roman" panose="02020603050405020304" pitchFamily="18" charset="0"/>
              </a:rPr>
              <a:t> </a:t>
            </a:r>
            <a:r>
              <a:rPr lang="en-US" altLang="en-US" sz="4000" b="1" dirty="0" err="1">
                <a:solidFill>
                  <a:srgbClr val="0033CC"/>
                </a:solidFill>
                <a:latin typeface="UTM Cancel" panose="02040603050506020204" pitchFamily="18" charset="0"/>
                <a:cs typeface="Times New Roman" panose="02020603050405020304" pitchFamily="18" charset="0"/>
              </a:rPr>
              <a:t>động</a:t>
            </a:r>
            <a:r>
              <a:rPr lang="en-US" altLang="en-US" sz="4000" b="1" dirty="0">
                <a:solidFill>
                  <a:srgbClr val="0033CC"/>
                </a:solidFill>
                <a:latin typeface="UTM Cancel" panose="02040603050506020204" pitchFamily="18" charset="0"/>
                <a:cs typeface="Times New Roman" panose="02020603050405020304" pitchFamily="18" charset="0"/>
              </a:rPr>
              <a:t> </a:t>
            </a:r>
            <a:r>
              <a:rPr lang="en-US" altLang="en-US" sz="4000" b="1" dirty="0" err="1">
                <a:solidFill>
                  <a:srgbClr val="0033CC"/>
                </a:solidFill>
                <a:latin typeface="UTM Cancel" panose="02040603050506020204" pitchFamily="18" charset="0"/>
                <a:cs typeface="Times New Roman" panose="02020603050405020304" pitchFamily="18" charset="0"/>
              </a:rPr>
              <a:t>sản</a:t>
            </a:r>
            <a:r>
              <a:rPr lang="en-US" altLang="en-US" sz="4000" b="1" dirty="0">
                <a:solidFill>
                  <a:srgbClr val="0033CC"/>
                </a:solidFill>
                <a:latin typeface="UTM Cancel" panose="02040603050506020204" pitchFamily="18" charset="0"/>
                <a:cs typeface="Times New Roman" panose="02020603050405020304" pitchFamily="18" charset="0"/>
              </a:rPr>
              <a:t> </a:t>
            </a:r>
            <a:r>
              <a:rPr lang="en-US" altLang="en-US" sz="4000" b="1" dirty="0" err="1">
                <a:solidFill>
                  <a:srgbClr val="0033CC"/>
                </a:solidFill>
                <a:latin typeface="UTM Cancel" panose="02040603050506020204" pitchFamily="18" charset="0"/>
                <a:cs typeface="Times New Roman" panose="02020603050405020304" pitchFamily="18" charset="0"/>
              </a:rPr>
              <a:t>xuất</a:t>
            </a:r>
            <a:r>
              <a:rPr lang="en-US" altLang="en-US" sz="4000" b="1" dirty="0">
                <a:solidFill>
                  <a:srgbClr val="0033CC"/>
                </a:solidFill>
                <a:latin typeface="UTM Cancel" panose="02040603050506020204" pitchFamily="18" charset="0"/>
                <a:cs typeface="Times New Roman" panose="02020603050405020304" pitchFamily="18" charset="0"/>
              </a:rPr>
              <a:t> </a:t>
            </a:r>
            <a:r>
              <a:rPr lang="en-US" altLang="en-US" sz="4000" b="1" dirty="0" err="1">
                <a:solidFill>
                  <a:srgbClr val="0033CC"/>
                </a:solidFill>
                <a:latin typeface="UTM Cancel" panose="02040603050506020204" pitchFamily="18" charset="0"/>
                <a:cs typeface="Times New Roman" panose="02020603050405020304" pitchFamily="18" charset="0"/>
              </a:rPr>
              <a:t>trong</a:t>
            </a:r>
            <a:r>
              <a:rPr lang="en-US" altLang="en-US" sz="4000" b="1" dirty="0">
                <a:solidFill>
                  <a:srgbClr val="0033CC"/>
                </a:solidFill>
                <a:latin typeface="UTM Cancel" panose="02040603050506020204" pitchFamily="18" charset="0"/>
                <a:cs typeface="Times New Roman" panose="02020603050405020304" pitchFamily="18" charset="0"/>
              </a:rPr>
              <a:t> </a:t>
            </a:r>
            <a:r>
              <a:rPr lang="en-US" altLang="en-US" sz="4000" b="1" dirty="0" err="1">
                <a:solidFill>
                  <a:srgbClr val="0033CC"/>
                </a:solidFill>
                <a:latin typeface="UTM Cancel" panose="02040603050506020204" pitchFamily="18" charset="0"/>
                <a:cs typeface="Times New Roman" panose="02020603050405020304" pitchFamily="18" charset="0"/>
              </a:rPr>
              <a:t>các</a:t>
            </a:r>
            <a:r>
              <a:rPr lang="en-US" altLang="en-US" sz="4000" b="1" dirty="0">
                <a:solidFill>
                  <a:srgbClr val="0033CC"/>
                </a:solidFill>
                <a:latin typeface="UTM Cancel" panose="02040603050506020204" pitchFamily="18" charset="0"/>
                <a:cs typeface="Times New Roman" panose="02020603050405020304" pitchFamily="18" charset="0"/>
              </a:rPr>
              <a:t> </a:t>
            </a:r>
            <a:r>
              <a:rPr lang="en-US" altLang="en-US" sz="4000" b="1" dirty="0" err="1">
                <a:solidFill>
                  <a:srgbClr val="0033CC"/>
                </a:solidFill>
                <a:latin typeface="UTM Cancel" panose="02040603050506020204" pitchFamily="18" charset="0"/>
                <a:cs typeface="Times New Roman" panose="02020603050405020304" pitchFamily="18" charset="0"/>
              </a:rPr>
              <a:t>hình</a:t>
            </a:r>
            <a:r>
              <a:rPr lang="en-US" altLang="en-US" sz="4000" b="1" dirty="0">
                <a:solidFill>
                  <a:srgbClr val="0033CC"/>
                </a:solidFill>
                <a:latin typeface="UTM Cancel" panose="02040603050506020204" pitchFamily="18" charset="0"/>
                <a:cs typeface="Times New Roman" panose="02020603050405020304" pitchFamily="18" charset="0"/>
              </a:rPr>
              <a:t> </a:t>
            </a:r>
            <a:r>
              <a:rPr lang="en-US" altLang="en-US" sz="4000" b="1" dirty="0" err="1">
                <a:solidFill>
                  <a:srgbClr val="0033CC"/>
                </a:solidFill>
                <a:latin typeface="UTM Cancel" panose="02040603050506020204" pitchFamily="18" charset="0"/>
                <a:cs typeface="Times New Roman" panose="02020603050405020304" pitchFamily="18" charset="0"/>
              </a:rPr>
              <a:t>sách</a:t>
            </a:r>
            <a:r>
              <a:rPr lang="en-US" altLang="en-US" sz="4000" b="1" dirty="0">
                <a:solidFill>
                  <a:srgbClr val="0033CC"/>
                </a:solidFill>
                <a:latin typeface="UTM Cancel" panose="02040603050506020204" pitchFamily="18" charset="0"/>
                <a:cs typeface="Times New Roman" panose="02020603050405020304" pitchFamily="18" charset="0"/>
              </a:rPr>
              <a:t> </a:t>
            </a:r>
            <a:r>
              <a:rPr lang="en-US" altLang="en-US" sz="4000" b="1" dirty="0" err="1">
                <a:solidFill>
                  <a:srgbClr val="0033CC"/>
                </a:solidFill>
                <a:latin typeface="UTM Cancel" panose="02040603050506020204" pitchFamily="18" charset="0"/>
                <a:cs typeface="Times New Roman" panose="02020603050405020304" pitchFamily="18" charset="0"/>
              </a:rPr>
              <a:t>giáo</a:t>
            </a:r>
            <a:r>
              <a:rPr lang="en-US" altLang="en-US" sz="4000" b="1" dirty="0">
                <a:solidFill>
                  <a:srgbClr val="0033CC"/>
                </a:solidFill>
                <a:latin typeface="UTM Cancel" panose="02040603050506020204" pitchFamily="18" charset="0"/>
                <a:cs typeface="Times New Roman" panose="02020603050405020304" pitchFamily="18" charset="0"/>
              </a:rPr>
              <a:t> </a:t>
            </a:r>
            <a:r>
              <a:rPr lang="en-US" altLang="en-US" sz="4000" b="1" dirty="0" err="1">
                <a:solidFill>
                  <a:srgbClr val="0033CC"/>
                </a:solidFill>
                <a:latin typeface="UTM Cancel" panose="02040603050506020204" pitchFamily="18" charset="0"/>
                <a:cs typeface="Times New Roman" panose="02020603050405020304" pitchFamily="18" charset="0"/>
              </a:rPr>
              <a:t>khoa</a:t>
            </a:r>
            <a:r>
              <a:rPr lang="en-US" altLang="en-US" sz="4000" b="1" dirty="0" smtClean="0">
                <a:solidFill>
                  <a:srgbClr val="0033CC"/>
                </a:solidFill>
                <a:latin typeface="UTM Cancel" panose="02040603050506020204" pitchFamily="18" charset="0"/>
                <a:cs typeface="Times New Roman" panose="02020603050405020304" pitchFamily="18" charset="0"/>
              </a:rPr>
              <a:t>.</a:t>
            </a:r>
            <a:endParaRPr lang="en-US" altLang="en-US" sz="4000" b="1" dirty="0">
              <a:solidFill>
                <a:srgbClr val="0033CC"/>
              </a:solidFill>
              <a:latin typeface="UTM Cancel"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9671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37208" y="0"/>
            <a:ext cx="12229208" cy="6858000"/>
          </a:xfrm>
          <a:prstGeom prst="rect">
            <a:avLst/>
          </a:prstGeom>
        </p:spPr>
      </p:pic>
      <p:sp>
        <p:nvSpPr>
          <p:cNvPr id="21" name="TextBox 20"/>
          <p:cNvSpPr txBox="1"/>
          <p:nvPr/>
        </p:nvSpPr>
        <p:spPr>
          <a:xfrm>
            <a:off x="3994483" y="6273225"/>
            <a:ext cx="5163585"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dirty="0" err="1">
                <a:latin typeface="UTM Alexander" panose="02040603050506020204" pitchFamily="18" charset="0"/>
                <a:cs typeface="Times New Roman" panose="02020603050405020304" pitchFamily="18" charset="0"/>
              </a:rPr>
              <a:t>Đầm</a:t>
            </a:r>
            <a:r>
              <a:rPr lang="en-US" sz="3200" dirty="0">
                <a:latin typeface="UTM Alexander" panose="02040603050506020204" pitchFamily="18" charset="0"/>
                <a:cs typeface="Times New Roman" panose="02020603050405020304" pitchFamily="18" charset="0"/>
              </a:rPr>
              <a:t> </a:t>
            </a:r>
            <a:r>
              <a:rPr lang="en-US" sz="3200" dirty="0" err="1">
                <a:latin typeface="UTM Alexander" panose="02040603050506020204" pitchFamily="18" charset="0"/>
                <a:cs typeface="Times New Roman" panose="02020603050405020304" pitchFamily="18" charset="0"/>
              </a:rPr>
              <a:t>nuôi</a:t>
            </a:r>
            <a:r>
              <a:rPr lang="en-US" sz="3200" dirty="0">
                <a:latin typeface="UTM Alexander" panose="02040603050506020204" pitchFamily="18" charset="0"/>
                <a:cs typeface="Times New Roman" panose="02020603050405020304" pitchFamily="18" charset="0"/>
              </a:rPr>
              <a:t> </a:t>
            </a:r>
            <a:r>
              <a:rPr lang="en-US" sz="3200" dirty="0" err="1">
                <a:latin typeface="UTM Alexander" panose="02040603050506020204" pitchFamily="18" charset="0"/>
                <a:cs typeface="Times New Roman" panose="02020603050405020304" pitchFamily="18" charset="0"/>
              </a:rPr>
              <a:t>tôm</a:t>
            </a:r>
            <a:r>
              <a:rPr lang="en-US" sz="3200" dirty="0">
                <a:latin typeface="UTM Alexander" panose="02040603050506020204" pitchFamily="18" charset="0"/>
                <a:cs typeface="Times New Roman" panose="02020603050405020304" pitchFamily="18" charset="0"/>
              </a:rPr>
              <a:t> </a:t>
            </a:r>
            <a:r>
              <a:rPr lang="en-US" sz="3200" dirty="0" err="1">
                <a:latin typeface="UTM Alexander" panose="02040603050506020204" pitchFamily="18" charset="0"/>
                <a:cs typeface="Times New Roman" panose="02020603050405020304" pitchFamily="18" charset="0"/>
              </a:rPr>
              <a:t>công</a:t>
            </a:r>
            <a:r>
              <a:rPr lang="en-US" sz="3200" dirty="0">
                <a:latin typeface="UTM Alexander" panose="02040603050506020204" pitchFamily="18" charset="0"/>
                <a:cs typeface="Times New Roman" panose="02020603050405020304" pitchFamily="18" charset="0"/>
              </a:rPr>
              <a:t> </a:t>
            </a:r>
            <a:r>
              <a:rPr lang="en-US" sz="3200" dirty="0" err="1">
                <a:latin typeface="UTM Alexander" panose="02040603050506020204" pitchFamily="18" charset="0"/>
                <a:cs typeface="Times New Roman" panose="02020603050405020304" pitchFamily="18" charset="0"/>
              </a:rPr>
              <a:t>nghiệp</a:t>
            </a:r>
            <a:endParaRPr lang="en-US" sz="3200" dirty="0">
              <a:latin typeface="UTM Alexander"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6525644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620126" y="6273225"/>
            <a:ext cx="4090736"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3200" dirty="0" err="1">
                <a:latin typeface="UTM Alexander" panose="02040603050506020204" pitchFamily="18" charset="0"/>
                <a:cs typeface="Times New Roman" panose="02020603050405020304" pitchFamily="18" charset="0"/>
              </a:rPr>
              <a:t>Cánh</a:t>
            </a:r>
            <a:r>
              <a:rPr lang="en-US" sz="3200" dirty="0">
                <a:latin typeface="UTM Alexander" panose="02040603050506020204" pitchFamily="18" charset="0"/>
                <a:cs typeface="Times New Roman" panose="02020603050405020304" pitchFamily="18" charset="0"/>
              </a:rPr>
              <a:t> </a:t>
            </a:r>
            <a:r>
              <a:rPr lang="en-US" sz="3200" dirty="0" err="1">
                <a:latin typeface="UTM Alexander" panose="02040603050506020204" pitchFamily="18" charset="0"/>
                <a:cs typeface="Times New Roman" panose="02020603050405020304" pitchFamily="18" charset="0"/>
              </a:rPr>
              <a:t>đồng</a:t>
            </a:r>
            <a:r>
              <a:rPr lang="en-US" sz="3200" dirty="0">
                <a:latin typeface="UTM Alexander" panose="02040603050506020204" pitchFamily="18" charset="0"/>
                <a:cs typeface="Times New Roman" panose="02020603050405020304" pitchFamily="18" charset="0"/>
              </a:rPr>
              <a:t> </a:t>
            </a:r>
            <a:r>
              <a:rPr lang="en-US" sz="3200" dirty="0" err="1">
                <a:latin typeface="UTM Alexander" panose="02040603050506020204" pitchFamily="18" charset="0"/>
                <a:cs typeface="Times New Roman" panose="02020603050405020304" pitchFamily="18" charset="0"/>
              </a:rPr>
              <a:t>mía</a:t>
            </a:r>
            <a:endParaRPr lang="en-US" sz="3200" dirty="0">
              <a:latin typeface="UTM Alexander"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731107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23262" y="0"/>
            <a:ext cx="12168738" cy="6858000"/>
          </a:xfrm>
          <a:prstGeom prst="rect">
            <a:avLst/>
          </a:prstGeom>
        </p:spPr>
      </p:pic>
      <p:sp>
        <p:nvSpPr>
          <p:cNvPr id="3" name="TextBox 2"/>
          <p:cNvSpPr txBox="1"/>
          <p:nvPr/>
        </p:nvSpPr>
        <p:spPr>
          <a:xfrm>
            <a:off x="4331368" y="6273225"/>
            <a:ext cx="4090736"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3200" dirty="0" err="1">
                <a:latin typeface="UTM Alexander" panose="02040603050506020204" pitchFamily="18" charset="0"/>
                <a:cs typeface="Times New Roman" panose="02020603050405020304" pitchFamily="18" charset="0"/>
              </a:rPr>
              <a:t>Cánh</a:t>
            </a:r>
            <a:r>
              <a:rPr lang="en-US" sz="3200" dirty="0">
                <a:latin typeface="UTM Alexander" panose="02040603050506020204" pitchFamily="18" charset="0"/>
                <a:cs typeface="Times New Roman" panose="02020603050405020304" pitchFamily="18" charset="0"/>
              </a:rPr>
              <a:t> </a:t>
            </a:r>
            <a:r>
              <a:rPr lang="en-US" sz="3200" dirty="0" err="1">
                <a:latin typeface="UTM Alexander" panose="02040603050506020204" pitchFamily="18" charset="0"/>
                <a:cs typeface="Times New Roman" panose="02020603050405020304" pitchFamily="18" charset="0"/>
              </a:rPr>
              <a:t>đồng</a:t>
            </a:r>
            <a:r>
              <a:rPr lang="en-US" sz="3200" dirty="0">
                <a:latin typeface="UTM Alexander" panose="02040603050506020204" pitchFamily="18" charset="0"/>
                <a:cs typeface="Times New Roman" panose="02020603050405020304" pitchFamily="18" charset="0"/>
              </a:rPr>
              <a:t> </a:t>
            </a:r>
            <a:r>
              <a:rPr lang="en-US" sz="3200" dirty="0" err="1">
                <a:latin typeface="UTM Alexander" panose="02040603050506020204" pitchFamily="18" charset="0"/>
                <a:cs typeface="Times New Roman" panose="02020603050405020304" pitchFamily="18" charset="0"/>
              </a:rPr>
              <a:t>lúa</a:t>
            </a:r>
            <a:endParaRPr lang="en-US" sz="3200" dirty="0">
              <a:latin typeface="UTM Alexander"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4719729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0" y="-8209"/>
            <a:ext cx="12191999" cy="6863641"/>
          </a:xfrm>
          <a:prstGeom prst="rect">
            <a:avLst/>
          </a:prstGeom>
        </p:spPr>
      </p:pic>
      <p:sp>
        <p:nvSpPr>
          <p:cNvPr id="3" name="TextBox 2"/>
          <p:cNvSpPr txBox="1"/>
          <p:nvPr/>
        </p:nvSpPr>
        <p:spPr>
          <a:xfrm>
            <a:off x="4331368" y="6273225"/>
            <a:ext cx="4090736"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3200" dirty="0" err="1">
                <a:latin typeface="UTM Alexander" panose="02040603050506020204" pitchFamily="18" charset="0"/>
                <a:cs typeface="Times New Roman" panose="02020603050405020304" pitchFamily="18" charset="0"/>
              </a:rPr>
              <a:t>Chăn</a:t>
            </a:r>
            <a:r>
              <a:rPr lang="en-US" sz="3200" dirty="0">
                <a:latin typeface="UTM Alexander" panose="02040603050506020204" pitchFamily="18" charset="0"/>
                <a:cs typeface="Times New Roman" panose="02020603050405020304" pitchFamily="18" charset="0"/>
              </a:rPr>
              <a:t> </a:t>
            </a:r>
            <a:r>
              <a:rPr lang="en-US" sz="3200" dirty="0" err="1">
                <a:latin typeface="UTM Alexander" panose="02040603050506020204" pitchFamily="18" charset="0"/>
                <a:cs typeface="Times New Roman" panose="02020603050405020304" pitchFamily="18" charset="0"/>
              </a:rPr>
              <a:t>nuôi</a:t>
            </a:r>
            <a:r>
              <a:rPr lang="en-US" sz="3200" dirty="0">
                <a:latin typeface="UTM Alexander" panose="02040603050506020204" pitchFamily="18" charset="0"/>
                <a:cs typeface="Times New Roman" panose="02020603050405020304" pitchFamily="18" charset="0"/>
              </a:rPr>
              <a:t> </a:t>
            </a:r>
            <a:r>
              <a:rPr lang="en-US" sz="3200" dirty="0" err="1">
                <a:latin typeface="UTM Alexander" panose="02040603050506020204" pitchFamily="18" charset="0"/>
                <a:cs typeface="Times New Roman" panose="02020603050405020304" pitchFamily="18" charset="0"/>
              </a:rPr>
              <a:t>gia</a:t>
            </a:r>
            <a:r>
              <a:rPr lang="en-US" sz="3200" dirty="0">
                <a:latin typeface="UTM Alexander" panose="02040603050506020204" pitchFamily="18" charset="0"/>
                <a:cs typeface="Times New Roman" panose="02020603050405020304" pitchFamily="18" charset="0"/>
              </a:rPr>
              <a:t> </a:t>
            </a:r>
            <a:r>
              <a:rPr lang="en-US" sz="3200" dirty="0" err="1">
                <a:latin typeface="UTM Alexander" panose="02040603050506020204" pitchFamily="18" charset="0"/>
                <a:cs typeface="Times New Roman" panose="02020603050405020304" pitchFamily="18" charset="0"/>
              </a:rPr>
              <a:t>súc</a:t>
            </a:r>
            <a:endParaRPr lang="en-US" sz="3200" dirty="0">
              <a:latin typeface="UTM Alexander"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3990180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TextBox 2"/>
          <p:cNvSpPr txBox="1"/>
          <p:nvPr/>
        </p:nvSpPr>
        <p:spPr>
          <a:xfrm>
            <a:off x="4507831" y="6273225"/>
            <a:ext cx="3176336"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3200" dirty="0" err="1">
                <a:latin typeface="UTM Alexander" panose="02040603050506020204" pitchFamily="18" charset="0"/>
                <a:cs typeface="Times New Roman" panose="02020603050405020304" pitchFamily="18" charset="0"/>
              </a:rPr>
              <a:t>Làng</a:t>
            </a:r>
            <a:r>
              <a:rPr lang="en-US" sz="3200" dirty="0">
                <a:latin typeface="UTM Alexander" panose="02040603050506020204" pitchFamily="18" charset="0"/>
                <a:cs typeface="Times New Roman" panose="02020603050405020304" pitchFamily="18" charset="0"/>
              </a:rPr>
              <a:t> </a:t>
            </a:r>
            <a:r>
              <a:rPr lang="en-US" sz="3200" dirty="0" err="1">
                <a:latin typeface="UTM Alexander" panose="02040603050506020204" pitchFamily="18" charset="0"/>
                <a:cs typeface="Times New Roman" panose="02020603050405020304" pitchFamily="18" charset="0"/>
              </a:rPr>
              <a:t>chài</a:t>
            </a:r>
            <a:endParaRPr lang="en-US" sz="3200" dirty="0">
              <a:latin typeface="UTM Alexander"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057171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24299"/>
            <a:ext cx="12192000" cy="6906597"/>
          </a:xfrm>
          <a:prstGeom prst="rect">
            <a:avLst/>
          </a:prstGeom>
        </p:spPr>
      </p:pic>
      <p:sp>
        <p:nvSpPr>
          <p:cNvPr id="3" name="TextBox 2"/>
          <p:cNvSpPr txBox="1"/>
          <p:nvPr/>
        </p:nvSpPr>
        <p:spPr>
          <a:xfrm>
            <a:off x="2954215" y="6273225"/>
            <a:ext cx="6157700"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3200" dirty="0" err="1">
                <a:latin typeface="UTM Alexander" panose="02040603050506020204" pitchFamily="18" charset="0"/>
                <a:cs typeface="Times New Roman" panose="02020603050405020304" pitchFamily="18" charset="0"/>
              </a:rPr>
              <a:t>Cánh</a:t>
            </a:r>
            <a:r>
              <a:rPr lang="en-US" sz="3200" dirty="0">
                <a:latin typeface="UTM Alexander" panose="02040603050506020204" pitchFamily="18" charset="0"/>
                <a:cs typeface="Times New Roman" panose="02020603050405020304" pitchFamily="18" charset="0"/>
              </a:rPr>
              <a:t> </a:t>
            </a:r>
            <a:r>
              <a:rPr lang="en-US" sz="3200" dirty="0" err="1">
                <a:latin typeface="UTM Alexander" panose="02040603050506020204" pitchFamily="18" charset="0"/>
                <a:cs typeface="Times New Roman" panose="02020603050405020304" pitchFamily="18" charset="0"/>
              </a:rPr>
              <a:t>đồng</a:t>
            </a:r>
            <a:r>
              <a:rPr lang="en-US" sz="3200" dirty="0">
                <a:latin typeface="UTM Alexander" panose="02040603050506020204" pitchFamily="18" charset="0"/>
                <a:cs typeface="Times New Roman" panose="02020603050405020304" pitchFamily="18" charset="0"/>
              </a:rPr>
              <a:t> </a:t>
            </a:r>
            <a:r>
              <a:rPr lang="en-US" sz="3200" dirty="0" err="1">
                <a:latin typeface="UTM Alexander" panose="02040603050506020204" pitchFamily="18" charset="0"/>
                <a:cs typeface="Times New Roman" panose="02020603050405020304" pitchFamily="18" charset="0"/>
              </a:rPr>
              <a:t>muối</a:t>
            </a:r>
            <a:r>
              <a:rPr lang="en-US" sz="3200" dirty="0">
                <a:latin typeface="UTM Alexander" panose="02040603050506020204" pitchFamily="18" charset="0"/>
                <a:cs typeface="Times New Roman" panose="02020603050405020304" pitchFamily="18" charset="0"/>
              </a:rPr>
              <a:t> </a:t>
            </a:r>
            <a:r>
              <a:rPr lang="en-US" sz="3200" dirty="0" err="1">
                <a:latin typeface="UTM Alexander" panose="02040603050506020204" pitchFamily="18" charset="0"/>
                <a:cs typeface="Times New Roman" panose="02020603050405020304" pitchFamily="18" charset="0"/>
              </a:rPr>
              <a:t>tại</a:t>
            </a:r>
            <a:r>
              <a:rPr lang="en-US" sz="3200" dirty="0">
                <a:latin typeface="UTM Alexander" panose="02040603050506020204" pitchFamily="18" charset="0"/>
                <a:cs typeface="Times New Roman" panose="02020603050405020304" pitchFamily="18" charset="0"/>
              </a:rPr>
              <a:t> </a:t>
            </a:r>
            <a:r>
              <a:rPr lang="en-US" sz="3200" dirty="0" err="1">
                <a:latin typeface="UTM Alexander" panose="02040603050506020204" pitchFamily="18" charset="0"/>
                <a:cs typeface="Times New Roman" panose="02020603050405020304" pitchFamily="18" charset="0"/>
              </a:rPr>
              <a:t>Ninh</a:t>
            </a:r>
            <a:r>
              <a:rPr lang="en-US" sz="3200" dirty="0">
                <a:latin typeface="UTM Alexander" panose="02040603050506020204" pitchFamily="18" charset="0"/>
                <a:cs typeface="Times New Roman" panose="02020603050405020304" pitchFamily="18" charset="0"/>
              </a:rPr>
              <a:t> </a:t>
            </a:r>
            <a:r>
              <a:rPr lang="en-US" sz="3200" dirty="0" err="1">
                <a:latin typeface="UTM Alexander" panose="02040603050506020204" pitchFamily="18" charset="0"/>
                <a:cs typeface="Times New Roman" panose="02020603050405020304" pitchFamily="18" charset="0"/>
              </a:rPr>
              <a:t>Thuận</a:t>
            </a:r>
            <a:endParaRPr lang="en-US" sz="3200" dirty="0">
              <a:latin typeface="UTM Alexander"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0230356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2926" y="224588"/>
            <a:ext cx="11534274" cy="6481012"/>
          </a:xfrm>
          <a:prstGeom prst="rect">
            <a:avLst/>
          </a:prstGeom>
          <a:solidFill>
            <a:schemeClr val="bg1">
              <a:alpha val="72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muoi Sa Huynh(000024.029-000134.6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6484" y="609600"/>
            <a:ext cx="10218821" cy="5694947"/>
          </a:xfrm>
          <a:prstGeom prst="rect">
            <a:avLst/>
          </a:prstGeom>
        </p:spPr>
      </p:pic>
    </p:spTree>
    <p:extLst>
      <p:ext uri="{BB962C8B-B14F-4D97-AF65-F5344CB8AC3E}">
        <p14:creationId xmlns:p14="http://schemas.microsoft.com/office/powerpoint/2010/main" val="368171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B86D33-0E2C-4799-A9B4-3CFA82D34800}"/>
              </a:ext>
            </a:extLst>
          </p:cNvPr>
          <p:cNvGrpSpPr/>
          <p:nvPr/>
        </p:nvGrpSpPr>
        <p:grpSpPr>
          <a:xfrm>
            <a:off x="1100980" y="284439"/>
            <a:ext cx="10067763" cy="1751826"/>
            <a:chOff x="-180829" y="2659031"/>
            <a:chExt cx="2993004" cy="2302061"/>
          </a:xfrm>
        </p:grpSpPr>
        <p:sp>
          <p:nvSpPr>
            <p:cNvPr id="3" name="TextBox 2">
              <a:extLst>
                <a:ext uri="{FF2B5EF4-FFF2-40B4-BE49-F238E27FC236}">
                  <a16:creationId xmlns:a16="http://schemas.microsoft.com/office/drawing/2014/main" id="{C153C45A-B5D6-449D-95DE-B5F4E0CA7A2A}"/>
                </a:ext>
              </a:extLst>
            </p:cNvPr>
            <p:cNvSpPr txBox="1"/>
            <p:nvPr/>
          </p:nvSpPr>
          <p:spPr>
            <a:xfrm>
              <a:off x="-180829" y="2659031"/>
              <a:ext cx="2993004" cy="2302061"/>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altLang="en-US" sz="4800" b="1" dirty="0" err="1">
                  <a:solidFill>
                    <a:srgbClr val="000000"/>
                  </a:solidFill>
                  <a:latin typeface="Times New Roman" panose="02020603050405020304" pitchFamily="18" charset="0"/>
                </a:rPr>
                <a:t>Hãy</a:t>
              </a:r>
              <a:r>
                <a:rPr lang="en-US" altLang="en-US" sz="4800" b="1" dirty="0">
                  <a:solidFill>
                    <a:srgbClr val="000000"/>
                  </a:solidFill>
                  <a:latin typeface="Times New Roman" panose="02020603050405020304" pitchFamily="18" charset="0"/>
                </a:rPr>
                <a:t> </a:t>
              </a:r>
              <a:r>
                <a:rPr lang="en-US" altLang="en-US" sz="4800" b="1" dirty="0" err="1">
                  <a:solidFill>
                    <a:srgbClr val="000000"/>
                  </a:solidFill>
                  <a:latin typeface="Times New Roman" panose="02020603050405020304" pitchFamily="18" charset="0"/>
                </a:rPr>
                <a:t>sắp</a:t>
              </a:r>
              <a:r>
                <a:rPr lang="en-US" altLang="en-US" sz="4800" b="1" dirty="0">
                  <a:solidFill>
                    <a:srgbClr val="000000"/>
                  </a:solidFill>
                  <a:latin typeface="Times New Roman" panose="02020603050405020304" pitchFamily="18" charset="0"/>
                </a:rPr>
                <a:t> </a:t>
              </a:r>
              <a:r>
                <a:rPr lang="en-US" altLang="en-US" sz="4800" b="1" dirty="0" err="1">
                  <a:solidFill>
                    <a:srgbClr val="000000"/>
                  </a:solidFill>
                  <a:latin typeface="Times New Roman" panose="02020603050405020304" pitchFamily="18" charset="0"/>
                </a:rPr>
                <a:t>xếp</a:t>
              </a:r>
              <a:r>
                <a:rPr lang="en-US" altLang="en-US" sz="4800" b="1" dirty="0">
                  <a:solidFill>
                    <a:srgbClr val="000000"/>
                  </a:solidFill>
                  <a:latin typeface="Times New Roman" panose="02020603050405020304" pitchFamily="18" charset="0"/>
                </a:rPr>
                <a:t> </a:t>
              </a:r>
              <a:r>
                <a:rPr lang="en-US" altLang="en-US" sz="4800" b="1" dirty="0" err="1">
                  <a:solidFill>
                    <a:srgbClr val="000000"/>
                  </a:solidFill>
                  <a:latin typeface="Times New Roman" panose="02020603050405020304" pitchFamily="18" charset="0"/>
                </a:rPr>
                <a:t>các</a:t>
              </a:r>
              <a:r>
                <a:rPr lang="en-US" altLang="en-US" sz="4800" b="1" dirty="0">
                  <a:solidFill>
                    <a:srgbClr val="000000"/>
                  </a:solidFill>
                  <a:latin typeface="Times New Roman" panose="02020603050405020304" pitchFamily="18" charset="0"/>
                </a:rPr>
                <a:t> </a:t>
              </a:r>
              <a:r>
                <a:rPr lang="en-US" altLang="en-US" sz="4800" b="1" dirty="0" err="1">
                  <a:solidFill>
                    <a:srgbClr val="000000"/>
                  </a:solidFill>
                  <a:latin typeface="Times New Roman" panose="02020603050405020304" pitchFamily="18" charset="0"/>
                </a:rPr>
                <a:t>hình</a:t>
              </a:r>
              <a:r>
                <a:rPr lang="en-US" altLang="en-US" sz="4800" b="1" dirty="0">
                  <a:solidFill>
                    <a:srgbClr val="000000"/>
                  </a:solidFill>
                  <a:latin typeface="Times New Roman" panose="02020603050405020304" pitchFamily="18" charset="0"/>
                </a:rPr>
                <a:t> </a:t>
              </a:r>
              <a:r>
                <a:rPr lang="en-US" altLang="en-US" sz="4800" b="1" dirty="0" err="1">
                  <a:solidFill>
                    <a:srgbClr val="000000"/>
                  </a:solidFill>
                  <a:latin typeface="Times New Roman" panose="02020603050405020304" pitchFamily="18" charset="0"/>
                </a:rPr>
                <a:t>theo</a:t>
              </a:r>
              <a:r>
                <a:rPr lang="en-US" altLang="en-US" sz="4800" b="1" dirty="0">
                  <a:solidFill>
                    <a:srgbClr val="000000"/>
                  </a:solidFill>
                  <a:latin typeface="Times New Roman" panose="02020603050405020304" pitchFamily="18" charset="0"/>
                </a:rPr>
                <a:t> </a:t>
              </a:r>
              <a:r>
                <a:rPr lang="en-US" altLang="en-US" sz="4800" b="1" dirty="0" err="1">
                  <a:solidFill>
                    <a:srgbClr val="000000"/>
                  </a:solidFill>
                  <a:latin typeface="Times New Roman" panose="02020603050405020304" pitchFamily="18" charset="0"/>
                </a:rPr>
                <a:t>nhóm</a:t>
              </a:r>
              <a:r>
                <a:rPr lang="en-US" altLang="en-US" sz="4800" b="1" dirty="0">
                  <a:solidFill>
                    <a:srgbClr val="000000"/>
                  </a:solidFill>
                  <a:latin typeface="Times New Roman" panose="02020603050405020304" pitchFamily="18" charset="0"/>
                </a:rPr>
                <a:t> </a:t>
              </a:r>
              <a:r>
                <a:rPr lang="en-US" altLang="en-US" sz="4800" b="1" dirty="0" err="1">
                  <a:solidFill>
                    <a:srgbClr val="000000"/>
                  </a:solidFill>
                  <a:latin typeface="Times New Roman" panose="02020603050405020304" pitchFamily="18" charset="0"/>
                </a:rPr>
                <a:t>ngành</a:t>
              </a:r>
              <a:r>
                <a:rPr lang="en-US" altLang="en-US" sz="4800" b="1" dirty="0">
                  <a:solidFill>
                    <a:srgbClr val="000000"/>
                  </a:solidFill>
                  <a:latin typeface="Times New Roman" panose="02020603050405020304" pitchFamily="18" charset="0"/>
                </a:rPr>
                <a:t> </a:t>
              </a:r>
              <a:r>
                <a:rPr lang="en-US" altLang="en-US" sz="4800" b="1" dirty="0" err="1">
                  <a:solidFill>
                    <a:srgbClr val="000000"/>
                  </a:solidFill>
                  <a:latin typeface="Times New Roman" panose="02020603050405020304" pitchFamily="18" charset="0"/>
                </a:rPr>
                <a:t>sản</a:t>
              </a:r>
              <a:r>
                <a:rPr lang="en-US" altLang="en-US" sz="4800" b="1" dirty="0">
                  <a:solidFill>
                    <a:srgbClr val="000000"/>
                  </a:solidFill>
                  <a:latin typeface="Times New Roman" panose="02020603050405020304" pitchFamily="18" charset="0"/>
                </a:rPr>
                <a:t> </a:t>
              </a:r>
              <a:r>
                <a:rPr lang="en-US" altLang="en-US" sz="4800" b="1" dirty="0" err="1">
                  <a:solidFill>
                    <a:srgbClr val="000000"/>
                  </a:solidFill>
                  <a:latin typeface="Times New Roman" panose="02020603050405020304" pitchFamily="18" charset="0"/>
                </a:rPr>
                <a:t>xuất</a:t>
              </a:r>
              <a:r>
                <a:rPr lang="en-US" altLang="en-US" sz="4800" b="1" dirty="0">
                  <a:solidFill>
                    <a:srgbClr val="000000"/>
                  </a:solidFill>
                  <a:latin typeface="Times New Roman" panose="02020603050405020304" pitchFamily="18" charset="0"/>
                </a:rPr>
                <a:t> </a:t>
              </a:r>
              <a:r>
                <a:rPr lang="en-US" altLang="en-US" sz="4800" b="1" dirty="0" err="1">
                  <a:solidFill>
                    <a:srgbClr val="000000"/>
                  </a:solidFill>
                  <a:latin typeface="Times New Roman" panose="02020603050405020304" pitchFamily="18" charset="0"/>
                </a:rPr>
                <a:t>cho</a:t>
              </a:r>
              <a:r>
                <a:rPr lang="en-US" altLang="en-US" sz="4800" b="1" dirty="0">
                  <a:solidFill>
                    <a:srgbClr val="000000"/>
                  </a:solidFill>
                  <a:latin typeface="Times New Roman" panose="02020603050405020304" pitchFamily="18" charset="0"/>
                </a:rPr>
                <a:t> </a:t>
              </a:r>
              <a:r>
                <a:rPr lang="en-US" altLang="en-US" sz="4800" b="1" dirty="0" err="1">
                  <a:solidFill>
                    <a:srgbClr val="000000"/>
                  </a:solidFill>
                  <a:latin typeface="Times New Roman" panose="02020603050405020304" pitchFamily="18" charset="0"/>
                </a:rPr>
                <a:t>phù</a:t>
              </a:r>
              <a:r>
                <a:rPr lang="en-US" altLang="en-US" sz="4800" b="1" dirty="0">
                  <a:solidFill>
                    <a:srgbClr val="000000"/>
                  </a:solidFill>
                  <a:latin typeface="Times New Roman" panose="02020603050405020304" pitchFamily="18" charset="0"/>
                </a:rPr>
                <a:t> </a:t>
              </a:r>
              <a:r>
                <a:rPr lang="en-US" altLang="en-US" sz="4800" b="1" dirty="0" err="1">
                  <a:solidFill>
                    <a:srgbClr val="000000"/>
                  </a:solidFill>
                  <a:latin typeface="Times New Roman" panose="02020603050405020304" pitchFamily="18" charset="0"/>
                </a:rPr>
                <a:t>hợp</a:t>
              </a:r>
              <a:endParaRPr lang="en-US" sz="4500" b="1" dirty="0">
                <a:solidFill>
                  <a:srgbClr val="C00000"/>
                </a:solidFill>
                <a:latin typeface="Times New Roman" panose="02020603050405020304" pitchFamily="18" charset="0"/>
                <a:cs typeface="Times New Roman" panose="02020603050405020304" pitchFamily="18" charset="0"/>
              </a:endParaRPr>
            </a:p>
          </p:txBody>
        </p:sp>
        <p:grpSp>
          <p:nvGrpSpPr>
            <p:cNvPr id="4"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5"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graphicFrame>
        <p:nvGraphicFramePr>
          <p:cNvPr id="8" name="Table 7"/>
          <p:cNvGraphicFramePr>
            <a:graphicFrameLocks noGrp="1"/>
          </p:cNvGraphicFramePr>
          <p:nvPr>
            <p:extLst>
              <p:ext uri="{D42A27DB-BD31-4B8C-83A1-F6EECF244321}">
                <p14:modId xmlns:p14="http://schemas.microsoft.com/office/powerpoint/2010/main" val="3145871177"/>
              </p:ext>
            </p:extLst>
          </p:nvPr>
        </p:nvGraphicFramePr>
        <p:xfrm>
          <a:off x="1319349" y="2464525"/>
          <a:ext cx="9705701" cy="4023045"/>
        </p:xfrm>
        <a:graphic>
          <a:graphicData uri="http://schemas.openxmlformats.org/drawingml/2006/table">
            <a:tbl>
              <a:tblPr>
                <a:tableStyleId>{8799B23B-EC83-4686-B30A-512413B5E67A}</a:tableStyleId>
              </a:tblPr>
              <a:tblGrid>
                <a:gridCol w="2224222">
                  <a:extLst>
                    <a:ext uri="{9D8B030D-6E8A-4147-A177-3AD203B41FA5}">
                      <a16:colId xmlns:a16="http://schemas.microsoft.com/office/drawing/2014/main" val="20000"/>
                    </a:ext>
                  </a:extLst>
                </a:gridCol>
                <a:gridCol w="2426426">
                  <a:extLst>
                    <a:ext uri="{9D8B030D-6E8A-4147-A177-3AD203B41FA5}">
                      <a16:colId xmlns:a16="http://schemas.microsoft.com/office/drawing/2014/main" val="20001"/>
                    </a:ext>
                  </a:extLst>
                </a:gridCol>
                <a:gridCol w="2931931">
                  <a:extLst>
                    <a:ext uri="{9D8B030D-6E8A-4147-A177-3AD203B41FA5}">
                      <a16:colId xmlns:a16="http://schemas.microsoft.com/office/drawing/2014/main" val="20002"/>
                    </a:ext>
                  </a:extLst>
                </a:gridCol>
                <a:gridCol w="2123122">
                  <a:extLst>
                    <a:ext uri="{9D8B030D-6E8A-4147-A177-3AD203B41FA5}">
                      <a16:colId xmlns:a16="http://schemas.microsoft.com/office/drawing/2014/main" val="20003"/>
                    </a:ext>
                  </a:extLst>
                </a:gridCol>
              </a:tblGrid>
              <a:tr h="1371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3200" u="none" strike="noStrike" cap="none" normalizeH="0" baseline="0" dirty="0" smtClean="0">
                        <a:ln>
                          <a:noFill/>
                        </a:ln>
                        <a:effectLst/>
                        <a:latin typeface="UTM Americana EB" panose="020406030505060202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err="1" smtClean="0">
                          <a:ln>
                            <a:noFill/>
                          </a:ln>
                          <a:solidFill>
                            <a:srgbClr val="0000FF"/>
                          </a:solidFill>
                          <a:effectLst/>
                          <a:latin typeface="UTM Americana EB" panose="02040603050506020204" pitchFamily="18" charset="0"/>
                        </a:rPr>
                        <a:t>Trồng</a:t>
                      </a:r>
                      <a:r>
                        <a:rPr kumimoji="0" lang="en-US" sz="3200" b="1" u="none" strike="noStrike" cap="none" normalizeH="0" baseline="0" dirty="0" smtClean="0">
                          <a:ln>
                            <a:noFill/>
                          </a:ln>
                          <a:solidFill>
                            <a:srgbClr val="0000FF"/>
                          </a:solidFill>
                          <a:effectLst/>
                          <a:latin typeface="UTM Americana EB" panose="02040603050506020204" pitchFamily="18" charset="0"/>
                        </a:rPr>
                        <a:t> </a:t>
                      </a:r>
                      <a:r>
                        <a:rPr kumimoji="0" lang="en-US" sz="3200" b="1" u="none" strike="noStrike" cap="none" normalizeH="0" baseline="0" dirty="0" err="1" smtClean="0">
                          <a:ln>
                            <a:noFill/>
                          </a:ln>
                          <a:solidFill>
                            <a:srgbClr val="0000FF"/>
                          </a:solidFill>
                          <a:effectLst/>
                          <a:latin typeface="UTM Americana EB" panose="02040603050506020204" pitchFamily="18" charset="0"/>
                        </a:rPr>
                        <a:t>trọt</a:t>
                      </a:r>
                      <a:endParaRPr kumimoji="0" lang="en-US" sz="3200" b="1" i="0" u="none" strike="noStrike" cap="none" normalizeH="0" baseline="0" dirty="0" smtClean="0">
                        <a:ln>
                          <a:noFill/>
                        </a:ln>
                        <a:solidFill>
                          <a:srgbClr val="0000FF"/>
                        </a:solidFill>
                        <a:effectLst/>
                        <a:latin typeface="UTM Americana EB" panose="02040603050506020204" pitchFamily="18" charset="0"/>
                      </a:endParaRPr>
                    </a:p>
                  </a:txBody>
                  <a:tcPr marT="45715" marB="45715" horzOverflow="overflow">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3200" u="none" strike="noStrike" cap="none" normalizeH="0" baseline="0" dirty="0" smtClean="0">
                        <a:ln>
                          <a:noFill/>
                        </a:ln>
                        <a:effectLst/>
                        <a:latin typeface="UTM Americana EB" panose="020406030505060202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err="1" smtClean="0">
                          <a:ln>
                            <a:noFill/>
                          </a:ln>
                          <a:solidFill>
                            <a:srgbClr val="0000FF"/>
                          </a:solidFill>
                          <a:effectLst/>
                          <a:latin typeface="UTM Americana EB" panose="02040603050506020204" pitchFamily="18" charset="0"/>
                        </a:rPr>
                        <a:t>Chăn</a:t>
                      </a:r>
                      <a:r>
                        <a:rPr kumimoji="0" lang="en-US" sz="3200" b="1" u="none" strike="noStrike" cap="none" normalizeH="0" baseline="0" dirty="0" smtClean="0">
                          <a:ln>
                            <a:noFill/>
                          </a:ln>
                          <a:solidFill>
                            <a:srgbClr val="0000FF"/>
                          </a:solidFill>
                          <a:effectLst/>
                          <a:latin typeface="UTM Americana EB" panose="02040603050506020204" pitchFamily="18" charset="0"/>
                        </a:rPr>
                        <a:t> </a:t>
                      </a:r>
                      <a:r>
                        <a:rPr kumimoji="0" lang="en-US" sz="3200" b="1" u="none" strike="noStrike" cap="none" normalizeH="0" baseline="0" dirty="0" err="1" smtClean="0">
                          <a:ln>
                            <a:noFill/>
                          </a:ln>
                          <a:solidFill>
                            <a:srgbClr val="0000FF"/>
                          </a:solidFill>
                          <a:effectLst/>
                          <a:latin typeface="UTM Americana EB" panose="02040603050506020204" pitchFamily="18" charset="0"/>
                        </a:rPr>
                        <a:t>nuôi</a:t>
                      </a:r>
                      <a:endParaRPr kumimoji="0" lang="en-US" sz="3200" b="1" i="0" u="none" strike="noStrike" cap="none" normalizeH="0" baseline="0" dirty="0" smtClean="0">
                        <a:ln>
                          <a:noFill/>
                        </a:ln>
                        <a:solidFill>
                          <a:srgbClr val="0000FF"/>
                        </a:solidFill>
                        <a:effectLst/>
                        <a:latin typeface="UTM Americana EB" panose="02040603050506020204" pitchFamily="18" charset="0"/>
                      </a:endParaRPr>
                    </a:p>
                  </a:txBody>
                  <a:tcPr marT="45715" marB="45715" horzOverflow="overflow">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err="1" smtClean="0">
                          <a:ln>
                            <a:noFill/>
                          </a:ln>
                          <a:solidFill>
                            <a:srgbClr val="0000FF"/>
                          </a:solidFill>
                          <a:effectLst/>
                          <a:latin typeface="UTM Americana EB" panose="02040603050506020204" pitchFamily="18" charset="0"/>
                        </a:rPr>
                        <a:t>Nuôi</a:t>
                      </a:r>
                      <a:r>
                        <a:rPr kumimoji="0" lang="en-US" sz="3200" b="1" u="none" strike="noStrike" cap="none" normalizeH="0" baseline="0" dirty="0" smtClean="0">
                          <a:ln>
                            <a:noFill/>
                          </a:ln>
                          <a:solidFill>
                            <a:srgbClr val="0000FF"/>
                          </a:solidFill>
                          <a:effectLst/>
                          <a:latin typeface="UTM Americana EB" panose="02040603050506020204" pitchFamily="18" charset="0"/>
                        </a:rPr>
                        <a:t> </a:t>
                      </a:r>
                      <a:r>
                        <a:rPr kumimoji="0" lang="en-US" sz="3200" b="1" u="none" strike="noStrike" cap="none" normalizeH="0" baseline="0" dirty="0" err="1" smtClean="0">
                          <a:ln>
                            <a:noFill/>
                          </a:ln>
                          <a:solidFill>
                            <a:srgbClr val="0000FF"/>
                          </a:solidFill>
                          <a:effectLst/>
                          <a:latin typeface="UTM Americana EB" panose="02040603050506020204" pitchFamily="18" charset="0"/>
                        </a:rPr>
                        <a:t>trồng</a:t>
                      </a:r>
                      <a:r>
                        <a:rPr kumimoji="0" lang="en-US" sz="3200" b="1" u="none" strike="noStrike" cap="none" normalizeH="0" baseline="0" dirty="0" smtClean="0">
                          <a:ln>
                            <a:noFill/>
                          </a:ln>
                          <a:solidFill>
                            <a:srgbClr val="0000FF"/>
                          </a:solidFill>
                          <a:effectLst/>
                          <a:latin typeface="UTM Americana EB" panose="02040603050506020204" pitchFamily="18" charset="0"/>
                        </a:rPr>
                        <a:t> </a:t>
                      </a:r>
                      <a:r>
                        <a:rPr kumimoji="0" lang="en-US" sz="3200" b="1" u="none" strike="noStrike" cap="none" normalizeH="0" baseline="0" dirty="0" err="1" smtClean="0">
                          <a:ln>
                            <a:noFill/>
                          </a:ln>
                          <a:solidFill>
                            <a:srgbClr val="0000FF"/>
                          </a:solidFill>
                          <a:effectLst/>
                          <a:latin typeface="UTM Americana EB" panose="02040603050506020204" pitchFamily="18" charset="0"/>
                        </a:rPr>
                        <a:t>và</a:t>
                      </a:r>
                      <a:r>
                        <a:rPr kumimoji="0" lang="en-US" sz="3200" b="1" u="none" strike="noStrike" cap="none" normalizeH="0" baseline="0" dirty="0" smtClean="0">
                          <a:ln>
                            <a:noFill/>
                          </a:ln>
                          <a:solidFill>
                            <a:srgbClr val="0000FF"/>
                          </a:solidFill>
                          <a:effectLst/>
                          <a:latin typeface="UTM Americana EB" panose="02040603050506020204" pitchFamily="18" charset="0"/>
                        </a:rPr>
                        <a:t> </a:t>
                      </a:r>
                      <a:r>
                        <a:rPr kumimoji="0" lang="en-US" sz="3200" b="1" u="none" strike="noStrike" cap="none" normalizeH="0" baseline="0" dirty="0" err="1" smtClean="0">
                          <a:ln>
                            <a:noFill/>
                          </a:ln>
                          <a:solidFill>
                            <a:srgbClr val="0000FF"/>
                          </a:solidFill>
                          <a:effectLst/>
                          <a:latin typeface="UTM Americana EB" panose="02040603050506020204" pitchFamily="18" charset="0"/>
                        </a:rPr>
                        <a:t>đánh</a:t>
                      </a:r>
                      <a:r>
                        <a:rPr kumimoji="0" lang="en-US" sz="3200" b="1" u="none" strike="noStrike" cap="none" normalizeH="0" baseline="0" dirty="0" smtClean="0">
                          <a:ln>
                            <a:noFill/>
                          </a:ln>
                          <a:solidFill>
                            <a:srgbClr val="0000FF"/>
                          </a:solidFill>
                          <a:effectLst/>
                          <a:latin typeface="UTM Americana EB" panose="02040603050506020204" pitchFamily="18" charset="0"/>
                        </a:rPr>
                        <a:t> </a:t>
                      </a:r>
                      <a:r>
                        <a:rPr kumimoji="0" lang="en-US" sz="3200" b="1" u="none" strike="noStrike" cap="none" normalizeH="0" baseline="0" dirty="0" err="1" smtClean="0">
                          <a:ln>
                            <a:noFill/>
                          </a:ln>
                          <a:solidFill>
                            <a:srgbClr val="0000FF"/>
                          </a:solidFill>
                          <a:effectLst/>
                          <a:latin typeface="UTM Americana EB" panose="02040603050506020204" pitchFamily="18" charset="0"/>
                        </a:rPr>
                        <a:t>bắt</a:t>
                      </a:r>
                      <a:r>
                        <a:rPr kumimoji="0" lang="en-US" sz="3200" b="1" u="none" strike="noStrike" cap="none" normalizeH="0" baseline="0" dirty="0" smtClean="0">
                          <a:ln>
                            <a:noFill/>
                          </a:ln>
                          <a:solidFill>
                            <a:srgbClr val="0000FF"/>
                          </a:solidFill>
                          <a:effectLst/>
                          <a:latin typeface="UTM Americana EB" panose="02040603050506020204" pitchFamily="18" charset="0"/>
                        </a:rPr>
                        <a:t> </a:t>
                      </a:r>
                      <a:r>
                        <a:rPr kumimoji="0" lang="en-US" sz="3200" b="1" u="none" strike="noStrike" cap="none" normalizeH="0" baseline="0" dirty="0" err="1" smtClean="0">
                          <a:ln>
                            <a:noFill/>
                          </a:ln>
                          <a:solidFill>
                            <a:srgbClr val="0000FF"/>
                          </a:solidFill>
                          <a:effectLst/>
                          <a:latin typeface="UTM Americana EB" panose="02040603050506020204" pitchFamily="18" charset="0"/>
                        </a:rPr>
                        <a:t>thủy</a:t>
                      </a:r>
                      <a:r>
                        <a:rPr kumimoji="0" lang="en-US" sz="3200" b="1" u="none" strike="noStrike" cap="none" normalizeH="0" baseline="0" dirty="0" smtClean="0">
                          <a:ln>
                            <a:noFill/>
                          </a:ln>
                          <a:solidFill>
                            <a:srgbClr val="0000FF"/>
                          </a:solidFill>
                          <a:effectLst/>
                          <a:latin typeface="UTM Americana EB" panose="02040603050506020204" pitchFamily="18" charset="0"/>
                        </a:rPr>
                        <a:t> </a:t>
                      </a:r>
                      <a:r>
                        <a:rPr kumimoji="0" lang="en-US" sz="3200" b="1" u="none" strike="noStrike" cap="none" normalizeH="0" baseline="0" dirty="0" err="1" smtClean="0">
                          <a:ln>
                            <a:noFill/>
                          </a:ln>
                          <a:solidFill>
                            <a:srgbClr val="0000FF"/>
                          </a:solidFill>
                          <a:effectLst/>
                          <a:latin typeface="UTM Americana EB" panose="02040603050506020204" pitchFamily="18" charset="0"/>
                        </a:rPr>
                        <a:t>sản</a:t>
                      </a:r>
                      <a:endParaRPr kumimoji="0" lang="en-US" sz="3200" b="1" i="0" u="none" strike="noStrike" cap="none" normalizeH="0" baseline="0" dirty="0" smtClean="0">
                        <a:ln>
                          <a:noFill/>
                        </a:ln>
                        <a:solidFill>
                          <a:srgbClr val="0000FF"/>
                        </a:solidFill>
                        <a:effectLst/>
                        <a:latin typeface="UTM Americana EB" panose="02040603050506020204" pitchFamily="18" charset="0"/>
                      </a:endParaRPr>
                    </a:p>
                  </a:txBody>
                  <a:tcPr marT="45715" marB="45715" horzOverflow="overflow">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err="1" smtClean="0">
                          <a:ln>
                            <a:noFill/>
                          </a:ln>
                          <a:solidFill>
                            <a:srgbClr val="0000FF"/>
                          </a:solidFill>
                          <a:effectLst/>
                          <a:latin typeface="UTM Americana EB" panose="02040603050506020204" pitchFamily="18" charset="0"/>
                        </a:rPr>
                        <a:t>Các</a:t>
                      </a:r>
                      <a:r>
                        <a:rPr kumimoji="0" lang="en-US" sz="3200" b="1" u="none" strike="noStrike" cap="none" normalizeH="0" baseline="0" dirty="0" smtClean="0">
                          <a:ln>
                            <a:noFill/>
                          </a:ln>
                          <a:solidFill>
                            <a:srgbClr val="0000FF"/>
                          </a:solidFill>
                          <a:effectLst/>
                          <a:latin typeface="UTM Americana EB" panose="02040603050506020204" pitchFamily="18" charset="0"/>
                        </a:rPr>
                        <a:t> </a:t>
                      </a:r>
                      <a:r>
                        <a:rPr kumimoji="0" lang="en-US" sz="3200" b="1" u="none" strike="noStrike" cap="none" normalizeH="0" baseline="0" dirty="0" err="1" smtClean="0">
                          <a:ln>
                            <a:noFill/>
                          </a:ln>
                          <a:solidFill>
                            <a:srgbClr val="0000FF"/>
                          </a:solidFill>
                          <a:effectLst/>
                          <a:latin typeface="UTM Americana EB" panose="02040603050506020204" pitchFamily="18" charset="0"/>
                        </a:rPr>
                        <a:t>ngành</a:t>
                      </a:r>
                      <a:r>
                        <a:rPr kumimoji="0" lang="en-US" sz="3200" b="1" u="none" strike="noStrike" cap="none" normalizeH="0" baseline="0" dirty="0" smtClean="0">
                          <a:ln>
                            <a:noFill/>
                          </a:ln>
                          <a:solidFill>
                            <a:srgbClr val="0000FF"/>
                          </a:solidFill>
                          <a:effectLst/>
                          <a:latin typeface="UTM Americana EB" panose="02040603050506020204" pitchFamily="18" charset="0"/>
                        </a:rPr>
                        <a:t> </a:t>
                      </a:r>
                      <a:r>
                        <a:rPr kumimoji="0" lang="en-US" sz="3200" b="1" u="none" strike="noStrike" cap="none" normalizeH="0" baseline="0" dirty="0" err="1" smtClean="0">
                          <a:ln>
                            <a:noFill/>
                          </a:ln>
                          <a:solidFill>
                            <a:srgbClr val="0000FF"/>
                          </a:solidFill>
                          <a:effectLst/>
                          <a:latin typeface="UTM Americana EB" panose="02040603050506020204" pitchFamily="18" charset="0"/>
                        </a:rPr>
                        <a:t>khác</a:t>
                      </a:r>
                      <a:endParaRPr kumimoji="0" lang="en-US" sz="3200" b="1" i="0" u="none" strike="noStrike" cap="none" normalizeH="0" baseline="0" dirty="0" smtClean="0">
                        <a:ln>
                          <a:noFill/>
                        </a:ln>
                        <a:solidFill>
                          <a:srgbClr val="0000FF"/>
                        </a:solidFill>
                        <a:effectLst/>
                        <a:latin typeface="UTM Americana EB" panose="02040603050506020204" pitchFamily="18" charset="0"/>
                      </a:endParaRPr>
                    </a:p>
                  </a:txBody>
                  <a:tcPr marT="45715" marB="45715" horzOverflow="overflow">
                    <a:solidFill>
                      <a:schemeClr val="accent1">
                        <a:lumMod val="20000"/>
                        <a:lumOff val="80000"/>
                      </a:schemeClr>
                    </a:solidFill>
                  </a:tcPr>
                </a:tc>
                <a:extLst>
                  <a:ext uri="{0D108BD9-81ED-4DB2-BD59-A6C34878D82A}">
                    <a16:rowId xmlns:a16="http://schemas.microsoft.com/office/drawing/2014/main" val="10000"/>
                  </a:ext>
                </a:extLst>
              </a:tr>
              <a:tr h="2468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4D4D4D"/>
                        </a:solidFill>
                        <a:effectLst/>
                        <a:latin typeface="Arial" charset="0"/>
                      </a:endParaRPr>
                    </a:p>
                  </a:txBody>
                  <a:tcPr marT="45715" marB="45715"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4D4D4D"/>
                        </a:solidFill>
                        <a:effectLst/>
                        <a:latin typeface="Arial" charset="0"/>
                      </a:endParaRPr>
                    </a:p>
                  </a:txBody>
                  <a:tcPr marT="45715" marB="45715"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4D4D4D"/>
                        </a:solidFill>
                        <a:effectLst/>
                        <a:latin typeface="Arial" charset="0"/>
                      </a:endParaRPr>
                    </a:p>
                  </a:txBody>
                  <a:tcPr marT="45715" marB="45715"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4D4D4D"/>
                        </a:solidFill>
                        <a:effectLst/>
                        <a:latin typeface="Arial" charset="0"/>
                      </a:endParaRPr>
                    </a:p>
                  </a:txBody>
                  <a:tcPr marT="45715" marB="45715" horzOverflow="overflow">
                    <a:solidFill>
                      <a:schemeClr val="bg1"/>
                    </a:solidFill>
                  </a:tcPr>
                </a:tc>
                <a:extLst>
                  <a:ext uri="{0D108BD9-81ED-4DB2-BD59-A6C34878D82A}">
                    <a16:rowId xmlns:a16="http://schemas.microsoft.com/office/drawing/2014/main" val="10001"/>
                  </a:ext>
                </a:extLst>
              </a:tr>
            </a:tbl>
          </a:graphicData>
        </a:graphic>
      </p:graphicFrame>
      <p:grpSp>
        <p:nvGrpSpPr>
          <p:cNvPr id="9" name="Group 8">
            <a:extLst>
              <a:ext uri="{FF2B5EF4-FFF2-40B4-BE49-F238E27FC236}">
                <a16:creationId xmlns:a16="http://schemas.microsoft.com/office/drawing/2014/main" id="{38DD0408-CB6D-4B43-A5A2-AF6553C73760}"/>
              </a:ext>
            </a:extLst>
          </p:cNvPr>
          <p:cNvGrpSpPr/>
          <p:nvPr/>
        </p:nvGrpSpPr>
        <p:grpSpPr>
          <a:xfrm>
            <a:off x="7147179" y="4676503"/>
            <a:ext cx="4622456" cy="2181497"/>
            <a:chOff x="2677480" y="252064"/>
            <a:chExt cx="6575934" cy="4824537"/>
          </a:xfrm>
        </p:grpSpPr>
        <p:sp>
          <p:nvSpPr>
            <p:cNvPr id="10" name="Freeform: Shape 4">
              <a:extLst>
                <a:ext uri="{FF2B5EF4-FFF2-40B4-BE49-F238E27FC236}">
                  <a16:creationId xmlns:a16="http://schemas.microsoft.com/office/drawing/2014/main" id="{A7A1B5D2-C1C7-489B-B598-2305BC62AB8D}"/>
                </a:ext>
              </a:extLst>
            </p:cNvPr>
            <p:cNvSpPr/>
            <p:nvPr/>
          </p:nvSpPr>
          <p:spPr>
            <a:xfrm>
              <a:off x="2833475" y="596656"/>
              <a:ext cx="6174137" cy="3691646"/>
            </a:xfrm>
            <a:custGeom>
              <a:avLst/>
              <a:gdLst>
                <a:gd name="connsiteX0" fmla="*/ 913025 w 6174137"/>
                <a:gd name="connsiteY0" fmla="*/ 165344 h 3691646"/>
                <a:gd name="connsiteX1" fmla="*/ 201825 w 6174137"/>
                <a:gd name="connsiteY1" fmla="*/ 292344 h 3691646"/>
                <a:gd name="connsiteX2" fmla="*/ 11325 w 6174137"/>
                <a:gd name="connsiteY2" fmla="*/ 965444 h 3691646"/>
                <a:gd name="connsiteX3" fmla="*/ 62125 w 6174137"/>
                <a:gd name="connsiteY3" fmla="*/ 2959344 h 3691646"/>
                <a:gd name="connsiteX4" fmla="*/ 392325 w 6174137"/>
                <a:gd name="connsiteY4" fmla="*/ 3594344 h 3691646"/>
                <a:gd name="connsiteX5" fmla="*/ 2170325 w 6174137"/>
                <a:gd name="connsiteY5" fmla="*/ 3670544 h 3691646"/>
                <a:gd name="connsiteX6" fmla="*/ 5408825 w 6174137"/>
                <a:gd name="connsiteY6" fmla="*/ 3403844 h 3691646"/>
                <a:gd name="connsiteX7" fmla="*/ 6043825 w 6174137"/>
                <a:gd name="connsiteY7" fmla="*/ 3251444 h 3691646"/>
                <a:gd name="connsiteX8" fmla="*/ 6170825 w 6174137"/>
                <a:gd name="connsiteY8" fmla="*/ 1790944 h 3691646"/>
                <a:gd name="connsiteX9" fmla="*/ 6094625 w 6174137"/>
                <a:gd name="connsiteY9" fmla="*/ 279644 h 3691646"/>
                <a:gd name="connsiteX10" fmla="*/ 5675525 w 6174137"/>
                <a:gd name="connsiteY10" fmla="*/ 244 h 3691646"/>
                <a:gd name="connsiteX11" fmla="*/ 913025 w 6174137"/>
                <a:gd name="connsiteY11" fmla="*/ 165344 h 36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74137" h="3691646">
                  <a:moveTo>
                    <a:pt x="913025" y="165344"/>
                  </a:moveTo>
                  <a:cubicBezTo>
                    <a:pt x="632566" y="162169"/>
                    <a:pt x="352108" y="158994"/>
                    <a:pt x="201825" y="292344"/>
                  </a:cubicBezTo>
                  <a:cubicBezTo>
                    <a:pt x="51542" y="425694"/>
                    <a:pt x="34608" y="520944"/>
                    <a:pt x="11325" y="965444"/>
                  </a:cubicBezTo>
                  <a:cubicBezTo>
                    <a:pt x="-11958" y="1409944"/>
                    <a:pt x="-1375" y="2521194"/>
                    <a:pt x="62125" y="2959344"/>
                  </a:cubicBezTo>
                  <a:cubicBezTo>
                    <a:pt x="125625" y="3397494"/>
                    <a:pt x="40958" y="3475811"/>
                    <a:pt x="392325" y="3594344"/>
                  </a:cubicBezTo>
                  <a:cubicBezTo>
                    <a:pt x="743692" y="3712877"/>
                    <a:pt x="1334242" y="3702294"/>
                    <a:pt x="2170325" y="3670544"/>
                  </a:cubicBezTo>
                  <a:cubicBezTo>
                    <a:pt x="3006408" y="3638794"/>
                    <a:pt x="4763242" y="3473694"/>
                    <a:pt x="5408825" y="3403844"/>
                  </a:cubicBezTo>
                  <a:cubicBezTo>
                    <a:pt x="6054408" y="3333994"/>
                    <a:pt x="5916825" y="3520261"/>
                    <a:pt x="6043825" y="3251444"/>
                  </a:cubicBezTo>
                  <a:cubicBezTo>
                    <a:pt x="6170825" y="2982627"/>
                    <a:pt x="6162358" y="2286244"/>
                    <a:pt x="6170825" y="1790944"/>
                  </a:cubicBezTo>
                  <a:cubicBezTo>
                    <a:pt x="6179292" y="1295644"/>
                    <a:pt x="6177175" y="578094"/>
                    <a:pt x="6094625" y="279644"/>
                  </a:cubicBezTo>
                  <a:cubicBezTo>
                    <a:pt x="6012075" y="-18806"/>
                    <a:pt x="5675525" y="244"/>
                    <a:pt x="5675525" y="244"/>
                  </a:cubicBezTo>
                  <a:lnTo>
                    <a:pt x="913025" y="165344"/>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8A43F43-001B-41A4-8223-AB796B92061C}"/>
                </a:ext>
              </a:extLst>
            </p:cNvPr>
            <p:cNvPicPr>
              <a:picLocks noChangeAspect="1"/>
            </p:cNvPicPr>
            <p:nvPr/>
          </p:nvPicPr>
          <p:blipFill rotWithShape="1">
            <a:blip r:embed="rId2">
              <a:extLst>
                <a:ext uri="{28A0092B-C50C-407E-A947-70E740481C1C}">
                  <a14:useLocalDpi xmlns:a14="http://schemas.microsoft.com/office/drawing/2010/main" val="0"/>
                </a:ext>
              </a:extLst>
            </a:blip>
            <a:srcRect l="13924" t="21613" r="9831" b="22448"/>
            <a:stretch/>
          </p:blipFill>
          <p:spPr>
            <a:xfrm>
              <a:off x="2677480" y="252064"/>
              <a:ext cx="6575934" cy="4824537"/>
            </a:xfrm>
            <a:prstGeom prst="rect">
              <a:avLst/>
            </a:prstGeom>
          </p:spPr>
        </p:pic>
      </p:grpSp>
      <p:sp>
        <p:nvSpPr>
          <p:cNvPr id="12" name="TextBox 11"/>
          <p:cNvSpPr txBox="1"/>
          <p:nvPr/>
        </p:nvSpPr>
        <p:spPr>
          <a:xfrm>
            <a:off x="6964688" y="5128327"/>
            <a:ext cx="4637314" cy="1077218"/>
          </a:xfrm>
          <a:prstGeom prst="rect">
            <a:avLst/>
          </a:prstGeom>
          <a:noFill/>
        </p:spPr>
        <p:txBody>
          <a:bodyPr wrap="square" rtlCol="0">
            <a:spAutoFit/>
          </a:bodyPr>
          <a:lstStyle/>
          <a:p>
            <a:pPr algn="ctr"/>
            <a:r>
              <a:rPr lang="en-US" sz="3200" dirty="0" err="1" smtClean="0">
                <a:solidFill>
                  <a:srgbClr val="FFC000"/>
                </a:solidFill>
                <a:latin typeface="UTM Bienvenue" panose="02040603050506020204" pitchFamily="18" charset="0"/>
              </a:rPr>
              <a:t>Thảo</a:t>
            </a:r>
            <a:r>
              <a:rPr lang="en-US" sz="3200" dirty="0" smtClean="0">
                <a:solidFill>
                  <a:srgbClr val="FFC000"/>
                </a:solidFill>
                <a:latin typeface="UTM Bienvenue" panose="02040603050506020204" pitchFamily="18" charset="0"/>
              </a:rPr>
              <a:t> </a:t>
            </a:r>
            <a:r>
              <a:rPr lang="en-US" sz="3200" dirty="0" err="1" smtClean="0">
                <a:solidFill>
                  <a:srgbClr val="FFC000"/>
                </a:solidFill>
                <a:latin typeface="UTM Bienvenue" panose="02040603050506020204" pitchFamily="18" charset="0"/>
              </a:rPr>
              <a:t>luận</a:t>
            </a:r>
            <a:r>
              <a:rPr lang="en-US" sz="3200" dirty="0" smtClean="0">
                <a:solidFill>
                  <a:srgbClr val="FFC000"/>
                </a:solidFill>
                <a:latin typeface="UTM Bienvenue" panose="02040603050506020204" pitchFamily="18" charset="0"/>
              </a:rPr>
              <a:t> </a:t>
            </a:r>
            <a:r>
              <a:rPr lang="en-US" sz="3200" dirty="0" err="1" smtClean="0">
                <a:solidFill>
                  <a:srgbClr val="FFC000"/>
                </a:solidFill>
                <a:latin typeface="UTM Bienvenue" panose="02040603050506020204" pitchFamily="18" charset="0"/>
              </a:rPr>
              <a:t>nhóm</a:t>
            </a:r>
            <a:r>
              <a:rPr lang="en-US" sz="3200" dirty="0" smtClean="0">
                <a:solidFill>
                  <a:srgbClr val="FFC000"/>
                </a:solidFill>
                <a:latin typeface="UTM Bienvenue" panose="02040603050506020204" pitchFamily="18" charset="0"/>
              </a:rPr>
              <a:t>  </a:t>
            </a:r>
          </a:p>
          <a:p>
            <a:pPr algn="ctr"/>
            <a:r>
              <a:rPr lang="en-US" sz="3200" dirty="0" smtClean="0">
                <a:solidFill>
                  <a:srgbClr val="FFC000"/>
                </a:solidFill>
                <a:latin typeface="UTM Bienvenue" panose="02040603050506020204" pitchFamily="18" charset="0"/>
              </a:rPr>
              <a:t>(5 </a:t>
            </a:r>
            <a:r>
              <a:rPr lang="en-US" sz="3200" dirty="0" err="1" smtClean="0">
                <a:solidFill>
                  <a:srgbClr val="FFC000"/>
                </a:solidFill>
                <a:latin typeface="UTM Bienvenue" panose="02040603050506020204" pitchFamily="18" charset="0"/>
              </a:rPr>
              <a:t>phút</a:t>
            </a:r>
            <a:r>
              <a:rPr lang="en-US" sz="3200" dirty="0">
                <a:solidFill>
                  <a:srgbClr val="FFC000"/>
                </a:solidFill>
                <a:latin typeface="UTM Bienvenue" panose="02040603050506020204" pitchFamily="18" charset="0"/>
              </a:rPr>
              <a:t>)</a:t>
            </a:r>
          </a:p>
        </p:txBody>
      </p:sp>
    </p:spTree>
    <p:extLst>
      <p:ext uri="{BB962C8B-B14F-4D97-AF65-F5344CB8AC3E}">
        <p14:creationId xmlns:p14="http://schemas.microsoft.com/office/powerpoint/2010/main" val="367211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7"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1+#ppt_w/2"/>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 name="Google Shape;131;p5">
            <a:extLst>
              <a:ext uri="{FF2B5EF4-FFF2-40B4-BE49-F238E27FC236}">
                <a16:creationId xmlns:a16="http://schemas.microsoft.com/office/drawing/2014/main" id="{BE1AB2F1-7175-4934-A18A-2843C677CD6C}"/>
              </a:ext>
            </a:extLst>
          </p:cNvPr>
          <p:cNvSpPr/>
          <p:nvPr/>
        </p:nvSpPr>
        <p:spPr>
          <a:xfrm>
            <a:off x="159991"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132;p5">
            <a:extLst>
              <a:ext uri="{FF2B5EF4-FFF2-40B4-BE49-F238E27FC236}">
                <a16:creationId xmlns:a16="http://schemas.microsoft.com/office/drawing/2014/main" id="{B6D4E024-905E-41EA-B520-AF4113AA69CC}"/>
              </a:ext>
            </a:extLst>
          </p:cNvPr>
          <p:cNvSpPr/>
          <p:nvPr/>
        </p:nvSpPr>
        <p:spPr>
          <a:xfrm>
            <a:off x="160197"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133;p5">
            <a:extLst>
              <a:ext uri="{FF2B5EF4-FFF2-40B4-BE49-F238E27FC236}">
                <a16:creationId xmlns:a16="http://schemas.microsoft.com/office/drawing/2014/main" id="{B969B5FE-ABD5-4158-AB88-B65FB9E24257}"/>
              </a:ext>
            </a:extLst>
          </p:cNvPr>
          <p:cNvSpPr/>
          <p:nvPr/>
        </p:nvSpPr>
        <p:spPr>
          <a:xfrm>
            <a:off x="159991"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34;p5">
            <a:extLst>
              <a:ext uri="{FF2B5EF4-FFF2-40B4-BE49-F238E27FC236}">
                <a16:creationId xmlns:a16="http://schemas.microsoft.com/office/drawing/2014/main" id="{49CA1922-396C-45A6-AF5D-0DBE9F2C7F23}"/>
              </a:ext>
            </a:extLst>
          </p:cNvPr>
          <p:cNvSpPr/>
          <p:nvPr/>
        </p:nvSpPr>
        <p:spPr>
          <a:xfrm>
            <a:off x="159991"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35;p5">
            <a:extLst>
              <a:ext uri="{FF2B5EF4-FFF2-40B4-BE49-F238E27FC236}">
                <a16:creationId xmlns:a16="http://schemas.microsoft.com/office/drawing/2014/main" id="{BA0ED8AB-F2C5-406A-88E7-3A3899170237}"/>
              </a:ext>
            </a:extLst>
          </p:cNvPr>
          <p:cNvSpPr/>
          <p:nvPr/>
        </p:nvSpPr>
        <p:spPr>
          <a:xfrm>
            <a:off x="159991"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6;p5">
            <a:extLst>
              <a:ext uri="{FF2B5EF4-FFF2-40B4-BE49-F238E27FC236}">
                <a16:creationId xmlns:a16="http://schemas.microsoft.com/office/drawing/2014/main" id="{1A1451DC-D46E-463D-9956-E8C03B88F2EA}"/>
              </a:ext>
            </a:extLst>
          </p:cNvPr>
          <p:cNvSpPr/>
          <p:nvPr/>
        </p:nvSpPr>
        <p:spPr>
          <a:xfrm>
            <a:off x="159991"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37;p5">
            <a:extLst>
              <a:ext uri="{FF2B5EF4-FFF2-40B4-BE49-F238E27FC236}">
                <a16:creationId xmlns:a16="http://schemas.microsoft.com/office/drawing/2014/main" id="{A6F5C1BC-B6C3-4CB0-8F8F-3CF3A5F07F07}"/>
              </a:ext>
            </a:extLst>
          </p:cNvPr>
          <p:cNvSpPr/>
          <p:nvPr/>
        </p:nvSpPr>
        <p:spPr>
          <a:xfrm>
            <a:off x="159991"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39;p5">
            <a:extLst>
              <a:ext uri="{FF2B5EF4-FFF2-40B4-BE49-F238E27FC236}">
                <a16:creationId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40;p5">
            <a:extLst>
              <a:ext uri="{FF2B5EF4-FFF2-40B4-BE49-F238E27FC236}">
                <a16:creationId xmlns:a16="http://schemas.microsoft.com/office/drawing/2014/main" id="{2970374B-FB5B-4EA5-A8D6-4D7C92B3A4FB}"/>
              </a:ext>
            </a:extLst>
          </p:cNvPr>
          <p:cNvSpPr/>
          <p:nvPr/>
        </p:nvSpPr>
        <p:spPr>
          <a:xfrm>
            <a:off x="159991"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1;p5">
            <a:extLst>
              <a:ext uri="{FF2B5EF4-FFF2-40B4-BE49-F238E27FC236}">
                <a16:creationId xmlns:a16="http://schemas.microsoft.com/office/drawing/2014/main" id="{3F3EDF16-33D5-4DF6-9E19-71696BDE9F24}"/>
              </a:ext>
            </a:extLst>
          </p:cNvPr>
          <p:cNvSpPr/>
          <p:nvPr/>
        </p:nvSpPr>
        <p:spPr>
          <a:xfrm>
            <a:off x="159991"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56;p5">
            <a:extLst>
              <a:ext uri="{FF2B5EF4-FFF2-40B4-BE49-F238E27FC236}">
                <a16:creationId xmlns:a16="http://schemas.microsoft.com/office/drawing/2014/main" id="{5122535A-A2F5-4A96-A959-3587B4798FB2}"/>
              </a:ext>
            </a:extLst>
          </p:cNvPr>
          <p:cNvSpPr/>
          <p:nvPr/>
        </p:nvSpPr>
        <p:spPr>
          <a:xfrm>
            <a:off x="159991"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9" name="Google Shape;157;p5">
            <a:extLst>
              <a:ext uri="{FF2B5EF4-FFF2-40B4-BE49-F238E27FC236}">
                <a16:creationId xmlns:a16="http://schemas.microsoft.com/office/drawing/2014/main" id="{223C0965-3039-41CF-9C66-7C30FDC36ECE}"/>
              </a:ext>
            </a:extLst>
          </p:cNvPr>
          <p:cNvGrpSpPr/>
          <p:nvPr/>
        </p:nvGrpSpPr>
        <p:grpSpPr>
          <a:xfrm>
            <a:off x="407656" y="5694211"/>
            <a:ext cx="1734707" cy="1138399"/>
            <a:chOff x="975725" y="5557227"/>
            <a:chExt cx="2040352" cy="1338977"/>
          </a:xfrm>
        </p:grpSpPr>
        <p:sp>
          <p:nvSpPr>
            <p:cNvPr id="113" name="Google Shape;158;p5">
              <a:extLst>
                <a:ext uri="{FF2B5EF4-FFF2-40B4-BE49-F238E27FC236}">
                  <a16:creationId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14" name="Google Shape;159;p5">
              <a:extLst>
                <a:ext uri="{FF2B5EF4-FFF2-40B4-BE49-F238E27FC236}">
                  <a16:creationId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 name="Google Shape;161;p5">
                <a:extLst>
                  <a:ext uri="{FF2B5EF4-FFF2-40B4-BE49-F238E27FC236}">
                    <a16:creationId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 name="Google Shape;162;p5">
                <a:extLst>
                  <a:ext uri="{FF2B5EF4-FFF2-40B4-BE49-F238E27FC236}">
                    <a16:creationId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 name="Google Shape;163;p5">
                <a:extLst>
                  <a:ext uri="{FF2B5EF4-FFF2-40B4-BE49-F238E27FC236}">
                    <a16:creationId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 name="Google Shape;164;p5">
                <a:extLst>
                  <a:ext uri="{FF2B5EF4-FFF2-40B4-BE49-F238E27FC236}">
                    <a16:creationId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 name="Google Shape;165;p5">
                <a:extLst>
                  <a:ext uri="{FF2B5EF4-FFF2-40B4-BE49-F238E27FC236}">
                    <a16:creationId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5" name="Google Shape;166;p5">
              <a:extLst>
                <a:ext uri="{FF2B5EF4-FFF2-40B4-BE49-F238E27FC236}">
                  <a16:creationId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167;p5">
              <a:extLst>
                <a:ext uri="{FF2B5EF4-FFF2-40B4-BE49-F238E27FC236}">
                  <a16:creationId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 name="Google Shape;168;p5">
              <a:extLst>
                <a:ext uri="{FF2B5EF4-FFF2-40B4-BE49-F238E27FC236}">
                  <a16:creationId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 name="Google Shape;169;p5">
              <a:extLst>
                <a:ext uri="{FF2B5EF4-FFF2-40B4-BE49-F238E27FC236}">
                  <a16:creationId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 name="Google Shape;170;p5">
              <a:extLst>
                <a:ext uri="{FF2B5EF4-FFF2-40B4-BE49-F238E27FC236}">
                  <a16:creationId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 name="Google Shape;171;p5">
              <a:extLst>
                <a:ext uri="{FF2B5EF4-FFF2-40B4-BE49-F238E27FC236}">
                  <a16:creationId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 name="Google Shape;172;p5">
              <a:extLst>
                <a:ext uri="{FF2B5EF4-FFF2-40B4-BE49-F238E27FC236}">
                  <a16:creationId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 name="Google Shape;173;p5">
              <a:extLst>
                <a:ext uri="{FF2B5EF4-FFF2-40B4-BE49-F238E27FC236}">
                  <a16:creationId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23" name="Google Shape;174;p5">
              <a:extLst>
                <a:ext uri="{FF2B5EF4-FFF2-40B4-BE49-F238E27FC236}">
                  <a16:creationId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 name="Google Shape;176;p5">
                <a:extLst>
                  <a:ext uri="{FF2B5EF4-FFF2-40B4-BE49-F238E27FC236}">
                    <a16:creationId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 name="Google Shape;177;p5">
                <a:extLst>
                  <a:ext uri="{FF2B5EF4-FFF2-40B4-BE49-F238E27FC236}">
                    <a16:creationId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 name="Google Shape;178;p5">
                <a:extLst>
                  <a:ext uri="{FF2B5EF4-FFF2-40B4-BE49-F238E27FC236}">
                    <a16:creationId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 name="Google Shape;179;p5">
                <a:extLst>
                  <a:ext uri="{FF2B5EF4-FFF2-40B4-BE49-F238E27FC236}">
                    <a16:creationId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 name="Google Shape;180;p5">
                <a:extLst>
                  <a:ext uri="{FF2B5EF4-FFF2-40B4-BE49-F238E27FC236}">
                    <a16:creationId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20" name="Google Shape;181;p5">
            <a:extLst>
              <a:ext uri="{FF2B5EF4-FFF2-40B4-BE49-F238E27FC236}">
                <a16:creationId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83;p5">
              <a:extLst>
                <a:ext uri="{FF2B5EF4-FFF2-40B4-BE49-F238E27FC236}">
                  <a16:creationId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84;p5">
              <a:extLst>
                <a:ext uri="{FF2B5EF4-FFF2-40B4-BE49-F238E27FC236}">
                  <a16:creationId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85;p5">
              <a:extLst>
                <a:ext uri="{FF2B5EF4-FFF2-40B4-BE49-F238E27FC236}">
                  <a16:creationId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86;p5">
              <a:extLst>
                <a:ext uri="{FF2B5EF4-FFF2-40B4-BE49-F238E27FC236}">
                  <a16:creationId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 name="Google Shape;329;p10">
            <a:extLst>
              <a:ext uri="{FF2B5EF4-FFF2-40B4-BE49-F238E27FC236}">
                <a16:creationId xmlns:a16="http://schemas.microsoft.com/office/drawing/2014/main" id="{95904172-257C-4265-95BE-ECEC057C6A4A}"/>
              </a:ext>
            </a:extLst>
          </p:cNvPr>
          <p:cNvGrpSpPr/>
          <p:nvPr userDrawn="1"/>
        </p:nvGrpSpPr>
        <p:grpSpPr>
          <a:xfrm flipH="1">
            <a:off x="1502269" y="4210677"/>
            <a:ext cx="1738239" cy="1743417"/>
            <a:chOff x="4067175" y="-2019300"/>
            <a:chExt cx="4220050" cy="4232623"/>
          </a:xfrm>
        </p:grpSpPr>
        <p:sp>
          <p:nvSpPr>
            <p:cNvPr id="95" name="Google Shape;330;p10">
              <a:extLst>
                <a:ext uri="{FF2B5EF4-FFF2-40B4-BE49-F238E27FC236}">
                  <a16:creationId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331;p10">
              <a:extLst>
                <a:ext uri="{FF2B5EF4-FFF2-40B4-BE49-F238E27FC236}">
                  <a16:creationId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 name="Google Shape;332;p10">
              <a:extLst>
                <a:ext uri="{FF2B5EF4-FFF2-40B4-BE49-F238E27FC236}">
                  <a16:creationId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8" name="Google Shape;333;p10">
              <a:extLst>
                <a:ext uri="{FF2B5EF4-FFF2-40B4-BE49-F238E27FC236}">
                  <a16:creationId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9" name="Google Shape;334;p10">
              <a:extLst>
                <a:ext uri="{FF2B5EF4-FFF2-40B4-BE49-F238E27FC236}">
                  <a16:creationId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 name="Google Shape;335;p10">
              <a:extLst>
                <a:ext uri="{FF2B5EF4-FFF2-40B4-BE49-F238E27FC236}">
                  <a16:creationId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 name="Google Shape;336;p10">
              <a:extLst>
                <a:ext uri="{FF2B5EF4-FFF2-40B4-BE49-F238E27FC236}">
                  <a16:creationId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337;p10">
              <a:extLst>
                <a:ext uri="{FF2B5EF4-FFF2-40B4-BE49-F238E27FC236}">
                  <a16:creationId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 name="Google Shape;338;p10">
              <a:extLst>
                <a:ext uri="{FF2B5EF4-FFF2-40B4-BE49-F238E27FC236}">
                  <a16:creationId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4" name="Google Shape;339;p10">
              <a:extLst>
                <a:ext uri="{FF2B5EF4-FFF2-40B4-BE49-F238E27FC236}">
                  <a16:creationId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340;p10">
              <a:extLst>
                <a:ext uri="{FF2B5EF4-FFF2-40B4-BE49-F238E27FC236}">
                  <a16:creationId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6" name="Google Shape;341;p10">
              <a:extLst>
                <a:ext uri="{FF2B5EF4-FFF2-40B4-BE49-F238E27FC236}">
                  <a16:creationId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 name="Google Shape;342;p10">
              <a:extLst>
                <a:ext uri="{FF2B5EF4-FFF2-40B4-BE49-F238E27FC236}">
                  <a16:creationId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2" name="Google Shape;343;p10">
            <a:extLst>
              <a:ext uri="{FF2B5EF4-FFF2-40B4-BE49-F238E27FC236}">
                <a16:creationId xmlns:a16="http://schemas.microsoft.com/office/drawing/2014/main" id="{2E8AAFB6-B559-41F6-B4C5-F543119D4FC0}"/>
              </a:ext>
            </a:extLst>
          </p:cNvPr>
          <p:cNvGrpSpPr/>
          <p:nvPr userDrawn="1"/>
        </p:nvGrpSpPr>
        <p:grpSpPr>
          <a:xfrm flipH="1">
            <a:off x="283429" y="5930864"/>
            <a:ext cx="647105" cy="773048"/>
            <a:chOff x="12650622" y="-224128"/>
            <a:chExt cx="1467358" cy="1752944"/>
          </a:xfrm>
        </p:grpSpPr>
        <p:sp>
          <p:nvSpPr>
            <p:cNvPr id="89" name="Google Shape;344;p10">
              <a:extLst>
                <a:ext uri="{FF2B5EF4-FFF2-40B4-BE49-F238E27FC236}">
                  <a16:creationId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345;p10">
              <a:extLst>
                <a:ext uri="{FF2B5EF4-FFF2-40B4-BE49-F238E27FC236}">
                  <a16:creationId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 name="Google Shape;346;p10">
              <a:extLst>
                <a:ext uri="{FF2B5EF4-FFF2-40B4-BE49-F238E27FC236}">
                  <a16:creationId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 name="Google Shape;347;p10">
              <a:extLst>
                <a:ext uri="{FF2B5EF4-FFF2-40B4-BE49-F238E27FC236}">
                  <a16:creationId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348;p10">
              <a:extLst>
                <a:ext uri="{FF2B5EF4-FFF2-40B4-BE49-F238E27FC236}">
                  <a16:creationId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 name="Google Shape;349;p10">
              <a:extLst>
                <a:ext uri="{FF2B5EF4-FFF2-40B4-BE49-F238E27FC236}">
                  <a16:creationId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 name="Google Shape;351;p10">
            <a:extLst>
              <a:ext uri="{FF2B5EF4-FFF2-40B4-BE49-F238E27FC236}">
                <a16:creationId xmlns:a16="http://schemas.microsoft.com/office/drawing/2014/main" id="{581E725F-8AA1-45BD-BA5F-6303F9D92F54}"/>
              </a:ext>
            </a:extLst>
          </p:cNvPr>
          <p:cNvGrpSpPr/>
          <p:nvPr userDrawn="1"/>
        </p:nvGrpSpPr>
        <p:grpSpPr>
          <a:xfrm flipH="1">
            <a:off x="2092592" y="5603187"/>
            <a:ext cx="923998" cy="943211"/>
            <a:chOff x="2148829" y="2424101"/>
            <a:chExt cx="2454481" cy="2453871"/>
          </a:xfrm>
        </p:grpSpPr>
        <p:sp>
          <p:nvSpPr>
            <p:cNvPr id="81" name="Google Shape;352;p10">
              <a:extLst>
                <a:ext uri="{FF2B5EF4-FFF2-40B4-BE49-F238E27FC236}">
                  <a16:creationId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 name="Google Shape;353;p10">
              <a:extLst>
                <a:ext uri="{FF2B5EF4-FFF2-40B4-BE49-F238E27FC236}">
                  <a16:creationId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 name="Google Shape;354;p10">
              <a:extLst>
                <a:ext uri="{FF2B5EF4-FFF2-40B4-BE49-F238E27FC236}">
                  <a16:creationId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 name="Google Shape;355;p10">
              <a:extLst>
                <a:ext uri="{FF2B5EF4-FFF2-40B4-BE49-F238E27FC236}">
                  <a16:creationId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356;p10">
              <a:extLst>
                <a:ext uri="{FF2B5EF4-FFF2-40B4-BE49-F238E27FC236}">
                  <a16:creationId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 name="Google Shape;357;p10">
              <a:extLst>
                <a:ext uri="{FF2B5EF4-FFF2-40B4-BE49-F238E27FC236}">
                  <a16:creationId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 name="Google Shape;358;p10">
              <a:extLst>
                <a:ext uri="{FF2B5EF4-FFF2-40B4-BE49-F238E27FC236}">
                  <a16:creationId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 name="Google Shape;359;p10">
              <a:extLst>
                <a:ext uri="{FF2B5EF4-FFF2-40B4-BE49-F238E27FC236}">
                  <a16:creationId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4" name="Google Shape;276;p8">
            <a:extLst>
              <a:ext uri="{FF2B5EF4-FFF2-40B4-BE49-F238E27FC236}">
                <a16:creationId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277;p8">
            <a:extLst>
              <a:ext uri="{FF2B5EF4-FFF2-40B4-BE49-F238E27FC236}">
                <a16:creationId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287;p8">
            <a:extLst>
              <a:ext uri="{FF2B5EF4-FFF2-40B4-BE49-F238E27FC236}">
                <a16:creationId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88;p8">
            <a:extLst>
              <a:ext uri="{FF2B5EF4-FFF2-40B4-BE49-F238E27FC236}">
                <a16:creationId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289;p8">
            <a:extLst>
              <a:ext uri="{FF2B5EF4-FFF2-40B4-BE49-F238E27FC236}">
                <a16:creationId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290;p8">
            <a:extLst>
              <a:ext uri="{FF2B5EF4-FFF2-40B4-BE49-F238E27FC236}">
                <a16:creationId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291;p8">
            <a:extLst>
              <a:ext uri="{FF2B5EF4-FFF2-40B4-BE49-F238E27FC236}">
                <a16:creationId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292;p8">
            <a:extLst>
              <a:ext uri="{FF2B5EF4-FFF2-40B4-BE49-F238E27FC236}">
                <a16:creationId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293;p8">
            <a:extLst>
              <a:ext uri="{FF2B5EF4-FFF2-40B4-BE49-F238E27FC236}">
                <a16:creationId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295;p8">
            <a:extLst>
              <a:ext uri="{FF2B5EF4-FFF2-40B4-BE49-F238E27FC236}">
                <a16:creationId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96;p8">
            <a:extLst>
              <a:ext uri="{FF2B5EF4-FFF2-40B4-BE49-F238E27FC236}">
                <a16:creationId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5" name="Google Shape;149;p5">
            <a:extLst>
              <a:ext uri="{FF2B5EF4-FFF2-40B4-BE49-F238E27FC236}">
                <a16:creationId xmlns:a16="http://schemas.microsoft.com/office/drawing/2014/main" id="{7422CDC1-4A1A-4EF0-B9C8-CDD03517A785}"/>
              </a:ext>
            </a:extLst>
          </p:cNvPr>
          <p:cNvGrpSpPr/>
          <p:nvPr/>
        </p:nvGrpSpPr>
        <p:grpSpPr>
          <a:xfrm flipH="1">
            <a:off x="11799924" y="5740480"/>
            <a:ext cx="435283" cy="1050406"/>
            <a:chOff x="4028392" y="3097874"/>
            <a:chExt cx="1270158" cy="3065088"/>
          </a:xfrm>
        </p:grpSpPr>
        <p:sp>
          <p:nvSpPr>
            <p:cNvPr id="75" name="Google Shape;150;p5">
              <a:extLst>
                <a:ext uri="{FF2B5EF4-FFF2-40B4-BE49-F238E27FC236}">
                  <a16:creationId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151;p5">
              <a:extLst>
                <a:ext uri="{FF2B5EF4-FFF2-40B4-BE49-F238E27FC236}">
                  <a16:creationId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152;p5">
              <a:extLst>
                <a:ext uri="{FF2B5EF4-FFF2-40B4-BE49-F238E27FC236}">
                  <a16:creationId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 name="Google Shape;153;p5">
              <a:extLst>
                <a:ext uri="{FF2B5EF4-FFF2-40B4-BE49-F238E27FC236}">
                  <a16:creationId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 name="Google Shape;154;p5">
              <a:extLst>
                <a:ext uri="{FF2B5EF4-FFF2-40B4-BE49-F238E27FC236}">
                  <a16:creationId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 name="Google Shape;155;p5">
              <a:extLst>
                <a:ext uri="{FF2B5EF4-FFF2-40B4-BE49-F238E27FC236}">
                  <a16:creationId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6" name="Google Shape;251;p7">
            <a:extLst>
              <a:ext uri="{FF2B5EF4-FFF2-40B4-BE49-F238E27FC236}">
                <a16:creationId xmlns:a16="http://schemas.microsoft.com/office/drawing/2014/main" id="{48DFC28F-E5D4-47CB-8608-CCD8023F3F76}"/>
              </a:ext>
            </a:extLst>
          </p:cNvPr>
          <p:cNvGrpSpPr/>
          <p:nvPr userDrawn="1"/>
        </p:nvGrpSpPr>
        <p:grpSpPr>
          <a:xfrm>
            <a:off x="8724035" y="4408908"/>
            <a:ext cx="2993503" cy="1873569"/>
            <a:chOff x="6689597" y="4026978"/>
            <a:chExt cx="1992915" cy="994886"/>
          </a:xfrm>
        </p:grpSpPr>
        <p:sp>
          <p:nvSpPr>
            <p:cNvPr id="71" name="Google Shape;252;p7">
              <a:extLst>
                <a:ext uri="{FF2B5EF4-FFF2-40B4-BE49-F238E27FC236}">
                  <a16:creationId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253;p7">
              <a:extLst>
                <a:ext uri="{FF2B5EF4-FFF2-40B4-BE49-F238E27FC236}">
                  <a16:creationId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254;p7">
              <a:extLst>
                <a:ext uri="{FF2B5EF4-FFF2-40B4-BE49-F238E27FC236}">
                  <a16:creationId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255;p7">
              <a:extLst>
                <a:ext uri="{FF2B5EF4-FFF2-40B4-BE49-F238E27FC236}">
                  <a16:creationId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7" name="Google Shape;187;p5">
            <a:extLst>
              <a:ext uri="{FF2B5EF4-FFF2-40B4-BE49-F238E27FC236}">
                <a16:creationId xmlns:a16="http://schemas.microsoft.com/office/drawing/2014/main" id="{CE326856-B150-4045-98C4-C8D058FA0C0B}"/>
              </a:ext>
            </a:extLst>
          </p:cNvPr>
          <p:cNvGrpSpPr/>
          <p:nvPr/>
        </p:nvGrpSpPr>
        <p:grpSpPr>
          <a:xfrm>
            <a:off x="10461224" y="5703249"/>
            <a:ext cx="778382" cy="1138235"/>
            <a:chOff x="4610438" y="3689854"/>
            <a:chExt cx="2773002" cy="4054987"/>
          </a:xfrm>
        </p:grpSpPr>
        <p:sp>
          <p:nvSpPr>
            <p:cNvPr id="48" name="Google Shape;188;p5">
              <a:extLst>
                <a:ext uri="{FF2B5EF4-FFF2-40B4-BE49-F238E27FC236}">
                  <a16:creationId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9" name="Google Shape;189;p5">
              <a:extLst>
                <a:ext uri="{FF2B5EF4-FFF2-40B4-BE49-F238E27FC236}">
                  <a16:creationId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191;p5">
                <a:extLst>
                  <a:ext uri="{FF2B5EF4-FFF2-40B4-BE49-F238E27FC236}">
                    <a16:creationId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192;p5">
                <a:extLst>
                  <a:ext uri="{FF2B5EF4-FFF2-40B4-BE49-F238E27FC236}">
                    <a16:creationId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193;p5">
                <a:extLst>
                  <a:ext uri="{FF2B5EF4-FFF2-40B4-BE49-F238E27FC236}">
                    <a16:creationId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194;p5">
                <a:extLst>
                  <a:ext uri="{FF2B5EF4-FFF2-40B4-BE49-F238E27FC236}">
                    <a16:creationId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 name="Google Shape;195;p5">
                <a:extLst>
                  <a:ext uri="{FF2B5EF4-FFF2-40B4-BE49-F238E27FC236}">
                    <a16:creationId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196;p5">
                <a:extLst>
                  <a:ext uri="{FF2B5EF4-FFF2-40B4-BE49-F238E27FC236}">
                    <a16:creationId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197;p5">
                <a:extLst>
                  <a:ext uri="{FF2B5EF4-FFF2-40B4-BE49-F238E27FC236}">
                    <a16:creationId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198;p5">
                <a:extLst>
                  <a:ext uri="{FF2B5EF4-FFF2-40B4-BE49-F238E27FC236}">
                    <a16:creationId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199;p5">
                <a:extLst>
                  <a:ext uri="{FF2B5EF4-FFF2-40B4-BE49-F238E27FC236}">
                    <a16:creationId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200;p5">
                <a:extLst>
                  <a:ext uri="{FF2B5EF4-FFF2-40B4-BE49-F238E27FC236}">
                    <a16:creationId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201;p5">
                <a:extLst>
                  <a:ext uri="{FF2B5EF4-FFF2-40B4-BE49-F238E27FC236}">
                    <a16:creationId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202;p5">
                <a:extLst>
                  <a:ext uri="{FF2B5EF4-FFF2-40B4-BE49-F238E27FC236}">
                    <a16:creationId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203;p5">
                <a:extLst>
                  <a:ext uri="{FF2B5EF4-FFF2-40B4-BE49-F238E27FC236}">
                    <a16:creationId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204;p5">
                <a:extLst>
                  <a:ext uri="{FF2B5EF4-FFF2-40B4-BE49-F238E27FC236}">
                    <a16:creationId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5" name="Google Shape;205;p5">
                <a:extLst>
                  <a:ext uri="{FF2B5EF4-FFF2-40B4-BE49-F238E27FC236}">
                    <a16:creationId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7" name="Google Shape;207;p5">
                  <a:extLst>
                    <a:ext uri="{FF2B5EF4-FFF2-40B4-BE49-F238E27FC236}">
                      <a16:creationId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209;p5">
                    <a:extLst>
                      <a:ext uri="{FF2B5EF4-FFF2-40B4-BE49-F238E27FC236}">
                        <a16:creationId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210;p5">
                    <a:extLst>
                      <a:ext uri="{FF2B5EF4-FFF2-40B4-BE49-F238E27FC236}">
                        <a16:creationId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38" name="Google Shape;142;p5">
            <a:extLst>
              <a:ext uri="{FF2B5EF4-FFF2-40B4-BE49-F238E27FC236}">
                <a16:creationId xmlns:a16="http://schemas.microsoft.com/office/drawing/2014/main" id="{290960DD-7E97-478B-BEB9-F5E2814D15B5}"/>
              </a:ext>
            </a:extLst>
          </p:cNvPr>
          <p:cNvGrpSpPr/>
          <p:nvPr/>
        </p:nvGrpSpPr>
        <p:grpSpPr>
          <a:xfrm>
            <a:off x="11340399" y="5733982"/>
            <a:ext cx="435283" cy="1050406"/>
            <a:chOff x="4028392" y="3097874"/>
            <a:chExt cx="1270158" cy="3065088"/>
          </a:xfrm>
        </p:grpSpPr>
        <p:sp>
          <p:nvSpPr>
            <p:cNvPr id="42" name="Google Shape;143;p5">
              <a:extLst>
                <a:ext uri="{FF2B5EF4-FFF2-40B4-BE49-F238E27FC236}">
                  <a16:creationId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44;p5">
              <a:extLst>
                <a:ext uri="{FF2B5EF4-FFF2-40B4-BE49-F238E27FC236}">
                  <a16:creationId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45;p5">
              <a:extLst>
                <a:ext uri="{FF2B5EF4-FFF2-40B4-BE49-F238E27FC236}">
                  <a16:creationId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46;p5">
              <a:extLst>
                <a:ext uri="{FF2B5EF4-FFF2-40B4-BE49-F238E27FC236}">
                  <a16:creationId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47;p5">
              <a:extLst>
                <a:ext uri="{FF2B5EF4-FFF2-40B4-BE49-F238E27FC236}">
                  <a16:creationId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48;p5">
              <a:extLst>
                <a:ext uri="{FF2B5EF4-FFF2-40B4-BE49-F238E27FC236}">
                  <a16:creationId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9" name="Google Shape;222;p6">
            <a:extLst>
              <a:ext uri="{FF2B5EF4-FFF2-40B4-BE49-F238E27FC236}">
                <a16:creationId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223;p6">
            <a:extLst>
              <a:ext uri="{FF2B5EF4-FFF2-40B4-BE49-F238E27FC236}">
                <a16:creationId xmlns:a16="http://schemas.microsoft.com/office/drawing/2014/main" id="{77A35F63-CFB1-4DD5-A637-A25BD43586C4}"/>
              </a:ext>
            </a:extLst>
          </p:cNvPr>
          <p:cNvSpPr/>
          <p:nvPr userDrawn="1"/>
        </p:nvSpPr>
        <p:spPr>
          <a:xfrm>
            <a:off x="908795"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224;p6">
            <a:extLst>
              <a:ext uri="{FF2B5EF4-FFF2-40B4-BE49-F238E27FC236}">
                <a16:creationId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36" name="Group 135">
            <a:extLst>
              <a:ext uri="{FF2B5EF4-FFF2-40B4-BE49-F238E27FC236}">
                <a16:creationId xmlns:a16="http://schemas.microsoft.com/office/drawing/2014/main" id="{04626132-7375-425A-853C-8625B140384D}"/>
              </a:ext>
            </a:extLst>
          </p:cNvPr>
          <p:cNvGrpSpPr/>
          <p:nvPr/>
        </p:nvGrpSpPr>
        <p:grpSpPr>
          <a:xfrm>
            <a:off x="1338962" y="1222459"/>
            <a:ext cx="10057465" cy="981529"/>
            <a:chOff x="1448290" y="515580"/>
            <a:chExt cx="10043515" cy="1504950"/>
          </a:xfrm>
          <a:solidFill>
            <a:schemeClr val="accent4">
              <a:lumMod val="50000"/>
              <a:alpha val="29000"/>
            </a:schemeClr>
          </a:solidFill>
        </p:grpSpPr>
        <p:sp>
          <p:nvSpPr>
            <p:cNvPr id="137" name="Rounded Rectangle 13">
              <a:extLst>
                <a:ext uri="{FF2B5EF4-FFF2-40B4-BE49-F238E27FC236}">
                  <a16:creationId xmlns:a16="http://schemas.microsoft.com/office/drawing/2014/main" id="{5B139C47-B781-401E-B292-6C5E60294746}"/>
                </a:ext>
              </a:extLst>
            </p:cNvPr>
            <p:cNvSpPr/>
            <p:nvPr/>
          </p:nvSpPr>
          <p:spPr>
            <a:xfrm>
              <a:off x="2130634" y="515580"/>
              <a:ext cx="8738017" cy="1504950"/>
            </a:xfrm>
            <a:custGeom>
              <a:avLst/>
              <a:gdLst>
                <a:gd name="connsiteX0" fmla="*/ 0 w 7923294"/>
                <a:gd name="connsiteY0" fmla="*/ 250830 h 1504950"/>
                <a:gd name="connsiteX1" fmla="*/ 250830 w 7923294"/>
                <a:gd name="connsiteY1" fmla="*/ 0 h 1504950"/>
                <a:gd name="connsiteX2" fmla="*/ 747509 w 7923294"/>
                <a:gd name="connsiteY2" fmla="*/ 0 h 1504950"/>
                <a:gd name="connsiteX3" fmla="*/ 1318404 w 7923294"/>
                <a:gd name="connsiteY3" fmla="*/ 0 h 1504950"/>
                <a:gd name="connsiteX4" fmla="*/ 1963515 w 7923294"/>
                <a:gd name="connsiteY4" fmla="*/ 0 h 1504950"/>
                <a:gd name="connsiteX5" fmla="*/ 2682842 w 7923294"/>
                <a:gd name="connsiteY5" fmla="*/ 0 h 1504950"/>
                <a:gd name="connsiteX6" fmla="*/ 3327954 w 7923294"/>
                <a:gd name="connsiteY6" fmla="*/ 0 h 1504950"/>
                <a:gd name="connsiteX7" fmla="*/ 3676200 w 7923294"/>
                <a:gd name="connsiteY7" fmla="*/ 0 h 1504950"/>
                <a:gd name="connsiteX8" fmla="*/ 4321311 w 7923294"/>
                <a:gd name="connsiteY8" fmla="*/ 0 h 1504950"/>
                <a:gd name="connsiteX9" fmla="*/ 4669557 w 7923294"/>
                <a:gd name="connsiteY9" fmla="*/ 0 h 1504950"/>
                <a:gd name="connsiteX10" fmla="*/ 5314668 w 7923294"/>
                <a:gd name="connsiteY10" fmla="*/ 0 h 1504950"/>
                <a:gd name="connsiteX11" fmla="*/ 5662914 w 7923294"/>
                <a:gd name="connsiteY11" fmla="*/ 0 h 1504950"/>
                <a:gd name="connsiteX12" fmla="*/ 6159592 w 7923294"/>
                <a:gd name="connsiteY12" fmla="*/ 0 h 1504950"/>
                <a:gd name="connsiteX13" fmla="*/ 6804704 w 7923294"/>
                <a:gd name="connsiteY13" fmla="*/ 0 h 1504950"/>
                <a:gd name="connsiteX14" fmla="*/ 7672464 w 7923294"/>
                <a:gd name="connsiteY14" fmla="*/ 0 h 1504950"/>
                <a:gd name="connsiteX15" fmla="*/ 7923294 w 7923294"/>
                <a:gd name="connsiteY15" fmla="*/ 250830 h 1504950"/>
                <a:gd name="connsiteX16" fmla="*/ 7923294 w 7923294"/>
                <a:gd name="connsiteY16" fmla="*/ 722376 h 1504950"/>
                <a:gd name="connsiteX17" fmla="*/ 7923294 w 7923294"/>
                <a:gd name="connsiteY17" fmla="*/ 1254120 h 1504950"/>
                <a:gd name="connsiteX18" fmla="*/ 7672464 w 7923294"/>
                <a:gd name="connsiteY18" fmla="*/ 1504950 h 1504950"/>
                <a:gd name="connsiteX19" fmla="*/ 6953136 w 7923294"/>
                <a:gd name="connsiteY19" fmla="*/ 1504950 h 1504950"/>
                <a:gd name="connsiteX20" fmla="*/ 6382241 w 7923294"/>
                <a:gd name="connsiteY20" fmla="*/ 1504950 h 1504950"/>
                <a:gd name="connsiteX21" fmla="*/ 6033996 w 7923294"/>
                <a:gd name="connsiteY21" fmla="*/ 1504950 h 1504950"/>
                <a:gd name="connsiteX22" fmla="*/ 5463101 w 7923294"/>
                <a:gd name="connsiteY22" fmla="*/ 1504950 h 1504950"/>
                <a:gd name="connsiteX23" fmla="*/ 4817989 w 7923294"/>
                <a:gd name="connsiteY23" fmla="*/ 1504950 h 1504950"/>
                <a:gd name="connsiteX24" fmla="*/ 4098662 w 7923294"/>
                <a:gd name="connsiteY24" fmla="*/ 1504950 h 1504950"/>
                <a:gd name="connsiteX25" fmla="*/ 3453551 w 7923294"/>
                <a:gd name="connsiteY25" fmla="*/ 1504950 h 1504950"/>
                <a:gd name="connsiteX26" fmla="*/ 3031088 w 7923294"/>
                <a:gd name="connsiteY26" fmla="*/ 1504950 h 1504950"/>
                <a:gd name="connsiteX27" fmla="*/ 2460193 w 7923294"/>
                <a:gd name="connsiteY27" fmla="*/ 1504950 h 1504950"/>
                <a:gd name="connsiteX28" fmla="*/ 1889298 w 7923294"/>
                <a:gd name="connsiteY28" fmla="*/ 1504950 h 1504950"/>
                <a:gd name="connsiteX29" fmla="*/ 1169971 w 7923294"/>
                <a:gd name="connsiteY29" fmla="*/ 1504950 h 1504950"/>
                <a:gd name="connsiteX30" fmla="*/ 250830 w 7923294"/>
                <a:gd name="connsiteY30" fmla="*/ 1504950 h 1504950"/>
                <a:gd name="connsiteX31" fmla="*/ 0 w 7923294"/>
                <a:gd name="connsiteY31" fmla="*/ 1254120 h 1504950"/>
                <a:gd name="connsiteX32" fmla="*/ 0 w 7923294"/>
                <a:gd name="connsiteY32" fmla="*/ 742442 h 1504950"/>
                <a:gd name="connsiteX33" fmla="*/ 0 w 7923294"/>
                <a:gd name="connsiteY33" fmla="*/ 25083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23294" h="1504950" fill="none" extrusionOk="0">
                  <a:moveTo>
                    <a:pt x="0" y="250830"/>
                  </a:moveTo>
                  <a:cubicBezTo>
                    <a:pt x="1459" y="118141"/>
                    <a:pt x="98708" y="14243"/>
                    <a:pt x="250830" y="0"/>
                  </a:cubicBezTo>
                  <a:cubicBezTo>
                    <a:pt x="466796" y="-50447"/>
                    <a:pt x="627916" y="6272"/>
                    <a:pt x="747509" y="0"/>
                  </a:cubicBezTo>
                  <a:cubicBezTo>
                    <a:pt x="867102" y="-6272"/>
                    <a:pt x="1100899" y="58215"/>
                    <a:pt x="1318404" y="0"/>
                  </a:cubicBezTo>
                  <a:cubicBezTo>
                    <a:pt x="1535910" y="-58215"/>
                    <a:pt x="1780733" y="28488"/>
                    <a:pt x="1963515" y="0"/>
                  </a:cubicBezTo>
                  <a:cubicBezTo>
                    <a:pt x="2146297" y="-28488"/>
                    <a:pt x="2529256" y="51052"/>
                    <a:pt x="2682842" y="0"/>
                  </a:cubicBezTo>
                  <a:cubicBezTo>
                    <a:pt x="2836428" y="-51052"/>
                    <a:pt x="3137508" y="74538"/>
                    <a:pt x="3327954" y="0"/>
                  </a:cubicBezTo>
                  <a:cubicBezTo>
                    <a:pt x="3518400" y="-74538"/>
                    <a:pt x="3605351" y="30093"/>
                    <a:pt x="3676200" y="0"/>
                  </a:cubicBezTo>
                  <a:cubicBezTo>
                    <a:pt x="3747049" y="-30093"/>
                    <a:pt x="4182520" y="56443"/>
                    <a:pt x="4321311" y="0"/>
                  </a:cubicBezTo>
                  <a:cubicBezTo>
                    <a:pt x="4460102" y="-56443"/>
                    <a:pt x="4555893" y="22640"/>
                    <a:pt x="4669557" y="0"/>
                  </a:cubicBezTo>
                  <a:cubicBezTo>
                    <a:pt x="4783221" y="-22640"/>
                    <a:pt x="5183388" y="29349"/>
                    <a:pt x="5314668" y="0"/>
                  </a:cubicBezTo>
                  <a:cubicBezTo>
                    <a:pt x="5445948" y="-29349"/>
                    <a:pt x="5494984" y="39893"/>
                    <a:pt x="5662914" y="0"/>
                  </a:cubicBezTo>
                  <a:cubicBezTo>
                    <a:pt x="5830844" y="-39893"/>
                    <a:pt x="5962244" y="17686"/>
                    <a:pt x="6159592" y="0"/>
                  </a:cubicBezTo>
                  <a:cubicBezTo>
                    <a:pt x="6356940" y="-17686"/>
                    <a:pt x="6592433" y="29680"/>
                    <a:pt x="6804704" y="0"/>
                  </a:cubicBezTo>
                  <a:cubicBezTo>
                    <a:pt x="7016975" y="-29680"/>
                    <a:pt x="7239444" y="62529"/>
                    <a:pt x="7672464" y="0"/>
                  </a:cubicBezTo>
                  <a:cubicBezTo>
                    <a:pt x="7823033" y="-18033"/>
                    <a:pt x="7916910" y="115923"/>
                    <a:pt x="7923294" y="250830"/>
                  </a:cubicBezTo>
                  <a:cubicBezTo>
                    <a:pt x="7973161" y="437423"/>
                    <a:pt x="7869342" y="576444"/>
                    <a:pt x="7923294" y="722376"/>
                  </a:cubicBezTo>
                  <a:cubicBezTo>
                    <a:pt x="7977246" y="868308"/>
                    <a:pt x="7867846" y="1115476"/>
                    <a:pt x="7923294" y="1254120"/>
                  </a:cubicBezTo>
                  <a:cubicBezTo>
                    <a:pt x="7929240" y="1414065"/>
                    <a:pt x="7780833" y="1477308"/>
                    <a:pt x="7672464" y="1504950"/>
                  </a:cubicBezTo>
                  <a:cubicBezTo>
                    <a:pt x="7437663" y="1542977"/>
                    <a:pt x="7198066" y="1499830"/>
                    <a:pt x="6953136" y="1504950"/>
                  </a:cubicBezTo>
                  <a:cubicBezTo>
                    <a:pt x="6708206" y="1510070"/>
                    <a:pt x="6658133" y="1491694"/>
                    <a:pt x="6382241" y="1504950"/>
                  </a:cubicBezTo>
                  <a:cubicBezTo>
                    <a:pt x="6106350" y="1518206"/>
                    <a:pt x="6166031" y="1486721"/>
                    <a:pt x="6033996" y="1504950"/>
                  </a:cubicBezTo>
                  <a:cubicBezTo>
                    <a:pt x="5901961" y="1523179"/>
                    <a:pt x="5662557" y="1457915"/>
                    <a:pt x="5463101" y="1504950"/>
                  </a:cubicBezTo>
                  <a:cubicBezTo>
                    <a:pt x="5263645" y="1551985"/>
                    <a:pt x="4954249" y="1451452"/>
                    <a:pt x="4817989" y="1504950"/>
                  </a:cubicBezTo>
                  <a:cubicBezTo>
                    <a:pt x="4681729" y="1558448"/>
                    <a:pt x="4254648" y="1451572"/>
                    <a:pt x="4098662" y="1504950"/>
                  </a:cubicBezTo>
                  <a:cubicBezTo>
                    <a:pt x="3942676" y="1558328"/>
                    <a:pt x="3724520" y="1486913"/>
                    <a:pt x="3453551" y="1504950"/>
                  </a:cubicBezTo>
                  <a:cubicBezTo>
                    <a:pt x="3182582" y="1522987"/>
                    <a:pt x="3171322" y="1481821"/>
                    <a:pt x="3031088" y="1504950"/>
                  </a:cubicBezTo>
                  <a:cubicBezTo>
                    <a:pt x="2890854" y="1528079"/>
                    <a:pt x="2611663" y="1472837"/>
                    <a:pt x="2460193" y="1504950"/>
                  </a:cubicBezTo>
                  <a:cubicBezTo>
                    <a:pt x="2308723" y="1537063"/>
                    <a:pt x="2093086" y="1494540"/>
                    <a:pt x="1889298" y="1504950"/>
                  </a:cubicBezTo>
                  <a:cubicBezTo>
                    <a:pt x="1685511" y="1515360"/>
                    <a:pt x="1337413" y="1439524"/>
                    <a:pt x="1169971" y="1504950"/>
                  </a:cubicBezTo>
                  <a:cubicBezTo>
                    <a:pt x="1002529" y="1570376"/>
                    <a:pt x="550199" y="1431577"/>
                    <a:pt x="250830" y="1504950"/>
                  </a:cubicBezTo>
                  <a:cubicBezTo>
                    <a:pt x="123102" y="1518156"/>
                    <a:pt x="16393" y="1422807"/>
                    <a:pt x="0" y="1254120"/>
                  </a:cubicBezTo>
                  <a:cubicBezTo>
                    <a:pt x="-3902" y="1109321"/>
                    <a:pt x="51117" y="850294"/>
                    <a:pt x="0" y="742442"/>
                  </a:cubicBezTo>
                  <a:cubicBezTo>
                    <a:pt x="-51117" y="634590"/>
                    <a:pt x="18430" y="423860"/>
                    <a:pt x="0" y="250830"/>
                  </a:cubicBezTo>
                  <a:close/>
                </a:path>
                <a:path w="7923294" h="1504950" stroke="0" extrusionOk="0">
                  <a:moveTo>
                    <a:pt x="0" y="250830"/>
                  </a:moveTo>
                  <a:cubicBezTo>
                    <a:pt x="-5857" y="112877"/>
                    <a:pt x="116100" y="-39353"/>
                    <a:pt x="250830" y="0"/>
                  </a:cubicBezTo>
                  <a:cubicBezTo>
                    <a:pt x="502711" y="-74949"/>
                    <a:pt x="645104" y="68629"/>
                    <a:pt x="895941" y="0"/>
                  </a:cubicBezTo>
                  <a:cubicBezTo>
                    <a:pt x="1146778" y="-68629"/>
                    <a:pt x="1192658" y="24183"/>
                    <a:pt x="1466836" y="0"/>
                  </a:cubicBezTo>
                  <a:cubicBezTo>
                    <a:pt x="1741015" y="-24183"/>
                    <a:pt x="1810727" y="28850"/>
                    <a:pt x="2037731" y="0"/>
                  </a:cubicBezTo>
                  <a:cubicBezTo>
                    <a:pt x="2264735" y="-28850"/>
                    <a:pt x="2330634" y="25236"/>
                    <a:pt x="2534410" y="0"/>
                  </a:cubicBezTo>
                  <a:cubicBezTo>
                    <a:pt x="2738186" y="-25236"/>
                    <a:pt x="2957746" y="62313"/>
                    <a:pt x="3179521" y="0"/>
                  </a:cubicBezTo>
                  <a:cubicBezTo>
                    <a:pt x="3401296" y="-62313"/>
                    <a:pt x="3510393" y="52566"/>
                    <a:pt x="3676200" y="0"/>
                  </a:cubicBezTo>
                  <a:cubicBezTo>
                    <a:pt x="3842007" y="-52566"/>
                    <a:pt x="4008629" y="30821"/>
                    <a:pt x="4098662" y="0"/>
                  </a:cubicBezTo>
                  <a:cubicBezTo>
                    <a:pt x="4188695" y="-30821"/>
                    <a:pt x="4385508" y="8089"/>
                    <a:pt x="4521124" y="0"/>
                  </a:cubicBezTo>
                  <a:cubicBezTo>
                    <a:pt x="4656740" y="-8089"/>
                    <a:pt x="4783060" y="21621"/>
                    <a:pt x="4869370" y="0"/>
                  </a:cubicBezTo>
                  <a:cubicBezTo>
                    <a:pt x="4955680" y="-21621"/>
                    <a:pt x="5299957" y="23970"/>
                    <a:pt x="5440265" y="0"/>
                  </a:cubicBezTo>
                  <a:cubicBezTo>
                    <a:pt x="5580573" y="-23970"/>
                    <a:pt x="5896640" y="61490"/>
                    <a:pt x="6085376" y="0"/>
                  </a:cubicBezTo>
                  <a:cubicBezTo>
                    <a:pt x="6274112" y="-61490"/>
                    <a:pt x="6521207" y="17333"/>
                    <a:pt x="6656271" y="0"/>
                  </a:cubicBezTo>
                  <a:cubicBezTo>
                    <a:pt x="6791335" y="-17333"/>
                    <a:pt x="7316598" y="85146"/>
                    <a:pt x="7672464" y="0"/>
                  </a:cubicBezTo>
                  <a:cubicBezTo>
                    <a:pt x="7840595" y="7316"/>
                    <a:pt x="7913855" y="82325"/>
                    <a:pt x="7923294" y="250830"/>
                  </a:cubicBezTo>
                  <a:cubicBezTo>
                    <a:pt x="7956956" y="379709"/>
                    <a:pt x="7868297" y="639649"/>
                    <a:pt x="7923294" y="742442"/>
                  </a:cubicBezTo>
                  <a:cubicBezTo>
                    <a:pt x="7978291" y="845235"/>
                    <a:pt x="7898760" y="1089105"/>
                    <a:pt x="7923294" y="1254120"/>
                  </a:cubicBezTo>
                  <a:cubicBezTo>
                    <a:pt x="7912179" y="1412111"/>
                    <a:pt x="7803077" y="1532897"/>
                    <a:pt x="7672464" y="1504950"/>
                  </a:cubicBezTo>
                  <a:cubicBezTo>
                    <a:pt x="7534759" y="1510124"/>
                    <a:pt x="7447809" y="1498868"/>
                    <a:pt x="7324218" y="1504950"/>
                  </a:cubicBezTo>
                  <a:cubicBezTo>
                    <a:pt x="7200627" y="1511032"/>
                    <a:pt x="6822935" y="1436398"/>
                    <a:pt x="6679107" y="1504950"/>
                  </a:cubicBezTo>
                  <a:cubicBezTo>
                    <a:pt x="6535279" y="1573502"/>
                    <a:pt x="6197774" y="1430825"/>
                    <a:pt x="5959779" y="1504950"/>
                  </a:cubicBezTo>
                  <a:cubicBezTo>
                    <a:pt x="5721784" y="1579075"/>
                    <a:pt x="5557987" y="1497080"/>
                    <a:pt x="5314668" y="1504950"/>
                  </a:cubicBezTo>
                  <a:cubicBezTo>
                    <a:pt x="5071349" y="1512820"/>
                    <a:pt x="5028017" y="1496831"/>
                    <a:pt x="4892206" y="1504950"/>
                  </a:cubicBezTo>
                  <a:cubicBezTo>
                    <a:pt x="4756395" y="1513069"/>
                    <a:pt x="4559742" y="1439588"/>
                    <a:pt x="4321311" y="1504950"/>
                  </a:cubicBezTo>
                  <a:cubicBezTo>
                    <a:pt x="4082881" y="1570312"/>
                    <a:pt x="4033615" y="1498248"/>
                    <a:pt x="3750416" y="1504950"/>
                  </a:cubicBezTo>
                  <a:cubicBezTo>
                    <a:pt x="3467218" y="1511652"/>
                    <a:pt x="3324400" y="1448057"/>
                    <a:pt x="3179521" y="1504950"/>
                  </a:cubicBezTo>
                  <a:cubicBezTo>
                    <a:pt x="3034642" y="1561843"/>
                    <a:pt x="2717155" y="1484649"/>
                    <a:pt x="2460193" y="1504950"/>
                  </a:cubicBezTo>
                  <a:cubicBezTo>
                    <a:pt x="2203231" y="1525251"/>
                    <a:pt x="2164864" y="1467232"/>
                    <a:pt x="2037731" y="1504950"/>
                  </a:cubicBezTo>
                  <a:cubicBezTo>
                    <a:pt x="1910598" y="1542668"/>
                    <a:pt x="1689045" y="1492775"/>
                    <a:pt x="1541053" y="1504950"/>
                  </a:cubicBezTo>
                  <a:cubicBezTo>
                    <a:pt x="1393061" y="1517125"/>
                    <a:pt x="1180039" y="1427153"/>
                    <a:pt x="821725" y="1504950"/>
                  </a:cubicBezTo>
                  <a:cubicBezTo>
                    <a:pt x="463411" y="1582747"/>
                    <a:pt x="520107" y="1475539"/>
                    <a:pt x="250830" y="1504950"/>
                  </a:cubicBezTo>
                  <a:cubicBezTo>
                    <a:pt x="117021" y="1492877"/>
                    <a:pt x="-1057" y="1385394"/>
                    <a:pt x="0" y="1254120"/>
                  </a:cubicBezTo>
                  <a:cubicBezTo>
                    <a:pt x="-45272" y="1078300"/>
                    <a:pt x="49137" y="907202"/>
                    <a:pt x="0" y="732409"/>
                  </a:cubicBezTo>
                  <a:cubicBezTo>
                    <a:pt x="-49137" y="557616"/>
                    <a:pt x="4891" y="394874"/>
                    <a:pt x="0" y="250830"/>
                  </a:cubicBezTo>
                  <a:close/>
                </a:path>
              </a:pathLst>
            </a:custGeom>
            <a:solidFill>
              <a:schemeClr val="tx2">
                <a:lumMod val="20000"/>
                <a:lumOff val="80000"/>
              </a:schemeClr>
            </a:solidFill>
            <a:ln w="38100">
              <a:solidFill>
                <a:schemeClr val="accent5">
                  <a:lumMod val="60000"/>
                  <a:lumOff val="40000"/>
                </a:schemeClr>
              </a:solidFill>
              <a:prstDash val="sysDash"/>
              <a:extLst>
                <a:ext uri="{C807C97D-BFC1-408E-A445-0C87EB9F89A2}">
                  <ask:lineSketchStyleProps xmlns:ask="http://schemas.microsoft.com/office/drawing/2018/sketchyshapes" xmln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ysClr val="windowText" lastClr="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8" name="TextBox 137">
              <a:extLst>
                <a:ext uri="{FF2B5EF4-FFF2-40B4-BE49-F238E27FC236}">
                  <a16:creationId xmlns:a16="http://schemas.microsoft.com/office/drawing/2014/main" id="{D72E6EEF-65D3-415D-90D4-D26F27E71C8E}"/>
                </a:ext>
              </a:extLst>
            </p:cNvPr>
            <p:cNvSpPr txBox="1"/>
            <p:nvPr/>
          </p:nvSpPr>
          <p:spPr>
            <a:xfrm>
              <a:off x="1448290" y="961573"/>
              <a:ext cx="10043515" cy="896619"/>
            </a:xfrm>
            <a:prstGeom prst="rect">
              <a:avLst/>
            </a:prstGeom>
            <a:noFill/>
          </p:spPr>
          <p:txBody>
            <a:bodyPr wrap="square" rtlCol="0">
              <a:spAutoFit/>
            </a:bodyPr>
            <a:lstStyle/>
            <a:p>
              <a:pPr lvl="0" algn="ctr">
                <a:buClr>
                  <a:srgbClr val="000000"/>
                </a:buClr>
                <a:defRPr/>
              </a:pPr>
              <a:r>
                <a:rPr lang="en-US" sz="3200" kern="0" dirty="0" err="1">
                  <a:solidFill>
                    <a:schemeClr val="tx2">
                      <a:lumMod val="75000"/>
                    </a:schemeClr>
                  </a:solidFill>
                  <a:latin typeface="#9Slide03 Arima Madurai Black" panose="00000A00000000000000" pitchFamily="2" charset="0"/>
                  <a:cs typeface="#9Slide03 Arima Madurai Black" panose="00000A00000000000000" pitchFamily="2" charset="0"/>
                  <a:sym typeface="Arial"/>
                </a:rPr>
                <a:t>Đồng</a:t>
              </a:r>
              <a:r>
                <a:rPr lang="en-US" sz="3200" kern="0" dirty="0">
                  <a:solidFill>
                    <a:schemeClr val="tx2">
                      <a:lumMod val="75000"/>
                    </a:schemeClr>
                  </a:solidFill>
                  <a:latin typeface="#9Slide03 Arima Madurai Black" panose="00000A00000000000000" pitchFamily="2" charset="0"/>
                  <a:cs typeface="#9Slide03 Arima Madurai Black" panose="00000A00000000000000" pitchFamily="2" charset="0"/>
                  <a:sym typeface="Arial"/>
                </a:rPr>
                <a:t> </a:t>
              </a:r>
              <a:r>
                <a:rPr lang="en-US" sz="3200" kern="0" dirty="0" err="1">
                  <a:solidFill>
                    <a:schemeClr val="tx2">
                      <a:lumMod val="75000"/>
                    </a:schemeClr>
                  </a:solidFill>
                  <a:latin typeface="#9Slide03 Arima Madurai Black" panose="00000A00000000000000" pitchFamily="2" charset="0"/>
                  <a:cs typeface="#9Slide03 Arima Madurai Black" panose="00000A00000000000000" pitchFamily="2" charset="0"/>
                  <a:sym typeface="Arial"/>
                </a:rPr>
                <a:t>bằng</a:t>
              </a:r>
              <a:r>
                <a:rPr lang="en-US" sz="3200" kern="0" dirty="0">
                  <a:solidFill>
                    <a:schemeClr val="tx2">
                      <a:lumMod val="75000"/>
                    </a:schemeClr>
                  </a:solidFill>
                  <a:latin typeface="#9Slide03 Arima Madurai Black" panose="00000A00000000000000" pitchFamily="2" charset="0"/>
                  <a:cs typeface="#9Slide03 Arima Madurai Black" panose="00000A00000000000000" pitchFamily="2" charset="0"/>
                  <a:sym typeface="Arial"/>
                </a:rPr>
                <a:t> </a:t>
              </a:r>
              <a:r>
                <a:rPr lang="en-US" sz="3200" kern="0" dirty="0" err="1">
                  <a:solidFill>
                    <a:schemeClr val="tx2">
                      <a:lumMod val="75000"/>
                    </a:schemeClr>
                  </a:solidFill>
                  <a:latin typeface="#9Slide03 Arima Madurai Black" panose="00000A00000000000000" pitchFamily="2" charset="0"/>
                  <a:cs typeface="#9Slide03 Arima Madurai Black" panose="00000A00000000000000" pitchFamily="2" charset="0"/>
                  <a:sym typeface="Arial"/>
                </a:rPr>
                <a:t>duyên</a:t>
              </a:r>
              <a:r>
                <a:rPr lang="en-US" sz="3200" kern="0" dirty="0">
                  <a:solidFill>
                    <a:schemeClr val="tx2">
                      <a:lumMod val="75000"/>
                    </a:schemeClr>
                  </a:solidFill>
                  <a:latin typeface="#9Slide03 Arima Madurai Black" panose="00000A00000000000000" pitchFamily="2" charset="0"/>
                  <a:cs typeface="#9Slide03 Arima Madurai Black" panose="00000A00000000000000" pitchFamily="2" charset="0"/>
                  <a:sym typeface="Arial"/>
                </a:rPr>
                <a:t> </a:t>
              </a:r>
              <a:r>
                <a:rPr lang="en-US" sz="3200" kern="0" dirty="0" err="1">
                  <a:solidFill>
                    <a:schemeClr val="tx2">
                      <a:lumMod val="75000"/>
                    </a:schemeClr>
                  </a:solidFill>
                  <a:latin typeface="#9Slide03 Arima Madurai Black" panose="00000A00000000000000" pitchFamily="2" charset="0"/>
                  <a:cs typeface="#9Slide03 Arima Madurai Black" panose="00000A00000000000000" pitchFamily="2" charset="0"/>
                  <a:sym typeface="Arial"/>
                </a:rPr>
                <a:t>hải</a:t>
              </a:r>
              <a:r>
                <a:rPr lang="en-US" sz="3200" kern="0" dirty="0">
                  <a:solidFill>
                    <a:schemeClr val="tx2">
                      <a:lumMod val="75000"/>
                    </a:schemeClr>
                  </a:solidFill>
                  <a:latin typeface="#9Slide03 Arima Madurai Black" panose="00000A00000000000000" pitchFamily="2" charset="0"/>
                  <a:cs typeface="#9Slide03 Arima Madurai Black" panose="00000A00000000000000" pitchFamily="2" charset="0"/>
                  <a:sym typeface="Arial"/>
                </a:rPr>
                <a:t> </a:t>
              </a:r>
              <a:r>
                <a:rPr lang="en-US" sz="3200" kern="0" dirty="0" err="1">
                  <a:solidFill>
                    <a:schemeClr val="tx2">
                      <a:lumMod val="75000"/>
                    </a:schemeClr>
                  </a:solidFill>
                  <a:latin typeface="#9Slide03 Arima Madurai Black" panose="00000A00000000000000" pitchFamily="2" charset="0"/>
                  <a:cs typeface="#9Slide03 Arima Madurai Black" panose="00000A00000000000000" pitchFamily="2" charset="0"/>
                  <a:sym typeface="Arial"/>
                </a:rPr>
                <a:t>miền</a:t>
              </a:r>
              <a:r>
                <a:rPr lang="en-US" sz="3200" kern="0" dirty="0">
                  <a:solidFill>
                    <a:schemeClr val="tx2">
                      <a:lumMod val="75000"/>
                    </a:schemeClr>
                  </a:solidFill>
                  <a:latin typeface="#9Slide03 Arima Madurai Black" panose="00000A00000000000000" pitchFamily="2" charset="0"/>
                  <a:cs typeface="#9Slide03 Arima Madurai Black" panose="00000A00000000000000" pitchFamily="2" charset="0"/>
                  <a:sym typeface="Arial"/>
                </a:rPr>
                <a:t> </a:t>
              </a:r>
              <a:r>
                <a:rPr lang="en-US" sz="3200" kern="0" dirty="0" err="1">
                  <a:solidFill>
                    <a:schemeClr val="tx2">
                      <a:lumMod val="75000"/>
                    </a:schemeClr>
                  </a:solidFill>
                  <a:latin typeface="#9Slide03 Arima Madurai Black" panose="00000A00000000000000" pitchFamily="2" charset="0"/>
                  <a:cs typeface="#9Slide03 Arima Madurai Black" panose="00000A00000000000000" pitchFamily="2" charset="0"/>
                  <a:sym typeface="Arial"/>
                </a:rPr>
                <a:t>Trung</a:t>
              </a:r>
              <a:r>
                <a:rPr lang="en-US" sz="3200" kern="0" dirty="0">
                  <a:solidFill>
                    <a:schemeClr val="tx2">
                      <a:lumMod val="75000"/>
                    </a:schemeClr>
                  </a:solidFill>
                  <a:latin typeface="#9Slide03 Arima Madurai Black" panose="00000A00000000000000" pitchFamily="2" charset="0"/>
                  <a:cs typeface="#9Slide03 Arima Madurai Black" panose="00000A00000000000000" pitchFamily="2" charset="0"/>
                  <a:sym typeface="Arial"/>
                </a:rPr>
                <a:t> </a:t>
              </a:r>
              <a:r>
                <a:rPr lang="en-US" sz="3200" kern="0" dirty="0" err="1">
                  <a:solidFill>
                    <a:schemeClr val="tx2">
                      <a:lumMod val="75000"/>
                    </a:schemeClr>
                  </a:solidFill>
                  <a:latin typeface="#9Slide03 Arima Madurai Black" panose="00000A00000000000000" pitchFamily="2" charset="0"/>
                  <a:cs typeface="#9Slide03 Arima Madurai Black" panose="00000A00000000000000" pitchFamily="2" charset="0"/>
                  <a:sym typeface="Arial"/>
                </a:rPr>
                <a:t>nhỏ</a:t>
              </a:r>
              <a:r>
                <a:rPr lang="en-US" sz="3200" kern="0" dirty="0">
                  <a:solidFill>
                    <a:schemeClr val="tx2">
                      <a:lumMod val="75000"/>
                    </a:schemeClr>
                  </a:solidFill>
                  <a:latin typeface="#9Slide03 Arima Madurai Black" panose="00000A00000000000000" pitchFamily="2" charset="0"/>
                  <a:cs typeface="#9Slide03 Arima Madurai Black" panose="00000A00000000000000" pitchFamily="2" charset="0"/>
                  <a:sym typeface="Arial"/>
                </a:rPr>
                <a:t>, </a:t>
              </a:r>
              <a:r>
                <a:rPr lang="en-US" sz="3200" kern="0" dirty="0" err="1">
                  <a:solidFill>
                    <a:schemeClr val="tx2">
                      <a:lumMod val="75000"/>
                    </a:schemeClr>
                  </a:solidFill>
                  <a:latin typeface="#9Slide03 Arima Madurai Black" panose="00000A00000000000000" pitchFamily="2" charset="0"/>
                  <a:cs typeface="#9Slide03 Arima Madurai Black" panose="00000A00000000000000" pitchFamily="2" charset="0"/>
                  <a:sym typeface="Arial"/>
                </a:rPr>
                <a:t>hẹp</a:t>
              </a:r>
              <a:r>
                <a:rPr lang="en-US" sz="3200" kern="0" dirty="0">
                  <a:solidFill>
                    <a:schemeClr val="tx2">
                      <a:lumMod val="75000"/>
                    </a:schemeClr>
                  </a:solidFill>
                  <a:latin typeface="#9Slide03 Arima Madurai Black" panose="00000A00000000000000" pitchFamily="2" charset="0"/>
                  <a:cs typeface="#9Slide03 Arima Madurai Black" panose="00000A00000000000000" pitchFamily="2" charset="0"/>
                  <a:sym typeface="Arial"/>
                </a:rPr>
                <a:t> </a:t>
              </a:r>
              <a:r>
                <a:rPr lang="en-US" sz="3200" kern="0" dirty="0" err="1">
                  <a:solidFill>
                    <a:schemeClr val="tx2">
                      <a:lumMod val="75000"/>
                    </a:schemeClr>
                  </a:solidFill>
                  <a:latin typeface="#9Slide03 Arima Madurai Black" panose="00000A00000000000000" pitchFamily="2" charset="0"/>
                  <a:cs typeface="#9Slide03 Arima Madurai Black" panose="00000A00000000000000" pitchFamily="2" charset="0"/>
                  <a:sym typeface="Arial"/>
                </a:rPr>
                <a:t>vì</a:t>
              </a:r>
              <a:r>
                <a:rPr lang="en-US" sz="3200" kern="0" dirty="0">
                  <a:solidFill>
                    <a:schemeClr val="tx2">
                      <a:lumMod val="75000"/>
                    </a:schemeClr>
                  </a:solidFill>
                  <a:latin typeface="#9Slide03 Arima Madurai Black" panose="00000A00000000000000" pitchFamily="2" charset="0"/>
                  <a:cs typeface="#9Slide03 Arima Madurai Black" panose="00000A00000000000000" pitchFamily="2" charset="0"/>
                  <a:sym typeface="Arial"/>
                </a:rPr>
                <a:t>:</a:t>
              </a:r>
            </a:p>
          </p:txBody>
        </p:sp>
      </p:grpSp>
      <p:grpSp>
        <p:nvGrpSpPr>
          <p:cNvPr id="2" name="Group 1">
            <a:extLst>
              <a:ext uri="{FF2B5EF4-FFF2-40B4-BE49-F238E27FC236}">
                <a16:creationId xmlns:a16="http://schemas.microsoft.com/office/drawing/2014/main" id="{7B795FD0-1A9C-446F-AB9B-A7AB4365D43D}"/>
              </a:ext>
            </a:extLst>
          </p:cNvPr>
          <p:cNvGrpSpPr/>
          <p:nvPr/>
        </p:nvGrpSpPr>
        <p:grpSpPr>
          <a:xfrm>
            <a:off x="2474005" y="2621596"/>
            <a:ext cx="7329533" cy="1056860"/>
            <a:chOff x="2534913" y="2611433"/>
            <a:chExt cx="6992398" cy="1056860"/>
          </a:xfrm>
        </p:grpSpPr>
        <p:sp>
          <p:nvSpPr>
            <p:cNvPr id="143" name="Rounded Rectangle 16">
              <a:extLst>
                <a:ext uri="{FF2B5EF4-FFF2-40B4-BE49-F238E27FC236}">
                  <a16:creationId xmlns:a16="http://schemas.microsoft.com/office/drawing/2014/main" id="{F1EB9B43-39E4-465A-8D8A-FB708107A99F}"/>
                </a:ext>
              </a:extLst>
            </p:cNvPr>
            <p:cNvSpPr/>
            <p:nvPr/>
          </p:nvSpPr>
          <p:spPr>
            <a:xfrm>
              <a:off x="3035472" y="2611433"/>
              <a:ext cx="6491839" cy="105686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dirty="0" err="1"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Đồng</a:t>
              </a:r>
              <a:r>
                <a:rPr lang="en-US" sz="3200" kern="0" dirty="0"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 </a:t>
              </a:r>
              <a:r>
                <a:rPr lang="en-US" sz="3200" kern="0" dirty="0" err="1"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bằng</a:t>
              </a:r>
              <a:r>
                <a:rPr lang="en-US" sz="3200" kern="0" dirty="0"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 </a:t>
              </a:r>
              <a:r>
                <a:rPr lang="en-US" sz="3200" kern="0" dirty="0" err="1"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nằm</a:t>
              </a:r>
              <a:r>
                <a:rPr lang="en-US" sz="3200" kern="0" dirty="0"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 ở </a:t>
              </a:r>
              <a:r>
                <a:rPr lang="en-US" sz="3200" kern="0" dirty="0" err="1"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ven</a:t>
              </a:r>
              <a:r>
                <a:rPr lang="en-US" sz="3200" kern="0" dirty="0"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 </a:t>
              </a:r>
              <a:r>
                <a:rPr lang="en-US" sz="3200" kern="0" dirty="0" err="1"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biển</a:t>
              </a:r>
              <a:endParaRPr kumimoji="0" lang="en-US" sz="3200" b="0" i="0" u="none" strike="noStrike" kern="0" cap="none" spc="0" normalizeH="0" baseline="0" noProof="0" dirty="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nvGrpSpPr>
            <p:cNvPr id="184" name="Google Shape;766;p25">
              <a:extLst>
                <a:ext uri="{FF2B5EF4-FFF2-40B4-BE49-F238E27FC236}">
                  <a16:creationId xmlns:a16="http://schemas.microsoft.com/office/drawing/2014/main" id="{97280F94-25E9-400D-B2F0-D9DE7369EE14}"/>
                </a:ext>
              </a:extLst>
            </p:cNvPr>
            <p:cNvGrpSpPr/>
            <p:nvPr/>
          </p:nvGrpSpPr>
          <p:grpSpPr>
            <a:xfrm>
              <a:off x="2534913" y="2749522"/>
              <a:ext cx="809298" cy="903888"/>
              <a:chOff x="3688124" y="2981594"/>
              <a:chExt cx="3319086" cy="3319078"/>
            </a:xfrm>
          </p:grpSpPr>
          <p:sp>
            <p:nvSpPr>
              <p:cNvPr id="185" name="Google Shape;767;p25">
                <a:extLst>
                  <a:ext uri="{FF2B5EF4-FFF2-40B4-BE49-F238E27FC236}">
                    <a16:creationId xmlns:a16="http://schemas.microsoft.com/office/drawing/2014/main" id="{3BF624FB-D36E-4D38-9D20-B3E1C2B788FE}"/>
                  </a:ext>
                </a:extLst>
              </p:cNvPr>
              <p:cNvSpPr/>
              <p:nvPr/>
            </p:nvSpPr>
            <p:spPr>
              <a:xfrm>
                <a:off x="3688124" y="2981594"/>
                <a:ext cx="3319086"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86" name="Google Shape;768;p25">
                <a:extLst>
                  <a:ext uri="{FF2B5EF4-FFF2-40B4-BE49-F238E27FC236}">
                    <a16:creationId xmlns:a16="http://schemas.microsoft.com/office/drawing/2014/main" id="{2AA904A7-EFE5-45B8-91A2-328624A668D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187" name="Google Shape;769;p25">
                <a:extLst>
                  <a:ext uri="{FF2B5EF4-FFF2-40B4-BE49-F238E27FC236}">
                    <a16:creationId xmlns:a16="http://schemas.microsoft.com/office/drawing/2014/main" id="{4C5A3424-2C14-4335-8C67-D5AC186F5DB1}"/>
                  </a:ext>
                </a:extLst>
              </p:cNvPr>
              <p:cNvGrpSpPr/>
              <p:nvPr/>
            </p:nvGrpSpPr>
            <p:grpSpPr>
              <a:xfrm>
                <a:off x="3772727" y="3222908"/>
                <a:ext cx="1113024" cy="1160787"/>
                <a:chOff x="6515927" y="3100079"/>
                <a:chExt cx="1113024" cy="1160787"/>
              </a:xfrm>
            </p:grpSpPr>
            <p:sp>
              <p:nvSpPr>
                <p:cNvPr id="195" name="Google Shape;770;p25">
                  <a:extLst>
                    <a:ext uri="{FF2B5EF4-FFF2-40B4-BE49-F238E27FC236}">
                      <a16:creationId xmlns:a16="http://schemas.microsoft.com/office/drawing/2014/main" id="{12B62038-21E6-4BAF-AF4A-8FBAFFE7D66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6" name="Google Shape;771;p25">
                  <a:extLst>
                    <a:ext uri="{FF2B5EF4-FFF2-40B4-BE49-F238E27FC236}">
                      <a16:creationId xmlns:a16="http://schemas.microsoft.com/office/drawing/2014/main" id="{6B0344D3-C721-465A-9786-85D61F4D91FA}"/>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188" name="Google Shape;772;p25">
                <a:extLst>
                  <a:ext uri="{FF2B5EF4-FFF2-40B4-BE49-F238E27FC236}">
                    <a16:creationId xmlns:a16="http://schemas.microsoft.com/office/drawing/2014/main" id="{988DC9A5-3C55-4D31-B028-65589AB7512E}"/>
                  </a:ext>
                </a:extLst>
              </p:cNvPr>
              <p:cNvGrpSpPr/>
              <p:nvPr/>
            </p:nvGrpSpPr>
            <p:grpSpPr>
              <a:xfrm>
                <a:off x="5805957" y="3222908"/>
                <a:ext cx="1113021" cy="1160787"/>
                <a:chOff x="8549157" y="3100079"/>
                <a:chExt cx="1113021" cy="1160787"/>
              </a:xfrm>
            </p:grpSpPr>
            <p:sp>
              <p:nvSpPr>
                <p:cNvPr id="193" name="Google Shape;773;p25">
                  <a:extLst>
                    <a:ext uri="{FF2B5EF4-FFF2-40B4-BE49-F238E27FC236}">
                      <a16:creationId xmlns:a16="http://schemas.microsoft.com/office/drawing/2014/main" id="{701A75D7-0D5A-4E99-8F15-52F848D3F05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4" name="Google Shape;774;p25">
                  <a:extLst>
                    <a:ext uri="{FF2B5EF4-FFF2-40B4-BE49-F238E27FC236}">
                      <a16:creationId xmlns:a16="http://schemas.microsoft.com/office/drawing/2014/main" id="{94B00D2F-0CA6-4AAF-B799-3E9C8E324C1E}"/>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189" name="Google Shape;775;p25">
                <a:extLst>
                  <a:ext uri="{FF2B5EF4-FFF2-40B4-BE49-F238E27FC236}">
                    <a16:creationId xmlns:a16="http://schemas.microsoft.com/office/drawing/2014/main" id="{A6412B5D-2C7A-4E49-99EA-E5A671D6CB0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0" name="Google Shape;776;p25">
                <a:extLst>
                  <a:ext uri="{FF2B5EF4-FFF2-40B4-BE49-F238E27FC236}">
                    <a16:creationId xmlns:a16="http://schemas.microsoft.com/office/drawing/2014/main" id="{F566D92F-D02E-4DF6-AAD0-02810B60CE63}"/>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1" name="Google Shape;777;p25">
                <a:extLst>
                  <a:ext uri="{FF2B5EF4-FFF2-40B4-BE49-F238E27FC236}">
                    <a16:creationId xmlns:a16="http://schemas.microsoft.com/office/drawing/2014/main" id="{64B14CA4-DE36-4A5E-BB4C-37058FAFD02A}"/>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2" name="Google Shape;778;p25">
                <a:extLst>
                  <a:ext uri="{FF2B5EF4-FFF2-40B4-BE49-F238E27FC236}">
                    <a16:creationId xmlns:a16="http://schemas.microsoft.com/office/drawing/2014/main" id="{E194410E-E70A-4D0E-8C51-8A6151E354B6}"/>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grpSp>
        <p:nvGrpSpPr>
          <p:cNvPr id="5" name="Group 4">
            <a:extLst>
              <a:ext uri="{FF2B5EF4-FFF2-40B4-BE49-F238E27FC236}">
                <a16:creationId xmlns:a16="http://schemas.microsoft.com/office/drawing/2014/main" id="{6BC2A907-FCC6-4C0C-A80A-1462FC277B4B}"/>
              </a:ext>
            </a:extLst>
          </p:cNvPr>
          <p:cNvGrpSpPr/>
          <p:nvPr/>
        </p:nvGrpSpPr>
        <p:grpSpPr>
          <a:xfrm>
            <a:off x="2478246" y="3927464"/>
            <a:ext cx="7287743" cy="914576"/>
            <a:chOff x="2478247" y="3927464"/>
            <a:chExt cx="6973288" cy="914576"/>
          </a:xfrm>
        </p:grpSpPr>
        <p:sp>
          <p:nvSpPr>
            <p:cNvPr id="147" name="Rounded Rectangle 18">
              <a:extLst>
                <a:ext uri="{FF2B5EF4-FFF2-40B4-BE49-F238E27FC236}">
                  <a16:creationId xmlns:a16="http://schemas.microsoft.com/office/drawing/2014/main" id="{3FD77AC1-2778-4BC8-B194-779866A525F1}"/>
                </a:ext>
              </a:extLst>
            </p:cNvPr>
            <p:cNvSpPr/>
            <p:nvPr/>
          </p:nvSpPr>
          <p:spPr>
            <a:xfrm>
              <a:off x="2948209" y="3945686"/>
              <a:ext cx="6503326" cy="896354"/>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Núi</a:t>
              </a:r>
              <a:r>
                <a:rPr kumimoji="0" lang="en-US" sz="3200" b="0" i="0" u="none" strike="noStrike" kern="0" cap="none" spc="0" normalizeH="0" noProof="0" dirty="0"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3200" b="0" i="0" u="none" strike="noStrike" kern="0" cap="none" spc="0" normalizeH="0" noProof="0" dirty="0" err="1"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lan</a:t>
              </a:r>
              <a:r>
                <a:rPr kumimoji="0" lang="en-US" sz="3200" b="0" i="0" u="none" strike="noStrike" kern="0" cap="none" spc="0" normalizeH="0" noProof="0" dirty="0"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3200" b="0" i="0" u="none" strike="noStrike" kern="0" cap="none" spc="0" normalizeH="0" noProof="0" dirty="0" err="1"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ra</a:t>
              </a:r>
              <a:r>
                <a:rPr kumimoji="0" lang="en-US" sz="3200" b="0" i="0" u="none" strike="noStrike" kern="0" cap="none" spc="0" normalizeH="0" noProof="0" dirty="0"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3200" b="0" i="0" u="none" strike="noStrike" kern="0" cap="none" spc="0" normalizeH="0" noProof="0" dirty="0" err="1"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sát</a:t>
              </a:r>
              <a:r>
                <a:rPr kumimoji="0" lang="en-US" sz="3200" b="0" i="0" u="none" strike="noStrike" kern="0" cap="none" spc="0" normalizeH="0" noProof="0" dirty="0"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3200" b="0" i="0" u="none" strike="noStrike" kern="0" cap="none" spc="0" normalizeH="0" noProof="0" dirty="0" err="1"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biển</a:t>
              </a:r>
              <a:endParaRPr kumimoji="0" lang="en-US" sz="3200" b="0" i="0" u="none" strike="noStrike" kern="0" cap="none" spc="0" normalizeH="0" baseline="0" noProof="0" dirty="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nvGrpSpPr>
            <p:cNvPr id="197" name="Google Shape;766;p25">
              <a:extLst>
                <a:ext uri="{FF2B5EF4-FFF2-40B4-BE49-F238E27FC236}">
                  <a16:creationId xmlns:a16="http://schemas.microsoft.com/office/drawing/2014/main" id="{4AF6FC7E-50DD-43A4-9BFF-9CC6D5D54675}"/>
                </a:ext>
              </a:extLst>
            </p:cNvPr>
            <p:cNvGrpSpPr/>
            <p:nvPr/>
          </p:nvGrpSpPr>
          <p:grpSpPr>
            <a:xfrm>
              <a:off x="2478247" y="3927464"/>
              <a:ext cx="809298" cy="903888"/>
              <a:chOff x="3688121" y="2981594"/>
              <a:chExt cx="3319085" cy="3319078"/>
            </a:xfrm>
          </p:grpSpPr>
          <p:sp>
            <p:nvSpPr>
              <p:cNvPr id="198" name="Google Shape;767;p25">
                <a:extLst>
                  <a:ext uri="{FF2B5EF4-FFF2-40B4-BE49-F238E27FC236}">
                    <a16:creationId xmlns:a16="http://schemas.microsoft.com/office/drawing/2014/main" id="{4F6BB31C-9A18-4403-8730-D6CF918A85B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9" name="Google Shape;768;p25">
                <a:extLst>
                  <a:ext uri="{FF2B5EF4-FFF2-40B4-BE49-F238E27FC236}">
                    <a16:creationId xmlns:a16="http://schemas.microsoft.com/office/drawing/2014/main" id="{56445E16-9670-47C7-BE2C-04979BA6447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200" name="Google Shape;769;p25">
                <a:extLst>
                  <a:ext uri="{FF2B5EF4-FFF2-40B4-BE49-F238E27FC236}">
                    <a16:creationId xmlns:a16="http://schemas.microsoft.com/office/drawing/2014/main" id="{60DE6B3A-6CA6-49BC-940B-5F1267D7F9DD}"/>
                  </a:ext>
                </a:extLst>
              </p:cNvPr>
              <p:cNvGrpSpPr/>
              <p:nvPr/>
            </p:nvGrpSpPr>
            <p:grpSpPr>
              <a:xfrm>
                <a:off x="3772727" y="3222908"/>
                <a:ext cx="1113024" cy="1160787"/>
                <a:chOff x="6515927" y="3100079"/>
                <a:chExt cx="1113024" cy="1160787"/>
              </a:xfrm>
            </p:grpSpPr>
            <p:sp>
              <p:nvSpPr>
                <p:cNvPr id="208" name="Google Shape;770;p25">
                  <a:extLst>
                    <a:ext uri="{FF2B5EF4-FFF2-40B4-BE49-F238E27FC236}">
                      <a16:creationId xmlns:a16="http://schemas.microsoft.com/office/drawing/2014/main" id="{217FFFC1-13FE-4D0E-BA99-A798F0A84E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9" name="Google Shape;771;p25">
                  <a:extLst>
                    <a:ext uri="{FF2B5EF4-FFF2-40B4-BE49-F238E27FC236}">
                      <a16:creationId xmlns:a16="http://schemas.microsoft.com/office/drawing/2014/main" id="{3A83AD69-F0FB-4397-8E31-88804C232894}"/>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201" name="Google Shape;772;p25">
                <a:extLst>
                  <a:ext uri="{FF2B5EF4-FFF2-40B4-BE49-F238E27FC236}">
                    <a16:creationId xmlns:a16="http://schemas.microsoft.com/office/drawing/2014/main" id="{197EF249-52C0-40AE-A825-7D63ABEC8B40}"/>
                  </a:ext>
                </a:extLst>
              </p:cNvPr>
              <p:cNvGrpSpPr/>
              <p:nvPr/>
            </p:nvGrpSpPr>
            <p:grpSpPr>
              <a:xfrm>
                <a:off x="5805957" y="3222908"/>
                <a:ext cx="1113021" cy="1160787"/>
                <a:chOff x="8549157" y="3100079"/>
                <a:chExt cx="1113021" cy="1160787"/>
              </a:xfrm>
            </p:grpSpPr>
            <p:sp>
              <p:nvSpPr>
                <p:cNvPr id="206" name="Google Shape;773;p25">
                  <a:extLst>
                    <a:ext uri="{FF2B5EF4-FFF2-40B4-BE49-F238E27FC236}">
                      <a16:creationId xmlns:a16="http://schemas.microsoft.com/office/drawing/2014/main" id="{49656609-0EB8-4645-8832-F161EAFC8610}"/>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7" name="Google Shape;774;p25">
                  <a:extLst>
                    <a:ext uri="{FF2B5EF4-FFF2-40B4-BE49-F238E27FC236}">
                      <a16:creationId xmlns:a16="http://schemas.microsoft.com/office/drawing/2014/main" id="{7FACF12D-7E3A-47BA-8625-3B869BB1BA01}"/>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202" name="Google Shape;775;p25">
                <a:extLst>
                  <a:ext uri="{FF2B5EF4-FFF2-40B4-BE49-F238E27FC236}">
                    <a16:creationId xmlns:a16="http://schemas.microsoft.com/office/drawing/2014/main" id="{9046E1DB-081B-48A0-B9B5-48938950926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3" name="Google Shape;776;p25">
                <a:extLst>
                  <a:ext uri="{FF2B5EF4-FFF2-40B4-BE49-F238E27FC236}">
                    <a16:creationId xmlns:a16="http://schemas.microsoft.com/office/drawing/2014/main" id="{A66B809A-8225-4F24-9591-EE5E4EA8CB8F}"/>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4" name="Google Shape;777;p25">
                <a:extLst>
                  <a:ext uri="{FF2B5EF4-FFF2-40B4-BE49-F238E27FC236}">
                    <a16:creationId xmlns:a16="http://schemas.microsoft.com/office/drawing/2014/main" id="{A539FFD4-1A71-485C-9AF6-4FCAE12B507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5" name="Google Shape;778;p25">
                <a:extLst>
                  <a:ext uri="{FF2B5EF4-FFF2-40B4-BE49-F238E27FC236}">
                    <a16:creationId xmlns:a16="http://schemas.microsoft.com/office/drawing/2014/main" id="{640A4AF2-6DF9-47B4-ADD0-592932553B5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grpSp>
        <p:nvGrpSpPr>
          <p:cNvPr id="6" name="Group 5">
            <a:extLst>
              <a:ext uri="{FF2B5EF4-FFF2-40B4-BE49-F238E27FC236}">
                <a16:creationId xmlns:a16="http://schemas.microsoft.com/office/drawing/2014/main" id="{1610AF47-4B6B-4AB2-BBFC-F9277D2E8594}"/>
              </a:ext>
            </a:extLst>
          </p:cNvPr>
          <p:cNvGrpSpPr/>
          <p:nvPr/>
        </p:nvGrpSpPr>
        <p:grpSpPr>
          <a:xfrm>
            <a:off x="2500562" y="4991161"/>
            <a:ext cx="7262120" cy="1074143"/>
            <a:chOff x="2500562" y="4991161"/>
            <a:chExt cx="6937953" cy="1074143"/>
          </a:xfrm>
        </p:grpSpPr>
        <p:sp>
          <p:nvSpPr>
            <p:cNvPr id="151" name="Rounded Rectangle 21">
              <a:extLst>
                <a:ext uri="{FF2B5EF4-FFF2-40B4-BE49-F238E27FC236}">
                  <a16:creationId xmlns:a16="http://schemas.microsoft.com/office/drawing/2014/main" id="{D3E8BF2D-073E-4919-9602-501B70304FEE}"/>
                </a:ext>
              </a:extLst>
            </p:cNvPr>
            <p:cNvSpPr/>
            <p:nvPr/>
          </p:nvSpPr>
          <p:spPr>
            <a:xfrm>
              <a:off x="2978248" y="4991161"/>
              <a:ext cx="6460267" cy="1074143"/>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dirty="0" err="1"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Đồng</a:t>
              </a:r>
              <a:r>
                <a:rPr lang="en-US" sz="3200" kern="0" dirty="0"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 </a:t>
              </a:r>
              <a:r>
                <a:rPr lang="en-US" sz="3200" kern="0" dirty="0" err="1"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bằng</a:t>
              </a:r>
              <a:r>
                <a:rPr lang="en-US" sz="3200" kern="0" dirty="0"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 </a:t>
              </a:r>
              <a:r>
                <a:rPr lang="en-US" sz="3200" kern="0" dirty="0" err="1"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có</a:t>
              </a:r>
              <a:r>
                <a:rPr lang="en-US" sz="3200" kern="0" dirty="0"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 </a:t>
              </a:r>
              <a:r>
                <a:rPr lang="en-US" sz="3200" kern="0" dirty="0" err="1"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nhiều</a:t>
              </a:r>
              <a:r>
                <a:rPr lang="en-US" sz="3200" kern="0" dirty="0"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 </a:t>
              </a:r>
              <a:r>
                <a:rPr lang="en-US" sz="3200" kern="0" dirty="0" err="1"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cồn</a:t>
              </a:r>
              <a:r>
                <a:rPr lang="en-US" sz="3200" kern="0" dirty="0"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 </a:t>
              </a:r>
              <a:r>
                <a:rPr lang="en-US" sz="3200" kern="0" dirty="0" err="1"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cát</a:t>
              </a:r>
              <a:r>
                <a:rPr lang="en-US" sz="3200" kern="0" dirty="0"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 </a:t>
              </a:r>
              <a:r>
                <a:rPr lang="en-US" sz="3200" kern="0" dirty="0" err="1"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đầm</a:t>
              </a:r>
              <a:r>
                <a:rPr lang="en-US" sz="3200" kern="0" dirty="0"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 </a:t>
              </a:r>
              <a:r>
                <a:rPr lang="en-US" sz="3200" kern="0" dirty="0" err="1"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phá</a:t>
              </a:r>
              <a:endParaRPr kumimoji="0" lang="en-US" sz="3200" b="0" i="0" u="none" strike="noStrike" kern="0" cap="none" spc="0" normalizeH="0" baseline="0" noProof="0" dirty="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nvGrpSpPr>
            <p:cNvPr id="210" name="Google Shape;766;p25">
              <a:extLst>
                <a:ext uri="{FF2B5EF4-FFF2-40B4-BE49-F238E27FC236}">
                  <a16:creationId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211" name="Google Shape;767;p25">
                <a:extLst>
                  <a:ext uri="{FF2B5EF4-FFF2-40B4-BE49-F238E27FC236}">
                    <a16:creationId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2" name="Google Shape;768;p25">
                <a:extLst>
                  <a:ext uri="{FF2B5EF4-FFF2-40B4-BE49-F238E27FC236}">
                    <a16:creationId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213" name="Google Shape;769;p25">
                <a:extLst>
                  <a:ext uri="{FF2B5EF4-FFF2-40B4-BE49-F238E27FC236}">
                    <a16:creationId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221" name="Google Shape;770;p25">
                  <a:extLst>
                    <a:ext uri="{FF2B5EF4-FFF2-40B4-BE49-F238E27FC236}">
                      <a16:creationId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22" name="Google Shape;771;p25">
                  <a:extLst>
                    <a:ext uri="{FF2B5EF4-FFF2-40B4-BE49-F238E27FC236}">
                      <a16:creationId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214" name="Google Shape;772;p25">
                <a:extLst>
                  <a:ext uri="{FF2B5EF4-FFF2-40B4-BE49-F238E27FC236}">
                    <a16:creationId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219" name="Google Shape;773;p25">
                  <a:extLst>
                    <a:ext uri="{FF2B5EF4-FFF2-40B4-BE49-F238E27FC236}">
                      <a16:creationId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20" name="Google Shape;774;p25">
                  <a:extLst>
                    <a:ext uri="{FF2B5EF4-FFF2-40B4-BE49-F238E27FC236}">
                      <a16:creationId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215" name="Google Shape;775;p25">
                <a:extLst>
                  <a:ext uri="{FF2B5EF4-FFF2-40B4-BE49-F238E27FC236}">
                    <a16:creationId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6" name="Google Shape;776;p25">
                <a:extLst>
                  <a:ext uri="{FF2B5EF4-FFF2-40B4-BE49-F238E27FC236}">
                    <a16:creationId xmlns:a16="http://schemas.microsoft.com/office/drawing/2014/main" id="{0A0BB110-D665-4480-B4A5-C3E9B22E86E2}"/>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7" name="Google Shape;777;p25">
                <a:extLst>
                  <a:ext uri="{FF2B5EF4-FFF2-40B4-BE49-F238E27FC236}">
                    <a16:creationId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8" name="Google Shape;778;p25">
                <a:extLst>
                  <a:ext uri="{FF2B5EF4-FFF2-40B4-BE49-F238E27FC236}">
                    <a16:creationId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pic>
        <p:nvPicPr>
          <p:cNvPr id="236" name="Picture 235">
            <a:extLst>
              <a:ext uri="{FF2B5EF4-FFF2-40B4-BE49-F238E27FC236}">
                <a16:creationId xmlns:a16="http://schemas.microsoft.com/office/drawing/2014/main" id="{6D991518-308F-49DD-9757-7695438C6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364" y="3906958"/>
            <a:ext cx="1154344" cy="861550"/>
          </a:xfrm>
          <a:prstGeom prst="rect">
            <a:avLst/>
          </a:prstGeom>
        </p:spPr>
      </p:pic>
      <p:pic>
        <p:nvPicPr>
          <p:cNvPr id="237" name="Picture 236">
            <a:extLst>
              <a:ext uri="{FF2B5EF4-FFF2-40B4-BE49-F238E27FC236}">
                <a16:creationId xmlns:a16="http://schemas.microsoft.com/office/drawing/2014/main" id="{410EC613-E137-4070-A5B2-A2F7A1DCF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4657" y="2741301"/>
            <a:ext cx="728696" cy="723838"/>
          </a:xfrm>
          <a:prstGeom prst="rect">
            <a:avLst/>
          </a:prstGeom>
        </p:spPr>
      </p:pic>
      <p:pic>
        <p:nvPicPr>
          <p:cNvPr id="239" name="Picture 238">
            <a:extLst>
              <a:ext uri="{FF2B5EF4-FFF2-40B4-BE49-F238E27FC236}">
                <a16:creationId xmlns:a16="http://schemas.microsoft.com/office/drawing/2014/main" id="{7D85C07F-E9EB-4A55-8333-B9B2DF45A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7167" y="5299554"/>
            <a:ext cx="728696" cy="723838"/>
          </a:xfrm>
          <a:prstGeom prst="rect">
            <a:avLst/>
          </a:prstGeom>
        </p:spPr>
      </p:pic>
      <p:pic>
        <p:nvPicPr>
          <p:cNvPr id="181" name="Am-thanh-tra-loi-sai-www_nhacchuongvui_com">
            <a:hlinkClick r:id="" action="ppaction://media"/>
            <a:extLst>
              <a:ext uri="{FF2B5EF4-FFF2-40B4-BE49-F238E27FC236}">
                <a16:creationId xmlns:a16="http://schemas.microsoft.com/office/drawing/2014/main" id="{CA883DAF-D6AD-47BB-9BAA-8732B15707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182" name="Am-thanh-tra-loi-sai-www_nhacchuongvui_com">
            <a:hlinkClick r:id="" action="ppaction://media"/>
            <a:extLst>
              <a:ext uri="{FF2B5EF4-FFF2-40B4-BE49-F238E27FC236}">
                <a16:creationId xmlns:a16="http://schemas.microsoft.com/office/drawing/2014/main" id="{287C38DC-1335-4E25-BF1E-0BD9BD3776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183" name="Am-thanh-tra-loi-sai-www_nhacchuongvui_com">
            <a:hlinkClick r:id="" action="ppaction://media"/>
            <a:extLst>
              <a:ext uri="{FF2B5EF4-FFF2-40B4-BE49-F238E27FC236}">
                <a16:creationId xmlns:a16="http://schemas.microsoft.com/office/drawing/2014/main" id="{38D3C70E-B7AD-4F47-B9AE-6528941179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23" name="Am-thanh-tra-loi-sai-www_nhacchuongvui_com">
            <a:hlinkClick r:id="" action="ppaction://media"/>
            <a:extLst>
              <a:ext uri="{FF2B5EF4-FFF2-40B4-BE49-F238E27FC236}">
                <a16:creationId xmlns:a16="http://schemas.microsoft.com/office/drawing/2014/main" id="{EDB33C5B-7C2E-446A-B0A8-0DDA801162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5299688"/>
            <a:ext cx="487363" cy="487363"/>
          </a:xfrm>
          <a:prstGeom prst="rect">
            <a:avLst/>
          </a:prstGeom>
        </p:spPr>
      </p:pic>
      <p:pic>
        <p:nvPicPr>
          <p:cNvPr id="224" name="Am-thanh-tra-loi-dung-www_nhacchuongvui_com">
            <a:hlinkClick r:id="" action="ppaction://media"/>
            <a:extLst>
              <a:ext uri="{FF2B5EF4-FFF2-40B4-BE49-F238E27FC236}">
                <a16:creationId xmlns:a16="http://schemas.microsoft.com/office/drawing/2014/main" id="{2D550BA0-E4EA-4BDF-975E-C4A8A4DB88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43342" y="5983423"/>
            <a:ext cx="487363" cy="487363"/>
          </a:xfrm>
          <a:prstGeom prst="rect">
            <a:avLst/>
          </a:prstGeom>
        </p:spPr>
      </p:pic>
      <p:pic>
        <p:nvPicPr>
          <p:cNvPr id="225" name="图片 4">
            <a:extLst>
              <a:ext uri="{FF2B5EF4-FFF2-40B4-BE49-F238E27FC236}">
                <a16:creationId xmlns:a16="http://schemas.microsoft.com/office/drawing/2014/main" id="{50DA5E61-DB60-468B-B2CD-66253CBD345F}"/>
              </a:ext>
            </a:extLst>
          </p:cNvPr>
          <p:cNvPicPr>
            <a:picLocks noChangeAspect="1"/>
          </p:cNvPicPr>
          <p:nvPr/>
        </p:nvPicPr>
        <p:blipFill>
          <a:blip r:embed="rId9"/>
          <a:stretch>
            <a:fillRect/>
          </a:stretch>
        </p:blipFill>
        <p:spPr>
          <a:xfrm flipH="1">
            <a:off x="-197433" y="3862081"/>
            <a:ext cx="2670199" cy="3053775"/>
          </a:xfrm>
          <a:prstGeom prst="rect">
            <a:avLst/>
          </a:prstGeom>
        </p:spPr>
      </p:pic>
    </p:spTree>
    <p:extLst>
      <p:ext uri="{BB962C8B-B14F-4D97-AF65-F5344CB8AC3E}">
        <p14:creationId xmlns:p14="http://schemas.microsoft.com/office/powerpoint/2010/main" val="69878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dissolve">
                                      <p:cBhvr>
                                        <p:cTn id="7" dur="500"/>
                                        <p:tgtEl>
                                          <p:spTgt spid="225"/>
                                        </p:tgtEl>
                                      </p:cBhvr>
                                    </p:animEffect>
                                  </p:childTnLst>
                                </p:cTn>
                              </p:par>
                              <p:par>
                                <p:cTn id="8" presetID="2" presetClass="entr" presetSubtype="9"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 calcmode="lin" valueType="num">
                                      <p:cBhvr additive="base">
                                        <p:cTn id="10" dur="500" fill="hold"/>
                                        <p:tgtEl>
                                          <p:spTgt spid="136"/>
                                        </p:tgtEl>
                                        <p:attrNameLst>
                                          <p:attrName>ppt_x</p:attrName>
                                        </p:attrNameLst>
                                      </p:cBhvr>
                                      <p:tavLst>
                                        <p:tav tm="0">
                                          <p:val>
                                            <p:strVal val="0-#ppt_w/2"/>
                                          </p:val>
                                        </p:tav>
                                        <p:tav tm="100000">
                                          <p:val>
                                            <p:strVal val="#ppt_x"/>
                                          </p:val>
                                        </p:tav>
                                      </p:tavLst>
                                    </p:anim>
                                    <p:anim calcmode="lin" valueType="num">
                                      <p:cBhvr additive="base">
                                        <p:cTn id="11" dur="500" fill="hold"/>
                                        <p:tgtEl>
                                          <p:spTgt spid="136"/>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8150" fill="hold"/>
                                        <p:tgtEl>
                                          <p:spTgt spid="183"/>
                                        </p:tgtEl>
                                      </p:cBhvr>
                                    </p:cmd>
                                  </p:childTnLst>
                                </p:cTn>
                              </p:par>
                              <p:par>
                                <p:cTn id="34" presetID="10" presetClass="entr" presetSubtype="0" fill="hold" nodeType="withEffect">
                                  <p:stCondLst>
                                    <p:cond delay="0"/>
                                  </p:stCondLst>
                                  <p:childTnLst>
                                    <p:set>
                                      <p:cBhvr>
                                        <p:cTn id="35" dur="1" fill="hold">
                                          <p:stCondLst>
                                            <p:cond delay="0"/>
                                          </p:stCondLst>
                                        </p:cTn>
                                        <p:tgtEl>
                                          <p:spTgt spid="237"/>
                                        </p:tgtEl>
                                        <p:attrNameLst>
                                          <p:attrName>style.visibility</p:attrName>
                                        </p:attrNameLst>
                                      </p:cBhvr>
                                      <p:to>
                                        <p:strVal val="visible"/>
                                      </p:to>
                                    </p:set>
                                    <p:animEffect transition="in" filter="fade">
                                      <p:cBhvr>
                                        <p:cTn id="36" dur="500"/>
                                        <p:tgtEl>
                                          <p:spTgt spid="237"/>
                                        </p:tgtEl>
                                      </p:cBhvr>
                                    </p:animEffect>
                                  </p:child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8085" fill="hold"/>
                                        <p:tgtEl>
                                          <p:spTgt spid="224"/>
                                        </p:tgtEl>
                                      </p:cBhvr>
                                    </p:cmd>
                                  </p:childTnLst>
                                </p:cTn>
                              </p:par>
                              <p:par>
                                <p:cTn id="42" presetID="10" presetClass="entr" presetSubtype="0" fill="hold" nodeType="withEffect">
                                  <p:stCondLst>
                                    <p:cond delay="0"/>
                                  </p:stCondLst>
                                  <p:childTnLst>
                                    <p:set>
                                      <p:cBhvr>
                                        <p:cTn id="43" dur="1" fill="hold">
                                          <p:stCondLst>
                                            <p:cond delay="0"/>
                                          </p:stCondLst>
                                        </p:cTn>
                                        <p:tgtEl>
                                          <p:spTgt spid="236"/>
                                        </p:tgtEl>
                                        <p:attrNameLst>
                                          <p:attrName>style.visibility</p:attrName>
                                        </p:attrNameLst>
                                      </p:cBhvr>
                                      <p:to>
                                        <p:strVal val="visible"/>
                                      </p:to>
                                    </p:set>
                                    <p:animEffect transition="in" filter="fade">
                                      <p:cBhvr>
                                        <p:cTn id="44" dur="500"/>
                                        <p:tgtEl>
                                          <p:spTgt spid="236"/>
                                        </p:tgtEl>
                                      </p:cBhvr>
                                    </p:animEffec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withEffect">
                                  <p:stCondLst>
                                    <p:cond delay="0"/>
                                  </p:stCondLst>
                                  <p:childTnLst>
                                    <p:cmd type="call" cmd="playFrom(0.0)">
                                      <p:cBhvr>
                                        <p:cTn id="49" dur="8150" fill="hold"/>
                                        <p:tgtEl>
                                          <p:spTgt spid="223"/>
                                        </p:tgtEl>
                                      </p:cBhvr>
                                    </p:cmd>
                                  </p:childTnLst>
                                </p:cTn>
                              </p:par>
                              <p:par>
                                <p:cTn id="50" presetID="10" presetClass="entr" presetSubtype="0" fill="hold" nodeType="withEffect">
                                  <p:stCondLst>
                                    <p:cond delay="0"/>
                                  </p:stCondLst>
                                  <p:childTnLst>
                                    <p:set>
                                      <p:cBhvr>
                                        <p:cTn id="51" dur="1" fill="hold">
                                          <p:stCondLst>
                                            <p:cond delay="0"/>
                                          </p:stCondLst>
                                        </p:cTn>
                                        <p:tgtEl>
                                          <p:spTgt spid="239"/>
                                        </p:tgtEl>
                                        <p:attrNameLst>
                                          <p:attrName>style.visibility</p:attrName>
                                        </p:attrNameLst>
                                      </p:cBhvr>
                                      <p:to>
                                        <p:strVal val="visible"/>
                                      </p:to>
                                    </p:set>
                                    <p:animEffect transition="in" filter="fade">
                                      <p:cBhvr>
                                        <p:cTn id="52" dur="500"/>
                                        <p:tgtEl>
                                          <p:spTgt spid="239"/>
                                        </p:tgtEl>
                                      </p:cBhvr>
                                    </p:animEffect>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181"/>
                </p:tgtEl>
              </p:cMediaNode>
            </p:audio>
            <p:audio>
              <p:cMediaNode vol="80000">
                <p:cTn id="54" fill="hold" display="0">
                  <p:stCondLst>
                    <p:cond delay="indefinite"/>
                  </p:stCondLst>
                  <p:endCondLst>
                    <p:cond evt="onStopAudio" delay="0">
                      <p:tgtEl>
                        <p:sldTgt/>
                      </p:tgtEl>
                    </p:cond>
                  </p:endCondLst>
                </p:cTn>
                <p:tgtEl>
                  <p:spTgt spid="182"/>
                </p:tgtEl>
              </p:cMediaNode>
            </p:audio>
            <p:audio>
              <p:cMediaNode vol="80000">
                <p:cTn id="55" fill="hold" display="0">
                  <p:stCondLst>
                    <p:cond delay="indefinite"/>
                  </p:stCondLst>
                  <p:endCondLst>
                    <p:cond evt="onStopAudio" delay="0">
                      <p:tgtEl>
                        <p:sldTgt/>
                      </p:tgtEl>
                    </p:cond>
                  </p:endCondLst>
                </p:cTn>
                <p:tgtEl>
                  <p:spTgt spid="183"/>
                </p:tgtEl>
              </p:cMediaNode>
            </p:audio>
            <p:audio>
              <p:cMediaNode vol="80000">
                <p:cTn id="56" fill="hold" display="0">
                  <p:stCondLst>
                    <p:cond delay="indefinite"/>
                  </p:stCondLst>
                  <p:endCondLst>
                    <p:cond evt="onStopAudio" delay="0">
                      <p:tgtEl>
                        <p:sldTgt/>
                      </p:tgtEl>
                    </p:cond>
                  </p:endCondLst>
                </p:cTn>
                <p:tgtEl>
                  <p:spTgt spid="223"/>
                </p:tgtEl>
              </p:cMediaNode>
            </p:audio>
            <p:audio>
              <p:cMediaNode vol="80000">
                <p:cTn id="57" fill="hold" display="0">
                  <p:stCondLst>
                    <p:cond delay="indefinite"/>
                  </p:stCondLst>
                  <p:endCondLst>
                    <p:cond evt="onStopAudio" delay="0">
                      <p:tgtEl>
                        <p:sldTgt/>
                      </p:tgtEl>
                    </p:cond>
                  </p:endCondLst>
                </p:cTn>
                <p:tgtEl>
                  <p:spTgt spid="22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B86D33-0E2C-4799-A9B4-3CFA82D34800}"/>
              </a:ext>
            </a:extLst>
          </p:cNvPr>
          <p:cNvGrpSpPr/>
          <p:nvPr/>
        </p:nvGrpSpPr>
        <p:grpSpPr>
          <a:xfrm>
            <a:off x="1048728" y="232187"/>
            <a:ext cx="10067763" cy="650354"/>
            <a:chOff x="-180829" y="2659031"/>
            <a:chExt cx="2993004" cy="854625"/>
          </a:xfrm>
        </p:grpSpPr>
        <p:sp>
          <p:nvSpPr>
            <p:cNvPr id="3" name="TextBox 2">
              <a:extLst>
                <a:ext uri="{FF2B5EF4-FFF2-40B4-BE49-F238E27FC236}">
                  <a16:creationId xmlns:a16="http://schemas.microsoft.com/office/drawing/2014/main" id="{C153C45A-B5D6-449D-95DE-B5F4E0CA7A2A}"/>
                </a:ext>
              </a:extLst>
            </p:cNvPr>
            <p:cNvSpPr txBox="1"/>
            <p:nvPr/>
          </p:nvSpPr>
          <p:spPr>
            <a:xfrm>
              <a:off x="-180829" y="2659031"/>
              <a:ext cx="2993004" cy="767353"/>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altLang="en-US" sz="2800" b="1" dirty="0" err="1">
                  <a:solidFill>
                    <a:srgbClr val="000000"/>
                  </a:solidFill>
                  <a:latin typeface="Times New Roman" panose="02020603050405020304" pitchFamily="18" charset="0"/>
                </a:rPr>
                <a:t>Hãy</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sắp</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xếp</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các</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hình</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theo</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nhóm</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ngành</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sản</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xuất</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cho</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phù</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hợp</a:t>
              </a:r>
              <a:endParaRPr lang="en-US" sz="2800" b="1" dirty="0">
                <a:solidFill>
                  <a:srgbClr val="C00000"/>
                </a:solidFill>
                <a:latin typeface="Times New Roman" panose="02020603050405020304" pitchFamily="18" charset="0"/>
                <a:cs typeface="Times New Roman" panose="02020603050405020304" pitchFamily="18" charset="0"/>
              </a:endParaRPr>
            </a:p>
          </p:txBody>
        </p:sp>
        <p:grpSp>
          <p:nvGrpSpPr>
            <p:cNvPr id="4"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5"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graphicFrame>
        <p:nvGraphicFramePr>
          <p:cNvPr id="8" name="Table 7"/>
          <p:cNvGraphicFramePr>
            <a:graphicFrameLocks noGrp="1"/>
          </p:cNvGraphicFramePr>
          <p:nvPr>
            <p:extLst>
              <p:ext uri="{D42A27DB-BD31-4B8C-83A1-F6EECF244321}">
                <p14:modId xmlns:p14="http://schemas.microsoft.com/office/powerpoint/2010/main" val="2196839388"/>
              </p:ext>
            </p:extLst>
          </p:nvPr>
        </p:nvGraphicFramePr>
        <p:xfrm>
          <a:off x="576614" y="979334"/>
          <a:ext cx="11116493" cy="5787225"/>
        </p:xfrm>
        <a:graphic>
          <a:graphicData uri="http://schemas.openxmlformats.org/drawingml/2006/table">
            <a:tbl>
              <a:tblPr>
                <a:tableStyleId>{8799B23B-EC83-4686-B30A-512413B5E67A}</a:tableStyleId>
              </a:tblPr>
              <a:tblGrid>
                <a:gridCol w="2547528">
                  <a:extLst>
                    <a:ext uri="{9D8B030D-6E8A-4147-A177-3AD203B41FA5}">
                      <a16:colId xmlns:a16="http://schemas.microsoft.com/office/drawing/2014/main" val="20000"/>
                    </a:ext>
                  </a:extLst>
                </a:gridCol>
                <a:gridCol w="2779124">
                  <a:extLst>
                    <a:ext uri="{9D8B030D-6E8A-4147-A177-3AD203B41FA5}">
                      <a16:colId xmlns:a16="http://schemas.microsoft.com/office/drawing/2014/main" val="20001"/>
                    </a:ext>
                  </a:extLst>
                </a:gridCol>
                <a:gridCol w="3358108">
                  <a:extLst>
                    <a:ext uri="{9D8B030D-6E8A-4147-A177-3AD203B41FA5}">
                      <a16:colId xmlns:a16="http://schemas.microsoft.com/office/drawing/2014/main" val="20002"/>
                    </a:ext>
                  </a:extLst>
                </a:gridCol>
                <a:gridCol w="2431733">
                  <a:extLst>
                    <a:ext uri="{9D8B030D-6E8A-4147-A177-3AD203B41FA5}">
                      <a16:colId xmlns:a16="http://schemas.microsoft.com/office/drawing/2014/main" val="20003"/>
                    </a:ext>
                  </a:extLst>
                </a:gridCol>
              </a:tblGrid>
              <a:tr h="14458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u="none" strike="noStrike" cap="none" normalizeH="0" baseline="0" dirty="0" smtClean="0">
                        <a:ln>
                          <a:noFill/>
                        </a:ln>
                        <a:effectLst/>
                        <a:latin typeface="UTM Americana EB" panose="020406030505060202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err="1" smtClean="0">
                          <a:ln>
                            <a:noFill/>
                          </a:ln>
                          <a:solidFill>
                            <a:srgbClr val="0000FF"/>
                          </a:solidFill>
                          <a:effectLst/>
                          <a:latin typeface="UTM Americana EB" panose="02040603050506020204" pitchFamily="18" charset="0"/>
                        </a:rPr>
                        <a:t>Trồng</a:t>
                      </a:r>
                      <a:r>
                        <a:rPr kumimoji="0" lang="en-US" sz="2800" b="1" u="none" strike="noStrike" cap="none" normalizeH="0" baseline="0" dirty="0" smtClean="0">
                          <a:ln>
                            <a:noFill/>
                          </a:ln>
                          <a:solidFill>
                            <a:srgbClr val="0000FF"/>
                          </a:solidFill>
                          <a:effectLst/>
                          <a:latin typeface="UTM Americana EB" panose="02040603050506020204" pitchFamily="18" charset="0"/>
                        </a:rPr>
                        <a:t> </a:t>
                      </a:r>
                      <a:r>
                        <a:rPr kumimoji="0" lang="en-US" sz="2800" b="1" u="none" strike="noStrike" cap="none" normalizeH="0" baseline="0" dirty="0" err="1" smtClean="0">
                          <a:ln>
                            <a:noFill/>
                          </a:ln>
                          <a:solidFill>
                            <a:srgbClr val="0000FF"/>
                          </a:solidFill>
                          <a:effectLst/>
                          <a:latin typeface="UTM Americana EB" panose="02040603050506020204" pitchFamily="18" charset="0"/>
                        </a:rPr>
                        <a:t>trọt</a:t>
                      </a:r>
                      <a:endParaRPr kumimoji="0" lang="en-US" sz="2800" b="1" i="0" u="none" strike="noStrike" cap="none" normalizeH="0" baseline="0" dirty="0" smtClean="0">
                        <a:ln>
                          <a:noFill/>
                        </a:ln>
                        <a:solidFill>
                          <a:srgbClr val="0000FF"/>
                        </a:solidFill>
                        <a:effectLst/>
                        <a:latin typeface="UTM Americana EB" panose="02040603050506020204" pitchFamily="18" charset="0"/>
                      </a:endParaRPr>
                    </a:p>
                  </a:txBody>
                  <a:tcPr marT="45715" marB="45715" horzOverflow="overflow">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u="none" strike="noStrike" cap="none" normalizeH="0" baseline="0" dirty="0" smtClean="0">
                        <a:ln>
                          <a:noFill/>
                        </a:ln>
                        <a:effectLst/>
                        <a:latin typeface="UTM Americana EB" panose="020406030505060202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err="1" smtClean="0">
                          <a:ln>
                            <a:noFill/>
                          </a:ln>
                          <a:solidFill>
                            <a:srgbClr val="0000FF"/>
                          </a:solidFill>
                          <a:effectLst/>
                          <a:latin typeface="UTM Americana EB" panose="02040603050506020204" pitchFamily="18" charset="0"/>
                        </a:rPr>
                        <a:t>Chăn</a:t>
                      </a:r>
                      <a:r>
                        <a:rPr kumimoji="0" lang="en-US" sz="2800" b="1" u="none" strike="noStrike" cap="none" normalizeH="0" baseline="0" dirty="0" smtClean="0">
                          <a:ln>
                            <a:noFill/>
                          </a:ln>
                          <a:solidFill>
                            <a:srgbClr val="0000FF"/>
                          </a:solidFill>
                          <a:effectLst/>
                          <a:latin typeface="UTM Americana EB" panose="02040603050506020204" pitchFamily="18" charset="0"/>
                        </a:rPr>
                        <a:t> </a:t>
                      </a:r>
                      <a:r>
                        <a:rPr kumimoji="0" lang="en-US" sz="2800" b="1" u="none" strike="noStrike" cap="none" normalizeH="0" baseline="0" dirty="0" err="1" smtClean="0">
                          <a:ln>
                            <a:noFill/>
                          </a:ln>
                          <a:solidFill>
                            <a:srgbClr val="0000FF"/>
                          </a:solidFill>
                          <a:effectLst/>
                          <a:latin typeface="UTM Americana EB" panose="02040603050506020204" pitchFamily="18" charset="0"/>
                        </a:rPr>
                        <a:t>nuôi</a:t>
                      </a:r>
                      <a:endParaRPr kumimoji="0" lang="en-US" sz="2800" b="1" i="0" u="none" strike="noStrike" cap="none" normalizeH="0" baseline="0" dirty="0" smtClean="0">
                        <a:ln>
                          <a:noFill/>
                        </a:ln>
                        <a:solidFill>
                          <a:srgbClr val="0000FF"/>
                        </a:solidFill>
                        <a:effectLst/>
                        <a:latin typeface="UTM Americana EB" panose="02040603050506020204" pitchFamily="18" charset="0"/>
                      </a:endParaRPr>
                    </a:p>
                  </a:txBody>
                  <a:tcPr marT="45715" marB="45715" horzOverflow="overflow">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err="1" smtClean="0">
                          <a:ln>
                            <a:noFill/>
                          </a:ln>
                          <a:solidFill>
                            <a:srgbClr val="0000FF"/>
                          </a:solidFill>
                          <a:effectLst/>
                          <a:latin typeface="UTM Americana EB" panose="02040603050506020204" pitchFamily="18" charset="0"/>
                        </a:rPr>
                        <a:t>Nuôi</a:t>
                      </a:r>
                      <a:r>
                        <a:rPr kumimoji="0" lang="en-US" sz="2800" b="1" u="none" strike="noStrike" cap="none" normalizeH="0" baseline="0" dirty="0" smtClean="0">
                          <a:ln>
                            <a:noFill/>
                          </a:ln>
                          <a:solidFill>
                            <a:srgbClr val="0000FF"/>
                          </a:solidFill>
                          <a:effectLst/>
                          <a:latin typeface="UTM Americana EB" panose="02040603050506020204" pitchFamily="18" charset="0"/>
                        </a:rPr>
                        <a:t> </a:t>
                      </a:r>
                      <a:r>
                        <a:rPr kumimoji="0" lang="en-US" sz="2800" b="1" u="none" strike="noStrike" cap="none" normalizeH="0" baseline="0" dirty="0" err="1" smtClean="0">
                          <a:ln>
                            <a:noFill/>
                          </a:ln>
                          <a:solidFill>
                            <a:srgbClr val="0000FF"/>
                          </a:solidFill>
                          <a:effectLst/>
                          <a:latin typeface="UTM Americana EB" panose="02040603050506020204" pitchFamily="18" charset="0"/>
                        </a:rPr>
                        <a:t>trồng</a:t>
                      </a:r>
                      <a:r>
                        <a:rPr kumimoji="0" lang="en-US" sz="2800" b="1" u="none" strike="noStrike" cap="none" normalizeH="0" baseline="0" dirty="0" smtClean="0">
                          <a:ln>
                            <a:noFill/>
                          </a:ln>
                          <a:solidFill>
                            <a:srgbClr val="0000FF"/>
                          </a:solidFill>
                          <a:effectLst/>
                          <a:latin typeface="UTM Americana EB" panose="02040603050506020204" pitchFamily="18" charset="0"/>
                        </a:rPr>
                        <a:t> </a:t>
                      </a:r>
                      <a:r>
                        <a:rPr kumimoji="0" lang="en-US" sz="2800" b="1" u="none" strike="noStrike" cap="none" normalizeH="0" baseline="0" dirty="0" err="1" smtClean="0">
                          <a:ln>
                            <a:noFill/>
                          </a:ln>
                          <a:solidFill>
                            <a:srgbClr val="0000FF"/>
                          </a:solidFill>
                          <a:effectLst/>
                          <a:latin typeface="UTM Americana EB" panose="02040603050506020204" pitchFamily="18" charset="0"/>
                        </a:rPr>
                        <a:t>và</a:t>
                      </a:r>
                      <a:r>
                        <a:rPr kumimoji="0" lang="en-US" sz="2800" b="1" u="none" strike="noStrike" cap="none" normalizeH="0" baseline="0" dirty="0" smtClean="0">
                          <a:ln>
                            <a:noFill/>
                          </a:ln>
                          <a:solidFill>
                            <a:srgbClr val="0000FF"/>
                          </a:solidFill>
                          <a:effectLst/>
                          <a:latin typeface="UTM Americana EB" panose="02040603050506020204" pitchFamily="18" charset="0"/>
                        </a:rPr>
                        <a:t> </a:t>
                      </a:r>
                      <a:r>
                        <a:rPr kumimoji="0" lang="en-US" sz="2800" b="1" u="none" strike="noStrike" cap="none" normalizeH="0" baseline="0" dirty="0" err="1" smtClean="0">
                          <a:ln>
                            <a:noFill/>
                          </a:ln>
                          <a:solidFill>
                            <a:srgbClr val="0000FF"/>
                          </a:solidFill>
                          <a:effectLst/>
                          <a:latin typeface="UTM Americana EB" panose="02040603050506020204" pitchFamily="18" charset="0"/>
                        </a:rPr>
                        <a:t>đánh</a:t>
                      </a:r>
                      <a:r>
                        <a:rPr kumimoji="0" lang="en-US" sz="2800" b="1" u="none" strike="noStrike" cap="none" normalizeH="0" baseline="0" dirty="0" smtClean="0">
                          <a:ln>
                            <a:noFill/>
                          </a:ln>
                          <a:solidFill>
                            <a:srgbClr val="0000FF"/>
                          </a:solidFill>
                          <a:effectLst/>
                          <a:latin typeface="UTM Americana EB" panose="02040603050506020204" pitchFamily="18" charset="0"/>
                        </a:rPr>
                        <a:t> </a:t>
                      </a:r>
                      <a:r>
                        <a:rPr kumimoji="0" lang="en-US" sz="2800" b="1" u="none" strike="noStrike" cap="none" normalizeH="0" baseline="0" dirty="0" err="1" smtClean="0">
                          <a:ln>
                            <a:noFill/>
                          </a:ln>
                          <a:solidFill>
                            <a:srgbClr val="0000FF"/>
                          </a:solidFill>
                          <a:effectLst/>
                          <a:latin typeface="UTM Americana EB" panose="02040603050506020204" pitchFamily="18" charset="0"/>
                        </a:rPr>
                        <a:t>bắt</a:t>
                      </a:r>
                      <a:r>
                        <a:rPr kumimoji="0" lang="en-US" sz="2800" b="1" u="none" strike="noStrike" cap="none" normalizeH="0" baseline="0" dirty="0" smtClean="0">
                          <a:ln>
                            <a:noFill/>
                          </a:ln>
                          <a:solidFill>
                            <a:srgbClr val="0000FF"/>
                          </a:solidFill>
                          <a:effectLst/>
                          <a:latin typeface="UTM Americana EB" panose="02040603050506020204" pitchFamily="18" charset="0"/>
                        </a:rPr>
                        <a:t> </a:t>
                      </a:r>
                      <a:r>
                        <a:rPr kumimoji="0" lang="en-US" sz="2800" b="1" u="none" strike="noStrike" cap="none" normalizeH="0" baseline="0" dirty="0" err="1" smtClean="0">
                          <a:ln>
                            <a:noFill/>
                          </a:ln>
                          <a:solidFill>
                            <a:srgbClr val="0000FF"/>
                          </a:solidFill>
                          <a:effectLst/>
                          <a:latin typeface="UTM Americana EB" panose="02040603050506020204" pitchFamily="18" charset="0"/>
                        </a:rPr>
                        <a:t>thủy</a:t>
                      </a:r>
                      <a:r>
                        <a:rPr kumimoji="0" lang="en-US" sz="2800" b="1" u="none" strike="noStrike" cap="none" normalizeH="0" baseline="0" dirty="0" smtClean="0">
                          <a:ln>
                            <a:noFill/>
                          </a:ln>
                          <a:solidFill>
                            <a:srgbClr val="0000FF"/>
                          </a:solidFill>
                          <a:effectLst/>
                          <a:latin typeface="UTM Americana EB" panose="02040603050506020204" pitchFamily="18" charset="0"/>
                        </a:rPr>
                        <a:t> </a:t>
                      </a:r>
                      <a:r>
                        <a:rPr kumimoji="0" lang="en-US" sz="2800" b="1" u="none" strike="noStrike" cap="none" normalizeH="0" baseline="0" dirty="0" err="1" smtClean="0">
                          <a:ln>
                            <a:noFill/>
                          </a:ln>
                          <a:solidFill>
                            <a:srgbClr val="0000FF"/>
                          </a:solidFill>
                          <a:effectLst/>
                          <a:latin typeface="UTM Americana EB" panose="02040603050506020204" pitchFamily="18" charset="0"/>
                        </a:rPr>
                        <a:t>sản</a:t>
                      </a:r>
                      <a:endParaRPr kumimoji="0" lang="en-US" sz="2800" b="1" i="0" u="none" strike="noStrike" cap="none" normalizeH="0" baseline="0" dirty="0" smtClean="0">
                        <a:ln>
                          <a:noFill/>
                        </a:ln>
                        <a:solidFill>
                          <a:srgbClr val="0000FF"/>
                        </a:solidFill>
                        <a:effectLst/>
                        <a:latin typeface="UTM Americana EB" panose="02040603050506020204" pitchFamily="18" charset="0"/>
                      </a:endParaRPr>
                    </a:p>
                  </a:txBody>
                  <a:tcPr marT="45715" marB="45715" horzOverflow="overflow">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err="1" smtClean="0">
                          <a:ln>
                            <a:noFill/>
                          </a:ln>
                          <a:solidFill>
                            <a:srgbClr val="0000FF"/>
                          </a:solidFill>
                          <a:effectLst/>
                          <a:latin typeface="UTM Americana EB" panose="02040603050506020204" pitchFamily="18" charset="0"/>
                        </a:rPr>
                        <a:t>Các</a:t>
                      </a:r>
                      <a:r>
                        <a:rPr kumimoji="0" lang="en-US" sz="2800" b="1" u="none" strike="noStrike" cap="none" normalizeH="0" baseline="0" dirty="0" smtClean="0">
                          <a:ln>
                            <a:noFill/>
                          </a:ln>
                          <a:solidFill>
                            <a:srgbClr val="0000FF"/>
                          </a:solidFill>
                          <a:effectLst/>
                          <a:latin typeface="UTM Americana EB" panose="02040603050506020204" pitchFamily="18" charset="0"/>
                        </a:rPr>
                        <a:t> </a:t>
                      </a:r>
                      <a:r>
                        <a:rPr kumimoji="0" lang="en-US" sz="2800" b="1" u="none" strike="noStrike" cap="none" normalizeH="0" baseline="0" dirty="0" err="1" smtClean="0">
                          <a:ln>
                            <a:noFill/>
                          </a:ln>
                          <a:solidFill>
                            <a:srgbClr val="0000FF"/>
                          </a:solidFill>
                          <a:effectLst/>
                          <a:latin typeface="UTM Americana EB" panose="02040603050506020204" pitchFamily="18" charset="0"/>
                        </a:rPr>
                        <a:t>ngành</a:t>
                      </a:r>
                      <a:r>
                        <a:rPr kumimoji="0" lang="en-US" sz="2800" b="1" u="none" strike="noStrike" cap="none" normalizeH="0" baseline="0" dirty="0" smtClean="0">
                          <a:ln>
                            <a:noFill/>
                          </a:ln>
                          <a:solidFill>
                            <a:srgbClr val="0000FF"/>
                          </a:solidFill>
                          <a:effectLst/>
                          <a:latin typeface="UTM Americana EB" panose="02040603050506020204" pitchFamily="18" charset="0"/>
                        </a:rPr>
                        <a:t> </a:t>
                      </a:r>
                      <a:r>
                        <a:rPr kumimoji="0" lang="en-US" sz="2800" b="1" u="none" strike="noStrike" cap="none" normalizeH="0" baseline="0" dirty="0" err="1" smtClean="0">
                          <a:ln>
                            <a:noFill/>
                          </a:ln>
                          <a:solidFill>
                            <a:srgbClr val="0000FF"/>
                          </a:solidFill>
                          <a:effectLst/>
                          <a:latin typeface="UTM Americana EB" panose="02040603050506020204" pitchFamily="18" charset="0"/>
                        </a:rPr>
                        <a:t>khác</a:t>
                      </a:r>
                      <a:endParaRPr kumimoji="0" lang="en-US" sz="2800" b="1" i="0" u="none" strike="noStrike" cap="none" normalizeH="0" baseline="0" dirty="0" smtClean="0">
                        <a:ln>
                          <a:noFill/>
                        </a:ln>
                        <a:solidFill>
                          <a:srgbClr val="0000FF"/>
                        </a:solidFill>
                        <a:effectLst/>
                        <a:latin typeface="UTM Americana EB" panose="02040603050506020204" pitchFamily="18" charset="0"/>
                      </a:endParaRPr>
                    </a:p>
                  </a:txBody>
                  <a:tcPr marT="45715" marB="45715" horzOverflow="overflow">
                    <a:solidFill>
                      <a:schemeClr val="accent1">
                        <a:lumMod val="20000"/>
                        <a:lumOff val="80000"/>
                      </a:schemeClr>
                    </a:solidFill>
                  </a:tcPr>
                </a:tc>
                <a:extLst>
                  <a:ext uri="{0D108BD9-81ED-4DB2-BD59-A6C34878D82A}">
                    <a16:rowId xmlns:a16="http://schemas.microsoft.com/office/drawing/2014/main" val="10000"/>
                  </a:ext>
                </a:extLst>
              </a:tr>
              <a:tr h="4341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4D4D4D"/>
                        </a:solidFill>
                        <a:effectLst/>
                        <a:latin typeface="Arial" charset="0"/>
                      </a:endParaRPr>
                    </a:p>
                  </a:txBody>
                  <a:tcPr marT="45715" marB="45715"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4D4D4D"/>
                        </a:solidFill>
                        <a:effectLst/>
                        <a:latin typeface="Arial" charset="0"/>
                      </a:endParaRPr>
                    </a:p>
                  </a:txBody>
                  <a:tcPr marT="45715" marB="45715"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4D4D4D"/>
                        </a:solidFill>
                        <a:effectLst/>
                        <a:latin typeface="Arial" charset="0"/>
                      </a:endParaRPr>
                    </a:p>
                  </a:txBody>
                  <a:tcPr marT="45715" marB="45715"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4D4D4D"/>
                        </a:solidFill>
                        <a:effectLst/>
                        <a:latin typeface="Arial" charset="0"/>
                      </a:endParaRPr>
                    </a:p>
                  </a:txBody>
                  <a:tcPr marT="45715" marB="45715" horzOverflow="overflow">
                    <a:solidFill>
                      <a:schemeClr val="bg1"/>
                    </a:solidFill>
                  </a:tcPr>
                </a:tc>
                <a:extLst>
                  <a:ext uri="{0D108BD9-81ED-4DB2-BD59-A6C34878D82A}">
                    <a16:rowId xmlns:a16="http://schemas.microsoft.com/office/drawing/2014/main" val="10001"/>
                  </a:ext>
                </a:extLst>
              </a:tr>
            </a:tbl>
          </a:graphicData>
        </a:graphic>
      </p:graphicFrame>
      <p:pic>
        <p:nvPicPr>
          <p:cNvPr id="13" name="Picture 4" descr="4"/>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45735" y="2426027"/>
            <a:ext cx="2116138" cy="2024062"/>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5" descr="5"/>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72723" y="4613294"/>
            <a:ext cx="2089150" cy="2047875"/>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8" descr="3"/>
          <p:cNvPicPr>
            <a:picLocks noChangeAspect="1" noChangeArrowheads="1"/>
          </p:cNvPicPr>
          <p:nvPr/>
        </p:nvPicPr>
        <p:blipFill>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485137" y="2459364"/>
            <a:ext cx="2079625" cy="1990725"/>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7" descr="1"/>
          <p:cNvPicPr>
            <a:picLocks noChangeAspect="1" noChangeArrowheads="1"/>
          </p:cNvPicPr>
          <p:nvPr/>
        </p:nvPicPr>
        <p:blipFill>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333030" y="2491527"/>
            <a:ext cx="2439968" cy="1926397"/>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9" descr="2"/>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325518" y="4613294"/>
            <a:ext cx="2447480" cy="2054225"/>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6" descr="6"/>
          <p:cNvPicPr>
            <a:picLocks noChangeAspect="1" noChangeArrowheads="1"/>
          </p:cNvPicPr>
          <p:nvPr/>
        </p:nvPicPr>
        <p:blipFill>
          <a:blip r:embed="rId12">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410241" y="2506989"/>
            <a:ext cx="2190520" cy="1943100"/>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82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7"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B86D33-0E2C-4799-A9B4-3CFA82D34800}"/>
              </a:ext>
            </a:extLst>
          </p:cNvPr>
          <p:cNvGrpSpPr/>
          <p:nvPr/>
        </p:nvGrpSpPr>
        <p:grpSpPr>
          <a:xfrm>
            <a:off x="1100980" y="284439"/>
            <a:ext cx="10067763" cy="858738"/>
            <a:chOff x="-180829" y="2659031"/>
            <a:chExt cx="2993004" cy="1128461"/>
          </a:xfrm>
        </p:grpSpPr>
        <p:sp>
          <p:nvSpPr>
            <p:cNvPr id="3" name="TextBox 2">
              <a:extLst>
                <a:ext uri="{FF2B5EF4-FFF2-40B4-BE49-F238E27FC236}">
                  <a16:creationId xmlns:a16="http://schemas.microsoft.com/office/drawing/2014/main" id="{C153C45A-B5D6-449D-95DE-B5F4E0CA7A2A}"/>
                </a:ext>
              </a:extLst>
            </p:cNvPr>
            <p:cNvSpPr txBox="1"/>
            <p:nvPr/>
          </p:nvSpPr>
          <p:spPr>
            <a:xfrm>
              <a:off x="-180829" y="2659031"/>
              <a:ext cx="2993004" cy="1128461"/>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altLang="en-US" sz="4400" b="1" dirty="0" err="1" smtClean="0">
                  <a:solidFill>
                    <a:srgbClr val="000000"/>
                  </a:solidFill>
                  <a:latin typeface="Times New Roman" panose="02020603050405020304" pitchFamily="18" charset="0"/>
                </a:rPr>
                <a:t>Các</a:t>
              </a:r>
              <a:r>
                <a:rPr lang="en-US" altLang="en-US" sz="4400" b="1" dirty="0" smtClean="0">
                  <a:solidFill>
                    <a:srgbClr val="000000"/>
                  </a:solidFill>
                  <a:latin typeface="Times New Roman" panose="02020603050405020304" pitchFamily="18" charset="0"/>
                </a:rPr>
                <a:t> </a:t>
              </a:r>
              <a:r>
                <a:rPr lang="en-US" altLang="en-US" sz="4400" b="1" dirty="0" err="1" smtClean="0">
                  <a:solidFill>
                    <a:srgbClr val="000000"/>
                  </a:solidFill>
                  <a:latin typeface="Times New Roman" panose="02020603050405020304" pitchFamily="18" charset="0"/>
                </a:rPr>
                <a:t>điều</a:t>
              </a:r>
              <a:r>
                <a:rPr lang="en-US" altLang="en-US" sz="4400" b="1" dirty="0" smtClean="0">
                  <a:solidFill>
                    <a:srgbClr val="000000"/>
                  </a:solidFill>
                  <a:latin typeface="Times New Roman" panose="02020603050405020304" pitchFamily="18" charset="0"/>
                </a:rPr>
                <a:t> </a:t>
              </a:r>
              <a:r>
                <a:rPr lang="en-US" altLang="en-US" sz="4400" b="1" dirty="0" err="1" smtClean="0">
                  <a:solidFill>
                    <a:srgbClr val="000000"/>
                  </a:solidFill>
                  <a:latin typeface="Times New Roman" panose="02020603050405020304" pitchFamily="18" charset="0"/>
                </a:rPr>
                <a:t>kiện</a:t>
              </a:r>
              <a:r>
                <a:rPr lang="en-US" altLang="en-US" sz="4400" b="1" dirty="0" smtClean="0">
                  <a:solidFill>
                    <a:srgbClr val="000000"/>
                  </a:solidFill>
                  <a:latin typeface="Times New Roman" panose="02020603050405020304" pitchFamily="18" charset="0"/>
                </a:rPr>
                <a:t> </a:t>
              </a:r>
              <a:r>
                <a:rPr lang="en-US" altLang="en-US" sz="4400" b="1" dirty="0" err="1" smtClean="0">
                  <a:solidFill>
                    <a:srgbClr val="000000"/>
                  </a:solidFill>
                  <a:latin typeface="Times New Roman" panose="02020603050405020304" pitchFamily="18" charset="0"/>
                </a:rPr>
                <a:t>cần</a:t>
              </a:r>
              <a:r>
                <a:rPr lang="en-US" altLang="en-US" sz="4400" b="1" dirty="0" smtClean="0">
                  <a:solidFill>
                    <a:srgbClr val="000000"/>
                  </a:solidFill>
                  <a:latin typeface="Times New Roman" panose="02020603050405020304" pitchFamily="18" charset="0"/>
                </a:rPr>
                <a:t> </a:t>
              </a:r>
              <a:r>
                <a:rPr lang="en-US" altLang="en-US" sz="4400" b="1" dirty="0" err="1" smtClean="0">
                  <a:solidFill>
                    <a:srgbClr val="000000"/>
                  </a:solidFill>
                  <a:latin typeface="Times New Roman" panose="02020603050405020304" pitchFamily="18" charset="0"/>
                </a:rPr>
                <a:t>thiết</a:t>
              </a:r>
              <a:r>
                <a:rPr lang="en-US" altLang="en-US" sz="4400" b="1" dirty="0" smtClean="0">
                  <a:solidFill>
                    <a:srgbClr val="000000"/>
                  </a:solidFill>
                  <a:latin typeface="Times New Roman" panose="02020603050405020304" pitchFamily="18" charset="0"/>
                </a:rPr>
                <a:t> </a:t>
              </a:r>
              <a:r>
                <a:rPr lang="en-US" altLang="en-US" sz="4400" b="1" dirty="0" err="1" smtClean="0">
                  <a:solidFill>
                    <a:srgbClr val="000000"/>
                  </a:solidFill>
                  <a:latin typeface="Times New Roman" panose="02020603050405020304" pitchFamily="18" charset="0"/>
                </a:rPr>
                <a:t>để</a:t>
              </a:r>
              <a:r>
                <a:rPr lang="en-US" altLang="en-US" sz="4400" b="1" dirty="0" smtClean="0">
                  <a:solidFill>
                    <a:srgbClr val="000000"/>
                  </a:solidFill>
                  <a:latin typeface="Times New Roman" panose="02020603050405020304" pitchFamily="18" charset="0"/>
                </a:rPr>
                <a:t> </a:t>
              </a:r>
              <a:r>
                <a:rPr lang="en-US" altLang="en-US" sz="4400" b="1" dirty="0" err="1" smtClean="0">
                  <a:solidFill>
                    <a:srgbClr val="000000"/>
                  </a:solidFill>
                  <a:latin typeface="Times New Roman" panose="02020603050405020304" pitchFamily="18" charset="0"/>
                </a:rPr>
                <a:t>sản</a:t>
              </a:r>
              <a:r>
                <a:rPr lang="en-US" altLang="en-US" sz="4400" b="1" dirty="0" smtClean="0">
                  <a:solidFill>
                    <a:srgbClr val="000000"/>
                  </a:solidFill>
                  <a:latin typeface="Times New Roman" panose="02020603050405020304" pitchFamily="18" charset="0"/>
                </a:rPr>
                <a:t> </a:t>
              </a:r>
              <a:r>
                <a:rPr lang="en-US" altLang="en-US" sz="4400" b="1" dirty="0" err="1" smtClean="0">
                  <a:solidFill>
                    <a:srgbClr val="000000"/>
                  </a:solidFill>
                  <a:latin typeface="Times New Roman" panose="02020603050405020304" pitchFamily="18" charset="0"/>
                </a:rPr>
                <a:t>xuất</a:t>
              </a:r>
              <a:endParaRPr lang="en-US" sz="4400" b="1" dirty="0">
                <a:solidFill>
                  <a:srgbClr val="C00000"/>
                </a:solidFill>
                <a:latin typeface="Times New Roman" panose="02020603050405020304" pitchFamily="18" charset="0"/>
                <a:cs typeface="Times New Roman" panose="02020603050405020304" pitchFamily="18" charset="0"/>
              </a:endParaRPr>
            </a:p>
          </p:txBody>
        </p:sp>
        <p:grpSp>
          <p:nvGrpSpPr>
            <p:cNvPr id="4"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5"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7" name="Freeform 6"/>
          <p:cNvSpPr/>
          <p:nvPr/>
        </p:nvSpPr>
        <p:spPr>
          <a:xfrm>
            <a:off x="981220" y="1334329"/>
            <a:ext cx="4941590" cy="1017443"/>
          </a:xfrm>
          <a:custGeom>
            <a:avLst/>
            <a:gdLst>
              <a:gd name="connsiteX0" fmla="*/ 0 w 4983966"/>
              <a:gd name="connsiteY0" fmla="*/ 77497 h 774972"/>
              <a:gd name="connsiteX1" fmla="*/ 77497 w 4983966"/>
              <a:gd name="connsiteY1" fmla="*/ 0 h 774972"/>
              <a:gd name="connsiteX2" fmla="*/ 4906469 w 4983966"/>
              <a:gd name="connsiteY2" fmla="*/ 0 h 774972"/>
              <a:gd name="connsiteX3" fmla="*/ 4983966 w 4983966"/>
              <a:gd name="connsiteY3" fmla="*/ 77497 h 774972"/>
              <a:gd name="connsiteX4" fmla="*/ 4983966 w 4983966"/>
              <a:gd name="connsiteY4" fmla="*/ 697475 h 774972"/>
              <a:gd name="connsiteX5" fmla="*/ 4906469 w 4983966"/>
              <a:gd name="connsiteY5" fmla="*/ 774972 h 774972"/>
              <a:gd name="connsiteX6" fmla="*/ 77497 w 4983966"/>
              <a:gd name="connsiteY6" fmla="*/ 774972 h 774972"/>
              <a:gd name="connsiteX7" fmla="*/ 0 w 4983966"/>
              <a:gd name="connsiteY7" fmla="*/ 697475 h 774972"/>
              <a:gd name="connsiteX8" fmla="*/ 0 w 4983966"/>
              <a:gd name="connsiteY8" fmla="*/ 77497 h 77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83966" h="774972">
                <a:moveTo>
                  <a:pt x="0" y="77497"/>
                </a:moveTo>
                <a:cubicBezTo>
                  <a:pt x="0" y="34697"/>
                  <a:pt x="34697" y="0"/>
                  <a:pt x="77497" y="0"/>
                </a:cubicBezTo>
                <a:lnTo>
                  <a:pt x="4906469" y="0"/>
                </a:lnTo>
                <a:cubicBezTo>
                  <a:pt x="4949269" y="0"/>
                  <a:pt x="4983966" y="34697"/>
                  <a:pt x="4983966" y="77497"/>
                </a:cubicBezTo>
                <a:lnTo>
                  <a:pt x="4983966" y="697475"/>
                </a:lnTo>
                <a:cubicBezTo>
                  <a:pt x="4983966" y="740275"/>
                  <a:pt x="4949269" y="774972"/>
                  <a:pt x="4906469" y="774972"/>
                </a:cubicBezTo>
                <a:lnTo>
                  <a:pt x="77497" y="774972"/>
                </a:lnTo>
                <a:cubicBezTo>
                  <a:pt x="34697" y="774972"/>
                  <a:pt x="0" y="740275"/>
                  <a:pt x="0" y="697475"/>
                </a:cubicBezTo>
                <a:lnTo>
                  <a:pt x="0" y="77497"/>
                </a:lnTo>
                <a:close/>
              </a:path>
            </a:pathLst>
          </a:custGeom>
          <a:solidFill>
            <a:srgbClr val="FFCC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9378" tIns="129378" rIns="129378" bIns="129378" numCol="1" spcCol="1270" anchor="ctr" anchorCtr="0">
            <a:noAutofit/>
          </a:bodyPr>
          <a:lstStyle/>
          <a:p>
            <a:pPr lvl="0" algn="ctr" defTabSz="1244600">
              <a:lnSpc>
                <a:spcPct val="90000"/>
              </a:lnSpc>
              <a:spcBef>
                <a:spcPct val="0"/>
              </a:spcBef>
              <a:spcAft>
                <a:spcPct val="35000"/>
              </a:spcAft>
            </a:pPr>
            <a:r>
              <a:rPr lang="en-US" sz="2800" kern="1200" dirty="0" err="1">
                <a:solidFill>
                  <a:srgbClr val="7030A0"/>
                </a:solidFill>
                <a:latin typeface="UTM Alexander" panose="02040603050506020204" pitchFamily="18" charset="0"/>
                <a:cs typeface="Times New Roman" panose="02020603050405020304" pitchFamily="18" charset="0"/>
              </a:rPr>
              <a:t>Đất</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phù</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sa</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tương</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đối</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màu</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mỡ</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khí</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hậu</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nóng</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ẩm</a:t>
            </a:r>
            <a:endParaRPr lang="en-US" sz="2800" kern="1200" dirty="0">
              <a:solidFill>
                <a:srgbClr val="7030A0"/>
              </a:solidFill>
              <a:latin typeface="UTM Alexander" panose="02040603050506020204" pitchFamily="18" charset="0"/>
              <a:cs typeface="Times New Roman" panose="02020603050405020304" pitchFamily="18" charset="0"/>
            </a:endParaRPr>
          </a:p>
        </p:txBody>
      </p:sp>
      <p:sp>
        <p:nvSpPr>
          <p:cNvPr id="8" name="Freeform 7"/>
          <p:cNvSpPr/>
          <p:nvPr/>
        </p:nvSpPr>
        <p:spPr>
          <a:xfrm>
            <a:off x="981220" y="2591870"/>
            <a:ext cx="4938570" cy="828960"/>
          </a:xfrm>
          <a:custGeom>
            <a:avLst/>
            <a:gdLst>
              <a:gd name="connsiteX0" fmla="*/ 0 w 5087112"/>
              <a:gd name="connsiteY0" fmla="*/ 72552 h 725523"/>
              <a:gd name="connsiteX1" fmla="*/ 72552 w 5087112"/>
              <a:gd name="connsiteY1" fmla="*/ 0 h 725523"/>
              <a:gd name="connsiteX2" fmla="*/ 5014560 w 5087112"/>
              <a:gd name="connsiteY2" fmla="*/ 0 h 725523"/>
              <a:gd name="connsiteX3" fmla="*/ 5087112 w 5087112"/>
              <a:gd name="connsiteY3" fmla="*/ 72552 h 725523"/>
              <a:gd name="connsiteX4" fmla="*/ 5087112 w 5087112"/>
              <a:gd name="connsiteY4" fmla="*/ 652971 h 725523"/>
              <a:gd name="connsiteX5" fmla="*/ 5014560 w 5087112"/>
              <a:gd name="connsiteY5" fmla="*/ 725523 h 725523"/>
              <a:gd name="connsiteX6" fmla="*/ 72552 w 5087112"/>
              <a:gd name="connsiteY6" fmla="*/ 725523 h 725523"/>
              <a:gd name="connsiteX7" fmla="*/ 0 w 5087112"/>
              <a:gd name="connsiteY7" fmla="*/ 652971 h 725523"/>
              <a:gd name="connsiteX8" fmla="*/ 0 w 5087112"/>
              <a:gd name="connsiteY8" fmla="*/ 72552 h 72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7112" h="725523">
                <a:moveTo>
                  <a:pt x="0" y="72552"/>
                </a:moveTo>
                <a:cubicBezTo>
                  <a:pt x="0" y="32483"/>
                  <a:pt x="32483" y="0"/>
                  <a:pt x="72552" y="0"/>
                </a:cubicBezTo>
                <a:lnTo>
                  <a:pt x="5014560" y="0"/>
                </a:lnTo>
                <a:cubicBezTo>
                  <a:pt x="5054629" y="0"/>
                  <a:pt x="5087112" y="32483"/>
                  <a:pt x="5087112" y="72552"/>
                </a:cubicBezTo>
                <a:lnTo>
                  <a:pt x="5087112" y="652971"/>
                </a:lnTo>
                <a:cubicBezTo>
                  <a:pt x="5087112" y="693040"/>
                  <a:pt x="5054629" y="725523"/>
                  <a:pt x="5014560" y="725523"/>
                </a:cubicBezTo>
                <a:lnTo>
                  <a:pt x="72552" y="725523"/>
                </a:lnTo>
                <a:cubicBezTo>
                  <a:pt x="32483" y="725523"/>
                  <a:pt x="0" y="693040"/>
                  <a:pt x="0" y="652971"/>
                </a:cubicBezTo>
                <a:lnTo>
                  <a:pt x="0" y="72552"/>
                </a:lnTo>
                <a:close/>
              </a:path>
            </a:pathLst>
          </a:custGeom>
          <a:solidFill>
            <a:srgbClr val="FFCC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930" tIns="127930" rIns="127930" bIns="127930" numCol="1" spcCol="1270" anchor="ctr" anchorCtr="0">
            <a:noAutofit/>
          </a:bodyPr>
          <a:lstStyle/>
          <a:p>
            <a:pPr lvl="0" algn="ctr" defTabSz="1244600">
              <a:lnSpc>
                <a:spcPct val="90000"/>
              </a:lnSpc>
              <a:spcBef>
                <a:spcPct val="0"/>
              </a:spcBef>
              <a:spcAft>
                <a:spcPct val="35000"/>
              </a:spcAft>
            </a:pPr>
            <a:r>
              <a:rPr lang="en-US" sz="2800" kern="1200" dirty="0" err="1">
                <a:solidFill>
                  <a:srgbClr val="7030A0"/>
                </a:solidFill>
                <a:latin typeface="UTM Alexander" panose="02040603050506020204" pitchFamily="18" charset="0"/>
                <a:cs typeface="Times New Roman" panose="02020603050405020304" pitchFamily="18" charset="0"/>
              </a:rPr>
              <a:t>Đất</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cát</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pha</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khí</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hậu</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nóng</a:t>
            </a:r>
            <a:endParaRPr lang="en-US" sz="2800" kern="1200" dirty="0">
              <a:solidFill>
                <a:srgbClr val="7030A0"/>
              </a:solidFill>
              <a:latin typeface="UTM Alexander" panose="02040603050506020204" pitchFamily="18" charset="0"/>
              <a:cs typeface="Times New Roman" panose="02020603050405020304" pitchFamily="18" charset="0"/>
            </a:endParaRPr>
          </a:p>
        </p:txBody>
      </p:sp>
      <p:grpSp>
        <p:nvGrpSpPr>
          <p:cNvPr id="9" name="Group 8"/>
          <p:cNvGrpSpPr/>
          <p:nvPr/>
        </p:nvGrpSpPr>
        <p:grpSpPr>
          <a:xfrm>
            <a:off x="958522" y="3533988"/>
            <a:ext cx="4983966" cy="852965"/>
            <a:chOff x="0" y="1309183"/>
            <a:chExt cx="4983966" cy="852965"/>
          </a:xfrm>
          <a:solidFill>
            <a:srgbClr val="FFCCCC"/>
          </a:solidFill>
          <a:scene3d>
            <a:camera prst="orthographicFront">
              <a:rot lat="0" lon="0" rev="0"/>
            </a:camera>
            <a:lightRig rig="glow" dir="t">
              <a:rot lat="0" lon="0" rev="4800000"/>
            </a:lightRig>
          </a:scene3d>
        </p:grpSpPr>
        <p:sp>
          <p:nvSpPr>
            <p:cNvPr id="10" name="Rounded Rectangle 9"/>
            <p:cNvSpPr/>
            <p:nvPr/>
          </p:nvSpPr>
          <p:spPr>
            <a:xfrm>
              <a:off x="0" y="1387176"/>
              <a:ext cx="4983966" cy="774972"/>
            </a:xfrm>
            <a:prstGeom prst="roundRect">
              <a:avLst>
                <a:gd name="adj" fmla="val 10000"/>
              </a:avLst>
            </a:prstGeom>
            <a:grpFill/>
            <a:ln>
              <a:noFill/>
            </a:ln>
            <a:effectLst>
              <a:outerShdw blurRad="190500" dist="228600" dir="2700000" algn="ctr">
                <a:srgbClr val="000000">
                  <a:alpha val="30000"/>
                </a:srgbClr>
              </a:outerShdw>
            </a:effectLst>
            <a:sp3d prstMaterial="matte">
              <a:bevelT w="127000" h="635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ounded Rectangle 4"/>
            <p:cNvSpPr txBox="1"/>
            <p:nvPr/>
          </p:nvSpPr>
          <p:spPr>
            <a:xfrm>
              <a:off x="22698" y="1309183"/>
              <a:ext cx="4938570" cy="830267"/>
            </a:xfrm>
            <a:prstGeom prst="rect">
              <a:avLst/>
            </a:prstGeom>
            <a:grpFill/>
            <a:ln>
              <a:noFill/>
            </a:ln>
            <a:effectLst>
              <a:outerShdw blurRad="190500" dist="228600" dir="2700000" algn="ctr">
                <a:srgbClr val="000000">
                  <a:alpha val="30000"/>
                </a:srgbClr>
              </a:outerShdw>
            </a:effectLst>
            <a:sp3d prstMaterial="matte">
              <a:bevelT w="127000" h="63500"/>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err="1">
                  <a:solidFill>
                    <a:srgbClr val="7030A0"/>
                  </a:solidFill>
                  <a:latin typeface="UTM Alexander" panose="02040603050506020204" pitchFamily="18" charset="0"/>
                  <a:cs typeface="Times New Roman" panose="02020603050405020304" pitchFamily="18" charset="0"/>
                </a:rPr>
                <a:t>Nước</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biển</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mặn</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có</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nhiều</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nắng</a:t>
              </a:r>
              <a:endParaRPr lang="en-US" sz="2800" kern="1200" dirty="0">
                <a:solidFill>
                  <a:srgbClr val="7030A0"/>
                </a:solidFill>
                <a:latin typeface="UTM Alexander" panose="02040603050506020204" pitchFamily="18" charset="0"/>
                <a:cs typeface="Times New Roman" panose="02020603050405020304" pitchFamily="18" charset="0"/>
              </a:endParaRPr>
            </a:p>
          </p:txBody>
        </p:sp>
      </p:grpSp>
      <p:grpSp>
        <p:nvGrpSpPr>
          <p:cNvPr id="12" name="Group 11"/>
          <p:cNvGrpSpPr/>
          <p:nvPr/>
        </p:nvGrpSpPr>
        <p:grpSpPr>
          <a:xfrm>
            <a:off x="970344" y="4500111"/>
            <a:ext cx="4983966" cy="1966004"/>
            <a:chOff x="0" y="1307657"/>
            <a:chExt cx="4983966" cy="1231573"/>
          </a:xfrm>
          <a:scene3d>
            <a:camera prst="orthographicFront">
              <a:rot lat="0" lon="0" rev="0"/>
            </a:camera>
            <a:lightRig rig="glow" dir="t">
              <a:rot lat="0" lon="0" rev="4800000"/>
            </a:lightRig>
          </a:scene3d>
        </p:grpSpPr>
        <p:sp>
          <p:nvSpPr>
            <p:cNvPr id="13" name="Rounded Rectangle 12"/>
            <p:cNvSpPr/>
            <p:nvPr/>
          </p:nvSpPr>
          <p:spPr>
            <a:xfrm>
              <a:off x="0" y="1387176"/>
              <a:ext cx="4983966" cy="1152054"/>
            </a:xfrm>
            <a:prstGeom prst="roundRect">
              <a:avLst>
                <a:gd name="adj" fmla="val 10000"/>
              </a:avLst>
            </a:prstGeom>
            <a:solidFill>
              <a:srgbClr val="FFCCCC"/>
            </a:solidFill>
            <a:ln>
              <a:noFill/>
            </a:ln>
            <a:effectLst>
              <a:outerShdw blurRad="190500" dist="228600" dir="2700000" algn="ctr">
                <a:srgbClr val="000000">
                  <a:alpha val="30000"/>
                </a:srgbClr>
              </a:outerShdw>
            </a:effectLst>
            <a:sp3d prstMaterial="matte">
              <a:bevelT w="127000" h="635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ounded Rectangle 4"/>
            <p:cNvSpPr txBox="1"/>
            <p:nvPr/>
          </p:nvSpPr>
          <p:spPr>
            <a:xfrm>
              <a:off x="45396" y="1307657"/>
              <a:ext cx="4938570" cy="1199191"/>
            </a:xfrm>
            <a:prstGeom prst="rect">
              <a:avLst/>
            </a:prstGeom>
            <a:ln>
              <a:noFill/>
            </a:ln>
            <a:effectLst>
              <a:outerShdw blurRad="190500" dist="228600" dir="2700000" algn="ctr">
                <a:srgbClr val="000000">
                  <a:alpha val="30000"/>
                </a:srgbClr>
              </a:outerShdw>
            </a:effectLst>
            <a:sp3d prstMaterial="matte">
              <a:bevelT w="127000" h="63500"/>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kern="1200" dirty="0" err="1">
                  <a:solidFill>
                    <a:srgbClr val="7030A0"/>
                  </a:solidFill>
                  <a:latin typeface="UTM Alexander" panose="02040603050506020204" pitchFamily="18" charset="0"/>
                  <a:cs typeface="Times New Roman" panose="02020603050405020304" pitchFamily="18" charset="0"/>
                </a:rPr>
                <a:t>Có</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biển</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đầm</a:t>
              </a:r>
              <a:r>
                <a:rPr lang="en-US" sz="2800" dirty="0">
                  <a:solidFill>
                    <a:srgbClr val="7030A0"/>
                  </a:solidFill>
                  <a:latin typeface="UTM Alexander" panose="02040603050506020204" pitchFamily="18" charset="0"/>
                  <a:cs typeface="Times New Roman" panose="02020603050405020304" pitchFamily="18" charset="0"/>
                </a:rPr>
                <a:t> </a:t>
              </a:r>
              <a:r>
                <a:rPr lang="en-US" sz="2800" dirty="0" err="1">
                  <a:solidFill>
                    <a:srgbClr val="7030A0"/>
                  </a:solidFill>
                  <a:latin typeface="UTM Alexander" panose="02040603050506020204" pitchFamily="18" charset="0"/>
                  <a:cs typeface="Times New Roman" panose="02020603050405020304" pitchFamily="18" charset="0"/>
                </a:rPr>
                <a:t>phá</a:t>
              </a:r>
              <a:r>
                <a:rPr lang="en-US" sz="2800" dirty="0">
                  <a:solidFill>
                    <a:srgbClr val="7030A0"/>
                  </a:solidFill>
                  <a:latin typeface="UTM Alexander" panose="02040603050506020204" pitchFamily="18" charset="0"/>
                  <a:cs typeface="Times New Roman" panose="02020603050405020304" pitchFamily="18" charset="0"/>
                </a:rPr>
                <a:t>, </a:t>
              </a:r>
              <a:r>
                <a:rPr lang="en-US" sz="2800" dirty="0" err="1">
                  <a:solidFill>
                    <a:srgbClr val="7030A0"/>
                  </a:solidFill>
                  <a:latin typeface="UTM Alexander" panose="02040603050506020204" pitchFamily="18" charset="0"/>
                  <a:cs typeface="Times New Roman" panose="02020603050405020304" pitchFamily="18" charset="0"/>
                </a:rPr>
                <a:t>sông</a:t>
              </a:r>
              <a:r>
                <a:rPr lang="en-US" sz="2800" dirty="0">
                  <a:solidFill>
                    <a:srgbClr val="7030A0"/>
                  </a:solidFill>
                  <a:latin typeface="UTM Alexander" panose="02040603050506020204" pitchFamily="18" charset="0"/>
                  <a:cs typeface="Times New Roman" panose="02020603050405020304" pitchFamily="18" charset="0"/>
                </a:rPr>
                <a:t>. </a:t>
              </a:r>
              <a:r>
                <a:rPr lang="en-US" sz="2800" dirty="0" err="1">
                  <a:solidFill>
                    <a:srgbClr val="7030A0"/>
                  </a:solidFill>
                  <a:latin typeface="UTM Alexander" panose="02040603050506020204" pitchFamily="18" charset="0"/>
                  <a:cs typeface="Times New Roman" panose="02020603050405020304" pitchFamily="18" charset="0"/>
                </a:rPr>
                <a:t>Người</a:t>
              </a:r>
              <a:r>
                <a:rPr lang="en-US" sz="2800" dirty="0">
                  <a:solidFill>
                    <a:srgbClr val="7030A0"/>
                  </a:solidFill>
                  <a:latin typeface="UTM Alexander" panose="02040603050506020204" pitchFamily="18" charset="0"/>
                  <a:cs typeface="Times New Roman" panose="02020603050405020304" pitchFamily="18" charset="0"/>
                </a:rPr>
                <a:t> </a:t>
              </a:r>
              <a:r>
                <a:rPr lang="en-US" sz="2800" dirty="0" err="1">
                  <a:solidFill>
                    <a:srgbClr val="7030A0"/>
                  </a:solidFill>
                  <a:latin typeface="UTM Alexander" panose="02040603050506020204" pitchFamily="18" charset="0"/>
                  <a:cs typeface="Times New Roman" panose="02020603050405020304" pitchFamily="18" charset="0"/>
                </a:rPr>
                <a:t>dân</a:t>
              </a:r>
              <a:r>
                <a:rPr lang="en-US" sz="2800" dirty="0">
                  <a:solidFill>
                    <a:srgbClr val="7030A0"/>
                  </a:solidFill>
                  <a:latin typeface="UTM Alexander" panose="02040603050506020204" pitchFamily="18" charset="0"/>
                  <a:cs typeface="Times New Roman" panose="02020603050405020304" pitchFamily="18" charset="0"/>
                </a:rPr>
                <a:t> </a:t>
              </a:r>
              <a:r>
                <a:rPr lang="en-US" sz="2800" dirty="0" err="1">
                  <a:solidFill>
                    <a:srgbClr val="7030A0"/>
                  </a:solidFill>
                  <a:latin typeface="UTM Alexander" panose="02040603050506020204" pitchFamily="18" charset="0"/>
                  <a:cs typeface="Times New Roman" panose="02020603050405020304" pitchFamily="18" charset="0"/>
                </a:rPr>
                <a:t>có</a:t>
              </a:r>
              <a:r>
                <a:rPr lang="en-US" sz="2800" dirty="0">
                  <a:solidFill>
                    <a:srgbClr val="7030A0"/>
                  </a:solidFill>
                  <a:latin typeface="UTM Alexander" panose="02040603050506020204" pitchFamily="18" charset="0"/>
                  <a:cs typeface="Times New Roman" panose="02020603050405020304" pitchFamily="18" charset="0"/>
                </a:rPr>
                <a:t> </a:t>
              </a:r>
              <a:r>
                <a:rPr lang="en-US" sz="2800" dirty="0" err="1">
                  <a:solidFill>
                    <a:srgbClr val="7030A0"/>
                  </a:solidFill>
                  <a:latin typeface="UTM Alexander" panose="02040603050506020204" pitchFamily="18" charset="0"/>
                  <a:cs typeface="Times New Roman" panose="02020603050405020304" pitchFamily="18" charset="0"/>
                </a:rPr>
                <a:t>kinh</a:t>
              </a:r>
              <a:r>
                <a:rPr lang="en-US" sz="2800" dirty="0">
                  <a:solidFill>
                    <a:srgbClr val="7030A0"/>
                  </a:solidFill>
                  <a:latin typeface="UTM Alexander" panose="02040603050506020204" pitchFamily="18" charset="0"/>
                  <a:cs typeface="Times New Roman" panose="02020603050405020304" pitchFamily="18" charset="0"/>
                </a:rPr>
                <a:t> </a:t>
              </a:r>
              <a:r>
                <a:rPr lang="en-US" sz="2800" dirty="0" err="1">
                  <a:solidFill>
                    <a:srgbClr val="7030A0"/>
                  </a:solidFill>
                  <a:latin typeface="UTM Alexander" panose="02040603050506020204" pitchFamily="18" charset="0"/>
                  <a:cs typeface="Times New Roman" panose="02020603050405020304" pitchFamily="18" charset="0"/>
                </a:rPr>
                <a:t>nghiệm</a:t>
              </a:r>
              <a:r>
                <a:rPr lang="en-US" sz="2800" dirty="0">
                  <a:solidFill>
                    <a:srgbClr val="7030A0"/>
                  </a:solidFill>
                  <a:latin typeface="UTM Alexander" panose="02040603050506020204" pitchFamily="18" charset="0"/>
                  <a:cs typeface="Times New Roman" panose="02020603050405020304" pitchFamily="18" charset="0"/>
                </a:rPr>
                <a:t> </a:t>
              </a:r>
              <a:r>
                <a:rPr lang="en-US" sz="2800" dirty="0" err="1" smtClean="0">
                  <a:solidFill>
                    <a:srgbClr val="7030A0"/>
                  </a:solidFill>
                  <a:latin typeface="UTM Alexander" panose="02040603050506020204" pitchFamily="18" charset="0"/>
                  <a:cs typeface="Times New Roman" panose="02020603050405020304" pitchFamily="18" charset="0"/>
                </a:rPr>
                <a:t>nuôi</a:t>
              </a:r>
              <a:r>
                <a:rPr lang="en-US" sz="2800" dirty="0">
                  <a:solidFill>
                    <a:srgbClr val="7030A0"/>
                  </a:solidFill>
                  <a:latin typeface="UTM Alexander" panose="02040603050506020204" pitchFamily="18" charset="0"/>
                  <a:cs typeface="Times New Roman" panose="02020603050405020304" pitchFamily="18" charset="0"/>
                </a:rPr>
                <a:t> </a:t>
              </a:r>
              <a:r>
                <a:rPr lang="en-US" sz="2800" dirty="0" err="1" smtClean="0">
                  <a:solidFill>
                    <a:srgbClr val="7030A0"/>
                  </a:solidFill>
                  <a:latin typeface="UTM Alexander" panose="02040603050506020204" pitchFamily="18" charset="0"/>
                  <a:cs typeface="Times New Roman" panose="02020603050405020304" pitchFamily="18" charset="0"/>
                </a:rPr>
                <a:t>trồng</a:t>
              </a:r>
              <a:r>
                <a:rPr lang="en-US" sz="2800" dirty="0">
                  <a:solidFill>
                    <a:srgbClr val="7030A0"/>
                  </a:solidFill>
                  <a:latin typeface="UTM Alexander" panose="02040603050506020204" pitchFamily="18" charset="0"/>
                  <a:cs typeface="Times New Roman" panose="02020603050405020304" pitchFamily="18" charset="0"/>
                </a:rPr>
                <a:t>, </a:t>
              </a:r>
              <a:r>
                <a:rPr lang="en-US" sz="2800" dirty="0" err="1">
                  <a:solidFill>
                    <a:srgbClr val="7030A0"/>
                  </a:solidFill>
                  <a:latin typeface="UTM Alexander" panose="02040603050506020204" pitchFamily="18" charset="0"/>
                  <a:cs typeface="Times New Roman" panose="02020603050405020304" pitchFamily="18" charset="0"/>
                </a:rPr>
                <a:t>đánh</a:t>
              </a:r>
              <a:r>
                <a:rPr lang="en-US" sz="2800" dirty="0">
                  <a:solidFill>
                    <a:srgbClr val="7030A0"/>
                  </a:solidFill>
                  <a:latin typeface="UTM Alexander" panose="02040603050506020204" pitchFamily="18" charset="0"/>
                  <a:cs typeface="Times New Roman" panose="02020603050405020304" pitchFamily="18" charset="0"/>
                </a:rPr>
                <a:t> </a:t>
              </a:r>
              <a:r>
                <a:rPr lang="en-US" sz="2800" dirty="0" err="1">
                  <a:solidFill>
                    <a:srgbClr val="7030A0"/>
                  </a:solidFill>
                  <a:latin typeface="UTM Alexander" panose="02040603050506020204" pitchFamily="18" charset="0"/>
                  <a:cs typeface="Times New Roman" panose="02020603050405020304" pitchFamily="18" charset="0"/>
                </a:rPr>
                <a:t>bắt</a:t>
              </a:r>
              <a:r>
                <a:rPr lang="en-US" sz="2800" dirty="0">
                  <a:solidFill>
                    <a:srgbClr val="7030A0"/>
                  </a:solidFill>
                  <a:latin typeface="UTM Alexander" panose="02040603050506020204" pitchFamily="18" charset="0"/>
                  <a:cs typeface="Times New Roman" panose="02020603050405020304" pitchFamily="18" charset="0"/>
                </a:rPr>
                <a:t> </a:t>
              </a:r>
              <a:r>
                <a:rPr lang="en-US" sz="2800" dirty="0" err="1">
                  <a:solidFill>
                    <a:srgbClr val="7030A0"/>
                  </a:solidFill>
                  <a:latin typeface="UTM Alexander" panose="02040603050506020204" pitchFamily="18" charset="0"/>
                  <a:cs typeface="Times New Roman" panose="02020603050405020304" pitchFamily="18" charset="0"/>
                </a:rPr>
                <a:t>và</a:t>
              </a:r>
              <a:r>
                <a:rPr lang="en-US" sz="2800" dirty="0">
                  <a:solidFill>
                    <a:srgbClr val="7030A0"/>
                  </a:solidFill>
                  <a:latin typeface="UTM Alexander" panose="02040603050506020204" pitchFamily="18" charset="0"/>
                  <a:cs typeface="Times New Roman" panose="02020603050405020304" pitchFamily="18" charset="0"/>
                </a:rPr>
                <a:t> </a:t>
              </a:r>
              <a:r>
                <a:rPr lang="en-US" sz="2800" dirty="0" err="1">
                  <a:solidFill>
                    <a:srgbClr val="7030A0"/>
                  </a:solidFill>
                  <a:latin typeface="UTM Alexander" panose="02040603050506020204" pitchFamily="18" charset="0"/>
                  <a:cs typeface="Times New Roman" panose="02020603050405020304" pitchFamily="18" charset="0"/>
                </a:rPr>
                <a:t>chế</a:t>
              </a:r>
              <a:r>
                <a:rPr lang="en-US" sz="2800" dirty="0">
                  <a:solidFill>
                    <a:srgbClr val="7030A0"/>
                  </a:solidFill>
                  <a:latin typeface="UTM Alexander" panose="02040603050506020204" pitchFamily="18" charset="0"/>
                  <a:cs typeface="Times New Roman" panose="02020603050405020304" pitchFamily="18" charset="0"/>
                </a:rPr>
                <a:t> </a:t>
              </a:r>
              <a:r>
                <a:rPr lang="en-US" sz="2800" dirty="0" err="1">
                  <a:solidFill>
                    <a:srgbClr val="7030A0"/>
                  </a:solidFill>
                  <a:latin typeface="UTM Alexander" panose="02040603050506020204" pitchFamily="18" charset="0"/>
                  <a:cs typeface="Times New Roman" panose="02020603050405020304" pitchFamily="18" charset="0"/>
                </a:rPr>
                <a:t>biến</a:t>
              </a:r>
              <a:r>
                <a:rPr lang="en-US" sz="2800" dirty="0">
                  <a:solidFill>
                    <a:srgbClr val="7030A0"/>
                  </a:solidFill>
                  <a:latin typeface="UTM Alexander" panose="02040603050506020204" pitchFamily="18" charset="0"/>
                  <a:cs typeface="Times New Roman" panose="02020603050405020304" pitchFamily="18" charset="0"/>
                </a:rPr>
                <a:t> </a:t>
              </a:r>
              <a:r>
                <a:rPr lang="en-US" sz="2800" dirty="0" err="1">
                  <a:solidFill>
                    <a:srgbClr val="7030A0"/>
                  </a:solidFill>
                  <a:latin typeface="UTM Alexander" panose="02040603050506020204" pitchFamily="18" charset="0"/>
                  <a:cs typeface="Times New Roman" panose="02020603050405020304" pitchFamily="18" charset="0"/>
                </a:rPr>
                <a:t>thủy</a:t>
              </a:r>
              <a:r>
                <a:rPr lang="en-US" sz="2800" dirty="0">
                  <a:solidFill>
                    <a:srgbClr val="7030A0"/>
                  </a:solidFill>
                  <a:latin typeface="UTM Alexander" panose="02040603050506020204" pitchFamily="18" charset="0"/>
                  <a:cs typeface="Times New Roman" panose="02020603050405020304" pitchFamily="18" charset="0"/>
                </a:rPr>
                <a:t> </a:t>
              </a:r>
              <a:r>
                <a:rPr lang="en-US" sz="2800" dirty="0" err="1">
                  <a:solidFill>
                    <a:srgbClr val="7030A0"/>
                  </a:solidFill>
                  <a:latin typeface="UTM Alexander" panose="02040603050506020204" pitchFamily="18" charset="0"/>
                  <a:cs typeface="Times New Roman" panose="02020603050405020304" pitchFamily="18" charset="0"/>
                </a:rPr>
                <a:t>sản</a:t>
              </a:r>
              <a:endParaRPr lang="en-US" sz="2800" kern="1200" dirty="0">
                <a:solidFill>
                  <a:srgbClr val="7030A0"/>
                </a:solidFill>
                <a:latin typeface="UTM Alexander" panose="02040603050506020204" pitchFamily="18" charset="0"/>
                <a:cs typeface="Times New Roman" panose="02020603050405020304" pitchFamily="18" charset="0"/>
              </a:endParaRPr>
            </a:p>
          </p:txBody>
        </p:sp>
      </p:grpSp>
      <p:sp>
        <p:nvSpPr>
          <p:cNvPr id="15" name="Freeform 14"/>
          <p:cNvSpPr/>
          <p:nvPr/>
        </p:nvSpPr>
        <p:spPr>
          <a:xfrm>
            <a:off x="7769348" y="1556480"/>
            <a:ext cx="2966253" cy="725523"/>
          </a:xfrm>
          <a:custGeom>
            <a:avLst/>
            <a:gdLst>
              <a:gd name="connsiteX0" fmla="*/ 0 w 2966253"/>
              <a:gd name="connsiteY0" fmla="*/ 72552 h 725523"/>
              <a:gd name="connsiteX1" fmla="*/ 72552 w 2966253"/>
              <a:gd name="connsiteY1" fmla="*/ 0 h 725523"/>
              <a:gd name="connsiteX2" fmla="*/ 2893701 w 2966253"/>
              <a:gd name="connsiteY2" fmla="*/ 0 h 725523"/>
              <a:gd name="connsiteX3" fmla="*/ 2966253 w 2966253"/>
              <a:gd name="connsiteY3" fmla="*/ 72552 h 725523"/>
              <a:gd name="connsiteX4" fmla="*/ 2966253 w 2966253"/>
              <a:gd name="connsiteY4" fmla="*/ 652971 h 725523"/>
              <a:gd name="connsiteX5" fmla="*/ 2893701 w 2966253"/>
              <a:gd name="connsiteY5" fmla="*/ 725523 h 725523"/>
              <a:gd name="connsiteX6" fmla="*/ 72552 w 2966253"/>
              <a:gd name="connsiteY6" fmla="*/ 725523 h 725523"/>
              <a:gd name="connsiteX7" fmla="*/ 0 w 2966253"/>
              <a:gd name="connsiteY7" fmla="*/ 652971 h 725523"/>
              <a:gd name="connsiteX8" fmla="*/ 0 w 2966253"/>
              <a:gd name="connsiteY8" fmla="*/ 72552 h 72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6253" h="725523">
                <a:moveTo>
                  <a:pt x="0" y="72552"/>
                </a:moveTo>
                <a:cubicBezTo>
                  <a:pt x="0" y="32483"/>
                  <a:pt x="32483" y="0"/>
                  <a:pt x="72552" y="0"/>
                </a:cubicBezTo>
                <a:lnTo>
                  <a:pt x="2893701" y="0"/>
                </a:lnTo>
                <a:cubicBezTo>
                  <a:pt x="2933770" y="0"/>
                  <a:pt x="2966253" y="32483"/>
                  <a:pt x="2966253" y="72552"/>
                </a:cubicBezTo>
                <a:lnTo>
                  <a:pt x="2966253" y="652971"/>
                </a:lnTo>
                <a:cubicBezTo>
                  <a:pt x="2966253" y="693040"/>
                  <a:pt x="2933770" y="725523"/>
                  <a:pt x="2893701" y="725523"/>
                </a:cubicBezTo>
                <a:lnTo>
                  <a:pt x="72552" y="725523"/>
                </a:lnTo>
                <a:cubicBezTo>
                  <a:pt x="32483" y="725523"/>
                  <a:pt x="0" y="693040"/>
                  <a:pt x="0" y="652971"/>
                </a:cubicBezTo>
                <a:lnTo>
                  <a:pt x="0" y="72552"/>
                </a:lnTo>
                <a:close/>
              </a:path>
            </a:pathLst>
          </a:custGeom>
          <a:solidFill>
            <a:srgbClr val="FFCC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930" tIns="127930" rIns="127930" bIns="127930" numCol="1" spcCol="1270" anchor="ctr" anchorCtr="0">
            <a:noAutofit/>
          </a:bodyPr>
          <a:lstStyle/>
          <a:p>
            <a:pPr lvl="0" algn="ctr" defTabSz="1244600">
              <a:lnSpc>
                <a:spcPct val="90000"/>
              </a:lnSpc>
              <a:spcBef>
                <a:spcPct val="0"/>
              </a:spcBef>
              <a:spcAft>
                <a:spcPct val="35000"/>
              </a:spcAft>
            </a:pPr>
            <a:r>
              <a:rPr lang="en-US" sz="2800" kern="1200" dirty="0" err="1">
                <a:solidFill>
                  <a:srgbClr val="7030A0"/>
                </a:solidFill>
                <a:latin typeface="UTM Alexander" panose="02040603050506020204" pitchFamily="18" charset="0"/>
                <a:cs typeface="Times New Roman" panose="02020603050405020304" pitchFamily="18" charset="0"/>
              </a:rPr>
              <a:t>Trồng</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mía</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lạc</a:t>
            </a:r>
            <a:endParaRPr lang="en-US" sz="2800" kern="1200" dirty="0">
              <a:solidFill>
                <a:srgbClr val="7030A0"/>
              </a:solidFill>
              <a:latin typeface="UTM Alexander" panose="02040603050506020204" pitchFamily="18" charset="0"/>
              <a:cs typeface="Times New Roman" panose="02020603050405020304" pitchFamily="18" charset="0"/>
            </a:endParaRPr>
          </a:p>
        </p:txBody>
      </p:sp>
      <p:grpSp>
        <p:nvGrpSpPr>
          <p:cNvPr id="16" name="Group 15"/>
          <p:cNvGrpSpPr/>
          <p:nvPr/>
        </p:nvGrpSpPr>
        <p:grpSpPr>
          <a:xfrm>
            <a:off x="7793406" y="2695306"/>
            <a:ext cx="2966253" cy="774972"/>
            <a:chOff x="5741651" y="1410381"/>
            <a:chExt cx="3106155" cy="774972"/>
          </a:xfrm>
          <a:solidFill>
            <a:srgbClr val="FFCCCC"/>
          </a:solidFill>
          <a:scene3d>
            <a:camera prst="orthographicFront">
              <a:rot lat="0" lon="0" rev="0"/>
            </a:camera>
            <a:lightRig rig="glow" dir="t">
              <a:rot lat="0" lon="0" rev="4800000"/>
            </a:lightRig>
          </a:scene3d>
        </p:grpSpPr>
        <p:sp>
          <p:nvSpPr>
            <p:cNvPr id="17" name="Rounded Rectangle 16"/>
            <p:cNvSpPr/>
            <p:nvPr/>
          </p:nvSpPr>
          <p:spPr>
            <a:xfrm>
              <a:off x="5741651" y="1410381"/>
              <a:ext cx="3106155" cy="774972"/>
            </a:xfrm>
            <a:prstGeom prst="roundRect">
              <a:avLst>
                <a:gd name="adj" fmla="val 10000"/>
              </a:avLst>
            </a:prstGeom>
            <a:grpFill/>
            <a:ln>
              <a:noFill/>
            </a:ln>
            <a:effectLst>
              <a:outerShdw blurRad="190500" dist="228600" dir="2700000" algn="ctr">
                <a:srgbClr val="000000">
                  <a:alpha val="30000"/>
                </a:srgbClr>
              </a:outerShdw>
            </a:effectLst>
            <a:sp3d prstMaterial="matte">
              <a:bevelT w="127000" h="635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ounded Rectangle 8"/>
            <p:cNvSpPr txBox="1"/>
            <p:nvPr/>
          </p:nvSpPr>
          <p:spPr>
            <a:xfrm>
              <a:off x="5764349" y="1433079"/>
              <a:ext cx="3060759" cy="729576"/>
            </a:xfrm>
            <a:prstGeom prst="rect">
              <a:avLst/>
            </a:prstGeom>
            <a:grpFill/>
            <a:ln>
              <a:noFill/>
            </a:ln>
            <a:effectLst>
              <a:outerShdw blurRad="190500" dist="228600" dir="2700000" algn="ctr">
                <a:srgbClr val="000000">
                  <a:alpha val="30000"/>
                </a:srgbClr>
              </a:outerShdw>
            </a:effectLst>
            <a:sp3d prstMaterial="matte">
              <a:bevelT w="127000" h="63500"/>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err="1">
                  <a:solidFill>
                    <a:srgbClr val="7030A0"/>
                  </a:solidFill>
                  <a:latin typeface="UTM Alexander" panose="02040603050506020204" pitchFamily="18" charset="0"/>
                  <a:cs typeface="Times New Roman" panose="02020603050405020304" pitchFamily="18" charset="0"/>
                </a:rPr>
                <a:t>Làm</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muối</a:t>
              </a:r>
              <a:endParaRPr lang="en-US" sz="2800" kern="1200" dirty="0">
                <a:solidFill>
                  <a:srgbClr val="7030A0"/>
                </a:solidFill>
                <a:latin typeface="UTM Alexander" panose="02040603050506020204" pitchFamily="18" charset="0"/>
                <a:cs typeface="Times New Roman" panose="02020603050405020304" pitchFamily="18" charset="0"/>
              </a:endParaRPr>
            </a:p>
          </p:txBody>
        </p:sp>
      </p:grpSp>
      <p:sp>
        <p:nvSpPr>
          <p:cNvPr id="20" name="Freeform 19"/>
          <p:cNvSpPr/>
          <p:nvPr/>
        </p:nvSpPr>
        <p:spPr>
          <a:xfrm>
            <a:off x="7815082" y="3788503"/>
            <a:ext cx="2966254" cy="774972"/>
          </a:xfrm>
          <a:custGeom>
            <a:avLst/>
            <a:gdLst>
              <a:gd name="connsiteX0" fmla="*/ 0 w 3106155"/>
              <a:gd name="connsiteY0" fmla="*/ 77497 h 774972"/>
              <a:gd name="connsiteX1" fmla="*/ 77497 w 3106155"/>
              <a:gd name="connsiteY1" fmla="*/ 0 h 774972"/>
              <a:gd name="connsiteX2" fmla="*/ 3028658 w 3106155"/>
              <a:gd name="connsiteY2" fmla="*/ 0 h 774972"/>
              <a:gd name="connsiteX3" fmla="*/ 3106155 w 3106155"/>
              <a:gd name="connsiteY3" fmla="*/ 77497 h 774972"/>
              <a:gd name="connsiteX4" fmla="*/ 3106155 w 3106155"/>
              <a:gd name="connsiteY4" fmla="*/ 697475 h 774972"/>
              <a:gd name="connsiteX5" fmla="*/ 3028658 w 3106155"/>
              <a:gd name="connsiteY5" fmla="*/ 774972 h 774972"/>
              <a:gd name="connsiteX6" fmla="*/ 77497 w 3106155"/>
              <a:gd name="connsiteY6" fmla="*/ 774972 h 774972"/>
              <a:gd name="connsiteX7" fmla="*/ 0 w 3106155"/>
              <a:gd name="connsiteY7" fmla="*/ 697475 h 774972"/>
              <a:gd name="connsiteX8" fmla="*/ 0 w 3106155"/>
              <a:gd name="connsiteY8" fmla="*/ 77497 h 77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6155" h="774972">
                <a:moveTo>
                  <a:pt x="0" y="77497"/>
                </a:moveTo>
                <a:cubicBezTo>
                  <a:pt x="0" y="34697"/>
                  <a:pt x="34697" y="0"/>
                  <a:pt x="77497" y="0"/>
                </a:cubicBezTo>
                <a:lnTo>
                  <a:pt x="3028658" y="0"/>
                </a:lnTo>
                <a:cubicBezTo>
                  <a:pt x="3071458" y="0"/>
                  <a:pt x="3106155" y="34697"/>
                  <a:pt x="3106155" y="77497"/>
                </a:cubicBezTo>
                <a:lnTo>
                  <a:pt x="3106155" y="697475"/>
                </a:lnTo>
                <a:cubicBezTo>
                  <a:pt x="3106155" y="740275"/>
                  <a:pt x="3071458" y="774972"/>
                  <a:pt x="3028658" y="774972"/>
                </a:cubicBezTo>
                <a:lnTo>
                  <a:pt x="77497" y="774972"/>
                </a:lnTo>
                <a:cubicBezTo>
                  <a:pt x="34697" y="774972"/>
                  <a:pt x="0" y="740275"/>
                  <a:pt x="0" y="697475"/>
                </a:cubicBezTo>
                <a:lnTo>
                  <a:pt x="0" y="77497"/>
                </a:lnTo>
                <a:close/>
              </a:path>
            </a:pathLst>
          </a:custGeom>
          <a:solidFill>
            <a:srgbClr val="FFCC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9378" tIns="129378" rIns="129378" bIns="129378" numCol="1" spcCol="1270" anchor="ctr" anchorCtr="0">
            <a:noAutofit/>
          </a:bodyPr>
          <a:lstStyle/>
          <a:p>
            <a:pPr lvl="0" algn="ctr" defTabSz="1244600">
              <a:lnSpc>
                <a:spcPct val="90000"/>
              </a:lnSpc>
              <a:spcBef>
                <a:spcPct val="0"/>
              </a:spcBef>
              <a:spcAft>
                <a:spcPct val="35000"/>
              </a:spcAft>
            </a:pPr>
            <a:r>
              <a:rPr lang="en-US" sz="2800" kern="1200" dirty="0" err="1">
                <a:solidFill>
                  <a:srgbClr val="7030A0"/>
                </a:solidFill>
                <a:latin typeface="UTM Alexander" panose="02040603050506020204" pitchFamily="18" charset="0"/>
                <a:cs typeface="Times New Roman" panose="02020603050405020304" pitchFamily="18" charset="0"/>
              </a:rPr>
              <a:t>Trồng</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lúa</a:t>
            </a:r>
            <a:endParaRPr lang="en-US" sz="2800" kern="1200" dirty="0">
              <a:solidFill>
                <a:srgbClr val="7030A0"/>
              </a:solidFill>
              <a:latin typeface="UTM Alexander" panose="02040603050506020204" pitchFamily="18" charset="0"/>
              <a:cs typeface="Times New Roman" panose="02020603050405020304" pitchFamily="18" charset="0"/>
            </a:endParaRPr>
          </a:p>
        </p:txBody>
      </p:sp>
      <p:grpSp>
        <p:nvGrpSpPr>
          <p:cNvPr id="21" name="Group 20"/>
          <p:cNvGrpSpPr/>
          <p:nvPr/>
        </p:nvGrpSpPr>
        <p:grpSpPr>
          <a:xfrm>
            <a:off x="7791023" y="4987723"/>
            <a:ext cx="2944578" cy="1117717"/>
            <a:chOff x="5741651" y="1410381"/>
            <a:chExt cx="3121907" cy="779552"/>
          </a:xfrm>
          <a:scene3d>
            <a:camera prst="orthographicFront">
              <a:rot lat="0" lon="0" rev="0"/>
            </a:camera>
            <a:lightRig rig="glow" dir="t">
              <a:rot lat="0" lon="0" rev="4800000"/>
            </a:lightRig>
          </a:scene3d>
        </p:grpSpPr>
        <p:sp>
          <p:nvSpPr>
            <p:cNvPr id="22" name="Rounded Rectangle 21"/>
            <p:cNvSpPr/>
            <p:nvPr/>
          </p:nvSpPr>
          <p:spPr>
            <a:xfrm>
              <a:off x="5741651" y="1410381"/>
              <a:ext cx="3106155" cy="774972"/>
            </a:xfrm>
            <a:prstGeom prst="roundRect">
              <a:avLst>
                <a:gd name="adj" fmla="val 10000"/>
              </a:avLst>
            </a:prstGeom>
            <a:solidFill>
              <a:srgbClr val="FFCCCC"/>
            </a:solidFill>
            <a:ln>
              <a:noFill/>
            </a:ln>
            <a:effectLst>
              <a:outerShdw blurRad="190500" dist="228600" dir="2700000" algn="ctr">
                <a:srgbClr val="000000">
                  <a:alpha val="30000"/>
                </a:srgbClr>
              </a:outerShdw>
            </a:effectLst>
            <a:sp3d prstMaterial="matte">
              <a:bevelT w="127000" h="635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Rounded Rectangle 8"/>
            <p:cNvSpPr txBox="1"/>
            <p:nvPr/>
          </p:nvSpPr>
          <p:spPr>
            <a:xfrm>
              <a:off x="5802799" y="1414961"/>
              <a:ext cx="3060759" cy="774972"/>
            </a:xfrm>
            <a:prstGeom prst="rect">
              <a:avLst/>
            </a:prstGeom>
            <a:ln>
              <a:noFill/>
            </a:ln>
            <a:effectLst>
              <a:outerShdw blurRad="190500" dist="228600" dir="2700000" algn="ctr">
                <a:srgbClr val="000000">
                  <a:alpha val="30000"/>
                </a:srgbClr>
              </a:outerShdw>
            </a:effectLst>
            <a:sp3d prstMaterial="matte">
              <a:bevelT w="127000" h="63500"/>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err="1">
                  <a:solidFill>
                    <a:srgbClr val="7030A0"/>
                  </a:solidFill>
                  <a:latin typeface="UTM Alexander" panose="02040603050506020204" pitchFamily="18" charset="0"/>
                  <a:cs typeface="Times New Roman" panose="02020603050405020304" pitchFamily="18" charset="0"/>
                </a:rPr>
                <a:t>Nuôi</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đánh</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bắt</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thủy</a:t>
              </a:r>
              <a:r>
                <a:rPr lang="en-US" sz="2800" kern="1200" dirty="0">
                  <a:solidFill>
                    <a:srgbClr val="7030A0"/>
                  </a:solidFill>
                  <a:latin typeface="UTM Alexander" panose="02040603050506020204" pitchFamily="18" charset="0"/>
                  <a:cs typeface="Times New Roman" panose="02020603050405020304" pitchFamily="18" charset="0"/>
                </a:rPr>
                <a:t> </a:t>
              </a:r>
              <a:r>
                <a:rPr lang="en-US" sz="2800" kern="1200" dirty="0" err="1">
                  <a:solidFill>
                    <a:srgbClr val="7030A0"/>
                  </a:solidFill>
                  <a:latin typeface="UTM Alexander" panose="02040603050506020204" pitchFamily="18" charset="0"/>
                  <a:cs typeface="Times New Roman" panose="02020603050405020304" pitchFamily="18" charset="0"/>
                </a:rPr>
                <a:t>sản</a:t>
              </a:r>
              <a:endParaRPr lang="en-US" sz="2800" kern="1200" dirty="0">
                <a:solidFill>
                  <a:srgbClr val="7030A0"/>
                </a:solidFill>
                <a:latin typeface="UTM Alexander" panose="02040603050506020204" pitchFamily="18" charset="0"/>
                <a:cs typeface="Times New Roman" panose="02020603050405020304" pitchFamily="18" charset="0"/>
              </a:endParaRPr>
            </a:p>
          </p:txBody>
        </p:sp>
      </p:grpSp>
      <p:cxnSp>
        <p:nvCxnSpPr>
          <p:cNvPr id="25" name="Straight Arrow Connector 24"/>
          <p:cNvCxnSpPr/>
          <p:nvPr/>
        </p:nvCxnSpPr>
        <p:spPr>
          <a:xfrm>
            <a:off x="5942488" y="1897801"/>
            <a:ext cx="1826860" cy="2466454"/>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5924628" y="1961609"/>
            <a:ext cx="1831875" cy="117077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921420" y="3058067"/>
            <a:ext cx="1831875" cy="117077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982019" y="5549865"/>
            <a:ext cx="1809004" cy="48572"/>
          </a:xfrm>
          <a:prstGeom prst="straightConnector1">
            <a:avLst/>
          </a:prstGeom>
          <a:ln w="57150">
            <a:noFill/>
            <a:tailEnd type="triangle"/>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44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up)">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left)">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83326" y="235131"/>
            <a:ext cx="11416937" cy="6492240"/>
          </a:xfrm>
          <a:prstGeom prst="rect">
            <a:avLst/>
          </a:prstGeom>
          <a:solidFill>
            <a:schemeClr val="tx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42"/>
          <p:cNvGrpSpPr>
            <a:grpSpLocks/>
          </p:cNvGrpSpPr>
          <p:nvPr/>
        </p:nvGrpSpPr>
        <p:grpSpPr bwMode="auto">
          <a:xfrm rot="19521410">
            <a:off x="3836219" y="3381760"/>
            <a:ext cx="3601886" cy="2165264"/>
            <a:chOff x="1400" y="2537"/>
            <a:chExt cx="1336" cy="986"/>
          </a:xfrm>
        </p:grpSpPr>
        <p:sp>
          <p:nvSpPr>
            <p:cNvPr id="29" name="Freeform 7"/>
            <p:cNvSpPr>
              <a:spLocks noChangeArrowheads="1"/>
            </p:cNvSpPr>
            <p:nvPr/>
          </p:nvSpPr>
          <p:spPr bwMode="auto">
            <a:xfrm rot="2644706">
              <a:off x="1400" y="2745"/>
              <a:ext cx="1336" cy="363"/>
            </a:xfrm>
            <a:custGeom>
              <a:avLst/>
              <a:gdLst>
                <a:gd name="T0" fmla="*/ 0 w 1887"/>
                <a:gd name="T1" fmla="*/ 144 h 288"/>
                <a:gd name="T2" fmla="*/ 0 w 1887"/>
                <a:gd name="T3" fmla="*/ 144 h 288"/>
                <a:gd name="T4" fmla="*/ 12 w 1887"/>
                <a:gd name="T5" fmla="*/ 134 h 288"/>
                <a:gd name="T6" fmla="*/ 52 w 1887"/>
                <a:gd name="T7" fmla="*/ 143 h 288"/>
                <a:gd name="T8" fmla="*/ 115 w 1887"/>
                <a:gd name="T9" fmla="*/ 164 h 288"/>
                <a:gd name="T10" fmla="*/ 199 w 1887"/>
                <a:gd name="T11" fmla="*/ 196 h 288"/>
                <a:gd name="T12" fmla="*/ 301 w 1887"/>
                <a:gd name="T13" fmla="*/ 235 h 288"/>
                <a:gd name="T14" fmla="*/ 420 w 1887"/>
                <a:gd name="T15" fmla="*/ 278 h 288"/>
                <a:gd name="T16" fmla="*/ 551 w 1887"/>
                <a:gd name="T17" fmla="*/ 320 h 288"/>
                <a:gd name="T18" fmla="*/ 693 w 1887"/>
                <a:gd name="T19" fmla="*/ 359 h 288"/>
                <a:gd name="T20" fmla="*/ 843 w 1887"/>
                <a:gd name="T21" fmla="*/ 392 h 288"/>
                <a:gd name="T22" fmla="*/ 998 w 1887"/>
                <a:gd name="T23" fmla="*/ 414 h 288"/>
                <a:gd name="T24" fmla="*/ 1155 w 1887"/>
                <a:gd name="T25" fmla="*/ 423 h 288"/>
                <a:gd name="T26" fmla="*/ 1313 w 1887"/>
                <a:gd name="T27" fmla="*/ 414 h 288"/>
                <a:gd name="T28" fmla="*/ 1467 w 1887"/>
                <a:gd name="T29" fmla="*/ 386 h 288"/>
                <a:gd name="T30" fmla="*/ 1616 w 1887"/>
                <a:gd name="T31" fmla="*/ 333 h 288"/>
                <a:gd name="T32" fmla="*/ 1757 w 1887"/>
                <a:gd name="T33" fmla="*/ 254 h 288"/>
                <a:gd name="T34" fmla="*/ 1887 w 1887"/>
                <a:gd name="T35" fmla="*/ 144 h 288"/>
                <a:gd name="T36" fmla="*/ 1887 w 1887"/>
                <a:gd name="T37" fmla="*/ 144 h 288"/>
                <a:gd name="T38" fmla="*/ 1823 w 1887"/>
                <a:gd name="T39" fmla="*/ 203 h 288"/>
                <a:gd name="T40" fmla="*/ 1688 w 1887"/>
                <a:gd name="T41" fmla="*/ 302 h 288"/>
                <a:gd name="T42" fmla="*/ 1543 w 1887"/>
                <a:gd name="T43" fmla="*/ 376 h 288"/>
                <a:gd name="T44" fmla="*/ 1392 w 1887"/>
                <a:gd name="T45" fmla="*/ 426 h 288"/>
                <a:gd name="T46" fmla="*/ 1236 w 1887"/>
                <a:gd name="T47" fmla="*/ 457 h 288"/>
                <a:gd name="T48" fmla="*/ 1079 w 1887"/>
                <a:gd name="T49" fmla="*/ 469 h 288"/>
                <a:gd name="T50" fmla="*/ 924 w 1887"/>
                <a:gd name="T51" fmla="*/ 466 h 288"/>
                <a:gd name="T52" fmla="*/ 772 w 1887"/>
                <a:gd name="T53" fmla="*/ 450 h 288"/>
                <a:gd name="T54" fmla="*/ 626 w 1887"/>
                <a:gd name="T55" fmla="*/ 424 h 288"/>
                <a:gd name="T56" fmla="*/ 489 w 1887"/>
                <a:gd name="T57" fmla="*/ 389 h 288"/>
                <a:gd name="T58" fmla="*/ 364 w 1887"/>
                <a:gd name="T59" fmla="*/ 349 h 288"/>
                <a:gd name="T60" fmla="*/ 253 w 1887"/>
                <a:gd name="T61" fmla="*/ 307 h 288"/>
                <a:gd name="T62" fmla="*/ 159 w 1887"/>
                <a:gd name="T63" fmla="*/ 263 h 288"/>
                <a:gd name="T64" fmla="*/ 84 w 1887"/>
                <a:gd name="T65" fmla="*/ 222 h 288"/>
                <a:gd name="T66" fmla="*/ 32 w 1887"/>
                <a:gd name="T67" fmla="*/ 185 h 288"/>
                <a:gd name="T68" fmla="*/ 4 w 1887"/>
                <a:gd name="T69" fmla="*/ 155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87"/>
                <a:gd name="T106" fmla="*/ 0 h 288"/>
                <a:gd name="T107" fmla="*/ 1887 w 1887"/>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87" h="288">
                  <a:moveTo>
                    <a:pt x="0" y="144"/>
                  </a:moveTo>
                  <a:lnTo>
                    <a:pt x="0" y="144"/>
                  </a:lnTo>
                  <a:lnTo>
                    <a:pt x="2" y="137"/>
                  </a:lnTo>
                  <a:lnTo>
                    <a:pt x="12" y="134"/>
                  </a:lnTo>
                  <a:lnTo>
                    <a:pt x="29" y="137"/>
                  </a:lnTo>
                  <a:lnTo>
                    <a:pt x="52" y="143"/>
                  </a:lnTo>
                  <a:lnTo>
                    <a:pt x="80" y="152"/>
                  </a:lnTo>
                  <a:lnTo>
                    <a:pt x="115" y="164"/>
                  </a:lnTo>
                  <a:lnTo>
                    <a:pt x="154" y="179"/>
                  </a:lnTo>
                  <a:lnTo>
                    <a:pt x="199" y="196"/>
                  </a:lnTo>
                  <a:lnTo>
                    <a:pt x="248" y="215"/>
                  </a:lnTo>
                  <a:lnTo>
                    <a:pt x="301" y="235"/>
                  </a:lnTo>
                  <a:lnTo>
                    <a:pt x="359" y="256"/>
                  </a:lnTo>
                  <a:lnTo>
                    <a:pt x="420" y="278"/>
                  </a:lnTo>
                  <a:lnTo>
                    <a:pt x="484" y="299"/>
                  </a:lnTo>
                  <a:lnTo>
                    <a:pt x="551" y="320"/>
                  </a:lnTo>
                  <a:lnTo>
                    <a:pt x="621" y="340"/>
                  </a:lnTo>
                  <a:lnTo>
                    <a:pt x="693" y="359"/>
                  </a:lnTo>
                  <a:lnTo>
                    <a:pt x="767" y="376"/>
                  </a:lnTo>
                  <a:lnTo>
                    <a:pt x="843" y="392"/>
                  </a:lnTo>
                  <a:lnTo>
                    <a:pt x="920" y="404"/>
                  </a:lnTo>
                  <a:lnTo>
                    <a:pt x="998" y="414"/>
                  </a:lnTo>
                  <a:lnTo>
                    <a:pt x="1077" y="420"/>
                  </a:lnTo>
                  <a:lnTo>
                    <a:pt x="1155" y="423"/>
                  </a:lnTo>
                  <a:lnTo>
                    <a:pt x="1234" y="421"/>
                  </a:lnTo>
                  <a:lnTo>
                    <a:pt x="1313" y="414"/>
                  </a:lnTo>
                  <a:lnTo>
                    <a:pt x="1390" y="403"/>
                  </a:lnTo>
                  <a:lnTo>
                    <a:pt x="1467" y="386"/>
                  </a:lnTo>
                  <a:lnTo>
                    <a:pt x="1542" y="363"/>
                  </a:lnTo>
                  <a:lnTo>
                    <a:pt x="1616" y="333"/>
                  </a:lnTo>
                  <a:lnTo>
                    <a:pt x="1688" y="297"/>
                  </a:lnTo>
                  <a:lnTo>
                    <a:pt x="1757" y="254"/>
                  </a:lnTo>
                  <a:lnTo>
                    <a:pt x="1823" y="203"/>
                  </a:lnTo>
                  <a:lnTo>
                    <a:pt x="1887" y="144"/>
                  </a:lnTo>
                  <a:lnTo>
                    <a:pt x="1823" y="203"/>
                  </a:lnTo>
                  <a:lnTo>
                    <a:pt x="1757" y="256"/>
                  </a:lnTo>
                  <a:lnTo>
                    <a:pt x="1688" y="302"/>
                  </a:lnTo>
                  <a:lnTo>
                    <a:pt x="1616" y="342"/>
                  </a:lnTo>
                  <a:lnTo>
                    <a:pt x="1543" y="376"/>
                  </a:lnTo>
                  <a:lnTo>
                    <a:pt x="1468" y="404"/>
                  </a:lnTo>
                  <a:lnTo>
                    <a:pt x="1392" y="426"/>
                  </a:lnTo>
                  <a:lnTo>
                    <a:pt x="1314" y="444"/>
                  </a:lnTo>
                  <a:lnTo>
                    <a:pt x="1236" y="457"/>
                  </a:lnTo>
                  <a:lnTo>
                    <a:pt x="1158" y="465"/>
                  </a:lnTo>
                  <a:lnTo>
                    <a:pt x="1079" y="469"/>
                  </a:lnTo>
                  <a:lnTo>
                    <a:pt x="1001" y="469"/>
                  </a:lnTo>
                  <a:lnTo>
                    <a:pt x="924" y="466"/>
                  </a:lnTo>
                  <a:lnTo>
                    <a:pt x="847" y="459"/>
                  </a:lnTo>
                  <a:lnTo>
                    <a:pt x="772" y="450"/>
                  </a:lnTo>
                  <a:lnTo>
                    <a:pt x="698" y="438"/>
                  </a:lnTo>
                  <a:lnTo>
                    <a:pt x="626" y="424"/>
                  </a:lnTo>
                  <a:lnTo>
                    <a:pt x="556" y="407"/>
                  </a:lnTo>
                  <a:lnTo>
                    <a:pt x="489" y="389"/>
                  </a:lnTo>
                  <a:lnTo>
                    <a:pt x="425" y="370"/>
                  </a:lnTo>
                  <a:lnTo>
                    <a:pt x="364" y="349"/>
                  </a:lnTo>
                  <a:lnTo>
                    <a:pt x="307" y="328"/>
                  </a:lnTo>
                  <a:lnTo>
                    <a:pt x="253" y="307"/>
                  </a:lnTo>
                  <a:lnTo>
                    <a:pt x="204" y="285"/>
                  </a:lnTo>
                  <a:lnTo>
                    <a:pt x="159" y="263"/>
                  </a:lnTo>
                  <a:lnTo>
                    <a:pt x="119" y="242"/>
                  </a:lnTo>
                  <a:lnTo>
                    <a:pt x="84" y="222"/>
                  </a:lnTo>
                  <a:lnTo>
                    <a:pt x="55" y="203"/>
                  </a:lnTo>
                  <a:lnTo>
                    <a:pt x="32" y="185"/>
                  </a:lnTo>
                  <a:lnTo>
                    <a:pt x="14" y="169"/>
                  </a:lnTo>
                  <a:lnTo>
                    <a:pt x="4" y="155"/>
                  </a:lnTo>
                  <a:lnTo>
                    <a:pt x="0" y="144"/>
                  </a:lnTo>
                </a:path>
              </a:pathLst>
            </a:custGeom>
            <a:solidFill>
              <a:srgbClr val="990000"/>
            </a:solidFill>
            <a:ln w="9525">
              <a:solidFill>
                <a:srgbClr val="7F0050"/>
              </a:solidFill>
              <a:round/>
              <a:headEnd/>
              <a:tailEnd/>
            </a:ln>
          </p:spPr>
          <p:txBody>
            <a:bodyPr anchor="ctr"/>
            <a:lstStyle/>
            <a:p>
              <a:endParaRPr lang="en-US">
                <a:latin typeface="Times New Roman" pitchFamily="18" charset="0"/>
                <a:cs typeface="Times New Roman" pitchFamily="18" charset="0"/>
              </a:endParaRPr>
            </a:p>
          </p:txBody>
        </p:sp>
        <p:sp>
          <p:nvSpPr>
            <p:cNvPr id="30" name="WordArt 41"/>
            <p:cNvSpPr>
              <a:spLocks noChangeArrowheads="1" noChangeShapeType="1" noTextEdit="1"/>
            </p:cNvSpPr>
            <p:nvPr/>
          </p:nvSpPr>
          <p:spPr bwMode="auto">
            <a:xfrm rot="2866194">
              <a:off x="1512" y="2941"/>
              <a:ext cx="986" cy="178"/>
            </a:xfrm>
            <a:prstGeom prst="rect">
              <a:avLst/>
            </a:prstGeom>
          </p:spPr>
          <p:txBody>
            <a:bodyPr wrap="none" fromWordArt="1">
              <a:prstTxWarp prst="textCanDown">
                <a:avLst>
                  <a:gd name="adj" fmla="val 33333"/>
                </a:avLst>
              </a:prstTxWarp>
            </a:bodyPr>
            <a:lstStyle/>
            <a:p>
              <a:pPr algn="ctr"/>
              <a:r>
                <a:rPr lang="en-US" sz="2000" kern="10" dirty="0" err="1">
                  <a:ln w="9525">
                    <a:solidFill>
                      <a:srgbClr val="0000FF"/>
                    </a:solidFill>
                    <a:round/>
                    <a:headEnd/>
                    <a:tailEnd/>
                  </a:ln>
                  <a:solidFill>
                    <a:srgbClr val="0000FF"/>
                  </a:solidFill>
                  <a:latin typeface="Arial"/>
                  <a:cs typeface="Arial"/>
                </a:rPr>
                <a:t>Hoạt</a:t>
              </a:r>
              <a:r>
                <a:rPr lang="en-US" sz="2000" kern="10" dirty="0">
                  <a:ln w="9525">
                    <a:solidFill>
                      <a:srgbClr val="0000FF"/>
                    </a:solidFill>
                    <a:round/>
                    <a:headEnd/>
                    <a:tailEnd/>
                  </a:ln>
                  <a:solidFill>
                    <a:srgbClr val="0000FF"/>
                  </a:solidFill>
                  <a:latin typeface="Arial"/>
                  <a:cs typeface="Arial"/>
                </a:rPr>
                <a:t> </a:t>
              </a:r>
              <a:r>
                <a:rPr lang="en-US" sz="2000" kern="10" dirty="0" err="1">
                  <a:ln w="9525">
                    <a:solidFill>
                      <a:srgbClr val="0000FF"/>
                    </a:solidFill>
                    <a:round/>
                    <a:headEnd/>
                    <a:tailEnd/>
                  </a:ln>
                  <a:solidFill>
                    <a:srgbClr val="0000FF"/>
                  </a:solidFill>
                  <a:latin typeface="Arial"/>
                  <a:cs typeface="Arial"/>
                </a:rPr>
                <a:t>động</a:t>
              </a:r>
              <a:r>
                <a:rPr lang="en-US" sz="2000" kern="10" dirty="0">
                  <a:ln w="9525">
                    <a:solidFill>
                      <a:srgbClr val="0000FF"/>
                    </a:solidFill>
                    <a:round/>
                    <a:headEnd/>
                    <a:tailEnd/>
                  </a:ln>
                  <a:solidFill>
                    <a:srgbClr val="0000FF"/>
                  </a:solidFill>
                  <a:latin typeface="Arial"/>
                  <a:cs typeface="Arial"/>
                </a:rPr>
                <a:t> </a:t>
              </a:r>
              <a:r>
                <a:rPr lang="en-US" sz="2000" kern="10" dirty="0" err="1">
                  <a:ln w="9525">
                    <a:solidFill>
                      <a:srgbClr val="0000FF"/>
                    </a:solidFill>
                    <a:round/>
                    <a:headEnd/>
                    <a:tailEnd/>
                  </a:ln>
                  <a:solidFill>
                    <a:srgbClr val="0000FF"/>
                  </a:solidFill>
                  <a:latin typeface="Arial"/>
                  <a:cs typeface="Arial"/>
                </a:rPr>
                <a:t>sản</a:t>
              </a:r>
              <a:r>
                <a:rPr lang="en-US" sz="2000" kern="10" dirty="0">
                  <a:ln w="9525">
                    <a:solidFill>
                      <a:srgbClr val="0000FF"/>
                    </a:solidFill>
                    <a:round/>
                    <a:headEnd/>
                    <a:tailEnd/>
                  </a:ln>
                  <a:solidFill>
                    <a:srgbClr val="0000FF"/>
                  </a:solidFill>
                  <a:latin typeface="Arial"/>
                  <a:cs typeface="Arial"/>
                </a:rPr>
                <a:t> </a:t>
              </a:r>
              <a:r>
                <a:rPr lang="en-US" sz="2000" kern="10" dirty="0" err="1">
                  <a:ln w="9525">
                    <a:solidFill>
                      <a:srgbClr val="0000FF"/>
                    </a:solidFill>
                    <a:round/>
                    <a:headEnd/>
                    <a:tailEnd/>
                  </a:ln>
                  <a:solidFill>
                    <a:srgbClr val="0000FF"/>
                  </a:solidFill>
                  <a:latin typeface="Arial"/>
                  <a:cs typeface="Arial"/>
                </a:rPr>
                <a:t>xuất</a:t>
              </a:r>
              <a:r>
                <a:rPr lang="en-US" sz="2000" kern="10" dirty="0">
                  <a:ln w="9525">
                    <a:solidFill>
                      <a:srgbClr val="0000FF"/>
                    </a:solidFill>
                    <a:round/>
                    <a:headEnd/>
                    <a:tailEnd/>
                  </a:ln>
                  <a:solidFill>
                    <a:srgbClr val="0000FF"/>
                  </a:solidFill>
                  <a:latin typeface="Arial"/>
                  <a:cs typeface="Arial"/>
                </a:rPr>
                <a:t> </a:t>
              </a:r>
            </a:p>
          </p:txBody>
        </p:sp>
      </p:grpSp>
      <p:grpSp>
        <p:nvGrpSpPr>
          <p:cNvPr id="31" name="Group 45"/>
          <p:cNvGrpSpPr/>
          <p:nvPr/>
        </p:nvGrpSpPr>
        <p:grpSpPr>
          <a:xfrm rot="648870">
            <a:off x="7320282" y="3030059"/>
            <a:ext cx="3051330" cy="1626179"/>
            <a:chOff x="6982982" y="4045379"/>
            <a:chExt cx="1888525" cy="1175573"/>
          </a:xfrm>
        </p:grpSpPr>
        <p:sp>
          <p:nvSpPr>
            <p:cNvPr id="32" name="Freeform 55"/>
            <p:cNvSpPr>
              <a:spLocks/>
            </p:cNvSpPr>
            <p:nvPr/>
          </p:nvSpPr>
          <p:spPr bwMode="auto">
            <a:xfrm rot="21123253">
              <a:off x="6982982" y="4045379"/>
              <a:ext cx="1888525" cy="1175573"/>
            </a:xfrm>
            <a:custGeom>
              <a:avLst/>
              <a:gdLst/>
              <a:ahLst/>
              <a:cxnLst>
                <a:cxn ang="0">
                  <a:pos x="0" y="488"/>
                </a:cxn>
                <a:cxn ang="0">
                  <a:pos x="201" y="234"/>
                </a:cxn>
                <a:cxn ang="0">
                  <a:pos x="611" y="206"/>
                </a:cxn>
                <a:cxn ang="0">
                  <a:pos x="1089" y="0"/>
                </a:cxn>
              </a:cxnLst>
              <a:rect l="0" t="0" r="r" b="b"/>
              <a:pathLst>
                <a:path w="1089" h="488">
                  <a:moveTo>
                    <a:pt x="0" y="488"/>
                  </a:moveTo>
                  <a:cubicBezTo>
                    <a:pt x="33" y="446"/>
                    <a:pt x="99" y="281"/>
                    <a:pt x="201" y="234"/>
                  </a:cubicBezTo>
                  <a:cubicBezTo>
                    <a:pt x="303" y="187"/>
                    <a:pt x="463" y="245"/>
                    <a:pt x="611" y="206"/>
                  </a:cubicBezTo>
                  <a:cubicBezTo>
                    <a:pt x="759" y="167"/>
                    <a:pt x="990" y="43"/>
                    <a:pt x="1089" y="0"/>
                  </a:cubicBezTo>
                </a:path>
              </a:pathLst>
            </a:custGeom>
            <a:noFill/>
            <a:ln w="9525" cmpd="sng">
              <a:solidFill>
                <a:srgbClr val="800000"/>
              </a:solidFill>
              <a:round/>
              <a:headEnd/>
              <a:tailEnd/>
            </a:ln>
            <a:effectLst/>
          </p:spPr>
          <p:txBody>
            <a:bodyPr/>
            <a:lstStyle/>
            <a:p>
              <a:endParaRPr lang="en-US"/>
            </a:p>
          </p:txBody>
        </p:sp>
        <p:sp>
          <p:nvSpPr>
            <p:cNvPr id="33" name="WordArt 56"/>
            <p:cNvSpPr>
              <a:spLocks noChangeArrowheads="1" noChangeShapeType="1" noTextEdit="1"/>
            </p:cNvSpPr>
            <p:nvPr/>
          </p:nvSpPr>
          <p:spPr bwMode="auto">
            <a:xfrm rot="20363615">
              <a:off x="7237654" y="4187052"/>
              <a:ext cx="1362034" cy="224448"/>
            </a:xfrm>
            <a:prstGeom prst="rect">
              <a:avLst/>
            </a:prstGeom>
          </p:spPr>
          <p:txBody>
            <a:bodyPr wrap="none" fromWordArt="1">
              <a:prstTxWarp prst="textWave1">
                <a:avLst>
                  <a:gd name="adj1" fmla="val 13005"/>
                  <a:gd name="adj2" fmla="val 0"/>
                </a:avLst>
              </a:prstTxWarp>
            </a:bodyPr>
            <a:lstStyle/>
            <a:p>
              <a:pPr algn="ctr"/>
              <a:r>
                <a:rPr lang="en-US" sz="1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Trồng</a:t>
              </a:r>
              <a:r>
                <a:rPr lang="en-US" sz="1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1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trọt</a:t>
              </a:r>
              <a:endParaRPr lang="en-US" sz="1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endParaRPr>
            </a:p>
          </p:txBody>
        </p:sp>
      </p:grpSp>
      <p:grpSp>
        <p:nvGrpSpPr>
          <p:cNvPr id="34" name="Group 60"/>
          <p:cNvGrpSpPr>
            <a:grpSpLocks/>
          </p:cNvGrpSpPr>
          <p:nvPr/>
        </p:nvGrpSpPr>
        <p:grpSpPr bwMode="auto">
          <a:xfrm>
            <a:off x="7282556" y="4556066"/>
            <a:ext cx="3434479" cy="1003573"/>
            <a:chOff x="2698" y="3353"/>
            <a:chExt cx="1339" cy="457"/>
          </a:xfrm>
        </p:grpSpPr>
        <p:sp>
          <p:nvSpPr>
            <p:cNvPr id="35" name="WordArt 61"/>
            <p:cNvSpPr>
              <a:spLocks noChangeArrowheads="1" noChangeShapeType="1" noTextEdit="1"/>
            </p:cNvSpPr>
            <p:nvPr/>
          </p:nvSpPr>
          <p:spPr bwMode="auto">
            <a:xfrm rot="385128">
              <a:off x="2769" y="3465"/>
              <a:ext cx="1268" cy="200"/>
            </a:xfrm>
            <a:prstGeom prst="rect">
              <a:avLst/>
            </a:prstGeom>
          </p:spPr>
          <p:txBody>
            <a:bodyPr wrap="none" fromWordArt="1">
              <a:prstTxWarp prst="textWave1">
                <a:avLst>
                  <a:gd name="adj1" fmla="val 13005"/>
                  <a:gd name="adj2" fmla="val 0"/>
                </a:avLst>
              </a:prstTxWarp>
            </a:bodyPr>
            <a:lstStyle/>
            <a:p>
              <a:pPr algn="ctr"/>
              <a:r>
                <a:rPr lang="en-US" sz="20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Đánh</a:t>
              </a:r>
              <a:r>
                <a:rPr lang="en-US" sz="20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20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bắt</a:t>
              </a:r>
              <a:r>
                <a:rPr lang="en-US" sz="20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20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nuôi</a:t>
              </a:r>
              <a:r>
                <a:rPr lang="en-US" sz="20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20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trồng</a:t>
              </a:r>
              <a:r>
                <a:rPr lang="en-US" sz="20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20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chế</a:t>
              </a:r>
              <a:r>
                <a:rPr lang="en-US" sz="20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20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biến</a:t>
              </a:r>
              <a:r>
                <a:rPr lang="en-US" sz="20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20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thủy</a:t>
              </a:r>
              <a:r>
                <a:rPr lang="en-US" sz="20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20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sản</a:t>
              </a:r>
              <a:endParaRPr lang="en-US" sz="20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endParaRPr>
            </a:p>
          </p:txBody>
        </p:sp>
        <p:sp>
          <p:nvSpPr>
            <p:cNvPr id="36" name="Freeform 62"/>
            <p:cNvSpPr>
              <a:spLocks/>
            </p:cNvSpPr>
            <p:nvPr/>
          </p:nvSpPr>
          <p:spPr bwMode="auto">
            <a:xfrm>
              <a:off x="2698" y="3353"/>
              <a:ext cx="1276" cy="457"/>
            </a:xfrm>
            <a:custGeom>
              <a:avLst/>
              <a:gdLst/>
              <a:ahLst/>
              <a:cxnLst>
                <a:cxn ang="0">
                  <a:pos x="0" y="0"/>
                </a:cxn>
                <a:cxn ang="0">
                  <a:pos x="127" y="264"/>
                </a:cxn>
                <a:cxn ang="0">
                  <a:pos x="330" y="320"/>
                </a:cxn>
                <a:cxn ang="0">
                  <a:pos x="681" y="447"/>
                </a:cxn>
                <a:cxn ang="0">
                  <a:pos x="1064" y="430"/>
                </a:cxn>
              </a:cxnLst>
              <a:rect l="0" t="0" r="r" b="b"/>
              <a:pathLst>
                <a:path w="1064" h="465">
                  <a:moveTo>
                    <a:pt x="0" y="0"/>
                  </a:moveTo>
                  <a:cubicBezTo>
                    <a:pt x="21" y="42"/>
                    <a:pt x="72" y="211"/>
                    <a:pt x="127" y="264"/>
                  </a:cubicBezTo>
                  <a:cubicBezTo>
                    <a:pt x="182" y="317"/>
                    <a:pt x="238" y="290"/>
                    <a:pt x="330" y="320"/>
                  </a:cubicBezTo>
                  <a:cubicBezTo>
                    <a:pt x="422" y="350"/>
                    <a:pt x="559" y="429"/>
                    <a:pt x="681" y="447"/>
                  </a:cubicBezTo>
                  <a:cubicBezTo>
                    <a:pt x="803" y="465"/>
                    <a:pt x="984" y="434"/>
                    <a:pt x="1064" y="430"/>
                  </a:cubicBezTo>
                </a:path>
              </a:pathLst>
            </a:custGeom>
            <a:noFill/>
            <a:ln w="9525" cmpd="sng">
              <a:solidFill>
                <a:srgbClr val="800000"/>
              </a:solidFill>
              <a:round/>
              <a:headEnd/>
              <a:tailEnd/>
            </a:ln>
            <a:effectLst/>
          </p:spPr>
          <p:txBody>
            <a:bodyPr/>
            <a:lstStyle/>
            <a:p>
              <a:endParaRPr lang="en-US"/>
            </a:p>
          </p:txBody>
        </p:sp>
      </p:grpSp>
      <p:grpSp>
        <p:nvGrpSpPr>
          <p:cNvPr id="37" name="Group 60"/>
          <p:cNvGrpSpPr>
            <a:grpSpLocks/>
          </p:cNvGrpSpPr>
          <p:nvPr/>
        </p:nvGrpSpPr>
        <p:grpSpPr bwMode="auto">
          <a:xfrm>
            <a:off x="7281109" y="4545227"/>
            <a:ext cx="2946385" cy="2103765"/>
            <a:chOff x="2805" y="2962"/>
            <a:chExt cx="1129" cy="962"/>
          </a:xfrm>
        </p:grpSpPr>
        <p:sp>
          <p:nvSpPr>
            <p:cNvPr id="38" name="WordArt 61"/>
            <p:cNvSpPr>
              <a:spLocks noChangeArrowheads="1" noChangeShapeType="1" noTextEdit="1"/>
            </p:cNvSpPr>
            <p:nvPr/>
          </p:nvSpPr>
          <p:spPr bwMode="auto">
            <a:xfrm rot="1078293">
              <a:off x="2904" y="3507"/>
              <a:ext cx="731" cy="199"/>
            </a:xfrm>
            <a:prstGeom prst="rect">
              <a:avLst/>
            </a:prstGeom>
          </p:spPr>
          <p:txBody>
            <a:bodyPr wrap="none" fromWordArt="1">
              <a:prstTxWarp prst="textWave1">
                <a:avLst>
                  <a:gd name="adj1" fmla="val 13005"/>
                  <a:gd name="adj2" fmla="val 0"/>
                </a:avLst>
              </a:prstTxWarp>
            </a:bodyPr>
            <a:lstStyle/>
            <a:p>
              <a:pPr algn="ctr"/>
              <a:r>
                <a:rPr lang="en-US" sz="20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Làm</a:t>
              </a:r>
              <a:r>
                <a:rPr lang="en-US" sz="20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20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muối</a:t>
              </a:r>
              <a:endParaRPr lang="en-US" sz="20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endParaRPr>
            </a:p>
          </p:txBody>
        </p:sp>
        <p:sp>
          <p:nvSpPr>
            <p:cNvPr id="39" name="Freeform 62"/>
            <p:cNvSpPr>
              <a:spLocks/>
            </p:cNvSpPr>
            <p:nvPr/>
          </p:nvSpPr>
          <p:spPr bwMode="auto">
            <a:xfrm>
              <a:off x="2805" y="2962"/>
              <a:ext cx="1129" cy="962"/>
            </a:xfrm>
            <a:custGeom>
              <a:avLst/>
              <a:gdLst/>
              <a:ahLst/>
              <a:cxnLst>
                <a:cxn ang="0">
                  <a:pos x="0" y="0"/>
                </a:cxn>
                <a:cxn ang="0">
                  <a:pos x="127" y="264"/>
                </a:cxn>
                <a:cxn ang="0">
                  <a:pos x="330" y="320"/>
                </a:cxn>
                <a:cxn ang="0">
                  <a:pos x="681" y="447"/>
                </a:cxn>
                <a:cxn ang="0">
                  <a:pos x="1064" y="430"/>
                </a:cxn>
              </a:cxnLst>
              <a:rect l="0" t="0" r="r" b="b"/>
              <a:pathLst>
                <a:path w="1064" h="465">
                  <a:moveTo>
                    <a:pt x="0" y="0"/>
                  </a:moveTo>
                  <a:cubicBezTo>
                    <a:pt x="21" y="42"/>
                    <a:pt x="72" y="211"/>
                    <a:pt x="127" y="264"/>
                  </a:cubicBezTo>
                  <a:cubicBezTo>
                    <a:pt x="182" y="317"/>
                    <a:pt x="238" y="290"/>
                    <a:pt x="330" y="320"/>
                  </a:cubicBezTo>
                  <a:cubicBezTo>
                    <a:pt x="422" y="350"/>
                    <a:pt x="559" y="429"/>
                    <a:pt x="681" y="447"/>
                  </a:cubicBezTo>
                  <a:cubicBezTo>
                    <a:pt x="803" y="465"/>
                    <a:pt x="984" y="434"/>
                    <a:pt x="1064" y="430"/>
                  </a:cubicBezTo>
                </a:path>
              </a:pathLst>
            </a:custGeom>
            <a:noFill/>
            <a:ln w="9525" cmpd="sng">
              <a:solidFill>
                <a:srgbClr val="800000"/>
              </a:solidFill>
              <a:round/>
              <a:headEnd/>
              <a:tailEnd/>
            </a:ln>
            <a:effectLst/>
          </p:spPr>
          <p:txBody>
            <a:bodyPr/>
            <a:lstStyle/>
            <a:p>
              <a:endParaRPr lang="en-US"/>
            </a:p>
          </p:txBody>
        </p:sp>
      </p:grpSp>
      <p:grpSp>
        <p:nvGrpSpPr>
          <p:cNvPr id="40" name="Group 45"/>
          <p:cNvGrpSpPr/>
          <p:nvPr/>
        </p:nvGrpSpPr>
        <p:grpSpPr>
          <a:xfrm>
            <a:off x="7312683" y="4031028"/>
            <a:ext cx="4412877" cy="523694"/>
            <a:chOff x="6214003" y="4173948"/>
            <a:chExt cx="2655733" cy="590480"/>
          </a:xfrm>
        </p:grpSpPr>
        <p:sp>
          <p:nvSpPr>
            <p:cNvPr id="41" name="Freeform 55"/>
            <p:cNvSpPr>
              <a:spLocks/>
            </p:cNvSpPr>
            <p:nvPr/>
          </p:nvSpPr>
          <p:spPr bwMode="auto">
            <a:xfrm>
              <a:off x="6214003" y="4438067"/>
              <a:ext cx="2655733" cy="326361"/>
            </a:xfrm>
            <a:custGeom>
              <a:avLst/>
              <a:gdLst/>
              <a:ahLst/>
              <a:cxnLst>
                <a:cxn ang="0">
                  <a:pos x="0" y="488"/>
                </a:cxn>
                <a:cxn ang="0">
                  <a:pos x="201" y="234"/>
                </a:cxn>
                <a:cxn ang="0">
                  <a:pos x="611" y="206"/>
                </a:cxn>
                <a:cxn ang="0">
                  <a:pos x="1089" y="0"/>
                </a:cxn>
              </a:cxnLst>
              <a:rect l="0" t="0" r="r" b="b"/>
              <a:pathLst>
                <a:path w="1089" h="488">
                  <a:moveTo>
                    <a:pt x="0" y="488"/>
                  </a:moveTo>
                  <a:cubicBezTo>
                    <a:pt x="33" y="446"/>
                    <a:pt x="99" y="281"/>
                    <a:pt x="201" y="234"/>
                  </a:cubicBezTo>
                  <a:cubicBezTo>
                    <a:pt x="303" y="187"/>
                    <a:pt x="463" y="245"/>
                    <a:pt x="611" y="206"/>
                  </a:cubicBezTo>
                  <a:cubicBezTo>
                    <a:pt x="759" y="167"/>
                    <a:pt x="990" y="43"/>
                    <a:pt x="1089" y="0"/>
                  </a:cubicBezTo>
                </a:path>
              </a:pathLst>
            </a:custGeom>
            <a:noFill/>
            <a:ln w="9525" cmpd="sng">
              <a:solidFill>
                <a:srgbClr val="800000"/>
              </a:solidFill>
              <a:round/>
              <a:headEnd/>
              <a:tailEnd/>
            </a:ln>
            <a:effectLst/>
          </p:spPr>
          <p:txBody>
            <a:bodyPr/>
            <a:lstStyle/>
            <a:p>
              <a:endParaRPr lang="en-US"/>
            </a:p>
          </p:txBody>
        </p:sp>
        <p:sp>
          <p:nvSpPr>
            <p:cNvPr id="42" name="WordArt 56"/>
            <p:cNvSpPr>
              <a:spLocks noChangeArrowheads="1" noChangeShapeType="1" noTextEdit="1"/>
            </p:cNvSpPr>
            <p:nvPr/>
          </p:nvSpPr>
          <p:spPr bwMode="auto">
            <a:xfrm>
              <a:off x="6661522" y="4173948"/>
              <a:ext cx="1241887" cy="365231"/>
            </a:xfrm>
            <a:prstGeom prst="rect">
              <a:avLst/>
            </a:prstGeom>
          </p:spPr>
          <p:txBody>
            <a:bodyPr wrap="none" fromWordArt="1">
              <a:prstTxWarp prst="textWave1">
                <a:avLst>
                  <a:gd name="adj1" fmla="val 13005"/>
                  <a:gd name="adj2" fmla="val 0"/>
                </a:avLst>
              </a:prstTxWarp>
            </a:bodyPr>
            <a:lstStyle/>
            <a:p>
              <a:pPr algn="ctr"/>
              <a:r>
                <a:rPr lang="en-US" sz="1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Chăn</a:t>
              </a:r>
              <a:r>
                <a:rPr lang="en-US" sz="1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16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nuôi</a:t>
              </a:r>
              <a:endParaRPr lang="en-US" sz="16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endParaRPr>
            </a:p>
          </p:txBody>
        </p:sp>
      </p:grpSp>
      <p:grpSp>
        <p:nvGrpSpPr>
          <p:cNvPr id="43" name="Group 39"/>
          <p:cNvGrpSpPr>
            <a:grpSpLocks/>
          </p:cNvGrpSpPr>
          <p:nvPr/>
        </p:nvGrpSpPr>
        <p:grpSpPr bwMode="auto">
          <a:xfrm rot="518735">
            <a:off x="3877221" y="979589"/>
            <a:ext cx="2239096" cy="1121235"/>
            <a:chOff x="1551" y="1692"/>
            <a:chExt cx="819" cy="320"/>
          </a:xfrm>
        </p:grpSpPr>
        <p:sp>
          <p:nvSpPr>
            <p:cNvPr id="44" name="Freeform 6"/>
            <p:cNvSpPr>
              <a:spLocks noChangeArrowheads="1"/>
            </p:cNvSpPr>
            <p:nvPr/>
          </p:nvSpPr>
          <p:spPr bwMode="auto">
            <a:xfrm rot="18999723">
              <a:off x="1597" y="1872"/>
              <a:ext cx="773" cy="140"/>
            </a:xfrm>
            <a:custGeom>
              <a:avLst/>
              <a:gdLst>
                <a:gd name="T0" fmla="*/ 0 w 1982"/>
                <a:gd name="T1" fmla="*/ 356 h 365"/>
                <a:gd name="T2" fmla="*/ 0 w 1982"/>
                <a:gd name="T3" fmla="*/ 356 h 365"/>
                <a:gd name="T4" fmla="*/ 13 w 1982"/>
                <a:gd name="T5" fmla="*/ 331 h 365"/>
                <a:gd name="T6" fmla="*/ 56 w 1982"/>
                <a:gd name="T7" fmla="*/ 296 h 365"/>
                <a:gd name="T8" fmla="*/ 124 w 1982"/>
                <a:gd name="T9" fmla="*/ 254 h 365"/>
                <a:gd name="T10" fmla="*/ 215 w 1982"/>
                <a:gd name="T11" fmla="*/ 209 h 365"/>
                <a:gd name="T12" fmla="*/ 326 w 1982"/>
                <a:gd name="T13" fmla="*/ 161 h 365"/>
                <a:gd name="T14" fmla="*/ 453 w 1982"/>
                <a:gd name="T15" fmla="*/ 115 h 365"/>
                <a:gd name="T16" fmla="*/ 594 w 1982"/>
                <a:gd name="T17" fmla="*/ 73 h 365"/>
                <a:gd name="T18" fmla="*/ 745 w 1982"/>
                <a:gd name="T19" fmla="*/ 37 h 365"/>
                <a:gd name="T20" fmla="*/ 905 w 1982"/>
                <a:gd name="T21" fmla="*/ 12 h 365"/>
                <a:gd name="T22" fmla="*/ 1068 w 1982"/>
                <a:gd name="T23" fmla="*/ 0 h 365"/>
                <a:gd name="T24" fmla="*/ 1234 w 1982"/>
                <a:gd name="T25" fmla="*/ 4 h 365"/>
                <a:gd name="T26" fmla="*/ 1398 w 1982"/>
                <a:gd name="T27" fmla="*/ 26 h 365"/>
                <a:gd name="T28" fmla="*/ 1558 w 1982"/>
                <a:gd name="T29" fmla="*/ 69 h 365"/>
                <a:gd name="T30" fmla="*/ 1711 w 1982"/>
                <a:gd name="T31" fmla="*/ 137 h 365"/>
                <a:gd name="T32" fmla="*/ 1853 w 1982"/>
                <a:gd name="T33" fmla="*/ 231 h 365"/>
                <a:gd name="T34" fmla="*/ 1982 w 1982"/>
                <a:gd name="T35" fmla="*/ 356 h 365"/>
                <a:gd name="T36" fmla="*/ 1982 w 1982"/>
                <a:gd name="T37" fmla="*/ 356 h 365"/>
                <a:gd name="T38" fmla="*/ 1919 w 1982"/>
                <a:gd name="T39" fmla="*/ 290 h 365"/>
                <a:gd name="T40" fmla="*/ 1784 w 1982"/>
                <a:gd name="T41" fmla="*/ 186 h 365"/>
                <a:gd name="T42" fmla="*/ 1636 w 1982"/>
                <a:gd name="T43" fmla="*/ 113 h 365"/>
                <a:gd name="T44" fmla="*/ 1480 w 1982"/>
                <a:gd name="T45" fmla="*/ 68 h 365"/>
                <a:gd name="T46" fmla="*/ 1319 w 1982"/>
                <a:gd name="T47" fmla="*/ 48 h 365"/>
                <a:gd name="T48" fmla="*/ 1154 w 1982"/>
                <a:gd name="T49" fmla="*/ 49 h 365"/>
                <a:gd name="T50" fmla="*/ 990 w 1982"/>
                <a:gd name="T51" fmla="*/ 66 h 365"/>
                <a:gd name="T52" fmla="*/ 829 w 1982"/>
                <a:gd name="T53" fmla="*/ 97 h 365"/>
                <a:gd name="T54" fmla="*/ 674 w 1982"/>
                <a:gd name="T55" fmla="*/ 137 h 365"/>
                <a:gd name="T56" fmla="*/ 527 w 1982"/>
                <a:gd name="T57" fmla="*/ 183 h 365"/>
                <a:gd name="T58" fmla="*/ 393 w 1982"/>
                <a:gd name="T59" fmla="*/ 230 h 365"/>
                <a:gd name="T60" fmla="*/ 274 w 1982"/>
                <a:gd name="T61" fmla="*/ 275 h 365"/>
                <a:gd name="T62" fmla="*/ 172 w 1982"/>
                <a:gd name="T63" fmla="*/ 315 h 365"/>
                <a:gd name="T64" fmla="*/ 91 w 1982"/>
                <a:gd name="T65" fmla="*/ 346 h 365"/>
                <a:gd name="T66" fmla="*/ 34 w 1982"/>
                <a:gd name="T67" fmla="*/ 363 h 365"/>
                <a:gd name="T68" fmla="*/ 4 w 1982"/>
                <a:gd name="T69" fmla="*/ 363 h 3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82"/>
                <a:gd name="T106" fmla="*/ 0 h 365"/>
                <a:gd name="T107" fmla="*/ 1982 w 1982"/>
                <a:gd name="T108" fmla="*/ 365 h 36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82" h="365">
                  <a:moveTo>
                    <a:pt x="0" y="356"/>
                  </a:moveTo>
                  <a:lnTo>
                    <a:pt x="0" y="356"/>
                  </a:lnTo>
                  <a:lnTo>
                    <a:pt x="3" y="345"/>
                  </a:lnTo>
                  <a:lnTo>
                    <a:pt x="13" y="331"/>
                  </a:lnTo>
                  <a:lnTo>
                    <a:pt x="31" y="315"/>
                  </a:lnTo>
                  <a:lnTo>
                    <a:pt x="56" y="296"/>
                  </a:lnTo>
                  <a:lnTo>
                    <a:pt x="87" y="276"/>
                  </a:lnTo>
                  <a:lnTo>
                    <a:pt x="124" y="254"/>
                  </a:lnTo>
                  <a:lnTo>
                    <a:pt x="167" y="231"/>
                  </a:lnTo>
                  <a:lnTo>
                    <a:pt x="215" y="209"/>
                  </a:lnTo>
                  <a:lnTo>
                    <a:pt x="268" y="185"/>
                  </a:lnTo>
                  <a:lnTo>
                    <a:pt x="326" y="161"/>
                  </a:lnTo>
                  <a:lnTo>
                    <a:pt x="388" y="137"/>
                  </a:lnTo>
                  <a:lnTo>
                    <a:pt x="453" y="115"/>
                  </a:lnTo>
                  <a:lnTo>
                    <a:pt x="522" y="93"/>
                  </a:lnTo>
                  <a:lnTo>
                    <a:pt x="594" y="73"/>
                  </a:lnTo>
                  <a:lnTo>
                    <a:pt x="668" y="54"/>
                  </a:lnTo>
                  <a:lnTo>
                    <a:pt x="745" y="37"/>
                  </a:lnTo>
                  <a:lnTo>
                    <a:pt x="824" y="24"/>
                  </a:lnTo>
                  <a:lnTo>
                    <a:pt x="905" y="12"/>
                  </a:lnTo>
                  <a:lnTo>
                    <a:pt x="986" y="5"/>
                  </a:lnTo>
                  <a:lnTo>
                    <a:pt x="1068" y="0"/>
                  </a:lnTo>
                  <a:lnTo>
                    <a:pt x="1151" y="0"/>
                  </a:lnTo>
                  <a:lnTo>
                    <a:pt x="1234" y="4"/>
                  </a:lnTo>
                  <a:lnTo>
                    <a:pt x="1316" y="12"/>
                  </a:lnTo>
                  <a:lnTo>
                    <a:pt x="1398" y="26"/>
                  </a:lnTo>
                  <a:lnTo>
                    <a:pt x="1479" y="45"/>
                  </a:lnTo>
                  <a:lnTo>
                    <a:pt x="1558" y="69"/>
                  </a:lnTo>
                  <a:lnTo>
                    <a:pt x="1635" y="100"/>
                  </a:lnTo>
                  <a:lnTo>
                    <a:pt x="1711" y="137"/>
                  </a:lnTo>
                  <a:lnTo>
                    <a:pt x="1783" y="181"/>
                  </a:lnTo>
                  <a:lnTo>
                    <a:pt x="1853" y="231"/>
                  </a:lnTo>
                  <a:lnTo>
                    <a:pt x="1919" y="289"/>
                  </a:lnTo>
                  <a:lnTo>
                    <a:pt x="1982" y="356"/>
                  </a:lnTo>
                  <a:lnTo>
                    <a:pt x="1919" y="290"/>
                  </a:lnTo>
                  <a:lnTo>
                    <a:pt x="1853" y="233"/>
                  </a:lnTo>
                  <a:lnTo>
                    <a:pt x="1784" y="186"/>
                  </a:lnTo>
                  <a:lnTo>
                    <a:pt x="1711" y="145"/>
                  </a:lnTo>
                  <a:lnTo>
                    <a:pt x="1636" y="113"/>
                  </a:lnTo>
                  <a:lnTo>
                    <a:pt x="1559" y="87"/>
                  </a:lnTo>
                  <a:lnTo>
                    <a:pt x="1480" y="68"/>
                  </a:lnTo>
                  <a:lnTo>
                    <a:pt x="1400" y="55"/>
                  </a:lnTo>
                  <a:lnTo>
                    <a:pt x="1319" y="48"/>
                  </a:lnTo>
                  <a:lnTo>
                    <a:pt x="1237" y="46"/>
                  </a:lnTo>
                  <a:lnTo>
                    <a:pt x="1154" y="49"/>
                  </a:lnTo>
                  <a:lnTo>
                    <a:pt x="1072" y="56"/>
                  </a:lnTo>
                  <a:lnTo>
                    <a:pt x="990" y="66"/>
                  </a:lnTo>
                  <a:lnTo>
                    <a:pt x="909" y="80"/>
                  </a:lnTo>
                  <a:lnTo>
                    <a:pt x="829" y="97"/>
                  </a:lnTo>
                  <a:lnTo>
                    <a:pt x="750" y="116"/>
                  </a:lnTo>
                  <a:lnTo>
                    <a:pt x="674" y="137"/>
                  </a:lnTo>
                  <a:lnTo>
                    <a:pt x="599" y="160"/>
                  </a:lnTo>
                  <a:lnTo>
                    <a:pt x="527" y="183"/>
                  </a:lnTo>
                  <a:lnTo>
                    <a:pt x="459" y="207"/>
                  </a:lnTo>
                  <a:lnTo>
                    <a:pt x="393" y="230"/>
                  </a:lnTo>
                  <a:lnTo>
                    <a:pt x="331" y="253"/>
                  </a:lnTo>
                  <a:lnTo>
                    <a:pt x="274" y="275"/>
                  </a:lnTo>
                  <a:lnTo>
                    <a:pt x="221" y="296"/>
                  </a:lnTo>
                  <a:lnTo>
                    <a:pt x="172" y="315"/>
                  </a:lnTo>
                  <a:lnTo>
                    <a:pt x="129" y="332"/>
                  </a:lnTo>
                  <a:lnTo>
                    <a:pt x="91" y="346"/>
                  </a:lnTo>
                  <a:lnTo>
                    <a:pt x="60" y="356"/>
                  </a:lnTo>
                  <a:lnTo>
                    <a:pt x="34" y="363"/>
                  </a:lnTo>
                  <a:lnTo>
                    <a:pt x="16" y="365"/>
                  </a:lnTo>
                  <a:lnTo>
                    <a:pt x="4" y="363"/>
                  </a:lnTo>
                  <a:lnTo>
                    <a:pt x="0" y="356"/>
                  </a:lnTo>
                </a:path>
              </a:pathLst>
            </a:custGeom>
            <a:solidFill>
              <a:srgbClr val="008000"/>
            </a:solidFill>
            <a:ln w="9525">
              <a:solidFill>
                <a:srgbClr val="006F00"/>
              </a:solidFill>
              <a:round/>
              <a:headEnd/>
              <a:tailEnd/>
            </a:ln>
          </p:spPr>
          <p:txBody>
            <a:bodyPr anchor="ctr"/>
            <a:lstStyle/>
            <a:p>
              <a:endParaRPr lang="en-US" sz="4400">
                <a:latin typeface="Times New Roman" pitchFamily="18" charset="0"/>
                <a:cs typeface="Times New Roman" pitchFamily="18" charset="0"/>
              </a:endParaRPr>
            </a:p>
          </p:txBody>
        </p:sp>
        <p:sp>
          <p:nvSpPr>
            <p:cNvPr id="45" name="WordArt 38"/>
            <p:cNvSpPr>
              <a:spLocks noChangeArrowheads="1" noChangeShapeType="1" noTextEdit="1"/>
            </p:cNvSpPr>
            <p:nvPr/>
          </p:nvSpPr>
          <p:spPr bwMode="auto">
            <a:xfrm rot="19741816">
              <a:off x="1551" y="1692"/>
              <a:ext cx="728" cy="211"/>
            </a:xfrm>
            <a:prstGeom prst="rect">
              <a:avLst/>
            </a:prstGeom>
          </p:spPr>
          <p:txBody>
            <a:bodyPr wrap="none" fromWordArt="1">
              <a:prstTxWarp prst="textDeflate">
                <a:avLst>
                  <a:gd name="adj" fmla="val 26227"/>
                </a:avLst>
              </a:prstTxWarp>
            </a:bodyPr>
            <a:lstStyle/>
            <a:p>
              <a:pPr algn="ctr"/>
              <a:r>
                <a:rPr lang="en-US" sz="4800" kern="10" dirty="0" err="1">
                  <a:ln w="9525">
                    <a:solidFill>
                      <a:srgbClr val="0000FF"/>
                    </a:solidFill>
                    <a:round/>
                    <a:headEnd/>
                    <a:tailEnd/>
                  </a:ln>
                  <a:solidFill>
                    <a:srgbClr val="0000FF"/>
                  </a:solidFill>
                  <a:latin typeface="Arial"/>
                  <a:cs typeface="Arial"/>
                </a:rPr>
                <a:t>Dân</a:t>
              </a:r>
              <a:r>
                <a:rPr lang="en-US" sz="4800" kern="10" dirty="0">
                  <a:ln w="9525">
                    <a:solidFill>
                      <a:srgbClr val="0000FF"/>
                    </a:solidFill>
                    <a:round/>
                    <a:headEnd/>
                    <a:tailEnd/>
                  </a:ln>
                  <a:solidFill>
                    <a:srgbClr val="0000FF"/>
                  </a:solidFill>
                  <a:latin typeface="Arial"/>
                  <a:cs typeface="Arial"/>
                </a:rPr>
                <a:t> </a:t>
              </a:r>
              <a:r>
                <a:rPr lang="en-US" sz="4800" kern="10" dirty="0" err="1">
                  <a:ln w="9525">
                    <a:solidFill>
                      <a:srgbClr val="0000FF"/>
                    </a:solidFill>
                    <a:round/>
                    <a:headEnd/>
                    <a:tailEnd/>
                  </a:ln>
                  <a:solidFill>
                    <a:srgbClr val="0000FF"/>
                  </a:solidFill>
                  <a:latin typeface="Arial"/>
                  <a:cs typeface="Arial"/>
                </a:rPr>
                <a:t>cư</a:t>
              </a:r>
              <a:r>
                <a:rPr lang="en-US" sz="4800" kern="10" dirty="0">
                  <a:ln w="9525">
                    <a:solidFill>
                      <a:srgbClr val="0000FF"/>
                    </a:solidFill>
                    <a:round/>
                    <a:headEnd/>
                    <a:tailEnd/>
                  </a:ln>
                  <a:solidFill>
                    <a:srgbClr val="0000FF"/>
                  </a:solidFill>
                  <a:latin typeface="Arial"/>
                  <a:cs typeface="Arial"/>
                </a:rPr>
                <a:t> </a:t>
              </a:r>
            </a:p>
          </p:txBody>
        </p:sp>
      </p:grpSp>
      <p:grpSp>
        <p:nvGrpSpPr>
          <p:cNvPr id="46" name="Group 45"/>
          <p:cNvGrpSpPr/>
          <p:nvPr/>
        </p:nvGrpSpPr>
        <p:grpSpPr>
          <a:xfrm>
            <a:off x="6000511" y="489090"/>
            <a:ext cx="3481468" cy="946182"/>
            <a:chOff x="7150706" y="1854680"/>
            <a:chExt cx="3481468" cy="841130"/>
          </a:xfrm>
        </p:grpSpPr>
        <p:sp>
          <p:nvSpPr>
            <p:cNvPr id="47" name="Freeform 55"/>
            <p:cNvSpPr>
              <a:spLocks/>
            </p:cNvSpPr>
            <p:nvPr/>
          </p:nvSpPr>
          <p:spPr bwMode="auto">
            <a:xfrm>
              <a:off x="7150706" y="1924963"/>
              <a:ext cx="3466634" cy="770847"/>
            </a:xfrm>
            <a:custGeom>
              <a:avLst/>
              <a:gdLst/>
              <a:ahLst/>
              <a:cxnLst>
                <a:cxn ang="0">
                  <a:pos x="0" y="488"/>
                </a:cxn>
                <a:cxn ang="0">
                  <a:pos x="201" y="234"/>
                </a:cxn>
                <a:cxn ang="0">
                  <a:pos x="611" y="206"/>
                </a:cxn>
                <a:cxn ang="0">
                  <a:pos x="1089" y="0"/>
                </a:cxn>
              </a:cxnLst>
              <a:rect l="0" t="0" r="r" b="b"/>
              <a:pathLst>
                <a:path w="1089" h="488">
                  <a:moveTo>
                    <a:pt x="0" y="488"/>
                  </a:moveTo>
                  <a:cubicBezTo>
                    <a:pt x="33" y="446"/>
                    <a:pt x="99" y="281"/>
                    <a:pt x="201" y="234"/>
                  </a:cubicBezTo>
                  <a:cubicBezTo>
                    <a:pt x="303" y="187"/>
                    <a:pt x="463" y="245"/>
                    <a:pt x="611" y="206"/>
                  </a:cubicBezTo>
                  <a:cubicBezTo>
                    <a:pt x="759" y="167"/>
                    <a:pt x="990" y="43"/>
                    <a:pt x="1089" y="0"/>
                  </a:cubicBezTo>
                </a:path>
              </a:pathLst>
            </a:custGeom>
            <a:noFill/>
            <a:ln w="9525" cmpd="sng">
              <a:solidFill>
                <a:srgbClr val="02AE16"/>
              </a:solidFill>
              <a:round/>
              <a:headEnd/>
              <a:tailEnd/>
            </a:ln>
            <a:effectLst/>
          </p:spPr>
          <p:txBody>
            <a:bodyPr/>
            <a:lstStyle/>
            <a:p>
              <a:endParaRPr lang="en-US" sz="4400">
                <a:latin typeface="Arial" pitchFamily="34" charset="0"/>
                <a:cs typeface="Arial" pitchFamily="34" charset="0"/>
              </a:endParaRPr>
            </a:p>
          </p:txBody>
        </p:sp>
        <p:sp>
          <p:nvSpPr>
            <p:cNvPr id="48" name="WordArt 56"/>
            <p:cNvSpPr>
              <a:spLocks noChangeArrowheads="1" noChangeShapeType="1" noTextEdit="1"/>
            </p:cNvSpPr>
            <p:nvPr/>
          </p:nvSpPr>
          <p:spPr bwMode="auto">
            <a:xfrm rot="21364143">
              <a:off x="7295872" y="1854680"/>
              <a:ext cx="3336302" cy="282939"/>
            </a:xfrm>
            <a:prstGeom prst="rect">
              <a:avLst/>
            </a:prstGeom>
          </p:spPr>
          <p:txBody>
            <a:bodyPr wrap="none" fromWordArt="1">
              <a:prstTxWarp prst="textDoubleWave1">
                <a:avLst/>
              </a:prstTxWarp>
            </a:bodyPr>
            <a:lstStyle/>
            <a:p>
              <a:pPr algn="ctr"/>
              <a:r>
                <a:rPr lang="en-US" sz="40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Tập</a:t>
              </a:r>
              <a:r>
                <a:rPr lang="en-US" sz="40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40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trung</a:t>
              </a:r>
              <a:r>
                <a:rPr lang="en-US" sz="40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ở </a:t>
              </a:r>
              <a:r>
                <a:rPr lang="en-US" sz="40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làng</a:t>
              </a:r>
              <a:r>
                <a:rPr lang="en-US" sz="40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40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mạc</a:t>
              </a:r>
              <a:r>
                <a:rPr lang="en-US" sz="40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40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thị</a:t>
              </a:r>
              <a:r>
                <a:rPr lang="en-US" sz="40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40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xã</a:t>
              </a:r>
              <a:r>
                <a:rPr lang="en-US" sz="40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40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thành</a:t>
              </a:r>
              <a:r>
                <a:rPr lang="en-US" sz="40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40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phố</a:t>
              </a:r>
              <a:endParaRPr lang="en-US" sz="40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endParaRPr>
            </a:p>
          </p:txBody>
        </p:sp>
      </p:grpSp>
      <p:grpSp>
        <p:nvGrpSpPr>
          <p:cNvPr id="49" name="Group 48"/>
          <p:cNvGrpSpPr/>
          <p:nvPr/>
        </p:nvGrpSpPr>
        <p:grpSpPr>
          <a:xfrm>
            <a:off x="6000511" y="1430667"/>
            <a:ext cx="3894134" cy="1400768"/>
            <a:chOff x="7158600" y="2740250"/>
            <a:chExt cx="3894134" cy="1400768"/>
          </a:xfrm>
        </p:grpSpPr>
        <p:sp>
          <p:nvSpPr>
            <p:cNvPr id="50" name="Freeform 51"/>
            <p:cNvSpPr>
              <a:spLocks/>
            </p:cNvSpPr>
            <p:nvPr/>
          </p:nvSpPr>
          <p:spPr bwMode="auto">
            <a:xfrm>
              <a:off x="7158600" y="2740250"/>
              <a:ext cx="3341760" cy="1400768"/>
            </a:xfrm>
            <a:custGeom>
              <a:avLst/>
              <a:gdLst/>
              <a:ahLst/>
              <a:cxnLst>
                <a:cxn ang="0">
                  <a:pos x="0" y="0"/>
                </a:cxn>
                <a:cxn ang="0">
                  <a:pos x="207" y="191"/>
                </a:cxn>
                <a:cxn ang="0">
                  <a:pos x="529" y="172"/>
                </a:cxn>
                <a:cxn ang="0">
                  <a:pos x="822" y="250"/>
                </a:cxn>
                <a:cxn ang="0">
                  <a:pos x="1212" y="211"/>
                </a:cxn>
              </a:cxnLst>
              <a:rect l="0" t="0" r="r" b="b"/>
              <a:pathLst>
                <a:path w="1212" h="256">
                  <a:moveTo>
                    <a:pt x="0" y="0"/>
                  </a:moveTo>
                  <a:cubicBezTo>
                    <a:pt x="35" y="32"/>
                    <a:pt x="119" y="162"/>
                    <a:pt x="207" y="191"/>
                  </a:cubicBezTo>
                  <a:cubicBezTo>
                    <a:pt x="295" y="220"/>
                    <a:pt x="427" y="162"/>
                    <a:pt x="529" y="172"/>
                  </a:cubicBezTo>
                  <a:cubicBezTo>
                    <a:pt x="631" y="182"/>
                    <a:pt x="708" y="244"/>
                    <a:pt x="822" y="250"/>
                  </a:cubicBezTo>
                  <a:cubicBezTo>
                    <a:pt x="936" y="256"/>
                    <a:pt x="1131" y="219"/>
                    <a:pt x="1212" y="211"/>
                  </a:cubicBezTo>
                </a:path>
              </a:pathLst>
            </a:custGeom>
            <a:noFill/>
            <a:ln w="9525" cmpd="sng">
              <a:solidFill>
                <a:srgbClr val="006600"/>
              </a:solidFill>
              <a:round/>
              <a:headEnd/>
              <a:tailEnd/>
            </a:ln>
            <a:effectLst/>
          </p:spPr>
          <p:txBody>
            <a:bodyPr/>
            <a:lstStyle/>
            <a:p>
              <a:endParaRPr lang="en-US" sz="4400"/>
            </a:p>
          </p:txBody>
        </p:sp>
        <p:sp>
          <p:nvSpPr>
            <p:cNvPr id="51" name="WordArt 52"/>
            <p:cNvSpPr>
              <a:spLocks noChangeArrowheads="1" noChangeShapeType="1" noTextEdit="1"/>
            </p:cNvSpPr>
            <p:nvPr/>
          </p:nvSpPr>
          <p:spPr bwMode="auto">
            <a:xfrm rot="426011">
              <a:off x="7575117" y="3335912"/>
              <a:ext cx="3477617" cy="336833"/>
            </a:xfrm>
            <a:prstGeom prst="rect">
              <a:avLst/>
            </a:prstGeom>
          </p:spPr>
          <p:txBody>
            <a:bodyPr wrap="none" fromWordArt="1">
              <a:prstTxWarp prst="textArchDown">
                <a:avLst/>
              </a:prstTxWarp>
            </a:bodyPr>
            <a:lstStyle/>
            <a:p>
              <a:pPr algn="ctr"/>
              <a:r>
                <a:rPr lang="en-US" sz="4800" kern="1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Củ </a:t>
              </a:r>
              <a:r>
                <a:rPr lang="en-US" sz="48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yếu</a:t>
              </a:r>
              <a:r>
                <a:rPr lang="en-US" sz="48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48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là</a:t>
              </a:r>
              <a:r>
                <a:rPr lang="en-US" sz="48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48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người</a:t>
              </a:r>
              <a:r>
                <a:rPr lang="en-US" sz="48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48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Kinh</a:t>
              </a:r>
              <a:r>
                <a:rPr lang="en-US" sz="48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48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người</a:t>
              </a:r>
              <a:r>
                <a:rPr lang="en-US" sz="48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 </a:t>
              </a:r>
              <a:r>
                <a:rPr lang="en-US" sz="4800" kern="10" dirty="0" err="1">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rPr>
                <a:t>Chăm</a:t>
              </a:r>
              <a:endParaRPr lang="en-US" sz="4800" kern="10" dirty="0">
                <a:ln w="9525">
                  <a:solidFill>
                    <a:srgbClr val="0000FF"/>
                  </a:solidFill>
                  <a:round/>
                  <a:headEnd/>
                  <a:tailEnd/>
                </a:ln>
                <a:solidFill>
                  <a:srgbClr val="0000FF"/>
                </a:solidFill>
                <a:effectLst>
                  <a:outerShdw dist="53882" dir="2700000" algn="ctr" rotWithShape="0">
                    <a:srgbClr val="C0C0C0">
                      <a:alpha val="80000"/>
                    </a:srgbClr>
                  </a:outerShdw>
                </a:effectLst>
                <a:latin typeface="Arial" pitchFamily="34" charset="0"/>
                <a:cs typeface="Arial" pitchFamily="34" charset="0"/>
              </a:endParaRPr>
            </a:p>
          </p:txBody>
        </p:sp>
      </p:grpSp>
      <p:sp>
        <p:nvSpPr>
          <p:cNvPr id="52" name="Cloud 51"/>
          <p:cNvSpPr/>
          <p:nvPr/>
        </p:nvSpPr>
        <p:spPr>
          <a:xfrm>
            <a:off x="317187" y="1933143"/>
            <a:ext cx="4321509" cy="2790208"/>
          </a:xfrm>
          <a:prstGeom prst="cloud">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UTM Alexander" panose="02040603050506020204" pitchFamily="18" charset="0"/>
              </a:rPr>
              <a:t>Người</a:t>
            </a:r>
            <a:r>
              <a:rPr lang="en-US" sz="2800" dirty="0">
                <a:solidFill>
                  <a:srgbClr val="002060"/>
                </a:solidFill>
                <a:latin typeface="UTM Alexander" panose="02040603050506020204" pitchFamily="18" charset="0"/>
              </a:rPr>
              <a:t> </a:t>
            </a:r>
            <a:r>
              <a:rPr lang="en-US" sz="2800" dirty="0" err="1">
                <a:solidFill>
                  <a:srgbClr val="002060"/>
                </a:solidFill>
                <a:latin typeface="UTM Alexander" panose="02040603050506020204" pitchFamily="18" charset="0"/>
              </a:rPr>
              <a:t>dân</a:t>
            </a:r>
            <a:r>
              <a:rPr lang="en-US" sz="2800" dirty="0">
                <a:solidFill>
                  <a:srgbClr val="002060"/>
                </a:solidFill>
                <a:latin typeface="UTM Alexander" panose="02040603050506020204" pitchFamily="18" charset="0"/>
              </a:rPr>
              <a:t> </a:t>
            </a:r>
            <a:r>
              <a:rPr lang="en-US" sz="2800" dirty="0" err="1">
                <a:solidFill>
                  <a:srgbClr val="002060"/>
                </a:solidFill>
                <a:latin typeface="UTM Alexander" panose="02040603050506020204" pitchFamily="18" charset="0"/>
              </a:rPr>
              <a:t>và</a:t>
            </a:r>
            <a:r>
              <a:rPr lang="en-US" sz="2800" dirty="0">
                <a:solidFill>
                  <a:srgbClr val="002060"/>
                </a:solidFill>
                <a:latin typeface="UTM Alexander" panose="02040603050506020204" pitchFamily="18" charset="0"/>
              </a:rPr>
              <a:t> </a:t>
            </a:r>
            <a:r>
              <a:rPr lang="en-US" sz="2800" dirty="0" err="1">
                <a:solidFill>
                  <a:srgbClr val="002060"/>
                </a:solidFill>
                <a:latin typeface="UTM Alexander" panose="02040603050506020204" pitchFamily="18" charset="0"/>
              </a:rPr>
              <a:t>hoạt</a:t>
            </a:r>
            <a:r>
              <a:rPr lang="en-US" sz="2800" dirty="0">
                <a:solidFill>
                  <a:srgbClr val="002060"/>
                </a:solidFill>
                <a:latin typeface="UTM Alexander" panose="02040603050506020204" pitchFamily="18" charset="0"/>
              </a:rPr>
              <a:t> </a:t>
            </a:r>
            <a:r>
              <a:rPr lang="en-US" sz="2800" dirty="0" err="1">
                <a:solidFill>
                  <a:srgbClr val="002060"/>
                </a:solidFill>
                <a:latin typeface="UTM Alexander" panose="02040603050506020204" pitchFamily="18" charset="0"/>
              </a:rPr>
              <a:t>động</a:t>
            </a:r>
            <a:r>
              <a:rPr lang="en-US" sz="2800" dirty="0">
                <a:solidFill>
                  <a:srgbClr val="002060"/>
                </a:solidFill>
                <a:latin typeface="UTM Alexander" panose="02040603050506020204" pitchFamily="18" charset="0"/>
              </a:rPr>
              <a:t> </a:t>
            </a:r>
            <a:r>
              <a:rPr lang="en-US" sz="2800" dirty="0" err="1">
                <a:solidFill>
                  <a:srgbClr val="002060"/>
                </a:solidFill>
                <a:latin typeface="UTM Alexander" panose="02040603050506020204" pitchFamily="18" charset="0"/>
              </a:rPr>
              <a:t>sản</a:t>
            </a:r>
            <a:r>
              <a:rPr lang="en-US" sz="2800" dirty="0">
                <a:solidFill>
                  <a:srgbClr val="002060"/>
                </a:solidFill>
                <a:latin typeface="UTM Alexander" panose="02040603050506020204" pitchFamily="18" charset="0"/>
              </a:rPr>
              <a:t> </a:t>
            </a:r>
            <a:r>
              <a:rPr lang="en-US" sz="2800" dirty="0" err="1">
                <a:solidFill>
                  <a:srgbClr val="002060"/>
                </a:solidFill>
                <a:latin typeface="UTM Alexander" panose="02040603050506020204" pitchFamily="18" charset="0"/>
              </a:rPr>
              <a:t>xuất</a:t>
            </a:r>
            <a:r>
              <a:rPr lang="en-US" sz="2800" dirty="0">
                <a:solidFill>
                  <a:srgbClr val="002060"/>
                </a:solidFill>
                <a:latin typeface="UTM Alexander" panose="02040603050506020204" pitchFamily="18" charset="0"/>
              </a:rPr>
              <a:t> ở </a:t>
            </a:r>
            <a:r>
              <a:rPr lang="en-US" sz="2800" dirty="0" err="1">
                <a:solidFill>
                  <a:srgbClr val="002060"/>
                </a:solidFill>
                <a:latin typeface="UTM Alexander" panose="02040603050506020204" pitchFamily="18" charset="0"/>
              </a:rPr>
              <a:t>đồng</a:t>
            </a:r>
            <a:r>
              <a:rPr lang="en-US" sz="2800" dirty="0">
                <a:solidFill>
                  <a:srgbClr val="002060"/>
                </a:solidFill>
                <a:latin typeface="UTM Alexander" panose="02040603050506020204" pitchFamily="18" charset="0"/>
              </a:rPr>
              <a:t> </a:t>
            </a:r>
            <a:r>
              <a:rPr lang="en-US" sz="2800" dirty="0" err="1">
                <a:solidFill>
                  <a:srgbClr val="002060"/>
                </a:solidFill>
                <a:latin typeface="UTM Alexander" panose="02040603050506020204" pitchFamily="18" charset="0"/>
              </a:rPr>
              <a:t>bằng</a:t>
            </a:r>
            <a:r>
              <a:rPr lang="en-US" sz="2800" dirty="0">
                <a:solidFill>
                  <a:srgbClr val="002060"/>
                </a:solidFill>
                <a:latin typeface="UTM Alexander" panose="02040603050506020204" pitchFamily="18" charset="0"/>
              </a:rPr>
              <a:t> </a:t>
            </a:r>
            <a:r>
              <a:rPr lang="en-US" sz="2800" dirty="0" err="1">
                <a:solidFill>
                  <a:srgbClr val="002060"/>
                </a:solidFill>
                <a:latin typeface="UTM Alexander" panose="02040603050506020204" pitchFamily="18" charset="0"/>
              </a:rPr>
              <a:t>duyên</a:t>
            </a:r>
            <a:r>
              <a:rPr lang="en-US" sz="2800" dirty="0">
                <a:solidFill>
                  <a:srgbClr val="002060"/>
                </a:solidFill>
                <a:latin typeface="UTM Alexander" panose="02040603050506020204" pitchFamily="18" charset="0"/>
              </a:rPr>
              <a:t> </a:t>
            </a:r>
            <a:r>
              <a:rPr lang="en-US" sz="2800" dirty="0" err="1">
                <a:solidFill>
                  <a:srgbClr val="002060"/>
                </a:solidFill>
                <a:latin typeface="UTM Alexander" panose="02040603050506020204" pitchFamily="18" charset="0"/>
              </a:rPr>
              <a:t>hải</a:t>
            </a:r>
            <a:r>
              <a:rPr lang="en-US" sz="2800" dirty="0">
                <a:solidFill>
                  <a:srgbClr val="002060"/>
                </a:solidFill>
                <a:latin typeface="UTM Alexander" panose="02040603050506020204" pitchFamily="18" charset="0"/>
              </a:rPr>
              <a:t> </a:t>
            </a:r>
            <a:r>
              <a:rPr lang="en-US" sz="2800" dirty="0" err="1">
                <a:solidFill>
                  <a:srgbClr val="002060"/>
                </a:solidFill>
                <a:latin typeface="UTM Alexander" panose="02040603050506020204" pitchFamily="18" charset="0"/>
              </a:rPr>
              <a:t>miền</a:t>
            </a:r>
            <a:r>
              <a:rPr lang="en-US" sz="2800" dirty="0">
                <a:solidFill>
                  <a:srgbClr val="002060"/>
                </a:solidFill>
                <a:latin typeface="UTM Alexander" panose="02040603050506020204" pitchFamily="18" charset="0"/>
              </a:rPr>
              <a:t> </a:t>
            </a:r>
            <a:r>
              <a:rPr lang="en-US" sz="2800" dirty="0" err="1">
                <a:solidFill>
                  <a:srgbClr val="002060"/>
                </a:solidFill>
                <a:latin typeface="UTM Alexander" panose="02040603050506020204" pitchFamily="18" charset="0"/>
              </a:rPr>
              <a:t>Trung</a:t>
            </a:r>
            <a:endParaRPr lang="en-US" sz="2800" dirty="0">
              <a:solidFill>
                <a:srgbClr val="002060"/>
              </a:solidFill>
              <a:latin typeface="UTM Alexander" panose="02040603050506020204" pitchFamily="18" charset="0"/>
            </a:endParaRPr>
          </a:p>
        </p:txBody>
      </p:sp>
    </p:spTree>
    <p:extLst>
      <p:ext uri="{BB962C8B-B14F-4D97-AF65-F5344CB8AC3E}">
        <p14:creationId xmlns:p14="http://schemas.microsoft.com/office/powerpoint/2010/main" val="82406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circle(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ox(i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linds(horizont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linds(horizontal)">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box(in)">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ox(in)">
                                      <p:cBhvr>
                                        <p:cTn id="4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8353" y="3226525"/>
            <a:ext cx="9653452" cy="3278777"/>
          </a:xfrm>
          <a:prstGeom prst="roundRect">
            <a:avLst/>
          </a:prstGeom>
          <a:solidFill>
            <a:schemeClr val="bg1">
              <a:alpha val="8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389119" y="1685109"/>
            <a:ext cx="4297680" cy="1015663"/>
          </a:xfrm>
          <a:prstGeom prst="rect">
            <a:avLst/>
          </a:prstGeom>
          <a:noFill/>
        </p:spPr>
        <p:txBody>
          <a:bodyPr wrap="square" rtlCol="0">
            <a:spAutoFit/>
          </a:bodyPr>
          <a:lstStyle/>
          <a:p>
            <a:r>
              <a:rPr lang="en-US" sz="6000" dirty="0" smtClean="0">
                <a:ln>
                  <a:solidFill>
                    <a:srgbClr val="FFFF00"/>
                  </a:solidFill>
                  <a:prstDash val="sysDash"/>
                </a:ln>
                <a:solidFill>
                  <a:schemeClr val="accent2">
                    <a:lumMod val="75000"/>
                  </a:schemeClr>
                </a:solidFill>
                <a:effectLst>
                  <a:outerShdw blurRad="50800" dist="38100" dir="2700000" algn="tl" rotWithShape="0">
                    <a:prstClr val="black">
                      <a:alpha val="40000"/>
                    </a:prstClr>
                  </a:outerShdw>
                </a:effectLst>
                <a:latin typeface="UTM Showcard" panose="02040603050506020204" pitchFamily="18" charset="0"/>
              </a:rPr>
              <a:t>KẾT LUẬN</a:t>
            </a:r>
            <a:endParaRPr lang="en-US" sz="6000" dirty="0">
              <a:ln>
                <a:solidFill>
                  <a:srgbClr val="FFFF00"/>
                </a:solidFill>
                <a:prstDash val="sysDash"/>
              </a:ln>
              <a:solidFill>
                <a:schemeClr val="accent2">
                  <a:lumMod val="75000"/>
                </a:schemeClr>
              </a:solidFill>
              <a:effectLst>
                <a:outerShdw blurRad="50800" dist="38100" dir="2700000" algn="tl" rotWithShape="0">
                  <a:prstClr val="black">
                    <a:alpha val="40000"/>
                  </a:prstClr>
                </a:outerShdw>
              </a:effectLst>
              <a:latin typeface="UTM Showcard" panose="02040603050506020204" pitchFamily="18" charset="0"/>
            </a:endParaRPr>
          </a:p>
        </p:txBody>
      </p:sp>
      <p:sp>
        <p:nvSpPr>
          <p:cNvPr id="4" name="Content Placeholder 2"/>
          <p:cNvSpPr>
            <a:spLocks/>
          </p:cNvSpPr>
          <p:nvPr/>
        </p:nvSpPr>
        <p:spPr bwMode="auto">
          <a:xfrm>
            <a:off x="1724297" y="3669530"/>
            <a:ext cx="8934994" cy="165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90000"/>
              </a:lnSpc>
              <a:buClrTx/>
              <a:buFontTx/>
              <a:buNone/>
            </a:pP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4800" dirty="0" err="1">
                <a:solidFill>
                  <a:srgbClr val="002060"/>
                </a:solidFill>
                <a:latin typeface="UTM Cancel" panose="02040603050506020204" pitchFamily="18" charset="0"/>
              </a:rPr>
              <a:t>Các</a:t>
            </a:r>
            <a:r>
              <a:rPr lang="en-US" altLang="en-US" sz="4800" dirty="0">
                <a:solidFill>
                  <a:srgbClr val="002060"/>
                </a:solidFill>
                <a:latin typeface="UTM Cancel" panose="02040603050506020204" pitchFamily="18" charset="0"/>
              </a:rPr>
              <a:t> </a:t>
            </a:r>
            <a:r>
              <a:rPr lang="en-US" altLang="en-US" sz="4800" dirty="0" err="1">
                <a:solidFill>
                  <a:srgbClr val="002060"/>
                </a:solidFill>
                <a:latin typeface="UTM Cancel" panose="02040603050506020204" pitchFamily="18" charset="0"/>
              </a:rPr>
              <a:t>ngành</a:t>
            </a:r>
            <a:r>
              <a:rPr lang="en-US" altLang="en-US" sz="4800" dirty="0">
                <a:solidFill>
                  <a:srgbClr val="002060"/>
                </a:solidFill>
                <a:latin typeface="UTM Cancel" panose="02040603050506020204" pitchFamily="18" charset="0"/>
              </a:rPr>
              <a:t> </a:t>
            </a:r>
            <a:r>
              <a:rPr lang="en-US" altLang="en-US" sz="4800" dirty="0" err="1">
                <a:solidFill>
                  <a:srgbClr val="002060"/>
                </a:solidFill>
                <a:latin typeface="UTM Cancel" panose="02040603050506020204" pitchFamily="18" charset="0"/>
              </a:rPr>
              <a:t>nghề</a:t>
            </a:r>
            <a:r>
              <a:rPr lang="en-US" altLang="en-US" sz="4800" dirty="0">
                <a:solidFill>
                  <a:srgbClr val="002060"/>
                </a:solidFill>
                <a:latin typeface="UTM Cancel" panose="02040603050506020204" pitchFamily="18" charset="0"/>
              </a:rPr>
              <a:t> </a:t>
            </a:r>
            <a:r>
              <a:rPr lang="en-US" altLang="en-US" sz="4800" dirty="0" err="1">
                <a:solidFill>
                  <a:srgbClr val="002060"/>
                </a:solidFill>
                <a:latin typeface="UTM Cancel" panose="02040603050506020204" pitchFamily="18" charset="0"/>
              </a:rPr>
              <a:t>chính</a:t>
            </a:r>
            <a:r>
              <a:rPr lang="en-US" altLang="en-US" sz="4800" dirty="0">
                <a:solidFill>
                  <a:srgbClr val="002060"/>
                </a:solidFill>
                <a:latin typeface="UTM Cancel" panose="02040603050506020204" pitchFamily="18" charset="0"/>
              </a:rPr>
              <a:t>: </a:t>
            </a:r>
            <a:r>
              <a:rPr lang="en-US" altLang="en-US" sz="4800" dirty="0" err="1">
                <a:solidFill>
                  <a:srgbClr val="002060"/>
                </a:solidFill>
                <a:latin typeface="UTM Cancel" panose="02040603050506020204" pitchFamily="18" charset="0"/>
              </a:rPr>
              <a:t>trồng</a:t>
            </a:r>
            <a:r>
              <a:rPr lang="en-US" altLang="en-US" sz="4800" dirty="0">
                <a:solidFill>
                  <a:srgbClr val="002060"/>
                </a:solidFill>
                <a:latin typeface="UTM Cancel" panose="02040603050506020204" pitchFamily="18" charset="0"/>
              </a:rPr>
              <a:t> </a:t>
            </a:r>
            <a:r>
              <a:rPr lang="en-US" altLang="en-US" sz="4800" dirty="0" err="1">
                <a:solidFill>
                  <a:srgbClr val="002060"/>
                </a:solidFill>
                <a:latin typeface="UTM Cancel" panose="02040603050506020204" pitchFamily="18" charset="0"/>
              </a:rPr>
              <a:t>trọt</a:t>
            </a:r>
            <a:r>
              <a:rPr lang="en-US" altLang="en-US" sz="4800" dirty="0">
                <a:solidFill>
                  <a:srgbClr val="002060"/>
                </a:solidFill>
                <a:latin typeface="UTM Cancel" panose="02040603050506020204" pitchFamily="18" charset="0"/>
              </a:rPr>
              <a:t>; </a:t>
            </a:r>
            <a:r>
              <a:rPr lang="en-US" altLang="en-US" sz="4800" dirty="0" err="1">
                <a:solidFill>
                  <a:srgbClr val="002060"/>
                </a:solidFill>
                <a:latin typeface="UTM Cancel" panose="02040603050506020204" pitchFamily="18" charset="0"/>
              </a:rPr>
              <a:t>chăn</a:t>
            </a:r>
            <a:r>
              <a:rPr lang="en-US" altLang="en-US" sz="4800" dirty="0">
                <a:solidFill>
                  <a:srgbClr val="002060"/>
                </a:solidFill>
                <a:latin typeface="UTM Cancel" panose="02040603050506020204" pitchFamily="18" charset="0"/>
              </a:rPr>
              <a:t> </a:t>
            </a:r>
            <a:r>
              <a:rPr lang="en-US" altLang="en-US" sz="4800" dirty="0" err="1">
                <a:solidFill>
                  <a:srgbClr val="002060"/>
                </a:solidFill>
                <a:latin typeface="UTM Cancel" panose="02040603050506020204" pitchFamily="18" charset="0"/>
              </a:rPr>
              <a:t>nuôi</a:t>
            </a:r>
            <a:r>
              <a:rPr lang="en-US" altLang="en-US" sz="4800" dirty="0">
                <a:solidFill>
                  <a:srgbClr val="002060"/>
                </a:solidFill>
                <a:latin typeface="UTM Cancel" panose="02040603050506020204" pitchFamily="18" charset="0"/>
              </a:rPr>
              <a:t>; </a:t>
            </a:r>
            <a:r>
              <a:rPr lang="en-US" altLang="en-US" sz="4800" dirty="0" err="1">
                <a:solidFill>
                  <a:srgbClr val="002060"/>
                </a:solidFill>
                <a:latin typeface="UTM Cancel" panose="02040603050506020204" pitchFamily="18" charset="0"/>
              </a:rPr>
              <a:t>nuôi</a:t>
            </a:r>
            <a:r>
              <a:rPr lang="en-US" altLang="en-US" sz="4800" dirty="0">
                <a:solidFill>
                  <a:srgbClr val="002060"/>
                </a:solidFill>
                <a:latin typeface="UTM Cancel" panose="02040603050506020204" pitchFamily="18" charset="0"/>
              </a:rPr>
              <a:t> </a:t>
            </a:r>
            <a:r>
              <a:rPr lang="en-US" altLang="en-US" sz="4800" dirty="0" err="1">
                <a:solidFill>
                  <a:srgbClr val="002060"/>
                </a:solidFill>
                <a:latin typeface="UTM Cancel" panose="02040603050506020204" pitchFamily="18" charset="0"/>
              </a:rPr>
              <a:t>trồng</a:t>
            </a:r>
            <a:r>
              <a:rPr lang="en-US" altLang="en-US" sz="4800" dirty="0">
                <a:solidFill>
                  <a:srgbClr val="002060"/>
                </a:solidFill>
                <a:latin typeface="UTM Cancel" panose="02040603050506020204" pitchFamily="18" charset="0"/>
              </a:rPr>
              <a:t>, </a:t>
            </a:r>
            <a:r>
              <a:rPr lang="en-US" altLang="en-US" sz="4800" dirty="0" err="1">
                <a:solidFill>
                  <a:srgbClr val="002060"/>
                </a:solidFill>
                <a:latin typeface="UTM Cancel" panose="02040603050506020204" pitchFamily="18" charset="0"/>
              </a:rPr>
              <a:t>đánh</a:t>
            </a:r>
            <a:r>
              <a:rPr lang="en-US" altLang="en-US" sz="4800" dirty="0">
                <a:solidFill>
                  <a:srgbClr val="002060"/>
                </a:solidFill>
                <a:latin typeface="UTM Cancel" panose="02040603050506020204" pitchFamily="18" charset="0"/>
              </a:rPr>
              <a:t> </a:t>
            </a:r>
            <a:r>
              <a:rPr lang="en-US" altLang="en-US" sz="4800" dirty="0" err="1">
                <a:solidFill>
                  <a:srgbClr val="002060"/>
                </a:solidFill>
                <a:latin typeface="UTM Cancel" panose="02040603050506020204" pitchFamily="18" charset="0"/>
              </a:rPr>
              <a:t>bắt</a:t>
            </a:r>
            <a:r>
              <a:rPr lang="en-US" altLang="en-US" sz="4800" dirty="0">
                <a:solidFill>
                  <a:srgbClr val="002060"/>
                </a:solidFill>
                <a:latin typeface="UTM Cancel" panose="02040603050506020204" pitchFamily="18" charset="0"/>
              </a:rPr>
              <a:t> </a:t>
            </a:r>
            <a:r>
              <a:rPr lang="en-US" altLang="en-US" sz="4800" dirty="0" err="1">
                <a:solidFill>
                  <a:srgbClr val="002060"/>
                </a:solidFill>
                <a:latin typeface="UTM Cancel" panose="02040603050506020204" pitchFamily="18" charset="0"/>
              </a:rPr>
              <a:t>thuỷ</a:t>
            </a:r>
            <a:r>
              <a:rPr lang="en-US" altLang="en-US" sz="4800" dirty="0">
                <a:solidFill>
                  <a:srgbClr val="002060"/>
                </a:solidFill>
                <a:latin typeface="UTM Cancel" panose="02040603050506020204" pitchFamily="18" charset="0"/>
              </a:rPr>
              <a:t> </a:t>
            </a:r>
            <a:r>
              <a:rPr lang="en-US" altLang="en-US" sz="4800" dirty="0" err="1">
                <a:solidFill>
                  <a:srgbClr val="002060"/>
                </a:solidFill>
                <a:latin typeface="UTM Cancel" panose="02040603050506020204" pitchFamily="18" charset="0"/>
              </a:rPr>
              <a:t>sản</a:t>
            </a:r>
            <a:r>
              <a:rPr lang="en-US" altLang="en-US" sz="4800" dirty="0">
                <a:solidFill>
                  <a:srgbClr val="002060"/>
                </a:solidFill>
                <a:latin typeface="UTM Cancel" panose="02040603050506020204" pitchFamily="18" charset="0"/>
              </a:rPr>
              <a:t> </a:t>
            </a:r>
            <a:r>
              <a:rPr lang="en-US" altLang="en-US" sz="4800" dirty="0" err="1">
                <a:solidFill>
                  <a:srgbClr val="002060"/>
                </a:solidFill>
                <a:latin typeface="UTM Cancel" panose="02040603050506020204" pitchFamily="18" charset="0"/>
              </a:rPr>
              <a:t>và</a:t>
            </a:r>
            <a:r>
              <a:rPr lang="en-US" altLang="en-US" sz="4800" dirty="0">
                <a:solidFill>
                  <a:srgbClr val="002060"/>
                </a:solidFill>
                <a:latin typeface="UTM Cancel" panose="02040603050506020204" pitchFamily="18" charset="0"/>
              </a:rPr>
              <a:t> </a:t>
            </a:r>
            <a:r>
              <a:rPr lang="en-US" altLang="en-US" sz="4800" dirty="0" err="1">
                <a:solidFill>
                  <a:srgbClr val="002060"/>
                </a:solidFill>
                <a:latin typeface="UTM Cancel" panose="02040603050506020204" pitchFamily="18" charset="0"/>
              </a:rPr>
              <a:t>các</a:t>
            </a:r>
            <a:r>
              <a:rPr lang="en-US" altLang="en-US" sz="4800" dirty="0">
                <a:solidFill>
                  <a:srgbClr val="002060"/>
                </a:solidFill>
                <a:latin typeface="UTM Cancel" panose="02040603050506020204" pitchFamily="18" charset="0"/>
              </a:rPr>
              <a:t> </a:t>
            </a:r>
            <a:r>
              <a:rPr lang="en-US" altLang="en-US" sz="4800" dirty="0" err="1">
                <a:solidFill>
                  <a:srgbClr val="002060"/>
                </a:solidFill>
                <a:latin typeface="UTM Cancel" panose="02040603050506020204" pitchFamily="18" charset="0"/>
              </a:rPr>
              <a:t>ngành</a:t>
            </a:r>
            <a:r>
              <a:rPr lang="en-US" altLang="en-US" sz="4800" dirty="0">
                <a:solidFill>
                  <a:srgbClr val="002060"/>
                </a:solidFill>
                <a:latin typeface="UTM Cancel" panose="02040603050506020204" pitchFamily="18" charset="0"/>
              </a:rPr>
              <a:t> </a:t>
            </a:r>
            <a:r>
              <a:rPr lang="en-US" altLang="en-US" sz="4800" dirty="0" err="1">
                <a:solidFill>
                  <a:srgbClr val="002060"/>
                </a:solidFill>
                <a:latin typeface="UTM Cancel" panose="02040603050506020204" pitchFamily="18" charset="0"/>
              </a:rPr>
              <a:t>khác</a:t>
            </a:r>
            <a:r>
              <a:rPr lang="en-US" altLang="en-US" sz="4800" dirty="0">
                <a:solidFill>
                  <a:srgbClr val="002060"/>
                </a:solidFill>
                <a:latin typeface="UTM Cancel" panose="02040603050506020204" pitchFamily="18" charset="0"/>
              </a:rPr>
              <a:t>. </a:t>
            </a:r>
          </a:p>
        </p:txBody>
      </p:sp>
    </p:spTree>
    <p:extLst>
      <p:ext uri="{BB962C8B-B14F-4D97-AF65-F5344CB8AC3E}">
        <p14:creationId xmlns:p14="http://schemas.microsoft.com/office/powerpoint/2010/main" val="89711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56" presetClass="entr" presetSubtype="0" fill="hold" nodeType="withEffect">
                                  <p:stCondLst>
                                    <p:cond delay="0"/>
                                  </p:stCondLst>
                                  <p:iterate type="lt">
                                    <p:tmPct val="10000"/>
                                  </p:iterate>
                                  <p:childTnLst>
                                    <p:set>
                                      <p:cBhvr>
                                        <p:cTn id="11" dur="1" fill="hold">
                                          <p:stCondLst>
                                            <p:cond delay="0"/>
                                          </p:stCondLst>
                                        </p:cTn>
                                        <p:tgtEl>
                                          <p:spTgt spid="4">
                                            <p:txEl>
                                              <p:pRg st="0" end="0"/>
                                            </p:txEl>
                                          </p:spTgt>
                                        </p:tgtEl>
                                        <p:attrNameLst>
                                          <p:attrName>style.visibility</p:attrName>
                                        </p:attrNameLst>
                                      </p:cBhvr>
                                      <p:to>
                                        <p:strVal val="visible"/>
                                      </p:to>
                                    </p:set>
                                    <p:anim by="(-#ppt_w*2)" calcmode="lin" valueType="num">
                                      <p:cBhvr rctx="PPT">
                                        <p:cTn id="12" dur="250" autoRev="1" fill="hold">
                                          <p:stCondLst>
                                            <p:cond delay="0"/>
                                          </p:stCondLst>
                                        </p:cTn>
                                        <p:tgtEl>
                                          <p:spTgt spid="4">
                                            <p:txEl>
                                              <p:pRg st="0" end="0"/>
                                            </p:txEl>
                                          </p:spTgt>
                                        </p:tgtEl>
                                        <p:attrNameLst>
                                          <p:attrName>ppt_w</p:attrName>
                                        </p:attrNameLst>
                                      </p:cBhvr>
                                    </p:anim>
                                    <p:anim by="(#ppt_w*0.50)" calcmode="lin" valueType="num">
                                      <p:cBhvr>
                                        <p:cTn id="13" dur="250" decel="50000" autoRev="1" fill="hold">
                                          <p:stCondLst>
                                            <p:cond delay="0"/>
                                          </p:stCondLst>
                                        </p:cTn>
                                        <p:tgtEl>
                                          <p:spTgt spid="4">
                                            <p:txEl>
                                              <p:pRg st="0" end="0"/>
                                            </p:txEl>
                                          </p:spTgt>
                                        </p:tgtEl>
                                        <p:attrNameLst>
                                          <p:attrName>ppt_x</p:attrName>
                                        </p:attrNameLst>
                                      </p:cBhvr>
                                    </p:anim>
                                    <p:anim from="(-#ppt_h/2)" to="(#ppt_y)" calcmode="lin" valueType="num">
                                      <p:cBhvr>
                                        <p:cTn id="14" dur="500" fill="hold">
                                          <p:stCondLst>
                                            <p:cond delay="0"/>
                                          </p:stCondLst>
                                        </p:cTn>
                                        <p:tgtEl>
                                          <p:spTgt spid="4">
                                            <p:txEl>
                                              <p:pRg st="0" end="0"/>
                                            </p:txEl>
                                          </p:spTgt>
                                        </p:tgtEl>
                                        <p:attrNameLst>
                                          <p:attrName>ppt_y</p:attrName>
                                        </p:attrNameLst>
                                      </p:cBhvr>
                                    </p:anim>
                                    <p:animRot by="21600000">
                                      <p:cBhvr>
                                        <p:cTn id="15" dur="500" fill="hold">
                                          <p:stCondLst>
                                            <p:cond delay="0"/>
                                          </p:stCondLst>
                                        </p:cTn>
                                        <p:tgtEl>
                                          <p:spTgt spid="4">
                                            <p:txEl>
                                              <p:pRg st="0" end="0"/>
                                            </p:txEl>
                                          </p:spTgt>
                                        </p:tgtEl>
                                        <p:attrNameLst>
                                          <p:attrName>r</p:attrName>
                                        </p:attrNameLst>
                                      </p:cBhvr>
                                    </p:animRo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785" y="1417228"/>
            <a:ext cx="5440772" cy="5440772"/>
          </a:xfrm>
          <a:prstGeom prst="rect">
            <a:avLst/>
          </a:prstGeom>
        </p:spPr>
      </p:pic>
      <p:grpSp>
        <p:nvGrpSpPr>
          <p:cNvPr id="9" name="Google Shape;2442;p12"/>
          <p:cNvGrpSpPr/>
          <p:nvPr/>
        </p:nvGrpSpPr>
        <p:grpSpPr>
          <a:xfrm>
            <a:off x="6047991" y="418076"/>
            <a:ext cx="6529723" cy="4987187"/>
            <a:chOff x="3317" y="-1457"/>
            <a:chExt cx="5418" cy="4550"/>
          </a:xfrm>
          <a:scene3d>
            <a:camera prst="orthographicFront">
              <a:rot lat="0" lon="0" rev="0"/>
            </a:camera>
            <a:lightRig rig="glow" dir="t">
              <a:rot lat="0" lon="0" rev="4800000"/>
            </a:lightRig>
          </a:scene3d>
        </p:grpSpPr>
        <p:sp>
          <p:nvSpPr>
            <p:cNvPr id="10" name="Google Shape;2443;p12"/>
            <p:cNvSpPr/>
            <p:nvPr/>
          </p:nvSpPr>
          <p:spPr>
            <a:xfrm>
              <a:off x="3479" y="-1440"/>
              <a:ext cx="4726" cy="4320"/>
            </a:xfrm>
            <a:prstGeom prst="rect">
              <a:avLst/>
            </a:prstGeom>
            <a:noFill/>
            <a:ln>
              <a:noFill/>
            </a:ln>
            <a:effectLst>
              <a:outerShdw blurRad="190500" dist="228600" dir="2700000" algn="ctr">
                <a:srgbClr val="000000">
                  <a:alpha val="30000"/>
                </a:srgbClr>
              </a:outerShdw>
            </a:effectLst>
            <a:sp3d prstMaterial="matte">
              <a:bevelT w="127000" h="63500"/>
            </a:sp3d>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11" name="Google Shape;2444;p12"/>
            <p:cNvSpPr/>
            <p:nvPr/>
          </p:nvSpPr>
          <p:spPr>
            <a:xfrm>
              <a:off x="3317" y="-1457"/>
              <a:ext cx="5418" cy="4550"/>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12" name="Google Shape;2445;p12"/>
            <p:cNvSpPr/>
            <p:nvPr/>
          </p:nvSpPr>
          <p:spPr>
            <a:xfrm>
              <a:off x="5852" y="-1447"/>
              <a:ext cx="1054" cy="630"/>
            </a:xfrm>
            <a:custGeom>
              <a:avLst/>
              <a:gdLst/>
              <a:ahLst/>
              <a:cxnLst/>
              <a:rect l="l" t="t" r="r" b="b"/>
              <a:pathLst>
                <a:path w="1010" h="605" extrusionOk="0">
                  <a:moveTo>
                    <a:pt x="914" y="258"/>
                  </a:moveTo>
                  <a:cubicBezTo>
                    <a:pt x="897" y="257"/>
                    <a:pt x="880" y="261"/>
                    <a:pt x="865" y="268"/>
                  </a:cubicBezTo>
                  <a:cubicBezTo>
                    <a:pt x="849" y="193"/>
                    <a:pt x="785" y="134"/>
                    <a:pt x="704" y="130"/>
                  </a:cubicBezTo>
                  <a:cubicBezTo>
                    <a:pt x="682" y="128"/>
                    <a:pt x="660" y="131"/>
                    <a:pt x="640" y="138"/>
                  </a:cubicBezTo>
                  <a:cubicBezTo>
                    <a:pt x="623" y="66"/>
                    <a:pt x="561" y="10"/>
                    <a:pt x="483" y="6"/>
                  </a:cubicBezTo>
                  <a:cubicBezTo>
                    <a:pt x="389" y="0"/>
                    <a:pt x="308" y="72"/>
                    <a:pt x="302" y="167"/>
                  </a:cubicBezTo>
                  <a:cubicBezTo>
                    <a:pt x="302" y="171"/>
                    <a:pt x="302" y="175"/>
                    <a:pt x="302" y="180"/>
                  </a:cubicBezTo>
                  <a:cubicBezTo>
                    <a:pt x="241" y="179"/>
                    <a:pt x="186" y="209"/>
                    <a:pt x="152" y="255"/>
                  </a:cubicBezTo>
                  <a:cubicBezTo>
                    <a:pt x="145" y="253"/>
                    <a:pt x="137" y="252"/>
                    <a:pt x="128" y="251"/>
                  </a:cubicBezTo>
                  <a:cubicBezTo>
                    <a:pt x="64" y="248"/>
                    <a:pt x="8" y="297"/>
                    <a:pt x="4" y="362"/>
                  </a:cubicBezTo>
                  <a:cubicBezTo>
                    <a:pt x="0" y="427"/>
                    <a:pt x="50" y="482"/>
                    <a:pt x="115" y="486"/>
                  </a:cubicBezTo>
                  <a:cubicBezTo>
                    <a:pt x="130" y="487"/>
                    <a:pt x="145" y="485"/>
                    <a:pt x="159" y="480"/>
                  </a:cubicBezTo>
                  <a:cubicBezTo>
                    <a:pt x="190" y="519"/>
                    <a:pt x="237" y="544"/>
                    <a:pt x="290" y="547"/>
                  </a:cubicBezTo>
                  <a:cubicBezTo>
                    <a:pt x="319" y="549"/>
                    <a:pt x="346" y="544"/>
                    <a:pt x="370" y="534"/>
                  </a:cubicBezTo>
                  <a:cubicBezTo>
                    <a:pt x="400" y="572"/>
                    <a:pt x="445" y="597"/>
                    <a:pt x="497" y="600"/>
                  </a:cubicBezTo>
                  <a:cubicBezTo>
                    <a:pt x="569" y="605"/>
                    <a:pt x="633" y="565"/>
                    <a:pt x="663" y="504"/>
                  </a:cubicBezTo>
                  <a:cubicBezTo>
                    <a:pt x="682" y="529"/>
                    <a:pt x="712" y="546"/>
                    <a:pt x="747" y="548"/>
                  </a:cubicBezTo>
                  <a:cubicBezTo>
                    <a:pt x="808" y="552"/>
                    <a:pt x="861" y="507"/>
                    <a:pt x="867" y="446"/>
                  </a:cubicBezTo>
                  <a:cubicBezTo>
                    <a:pt x="878" y="451"/>
                    <a:pt x="890" y="454"/>
                    <a:pt x="903" y="455"/>
                  </a:cubicBezTo>
                  <a:cubicBezTo>
                    <a:pt x="957" y="458"/>
                    <a:pt x="1004" y="417"/>
                    <a:pt x="1007" y="362"/>
                  </a:cubicBezTo>
                  <a:cubicBezTo>
                    <a:pt x="1010" y="308"/>
                    <a:pt x="969" y="261"/>
                    <a:pt x="914" y="258"/>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13" name="Google Shape;2446;p12"/>
            <p:cNvSpPr/>
            <p:nvPr/>
          </p:nvSpPr>
          <p:spPr>
            <a:xfrm>
              <a:off x="5899" y="-1327"/>
              <a:ext cx="859" cy="445"/>
            </a:xfrm>
            <a:custGeom>
              <a:avLst/>
              <a:gdLst/>
              <a:ahLst/>
              <a:cxnLst/>
              <a:rect l="l" t="t" r="r" b="b"/>
              <a:pathLst>
                <a:path w="823" h="428" extrusionOk="0">
                  <a:moveTo>
                    <a:pt x="741" y="171"/>
                  </a:moveTo>
                  <a:cubicBezTo>
                    <a:pt x="722" y="168"/>
                    <a:pt x="687" y="183"/>
                    <a:pt x="680" y="198"/>
                  </a:cubicBezTo>
                  <a:cubicBezTo>
                    <a:pt x="693" y="138"/>
                    <a:pt x="649" y="87"/>
                    <a:pt x="583" y="83"/>
                  </a:cubicBezTo>
                  <a:cubicBezTo>
                    <a:pt x="565" y="82"/>
                    <a:pt x="517" y="98"/>
                    <a:pt x="507" y="109"/>
                  </a:cubicBezTo>
                  <a:cubicBezTo>
                    <a:pt x="493" y="56"/>
                    <a:pt x="466" y="0"/>
                    <a:pt x="403" y="0"/>
                  </a:cubicBezTo>
                  <a:cubicBezTo>
                    <a:pt x="329" y="0"/>
                    <a:pt x="292" y="28"/>
                    <a:pt x="275" y="100"/>
                  </a:cubicBezTo>
                  <a:cubicBezTo>
                    <a:pt x="268" y="131"/>
                    <a:pt x="278" y="155"/>
                    <a:pt x="278" y="158"/>
                  </a:cubicBezTo>
                  <a:cubicBezTo>
                    <a:pt x="225" y="112"/>
                    <a:pt x="149" y="153"/>
                    <a:pt x="135" y="196"/>
                  </a:cubicBezTo>
                  <a:cubicBezTo>
                    <a:pt x="133" y="170"/>
                    <a:pt x="110" y="164"/>
                    <a:pt x="104" y="163"/>
                  </a:cubicBezTo>
                  <a:cubicBezTo>
                    <a:pt x="51" y="160"/>
                    <a:pt x="6" y="197"/>
                    <a:pt x="3" y="245"/>
                  </a:cubicBezTo>
                  <a:cubicBezTo>
                    <a:pt x="0" y="293"/>
                    <a:pt x="41" y="335"/>
                    <a:pt x="93" y="338"/>
                  </a:cubicBezTo>
                  <a:cubicBezTo>
                    <a:pt x="106" y="338"/>
                    <a:pt x="118" y="337"/>
                    <a:pt x="129" y="334"/>
                  </a:cubicBezTo>
                  <a:cubicBezTo>
                    <a:pt x="155" y="362"/>
                    <a:pt x="193" y="382"/>
                    <a:pt x="237" y="384"/>
                  </a:cubicBezTo>
                  <a:cubicBezTo>
                    <a:pt x="260" y="386"/>
                    <a:pt x="282" y="382"/>
                    <a:pt x="302" y="375"/>
                  </a:cubicBezTo>
                  <a:cubicBezTo>
                    <a:pt x="326" y="403"/>
                    <a:pt x="363" y="422"/>
                    <a:pt x="405" y="424"/>
                  </a:cubicBezTo>
                  <a:cubicBezTo>
                    <a:pt x="464" y="428"/>
                    <a:pt x="516" y="398"/>
                    <a:pt x="540" y="354"/>
                  </a:cubicBezTo>
                  <a:cubicBezTo>
                    <a:pt x="556" y="372"/>
                    <a:pt x="581" y="385"/>
                    <a:pt x="609" y="387"/>
                  </a:cubicBezTo>
                  <a:cubicBezTo>
                    <a:pt x="659" y="390"/>
                    <a:pt x="702" y="356"/>
                    <a:pt x="707" y="311"/>
                  </a:cubicBezTo>
                  <a:cubicBezTo>
                    <a:pt x="716" y="315"/>
                    <a:pt x="725" y="318"/>
                    <a:pt x="736" y="318"/>
                  </a:cubicBezTo>
                  <a:cubicBezTo>
                    <a:pt x="780" y="321"/>
                    <a:pt x="818" y="290"/>
                    <a:pt x="820" y="249"/>
                  </a:cubicBezTo>
                  <a:cubicBezTo>
                    <a:pt x="823" y="209"/>
                    <a:pt x="785" y="177"/>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14" name="Google Shape;2447;p12"/>
            <p:cNvSpPr/>
            <p:nvPr/>
          </p:nvSpPr>
          <p:spPr>
            <a:xfrm>
              <a:off x="6901" y="-490"/>
              <a:ext cx="1054" cy="629"/>
            </a:xfrm>
            <a:custGeom>
              <a:avLst/>
              <a:gdLst/>
              <a:ahLst/>
              <a:cxnLst/>
              <a:rect l="l" t="t" r="r" b="b"/>
              <a:pathLst>
                <a:path w="1010" h="604" extrusionOk="0">
                  <a:moveTo>
                    <a:pt x="914" y="257"/>
                  </a:moveTo>
                  <a:cubicBezTo>
                    <a:pt x="896" y="256"/>
                    <a:pt x="879" y="260"/>
                    <a:pt x="864" y="267"/>
                  </a:cubicBezTo>
                  <a:cubicBezTo>
                    <a:pt x="849" y="192"/>
                    <a:pt x="784" y="134"/>
                    <a:pt x="704" y="129"/>
                  </a:cubicBezTo>
                  <a:cubicBezTo>
                    <a:pt x="681" y="128"/>
                    <a:pt x="659" y="131"/>
                    <a:pt x="639" y="138"/>
                  </a:cubicBezTo>
                  <a:cubicBezTo>
                    <a:pt x="622" y="66"/>
                    <a:pt x="560" y="10"/>
                    <a:pt x="482" y="5"/>
                  </a:cubicBezTo>
                  <a:cubicBezTo>
                    <a:pt x="388" y="0"/>
                    <a:pt x="307" y="72"/>
                    <a:pt x="302" y="166"/>
                  </a:cubicBezTo>
                  <a:cubicBezTo>
                    <a:pt x="301" y="171"/>
                    <a:pt x="301" y="175"/>
                    <a:pt x="301" y="179"/>
                  </a:cubicBezTo>
                  <a:cubicBezTo>
                    <a:pt x="240" y="179"/>
                    <a:pt x="186" y="209"/>
                    <a:pt x="152" y="255"/>
                  </a:cubicBezTo>
                  <a:cubicBezTo>
                    <a:pt x="144" y="253"/>
                    <a:pt x="136" y="251"/>
                    <a:pt x="128" y="251"/>
                  </a:cubicBezTo>
                  <a:cubicBezTo>
                    <a:pt x="63" y="247"/>
                    <a:pt x="7" y="297"/>
                    <a:pt x="4" y="361"/>
                  </a:cubicBezTo>
                  <a:cubicBezTo>
                    <a:pt x="0" y="426"/>
                    <a:pt x="49" y="482"/>
                    <a:pt x="114" y="486"/>
                  </a:cubicBezTo>
                  <a:cubicBezTo>
                    <a:pt x="129" y="486"/>
                    <a:pt x="144" y="484"/>
                    <a:pt x="158" y="480"/>
                  </a:cubicBezTo>
                  <a:cubicBezTo>
                    <a:pt x="189" y="518"/>
                    <a:pt x="236" y="544"/>
                    <a:pt x="290" y="547"/>
                  </a:cubicBezTo>
                  <a:cubicBezTo>
                    <a:pt x="318" y="549"/>
                    <a:pt x="345" y="544"/>
                    <a:pt x="370" y="534"/>
                  </a:cubicBezTo>
                  <a:cubicBezTo>
                    <a:pt x="399" y="571"/>
                    <a:pt x="445" y="597"/>
                    <a:pt x="496" y="600"/>
                  </a:cubicBezTo>
                  <a:cubicBezTo>
                    <a:pt x="568" y="604"/>
                    <a:pt x="632" y="564"/>
                    <a:pt x="662" y="504"/>
                  </a:cubicBezTo>
                  <a:cubicBezTo>
                    <a:pt x="682" y="529"/>
                    <a:pt x="711" y="546"/>
                    <a:pt x="746" y="548"/>
                  </a:cubicBezTo>
                  <a:cubicBezTo>
                    <a:pt x="807" y="551"/>
                    <a:pt x="860" y="506"/>
                    <a:pt x="867" y="446"/>
                  </a:cubicBezTo>
                  <a:cubicBezTo>
                    <a:pt x="878" y="451"/>
                    <a:pt x="890" y="454"/>
                    <a:pt x="902" y="455"/>
                  </a:cubicBezTo>
                  <a:cubicBezTo>
                    <a:pt x="957" y="458"/>
                    <a:pt x="1003" y="416"/>
                    <a:pt x="1007" y="362"/>
                  </a:cubicBezTo>
                  <a:cubicBezTo>
                    <a:pt x="1010" y="307"/>
                    <a:pt x="968" y="261"/>
                    <a:pt x="914" y="257"/>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sp>
          <p:nvSpPr>
            <p:cNvPr id="15" name="Google Shape;2448;p12"/>
            <p:cNvSpPr/>
            <p:nvPr/>
          </p:nvSpPr>
          <p:spPr>
            <a:xfrm>
              <a:off x="6947" y="-372"/>
              <a:ext cx="858" cy="446"/>
            </a:xfrm>
            <a:custGeom>
              <a:avLst/>
              <a:gdLst/>
              <a:ahLst/>
              <a:cxnLst/>
              <a:rect l="l" t="t" r="r" b="b"/>
              <a:pathLst>
                <a:path w="823" h="428" extrusionOk="0">
                  <a:moveTo>
                    <a:pt x="741" y="171"/>
                  </a:moveTo>
                  <a:cubicBezTo>
                    <a:pt x="722" y="168"/>
                    <a:pt x="688" y="184"/>
                    <a:pt x="680" y="199"/>
                  </a:cubicBezTo>
                  <a:cubicBezTo>
                    <a:pt x="693" y="138"/>
                    <a:pt x="649" y="88"/>
                    <a:pt x="583" y="84"/>
                  </a:cubicBezTo>
                  <a:cubicBezTo>
                    <a:pt x="565" y="83"/>
                    <a:pt x="517" y="99"/>
                    <a:pt x="507" y="110"/>
                  </a:cubicBezTo>
                  <a:cubicBezTo>
                    <a:pt x="493" y="56"/>
                    <a:pt x="466" y="0"/>
                    <a:pt x="403" y="0"/>
                  </a:cubicBezTo>
                  <a:cubicBezTo>
                    <a:pt x="329" y="0"/>
                    <a:pt x="292" y="29"/>
                    <a:pt x="275" y="101"/>
                  </a:cubicBezTo>
                  <a:cubicBezTo>
                    <a:pt x="268" y="131"/>
                    <a:pt x="278" y="156"/>
                    <a:pt x="278" y="159"/>
                  </a:cubicBezTo>
                  <a:cubicBezTo>
                    <a:pt x="225" y="112"/>
                    <a:pt x="149" y="154"/>
                    <a:pt x="135" y="196"/>
                  </a:cubicBezTo>
                  <a:cubicBezTo>
                    <a:pt x="134" y="171"/>
                    <a:pt x="111" y="164"/>
                    <a:pt x="104" y="164"/>
                  </a:cubicBezTo>
                  <a:cubicBezTo>
                    <a:pt x="51" y="161"/>
                    <a:pt x="6" y="197"/>
                    <a:pt x="3" y="246"/>
                  </a:cubicBezTo>
                  <a:cubicBezTo>
                    <a:pt x="0" y="294"/>
                    <a:pt x="41" y="335"/>
                    <a:pt x="94" y="338"/>
                  </a:cubicBezTo>
                  <a:cubicBezTo>
                    <a:pt x="106" y="339"/>
                    <a:pt x="118" y="338"/>
                    <a:pt x="130" y="334"/>
                  </a:cubicBezTo>
                  <a:cubicBezTo>
                    <a:pt x="155" y="363"/>
                    <a:pt x="194" y="382"/>
                    <a:pt x="237" y="385"/>
                  </a:cubicBezTo>
                  <a:cubicBezTo>
                    <a:pt x="260" y="386"/>
                    <a:pt x="282" y="383"/>
                    <a:pt x="302" y="375"/>
                  </a:cubicBezTo>
                  <a:cubicBezTo>
                    <a:pt x="327" y="403"/>
                    <a:pt x="364" y="423"/>
                    <a:pt x="406" y="425"/>
                  </a:cubicBezTo>
                  <a:cubicBezTo>
                    <a:pt x="464" y="428"/>
                    <a:pt x="516" y="399"/>
                    <a:pt x="540" y="354"/>
                  </a:cubicBezTo>
                  <a:cubicBezTo>
                    <a:pt x="556" y="373"/>
                    <a:pt x="581" y="386"/>
                    <a:pt x="609" y="387"/>
                  </a:cubicBezTo>
                  <a:cubicBezTo>
                    <a:pt x="659" y="390"/>
                    <a:pt x="702" y="357"/>
                    <a:pt x="707" y="312"/>
                  </a:cubicBezTo>
                  <a:cubicBezTo>
                    <a:pt x="716" y="316"/>
                    <a:pt x="726" y="318"/>
                    <a:pt x="736" y="319"/>
                  </a:cubicBezTo>
                  <a:cubicBezTo>
                    <a:pt x="780" y="321"/>
                    <a:pt x="818" y="291"/>
                    <a:pt x="821" y="250"/>
                  </a:cubicBezTo>
                  <a:cubicBezTo>
                    <a:pt x="823" y="210"/>
                    <a:pt x="785" y="178"/>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i"/>
                <a:ea typeface="Oi"/>
                <a:cs typeface="Oi"/>
                <a:sym typeface="Oi"/>
              </a:endParaRPr>
            </a:p>
          </p:txBody>
        </p:sp>
      </p:grpSp>
      <p:sp>
        <p:nvSpPr>
          <p:cNvPr id="5" name="TextBox 4"/>
          <p:cNvSpPr txBox="1"/>
          <p:nvPr/>
        </p:nvSpPr>
        <p:spPr>
          <a:xfrm>
            <a:off x="7066354" y="1935056"/>
            <a:ext cx="4049486" cy="2308324"/>
          </a:xfrm>
          <a:prstGeom prst="rect">
            <a:avLst/>
          </a:prstGeom>
          <a:noFill/>
        </p:spPr>
        <p:txBody>
          <a:bodyPr wrap="square" rtlCol="0">
            <a:spAutoFit/>
          </a:bodyPr>
          <a:lstStyle/>
          <a:p>
            <a:pPr algn="ctr"/>
            <a:r>
              <a:rPr lang="en-US" altLang="en-US" sz="7200" b="1" dirty="0" smtClean="0">
                <a:solidFill>
                  <a:srgbClr val="0033CC"/>
                </a:solidFill>
                <a:effectLst>
                  <a:outerShdw blurRad="50800" dist="38100" dir="2700000" algn="tl" rotWithShape="0">
                    <a:prstClr val="black">
                      <a:alpha val="40000"/>
                    </a:prstClr>
                  </a:outerShdw>
                  <a:reflection blurRad="6350" stA="55000" endA="300" endPos="45500" dir="5400000" sy="-100000" algn="bl" rotWithShape="0"/>
                </a:effectLst>
                <a:latin typeface="UTM Cancel" panose="02040603050506020204" pitchFamily="18" charset="0"/>
                <a:cs typeface="Times New Roman" panose="02020603050405020304" pitchFamily="18" charset="0"/>
              </a:rPr>
              <a:t>TẠM BIỆT CÁC EM</a:t>
            </a:r>
            <a:endParaRPr lang="en-US" altLang="en-US" sz="7200" b="1" dirty="0">
              <a:solidFill>
                <a:srgbClr val="0033CC"/>
              </a:solidFill>
              <a:effectLst>
                <a:outerShdw blurRad="50800" dist="38100" dir="2700000" algn="tl" rotWithShape="0">
                  <a:prstClr val="black">
                    <a:alpha val="40000"/>
                  </a:prstClr>
                </a:outerShdw>
                <a:reflection blurRad="6350" stA="55000" endA="300" endPos="45500" dir="5400000" sy="-100000" algn="bl" rotWithShape="0"/>
              </a:effectLst>
              <a:latin typeface="UTM Cancel" panose="02040603050506020204" pitchFamily="18" charset="0"/>
              <a:cs typeface="Times New Roman" panose="02020603050405020304" pitchFamily="18" charset="0"/>
            </a:endParaRPr>
          </a:p>
        </p:txBody>
      </p:sp>
      <p:pic>
        <p:nvPicPr>
          <p:cNvPr id="1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8516" y="2540183"/>
            <a:ext cx="5099912" cy="4317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90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0-#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 name="Google Shape;131;p5">
            <a:extLst>
              <a:ext uri="{FF2B5EF4-FFF2-40B4-BE49-F238E27FC236}">
                <a16:creationId xmlns:a16="http://schemas.microsoft.com/office/drawing/2014/main" id="{BE1AB2F1-7175-4934-A18A-2843C677CD6C}"/>
              </a:ext>
            </a:extLst>
          </p:cNvPr>
          <p:cNvSpPr/>
          <p:nvPr/>
        </p:nvSpPr>
        <p:spPr>
          <a:xfrm>
            <a:off x="159991"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132;p5">
            <a:extLst>
              <a:ext uri="{FF2B5EF4-FFF2-40B4-BE49-F238E27FC236}">
                <a16:creationId xmlns:a16="http://schemas.microsoft.com/office/drawing/2014/main" id="{B6D4E024-905E-41EA-B520-AF4113AA69CC}"/>
              </a:ext>
            </a:extLst>
          </p:cNvPr>
          <p:cNvSpPr/>
          <p:nvPr/>
        </p:nvSpPr>
        <p:spPr>
          <a:xfrm>
            <a:off x="160197"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133;p5">
            <a:extLst>
              <a:ext uri="{FF2B5EF4-FFF2-40B4-BE49-F238E27FC236}">
                <a16:creationId xmlns:a16="http://schemas.microsoft.com/office/drawing/2014/main" id="{B969B5FE-ABD5-4158-AB88-B65FB9E24257}"/>
              </a:ext>
            </a:extLst>
          </p:cNvPr>
          <p:cNvSpPr/>
          <p:nvPr/>
        </p:nvSpPr>
        <p:spPr>
          <a:xfrm>
            <a:off x="159991"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34;p5">
            <a:extLst>
              <a:ext uri="{FF2B5EF4-FFF2-40B4-BE49-F238E27FC236}">
                <a16:creationId xmlns:a16="http://schemas.microsoft.com/office/drawing/2014/main" id="{49CA1922-396C-45A6-AF5D-0DBE9F2C7F23}"/>
              </a:ext>
            </a:extLst>
          </p:cNvPr>
          <p:cNvSpPr/>
          <p:nvPr/>
        </p:nvSpPr>
        <p:spPr>
          <a:xfrm>
            <a:off x="159991"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35;p5">
            <a:extLst>
              <a:ext uri="{FF2B5EF4-FFF2-40B4-BE49-F238E27FC236}">
                <a16:creationId xmlns:a16="http://schemas.microsoft.com/office/drawing/2014/main" id="{BA0ED8AB-F2C5-406A-88E7-3A3899170237}"/>
              </a:ext>
            </a:extLst>
          </p:cNvPr>
          <p:cNvSpPr/>
          <p:nvPr/>
        </p:nvSpPr>
        <p:spPr>
          <a:xfrm>
            <a:off x="159991"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6;p5">
            <a:extLst>
              <a:ext uri="{FF2B5EF4-FFF2-40B4-BE49-F238E27FC236}">
                <a16:creationId xmlns:a16="http://schemas.microsoft.com/office/drawing/2014/main" id="{1A1451DC-D46E-463D-9956-E8C03B88F2EA}"/>
              </a:ext>
            </a:extLst>
          </p:cNvPr>
          <p:cNvSpPr/>
          <p:nvPr/>
        </p:nvSpPr>
        <p:spPr>
          <a:xfrm>
            <a:off x="159991"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37;p5">
            <a:extLst>
              <a:ext uri="{FF2B5EF4-FFF2-40B4-BE49-F238E27FC236}">
                <a16:creationId xmlns:a16="http://schemas.microsoft.com/office/drawing/2014/main" id="{A6F5C1BC-B6C3-4CB0-8F8F-3CF3A5F07F07}"/>
              </a:ext>
            </a:extLst>
          </p:cNvPr>
          <p:cNvSpPr/>
          <p:nvPr/>
        </p:nvSpPr>
        <p:spPr>
          <a:xfrm>
            <a:off x="159991"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39;p5">
            <a:extLst>
              <a:ext uri="{FF2B5EF4-FFF2-40B4-BE49-F238E27FC236}">
                <a16:creationId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40;p5">
            <a:extLst>
              <a:ext uri="{FF2B5EF4-FFF2-40B4-BE49-F238E27FC236}">
                <a16:creationId xmlns:a16="http://schemas.microsoft.com/office/drawing/2014/main" id="{2970374B-FB5B-4EA5-A8D6-4D7C92B3A4FB}"/>
              </a:ext>
            </a:extLst>
          </p:cNvPr>
          <p:cNvSpPr/>
          <p:nvPr/>
        </p:nvSpPr>
        <p:spPr>
          <a:xfrm>
            <a:off x="159991"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1;p5">
            <a:extLst>
              <a:ext uri="{FF2B5EF4-FFF2-40B4-BE49-F238E27FC236}">
                <a16:creationId xmlns:a16="http://schemas.microsoft.com/office/drawing/2014/main" id="{3F3EDF16-33D5-4DF6-9E19-71696BDE9F24}"/>
              </a:ext>
            </a:extLst>
          </p:cNvPr>
          <p:cNvSpPr/>
          <p:nvPr/>
        </p:nvSpPr>
        <p:spPr>
          <a:xfrm>
            <a:off x="159991"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56;p5">
            <a:extLst>
              <a:ext uri="{FF2B5EF4-FFF2-40B4-BE49-F238E27FC236}">
                <a16:creationId xmlns:a16="http://schemas.microsoft.com/office/drawing/2014/main" id="{5122535A-A2F5-4A96-A959-3587B4798FB2}"/>
              </a:ext>
            </a:extLst>
          </p:cNvPr>
          <p:cNvSpPr/>
          <p:nvPr/>
        </p:nvSpPr>
        <p:spPr>
          <a:xfrm>
            <a:off x="159991"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9" name="Google Shape;157;p5">
            <a:extLst>
              <a:ext uri="{FF2B5EF4-FFF2-40B4-BE49-F238E27FC236}">
                <a16:creationId xmlns:a16="http://schemas.microsoft.com/office/drawing/2014/main" id="{223C0965-3039-41CF-9C66-7C30FDC36ECE}"/>
              </a:ext>
            </a:extLst>
          </p:cNvPr>
          <p:cNvGrpSpPr/>
          <p:nvPr/>
        </p:nvGrpSpPr>
        <p:grpSpPr>
          <a:xfrm>
            <a:off x="407656" y="5694211"/>
            <a:ext cx="1734707" cy="1138399"/>
            <a:chOff x="975725" y="5557227"/>
            <a:chExt cx="2040352" cy="1338977"/>
          </a:xfrm>
        </p:grpSpPr>
        <p:sp>
          <p:nvSpPr>
            <p:cNvPr id="113" name="Google Shape;158;p5">
              <a:extLst>
                <a:ext uri="{FF2B5EF4-FFF2-40B4-BE49-F238E27FC236}">
                  <a16:creationId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14" name="Google Shape;159;p5">
              <a:extLst>
                <a:ext uri="{FF2B5EF4-FFF2-40B4-BE49-F238E27FC236}">
                  <a16:creationId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 name="Google Shape;161;p5">
                <a:extLst>
                  <a:ext uri="{FF2B5EF4-FFF2-40B4-BE49-F238E27FC236}">
                    <a16:creationId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 name="Google Shape;162;p5">
                <a:extLst>
                  <a:ext uri="{FF2B5EF4-FFF2-40B4-BE49-F238E27FC236}">
                    <a16:creationId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 name="Google Shape;163;p5">
                <a:extLst>
                  <a:ext uri="{FF2B5EF4-FFF2-40B4-BE49-F238E27FC236}">
                    <a16:creationId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 name="Google Shape;164;p5">
                <a:extLst>
                  <a:ext uri="{FF2B5EF4-FFF2-40B4-BE49-F238E27FC236}">
                    <a16:creationId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 name="Google Shape;165;p5">
                <a:extLst>
                  <a:ext uri="{FF2B5EF4-FFF2-40B4-BE49-F238E27FC236}">
                    <a16:creationId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5" name="Google Shape;166;p5">
              <a:extLst>
                <a:ext uri="{FF2B5EF4-FFF2-40B4-BE49-F238E27FC236}">
                  <a16:creationId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167;p5">
              <a:extLst>
                <a:ext uri="{FF2B5EF4-FFF2-40B4-BE49-F238E27FC236}">
                  <a16:creationId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 name="Google Shape;168;p5">
              <a:extLst>
                <a:ext uri="{FF2B5EF4-FFF2-40B4-BE49-F238E27FC236}">
                  <a16:creationId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 name="Google Shape;169;p5">
              <a:extLst>
                <a:ext uri="{FF2B5EF4-FFF2-40B4-BE49-F238E27FC236}">
                  <a16:creationId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 name="Google Shape;170;p5">
              <a:extLst>
                <a:ext uri="{FF2B5EF4-FFF2-40B4-BE49-F238E27FC236}">
                  <a16:creationId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 name="Google Shape;171;p5">
              <a:extLst>
                <a:ext uri="{FF2B5EF4-FFF2-40B4-BE49-F238E27FC236}">
                  <a16:creationId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 name="Google Shape;172;p5">
              <a:extLst>
                <a:ext uri="{FF2B5EF4-FFF2-40B4-BE49-F238E27FC236}">
                  <a16:creationId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 name="Google Shape;173;p5">
              <a:extLst>
                <a:ext uri="{FF2B5EF4-FFF2-40B4-BE49-F238E27FC236}">
                  <a16:creationId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23" name="Google Shape;174;p5">
              <a:extLst>
                <a:ext uri="{FF2B5EF4-FFF2-40B4-BE49-F238E27FC236}">
                  <a16:creationId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 name="Google Shape;176;p5">
                <a:extLst>
                  <a:ext uri="{FF2B5EF4-FFF2-40B4-BE49-F238E27FC236}">
                    <a16:creationId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 name="Google Shape;177;p5">
                <a:extLst>
                  <a:ext uri="{FF2B5EF4-FFF2-40B4-BE49-F238E27FC236}">
                    <a16:creationId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 name="Google Shape;178;p5">
                <a:extLst>
                  <a:ext uri="{FF2B5EF4-FFF2-40B4-BE49-F238E27FC236}">
                    <a16:creationId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 name="Google Shape;179;p5">
                <a:extLst>
                  <a:ext uri="{FF2B5EF4-FFF2-40B4-BE49-F238E27FC236}">
                    <a16:creationId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 name="Google Shape;180;p5">
                <a:extLst>
                  <a:ext uri="{FF2B5EF4-FFF2-40B4-BE49-F238E27FC236}">
                    <a16:creationId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20" name="Google Shape;181;p5">
            <a:extLst>
              <a:ext uri="{FF2B5EF4-FFF2-40B4-BE49-F238E27FC236}">
                <a16:creationId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83;p5">
              <a:extLst>
                <a:ext uri="{FF2B5EF4-FFF2-40B4-BE49-F238E27FC236}">
                  <a16:creationId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84;p5">
              <a:extLst>
                <a:ext uri="{FF2B5EF4-FFF2-40B4-BE49-F238E27FC236}">
                  <a16:creationId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85;p5">
              <a:extLst>
                <a:ext uri="{FF2B5EF4-FFF2-40B4-BE49-F238E27FC236}">
                  <a16:creationId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86;p5">
              <a:extLst>
                <a:ext uri="{FF2B5EF4-FFF2-40B4-BE49-F238E27FC236}">
                  <a16:creationId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 name="Google Shape;329;p10">
            <a:extLst>
              <a:ext uri="{FF2B5EF4-FFF2-40B4-BE49-F238E27FC236}">
                <a16:creationId xmlns:a16="http://schemas.microsoft.com/office/drawing/2014/main" id="{95904172-257C-4265-95BE-ECEC057C6A4A}"/>
              </a:ext>
            </a:extLst>
          </p:cNvPr>
          <p:cNvGrpSpPr/>
          <p:nvPr userDrawn="1"/>
        </p:nvGrpSpPr>
        <p:grpSpPr>
          <a:xfrm flipH="1">
            <a:off x="1502269" y="4210677"/>
            <a:ext cx="1738239" cy="1743417"/>
            <a:chOff x="4067175" y="-2019300"/>
            <a:chExt cx="4220050" cy="4232623"/>
          </a:xfrm>
        </p:grpSpPr>
        <p:sp>
          <p:nvSpPr>
            <p:cNvPr id="95" name="Google Shape;330;p10">
              <a:extLst>
                <a:ext uri="{FF2B5EF4-FFF2-40B4-BE49-F238E27FC236}">
                  <a16:creationId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331;p10">
              <a:extLst>
                <a:ext uri="{FF2B5EF4-FFF2-40B4-BE49-F238E27FC236}">
                  <a16:creationId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 name="Google Shape;332;p10">
              <a:extLst>
                <a:ext uri="{FF2B5EF4-FFF2-40B4-BE49-F238E27FC236}">
                  <a16:creationId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8" name="Google Shape;333;p10">
              <a:extLst>
                <a:ext uri="{FF2B5EF4-FFF2-40B4-BE49-F238E27FC236}">
                  <a16:creationId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9" name="Google Shape;334;p10">
              <a:extLst>
                <a:ext uri="{FF2B5EF4-FFF2-40B4-BE49-F238E27FC236}">
                  <a16:creationId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 name="Google Shape;335;p10">
              <a:extLst>
                <a:ext uri="{FF2B5EF4-FFF2-40B4-BE49-F238E27FC236}">
                  <a16:creationId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 name="Google Shape;336;p10">
              <a:extLst>
                <a:ext uri="{FF2B5EF4-FFF2-40B4-BE49-F238E27FC236}">
                  <a16:creationId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337;p10">
              <a:extLst>
                <a:ext uri="{FF2B5EF4-FFF2-40B4-BE49-F238E27FC236}">
                  <a16:creationId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 name="Google Shape;338;p10">
              <a:extLst>
                <a:ext uri="{FF2B5EF4-FFF2-40B4-BE49-F238E27FC236}">
                  <a16:creationId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4" name="Google Shape;339;p10">
              <a:extLst>
                <a:ext uri="{FF2B5EF4-FFF2-40B4-BE49-F238E27FC236}">
                  <a16:creationId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340;p10">
              <a:extLst>
                <a:ext uri="{FF2B5EF4-FFF2-40B4-BE49-F238E27FC236}">
                  <a16:creationId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6" name="Google Shape;341;p10">
              <a:extLst>
                <a:ext uri="{FF2B5EF4-FFF2-40B4-BE49-F238E27FC236}">
                  <a16:creationId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 name="Google Shape;342;p10">
              <a:extLst>
                <a:ext uri="{FF2B5EF4-FFF2-40B4-BE49-F238E27FC236}">
                  <a16:creationId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2" name="Google Shape;343;p10">
            <a:extLst>
              <a:ext uri="{FF2B5EF4-FFF2-40B4-BE49-F238E27FC236}">
                <a16:creationId xmlns:a16="http://schemas.microsoft.com/office/drawing/2014/main" id="{2E8AAFB6-B559-41F6-B4C5-F543119D4FC0}"/>
              </a:ext>
            </a:extLst>
          </p:cNvPr>
          <p:cNvGrpSpPr/>
          <p:nvPr userDrawn="1"/>
        </p:nvGrpSpPr>
        <p:grpSpPr>
          <a:xfrm flipH="1">
            <a:off x="283429" y="5930864"/>
            <a:ext cx="647105" cy="773048"/>
            <a:chOff x="12650622" y="-224128"/>
            <a:chExt cx="1467358" cy="1752944"/>
          </a:xfrm>
        </p:grpSpPr>
        <p:sp>
          <p:nvSpPr>
            <p:cNvPr id="89" name="Google Shape;344;p10">
              <a:extLst>
                <a:ext uri="{FF2B5EF4-FFF2-40B4-BE49-F238E27FC236}">
                  <a16:creationId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345;p10">
              <a:extLst>
                <a:ext uri="{FF2B5EF4-FFF2-40B4-BE49-F238E27FC236}">
                  <a16:creationId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 name="Google Shape;346;p10">
              <a:extLst>
                <a:ext uri="{FF2B5EF4-FFF2-40B4-BE49-F238E27FC236}">
                  <a16:creationId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 name="Google Shape;347;p10">
              <a:extLst>
                <a:ext uri="{FF2B5EF4-FFF2-40B4-BE49-F238E27FC236}">
                  <a16:creationId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348;p10">
              <a:extLst>
                <a:ext uri="{FF2B5EF4-FFF2-40B4-BE49-F238E27FC236}">
                  <a16:creationId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 name="Google Shape;349;p10">
              <a:extLst>
                <a:ext uri="{FF2B5EF4-FFF2-40B4-BE49-F238E27FC236}">
                  <a16:creationId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 name="Google Shape;351;p10">
            <a:extLst>
              <a:ext uri="{FF2B5EF4-FFF2-40B4-BE49-F238E27FC236}">
                <a16:creationId xmlns:a16="http://schemas.microsoft.com/office/drawing/2014/main" id="{581E725F-8AA1-45BD-BA5F-6303F9D92F54}"/>
              </a:ext>
            </a:extLst>
          </p:cNvPr>
          <p:cNvGrpSpPr/>
          <p:nvPr userDrawn="1"/>
        </p:nvGrpSpPr>
        <p:grpSpPr>
          <a:xfrm flipH="1">
            <a:off x="2092592" y="5603187"/>
            <a:ext cx="923998" cy="943211"/>
            <a:chOff x="2148829" y="2424101"/>
            <a:chExt cx="2454481" cy="2453871"/>
          </a:xfrm>
        </p:grpSpPr>
        <p:sp>
          <p:nvSpPr>
            <p:cNvPr id="81" name="Google Shape;352;p10">
              <a:extLst>
                <a:ext uri="{FF2B5EF4-FFF2-40B4-BE49-F238E27FC236}">
                  <a16:creationId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 name="Google Shape;353;p10">
              <a:extLst>
                <a:ext uri="{FF2B5EF4-FFF2-40B4-BE49-F238E27FC236}">
                  <a16:creationId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 name="Google Shape;354;p10">
              <a:extLst>
                <a:ext uri="{FF2B5EF4-FFF2-40B4-BE49-F238E27FC236}">
                  <a16:creationId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 name="Google Shape;355;p10">
              <a:extLst>
                <a:ext uri="{FF2B5EF4-FFF2-40B4-BE49-F238E27FC236}">
                  <a16:creationId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356;p10">
              <a:extLst>
                <a:ext uri="{FF2B5EF4-FFF2-40B4-BE49-F238E27FC236}">
                  <a16:creationId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 name="Google Shape;357;p10">
              <a:extLst>
                <a:ext uri="{FF2B5EF4-FFF2-40B4-BE49-F238E27FC236}">
                  <a16:creationId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 name="Google Shape;358;p10">
              <a:extLst>
                <a:ext uri="{FF2B5EF4-FFF2-40B4-BE49-F238E27FC236}">
                  <a16:creationId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 name="Google Shape;359;p10">
              <a:extLst>
                <a:ext uri="{FF2B5EF4-FFF2-40B4-BE49-F238E27FC236}">
                  <a16:creationId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4" name="Google Shape;276;p8">
            <a:extLst>
              <a:ext uri="{FF2B5EF4-FFF2-40B4-BE49-F238E27FC236}">
                <a16:creationId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277;p8">
            <a:extLst>
              <a:ext uri="{FF2B5EF4-FFF2-40B4-BE49-F238E27FC236}">
                <a16:creationId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287;p8">
            <a:extLst>
              <a:ext uri="{FF2B5EF4-FFF2-40B4-BE49-F238E27FC236}">
                <a16:creationId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88;p8">
            <a:extLst>
              <a:ext uri="{FF2B5EF4-FFF2-40B4-BE49-F238E27FC236}">
                <a16:creationId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289;p8">
            <a:extLst>
              <a:ext uri="{FF2B5EF4-FFF2-40B4-BE49-F238E27FC236}">
                <a16:creationId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290;p8">
            <a:extLst>
              <a:ext uri="{FF2B5EF4-FFF2-40B4-BE49-F238E27FC236}">
                <a16:creationId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291;p8">
            <a:extLst>
              <a:ext uri="{FF2B5EF4-FFF2-40B4-BE49-F238E27FC236}">
                <a16:creationId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292;p8">
            <a:extLst>
              <a:ext uri="{FF2B5EF4-FFF2-40B4-BE49-F238E27FC236}">
                <a16:creationId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293;p8">
            <a:extLst>
              <a:ext uri="{FF2B5EF4-FFF2-40B4-BE49-F238E27FC236}">
                <a16:creationId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295;p8">
            <a:extLst>
              <a:ext uri="{FF2B5EF4-FFF2-40B4-BE49-F238E27FC236}">
                <a16:creationId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96;p8">
            <a:extLst>
              <a:ext uri="{FF2B5EF4-FFF2-40B4-BE49-F238E27FC236}">
                <a16:creationId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5" name="Google Shape;149;p5">
            <a:extLst>
              <a:ext uri="{FF2B5EF4-FFF2-40B4-BE49-F238E27FC236}">
                <a16:creationId xmlns:a16="http://schemas.microsoft.com/office/drawing/2014/main" id="{7422CDC1-4A1A-4EF0-B9C8-CDD03517A785}"/>
              </a:ext>
            </a:extLst>
          </p:cNvPr>
          <p:cNvGrpSpPr/>
          <p:nvPr/>
        </p:nvGrpSpPr>
        <p:grpSpPr>
          <a:xfrm flipH="1">
            <a:off x="11799924" y="5740480"/>
            <a:ext cx="435283" cy="1050406"/>
            <a:chOff x="4028392" y="3097874"/>
            <a:chExt cx="1270158" cy="3065088"/>
          </a:xfrm>
        </p:grpSpPr>
        <p:sp>
          <p:nvSpPr>
            <p:cNvPr id="75" name="Google Shape;150;p5">
              <a:extLst>
                <a:ext uri="{FF2B5EF4-FFF2-40B4-BE49-F238E27FC236}">
                  <a16:creationId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151;p5">
              <a:extLst>
                <a:ext uri="{FF2B5EF4-FFF2-40B4-BE49-F238E27FC236}">
                  <a16:creationId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152;p5">
              <a:extLst>
                <a:ext uri="{FF2B5EF4-FFF2-40B4-BE49-F238E27FC236}">
                  <a16:creationId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 name="Google Shape;153;p5">
              <a:extLst>
                <a:ext uri="{FF2B5EF4-FFF2-40B4-BE49-F238E27FC236}">
                  <a16:creationId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 name="Google Shape;154;p5">
              <a:extLst>
                <a:ext uri="{FF2B5EF4-FFF2-40B4-BE49-F238E27FC236}">
                  <a16:creationId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 name="Google Shape;155;p5">
              <a:extLst>
                <a:ext uri="{FF2B5EF4-FFF2-40B4-BE49-F238E27FC236}">
                  <a16:creationId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6" name="Google Shape;251;p7">
            <a:extLst>
              <a:ext uri="{FF2B5EF4-FFF2-40B4-BE49-F238E27FC236}">
                <a16:creationId xmlns:a16="http://schemas.microsoft.com/office/drawing/2014/main" id="{48DFC28F-E5D4-47CB-8608-CCD8023F3F76}"/>
              </a:ext>
            </a:extLst>
          </p:cNvPr>
          <p:cNvGrpSpPr/>
          <p:nvPr userDrawn="1"/>
        </p:nvGrpSpPr>
        <p:grpSpPr>
          <a:xfrm>
            <a:off x="8724035" y="4408908"/>
            <a:ext cx="2993503" cy="1873569"/>
            <a:chOff x="6689597" y="4026978"/>
            <a:chExt cx="1992915" cy="994886"/>
          </a:xfrm>
        </p:grpSpPr>
        <p:sp>
          <p:nvSpPr>
            <p:cNvPr id="71" name="Google Shape;252;p7">
              <a:extLst>
                <a:ext uri="{FF2B5EF4-FFF2-40B4-BE49-F238E27FC236}">
                  <a16:creationId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253;p7">
              <a:extLst>
                <a:ext uri="{FF2B5EF4-FFF2-40B4-BE49-F238E27FC236}">
                  <a16:creationId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254;p7">
              <a:extLst>
                <a:ext uri="{FF2B5EF4-FFF2-40B4-BE49-F238E27FC236}">
                  <a16:creationId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255;p7">
              <a:extLst>
                <a:ext uri="{FF2B5EF4-FFF2-40B4-BE49-F238E27FC236}">
                  <a16:creationId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7" name="Google Shape;187;p5">
            <a:extLst>
              <a:ext uri="{FF2B5EF4-FFF2-40B4-BE49-F238E27FC236}">
                <a16:creationId xmlns:a16="http://schemas.microsoft.com/office/drawing/2014/main" id="{CE326856-B150-4045-98C4-C8D058FA0C0B}"/>
              </a:ext>
            </a:extLst>
          </p:cNvPr>
          <p:cNvGrpSpPr/>
          <p:nvPr/>
        </p:nvGrpSpPr>
        <p:grpSpPr>
          <a:xfrm>
            <a:off x="10461224" y="5703249"/>
            <a:ext cx="778382" cy="1138235"/>
            <a:chOff x="4610438" y="3689854"/>
            <a:chExt cx="2773002" cy="4054987"/>
          </a:xfrm>
        </p:grpSpPr>
        <p:sp>
          <p:nvSpPr>
            <p:cNvPr id="48" name="Google Shape;188;p5">
              <a:extLst>
                <a:ext uri="{FF2B5EF4-FFF2-40B4-BE49-F238E27FC236}">
                  <a16:creationId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9" name="Google Shape;189;p5">
              <a:extLst>
                <a:ext uri="{FF2B5EF4-FFF2-40B4-BE49-F238E27FC236}">
                  <a16:creationId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191;p5">
                <a:extLst>
                  <a:ext uri="{FF2B5EF4-FFF2-40B4-BE49-F238E27FC236}">
                    <a16:creationId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192;p5">
                <a:extLst>
                  <a:ext uri="{FF2B5EF4-FFF2-40B4-BE49-F238E27FC236}">
                    <a16:creationId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193;p5">
                <a:extLst>
                  <a:ext uri="{FF2B5EF4-FFF2-40B4-BE49-F238E27FC236}">
                    <a16:creationId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194;p5">
                <a:extLst>
                  <a:ext uri="{FF2B5EF4-FFF2-40B4-BE49-F238E27FC236}">
                    <a16:creationId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 name="Google Shape;195;p5">
                <a:extLst>
                  <a:ext uri="{FF2B5EF4-FFF2-40B4-BE49-F238E27FC236}">
                    <a16:creationId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196;p5">
                <a:extLst>
                  <a:ext uri="{FF2B5EF4-FFF2-40B4-BE49-F238E27FC236}">
                    <a16:creationId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197;p5">
                <a:extLst>
                  <a:ext uri="{FF2B5EF4-FFF2-40B4-BE49-F238E27FC236}">
                    <a16:creationId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198;p5">
                <a:extLst>
                  <a:ext uri="{FF2B5EF4-FFF2-40B4-BE49-F238E27FC236}">
                    <a16:creationId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199;p5">
                <a:extLst>
                  <a:ext uri="{FF2B5EF4-FFF2-40B4-BE49-F238E27FC236}">
                    <a16:creationId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200;p5">
                <a:extLst>
                  <a:ext uri="{FF2B5EF4-FFF2-40B4-BE49-F238E27FC236}">
                    <a16:creationId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201;p5">
                <a:extLst>
                  <a:ext uri="{FF2B5EF4-FFF2-40B4-BE49-F238E27FC236}">
                    <a16:creationId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202;p5">
                <a:extLst>
                  <a:ext uri="{FF2B5EF4-FFF2-40B4-BE49-F238E27FC236}">
                    <a16:creationId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203;p5">
                <a:extLst>
                  <a:ext uri="{FF2B5EF4-FFF2-40B4-BE49-F238E27FC236}">
                    <a16:creationId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204;p5">
                <a:extLst>
                  <a:ext uri="{FF2B5EF4-FFF2-40B4-BE49-F238E27FC236}">
                    <a16:creationId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5" name="Google Shape;205;p5">
                <a:extLst>
                  <a:ext uri="{FF2B5EF4-FFF2-40B4-BE49-F238E27FC236}">
                    <a16:creationId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7" name="Google Shape;207;p5">
                  <a:extLst>
                    <a:ext uri="{FF2B5EF4-FFF2-40B4-BE49-F238E27FC236}">
                      <a16:creationId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209;p5">
                    <a:extLst>
                      <a:ext uri="{FF2B5EF4-FFF2-40B4-BE49-F238E27FC236}">
                        <a16:creationId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210;p5">
                    <a:extLst>
                      <a:ext uri="{FF2B5EF4-FFF2-40B4-BE49-F238E27FC236}">
                        <a16:creationId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38" name="Google Shape;142;p5">
            <a:extLst>
              <a:ext uri="{FF2B5EF4-FFF2-40B4-BE49-F238E27FC236}">
                <a16:creationId xmlns:a16="http://schemas.microsoft.com/office/drawing/2014/main" id="{290960DD-7E97-478B-BEB9-F5E2814D15B5}"/>
              </a:ext>
            </a:extLst>
          </p:cNvPr>
          <p:cNvGrpSpPr/>
          <p:nvPr/>
        </p:nvGrpSpPr>
        <p:grpSpPr>
          <a:xfrm>
            <a:off x="11340399" y="5733982"/>
            <a:ext cx="435283" cy="1050406"/>
            <a:chOff x="4028392" y="3097874"/>
            <a:chExt cx="1270158" cy="3065088"/>
          </a:xfrm>
        </p:grpSpPr>
        <p:sp>
          <p:nvSpPr>
            <p:cNvPr id="42" name="Google Shape;143;p5">
              <a:extLst>
                <a:ext uri="{FF2B5EF4-FFF2-40B4-BE49-F238E27FC236}">
                  <a16:creationId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44;p5">
              <a:extLst>
                <a:ext uri="{FF2B5EF4-FFF2-40B4-BE49-F238E27FC236}">
                  <a16:creationId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45;p5">
              <a:extLst>
                <a:ext uri="{FF2B5EF4-FFF2-40B4-BE49-F238E27FC236}">
                  <a16:creationId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46;p5">
              <a:extLst>
                <a:ext uri="{FF2B5EF4-FFF2-40B4-BE49-F238E27FC236}">
                  <a16:creationId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47;p5">
              <a:extLst>
                <a:ext uri="{FF2B5EF4-FFF2-40B4-BE49-F238E27FC236}">
                  <a16:creationId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48;p5">
              <a:extLst>
                <a:ext uri="{FF2B5EF4-FFF2-40B4-BE49-F238E27FC236}">
                  <a16:creationId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9" name="Google Shape;222;p6">
            <a:extLst>
              <a:ext uri="{FF2B5EF4-FFF2-40B4-BE49-F238E27FC236}">
                <a16:creationId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223;p6">
            <a:extLst>
              <a:ext uri="{FF2B5EF4-FFF2-40B4-BE49-F238E27FC236}">
                <a16:creationId xmlns:a16="http://schemas.microsoft.com/office/drawing/2014/main" id="{77A35F63-CFB1-4DD5-A637-A25BD43586C4}"/>
              </a:ext>
            </a:extLst>
          </p:cNvPr>
          <p:cNvSpPr/>
          <p:nvPr userDrawn="1"/>
        </p:nvSpPr>
        <p:spPr>
          <a:xfrm>
            <a:off x="908795"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224;p6">
            <a:extLst>
              <a:ext uri="{FF2B5EF4-FFF2-40B4-BE49-F238E27FC236}">
                <a16:creationId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36" name="Group 135">
            <a:extLst>
              <a:ext uri="{FF2B5EF4-FFF2-40B4-BE49-F238E27FC236}">
                <a16:creationId xmlns:a16="http://schemas.microsoft.com/office/drawing/2014/main" id="{04626132-7375-425A-853C-8625B140384D}"/>
              </a:ext>
            </a:extLst>
          </p:cNvPr>
          <p:cNvGrpSpPr/>
          <p:nvPr/>
        </p:nvGrpSpPr>
        <p:grpSpPr>
          <a:xfrm>
            <a:off x="1069104" y="1196527"/>
            <a:ext cx="10170502" cy="1338622"/>
            <a:chOff x="1178806" y="475819"/>
            <a:chExt cx="10156396" cy="2052470"/>
          </a:xfrm>
          <a:solidFill>
            <a:schemeClr val="accent4">
              <a:lumMod val="50000"/>
              <a:alpha val="29000"/>
            </a:schemeClr>
          </a:solidFill>
        </p:grpSpPr>
        <p:sp>
          <p:nvSpPr>
            <p:cNvPr id="137" name="Rounded Rectangle 13">
              <a:extLst>
                <a:ext uri="{FF2B5EF4-FFF2-40B4-BE49-F238E27FC236}">
                  <a16:creationId xmlns:a16="http://schemas.microsoft.com/office/drawing/2014/main" id="{5B139C47-B781-401E-B292-6C5E60294746}"/>
                </a:ext>
              </a:extLst>
            </p:cNvPr>
            <p:cNvSpPr/>
            <p:nvPr/>
          </p:nvSpPr>
          <p:spPr>
            <a:xfrm>
              <a:off x="1178806" y="475819"/>
              <a:ext cx="10131100" cy="2052470"/>
            </a:xfrm>
            <a:custGeom>
              <a:avLst/>
              <a:gdLst>
                <a:gd name="connsiteX0" fmla="*/ 0 w 10131100"/>
                <a:gd name="connsiteY0" fmla="*/ 250830 h 1504950"/>
                <a:gd name="connsiteX1" fmla="*/ 250830 w 10131100"/>
                <a:gd name="connsiteY1" fmla="*/ 0 h 1504950"/>
                <a:gd name="connsiteX2" fmla="*/ 817268 w 10131100"/>
                <a:gd name="connsiteY2" fmla="*/ 0 h 1504950"/>
                <a:gd name="connsiteX3" fmla="*/ 1480000 w 10131100"/>
                <a:gd name="connsiteY3" fmla="*/ 0 h 1504950"/>
                <a:gd name="connsiteX4" fmla="*/ 1950143 w 10131100"/>
                <a:gd name="connsiteY4" fmla="*/ 0 h 1504950"/>
                <a:gd name="connsiteX5" fmla="*/ 2227697 w 10131100"/>
                <a:gd name="connsiteY5" fmla="*/ 0 h 1504950"/>
                <a:gd name="connsiteX6" fmla="*/ 2505252 w 10131100"/>
                <a:gd name="connsiteY6" fmla="*/ 0 h 1504950"/>
                <a:gd name="connsiteX7" fmla="*/ 2879101 w 10131100"/>
                <a:gd name="connsiteY7" fmla="*/ 0 h 1504950"/>
                <a:gd name="connsiteX8" fmla="*/ 3638127 w 10131100"/>
                <a:gd name="connsiteY8" fmla="*/ 0 h 1504950"/>
                <a:gd name="connsiteX9" fmla="*/ 4011976 w 10131100"/>
                <a:gd name="connsiteY9" fmla="*/ 0 h 1504950"/>
                <a:gd name="connsiteX10" fmla="*/ 4289530 w 10131100"/>
                <a:gd name="connsiteY10" fmla="*/ 0 h 1504950"/>
                <a:gd name="connsiteX11" fmla="*/ 4567085 w 10131100"/>
                <a:gd name="connsiteY11" fmla="*/ 0 h 1504950"/>
                <a:gd name="connsiteX12" fmla="*/ 5133523 w 10131100"/>
                <a:gd name="connsiteY12" fmla="*/ 0 h 1504950"/>
                <a:gd name="connsiteX13" fmla="*/ 5411077 w 10131100"/>
                <a:gd name="connsiteY13" fmla="*/ 0 h 1504950"/>
                <a:gd name="connsiteX14" fmla="*/ 5977515 w 10131100"/>
                <a:gd name="connsiteY14" fmla="*/ 0 h 1504950"/>
                <a:gd name="connsiteX15" fmla="*/ 6640247 w 10131100"/>
                <a:gd name="connsiteY15" fmla="*/ 0 h 1504950"/>
                <a:gd name="connsiteX16" fmla="*/ 7399273 w 10131100"/>
                <a:gd name="connsiteY16" fmla="*/ 0 h 1504950"/>
                <a:gd name="connsiteX17" fmla="*/ 8062005 w 10131100"/>
                <a:gd name="connsiteY17" fmla="*/ 0 h 1504950"/>
                <a:gd name="connsiteX18" fmla="*/ 8435854 w 10131100"/>
                <a:gd name="connsiteY18" fmla="*/ 0 h 1504950"/>
                <a:gd name="connsiteX19" fmla="*/ 9002292 w 10131100"/>
                <a:gd name="connsiteY19" fmla="*/ 0 h 1504950"/>
                <a:gd name="connsiteX20" fmla="*/ 9880270 w 10131100"/>
                <a:gd name="connsiteY20" fmla="*/ 0 h 1504950"/>
                <a:gd name="connsiteX21" fmla="*/ 10131100 w 10131100"/>
                <a:gd name="connsiteY21" fmla="*/ 250830 h 1504950"/>
                <a:gd name="connsiteX22" fmla="*/ 10131100 w 10131100"/>
                <a:gd name="connsiteY22" fmla="*/ 742442 h 1504950"/>
                <a:gd name="connsiteX23" fmla="*/ 10131100 w 10131100"/>
                <a:gd name="connsiteY23" fmla="*/ 1254120 h 1504950"/>
                <a:gd name="connsiteX24" fmla="*/ 9880270 w 10131100"/>
                <a:gd name="connsiteY24" fmla="*/ 1504950 h 1504950"/>
                <a:gd name="connsiteX25" fmla="*/ 9410127 w 10131100"/>
                <a:gd name="connsiteY25" fmla="*/ 1504950 h 1504950"/>
                <a:gd name="connsiteX26" fmla="*/ 8843689 w 10131100"/>
                <a:gd name="connsiteY26" fmla="*/ 1504950 h 1504950"/>
                <a:gd name="connsiteX27" fmla="*/ 8373546 w 10131100"/>
                <a:gd name="connsiteY27" fmla="*/ 1504950 h 1504950"/>
                <a:gd name="connsiteX28" fmla="*/ 7807108 w 10131100"/>
                <a:gd name="connsiteY28" fmla="*/ 1504950 h 1504950"/>
                <a:gd name="connsiteX29" fmla="*/ 7336965 w 10131100"/>
                <a:gd name="connsiteY29" fmla="*/ 1504950 h 1504950"/>
                <a:gd name="connsiteX30" fmla="*/ 6866822 w 10131100"/>
                <a:gd name="connsiteY30" fmla="*/ 1504950 h 1504950"/>
                <a:gd name="connsiteX31" fmla="*/ 6300384 w 10131100"/>
                <a:gd name="connsiteY31" fmla="*/ 1504950 h 1504950"/>
                <a:gd name="connsiteX32" fmla="*/ 6022830 w 10131100"/>
                <a:gd name="connsiteY32" fmla="*/ 1504950 h 1504950"/>
                <a:gd name="connsiteX33" fmla="*/ 5263803 w 10131100"/>
                <a:gd name="connsiteY33" fmla="*/ 1504950 h 1504950"/>
                <a:gd name="connsiteX34" fmla="*/ 4601071 w 10131100"/>
                <a:gd name="connsiteY34" fmla="*/ 1504950 h 1504950"/>
                <a:gd name="connsiteX35" fmla="*/ 3842045 w 10131100"/>
                <a:gd name="connsiteY35" fmla="*/ 1504950 h 1504950"/>
                <a:gd name="connsiteX36" fmla="*/ 3083018 w 10131100"/>
                <a:gd name="connsiteY36" fmla="*/ 1504950 h 1504950"/>
                <a:gd name="connsiteX37" fmla="*/ 2420286 w 10131100"/>
                <a:gd name="connsiteY37" fmla="*/ 1504950 h 1504950"/>
                <a:gd name="connsiteX38" fmla="*/ 2142732 w 10131100"/>
                <a:gd name="connsiteY38" fmla="*/ 1504950 h 1504950"/>
                <a:gd name="connsiteX39" fmla="*/ 1672588 w 10131100"/>
                <a:gd name="connsiteY39" fmla="*/ 1504950 h 1504950"/>
                <a:gd name="connsiteX40" fmla="*/ 1298740 w 10131100"/>
                <a:gd name="connsiteY40" fmla="*/ 1504950 h 1504950"/>
                <a:gd name="connsiteX41" fmla="*/ 250830 w 10131100"/>
                <a:gd name="connsiteY41" fmla="*/ 1504950 h 1504950"/>
                <a:gd name="connsiteX42" fmla="*/ 0 w 10131100"/>
                <a:gd name="connsiteY42" fmla="*/ 1254120 h 1504950"/>
                <a:gd name="connsiteX43" fmla="*/ 0 w 10131100"/>
                <a:gd name="connsiteY43" fmla="*/ 782574 h 1504950"/>
                <a:gd name="connsiteX44" fmla="*/ 0 w 10131100"/>
                <a:gd name="connsiteY44" fmla="*/ 25083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31100" h="1504950" fill="none" extrusionOk="0">
                  <a:moveTo>
                    <a:pt x="0" y="250830"/>
                  </a:moveTo>
                  <a:cubicBezTo>
                    <a:pt x="2452" y="128033"/>
                    <a:pt x="107654" y="-26643"/>
                    <a:pt x="250830" y="0"/>
                  </a:cubicBezTo>
                  <a:cubicBezTo>
                    <a:pt x="372455" y="-24100"/>
                    <a:pt x="637390" y="23658"/>
                    <a:pt x="817268" y="0"/>
                  </a:cubicBezTo>
                  <a:cubicBezTo>
                    <a:pt x="997146" y="-23658"/>
                    <a:pt x="1323057" y="29557"/>
                    <a:pt x="1480000" y="0"/>
                  </a:cubicBezTo>
                  <a:cubicBezTo>
                    <a:pt x="1636943" y="-29557"/>
                    <a:pt x="1764077" y="53162"/>
                    <a:pt x="1950143" y="0"/>
                  </a:cubicBezTo>
                  <a:cubicBezTo>
                    <a:pt x="2136209" y="-53162"/>
                    <a:pt x="2151005" y="27321"/>
                    <a:pt x="2227697" y="0"/>
                  </a:cubicBezTo>
                  <a:cubicBezTo>
                    <a:pt x="2304389" y="-27321"/>
                    <a:pt x="2403580" y="32383"/>
                    <a:pt x="2505252" y="0"/>
                  </a:cubicBezTo>
                  <a:cubicBezTo>
                    <a:pt x="2606925" y="-32383"/>
                    <a:pt x="2776348" y="15841"/>
                    <a:pt x="2879101" y="0"/>
                  </a:cubicBezTo>
                  <a:cubicBezTo>
                    <a:pt x="2981854" y="-15841"/>
                    <a:pt x="3296810" y="53229"/>
                    <a:pt x="3638127" y="0"/>
                  </a:cubicBezTo>
                  <a:cubicBezTo>
                    <a:pt x="3979444" y="-53229"/>
                    <a:pt x="3916217" y="16254"/>
                    <a:pt x="4011976" y="0"/>
                  </a:cubicBezTo>
                  <a:cubicBezTo>
                    <a:pt x="4107735" y="-16254"/>
                    <a:pt x="4191056" y="6450"/>
                    <a:pt x="4289530" y="0"/>
                  </a:cubicBezTo>
                  <a:cubicBezTo>
                    <a:pt x="4388004" y="-6450"/>
                    <a:pt x="4478155" y="11921"/>
                    <a:pt x="4567085" y="0"/>
                  </a:cubicBezTo>
                  <a:cubicBezTo>
                    <a:pt x="4656015" y="-11921"/>
                    <a:pt x="4973524" y="35667"/>
                    <a:pt x="5133523" y="0"/>
                  </a:cubicBezTo>
                  <a:cubicBezTo>
                    <a:pt x="5293522" y="-35667"/>
                    <a:pt x="5280261" y="17161"/>
                    <a:pt x="5411077" y="0"/>
                  </a:cubicBezTo>
                  <a:cubicBezTo>
                    <a:pt x="5541893" y="-17161"/>
                    <a:pt x="5783659" y="4455"/>
                    <a:pt x="5977515" y="0"/>
                  </a:cubicBezTo>
                  <a:cubicBezTo>
                    <a:pt x="6171371" y="-4455"/>
                    <a:pt x="6429919" y="18199"/>
                    <a:pt x="6640247" y="0"/>
                  </a:cubicBezTo>
                  <a:cubicBezTo>
                    <a:pt x="6850575" y="-18199"/>
                    <a:pt x="7121041" y="23967"/>
                    <a:pt x="7399273" y="0"/>
                  </a:cubicBezTo>
                  <a:cubicBezTo>
                    <a:pt x="7677505" y="-23967"/>
                    <a:pt x="7836727" y="64531"/>
                    <a:pt x="8062005" y="0"/>
                  </a:cubicBezTo>
                  <a:cubicBezTo>
                    <a:pt x="8287283" y="-64531"/>
                    <a:pt x="8280658" y="28404"/>
                    <a:pt x="8435854" y="0"/>
                  </a:cubicBezTo>
                  <a:cubicBezTo>
                    <a:pt x="8591050" y="-28404"/>
                    <a:pt x="8821341" y="23170"/>
                    <a:pt x="9002292" y="0"/>
                  </a:cubicBezTo>
                  <a:cubicBezTo>
                    <a:pt x="9183243" y="-23170"/>
                    <a:pt x="9542011" y="2158"/>
                    <a:pt x="9880270" y="0"/>
                  </a:cubicBezTo>
                  <a:cubicBezTo>
                    <a:pt x="10017652" y="4997"/>
                    <a:pt x="10110190" y="117639"/>
                    <a:pt x="10131100" y="250830"/>
                  </a:cubicBezTo>
                  <a:cubicBezTo>
                    <a:pt x="10186393" y="381931"/>
                    <a:pt x="10123784" y="642984"/>
                    <a:pt x="10131100" y="742442"/>
                  </a:cubicBezTo>
                  <a:cubicBezTo>
                    <a:pt x="10138416" y="841900"/>
                    <a:pt x="10103014" y="1029301"/>
                    <a:pt x="10131100" y="1254120"/>
                  </a:cubicBezTo>
                  <a:cubicBezTo>
                    <a:pt x="10150040" y="1400090"/>
                    <a:pt x="10014613" y="1503223"/>
                    <a:pt x="9880270" y="1504950"/>
                  </a:cubicBezTo>
                  <a:cubicBezTo>
                    <a:pt x="9781080" y="1530065"/>
                    <a:pt x="9564203" y="1503083"/>
                    <a:pt x="9410127" y="1504950"/>
                  </a:cubicBezTo>
                  <a:cubicBezTo>
                    <a:pt x="9256051" y="1506817"/>
                    <a:pt x="9064026" y="1492621"/>
                    <a:pt x="8843689" y="1504950"/>
                  </a:cubicBezTo>
                  <a:cubicBezTo>
                    <a:pt x="8623352" y="1517279"/>
                    <a:pt x="8473129" y="1461901"/>
                    <a:pt x="8373546" y="1504950"/>
                  </a:cubicBezTo>
                  <a:cubicBezTo>
                    <a:pt x="8273963" y="1547999"/>
                    <a:pt x="7942213" y="1461280"/>
                    <a:pt x="7807108" y="1504950"/>
                  </a:cubicBezTo>
                  <a:cubicBezTo>
                    <a:pt x="7672003" y="1548620"/>
                    <a:pt x="7564954" y="1450404"/>
                    <a:pt x="7336965" y="1504950"/>
                  </a:cubicBezTo>
                  <a:cubicBezTo>
                    <a:pt x="7108976" y="1559496"/>
                    <a:pt x="6972070" y="1456822"/>
                    <a:pt x="6866822" y="1504950"/>
                  </a:cubicBezTo>
                  <a:cubicBezTo>
                    <a:pt x="6761574" y="1553078"/>
                    <a:pt x="6480220" y="1443783"/>
                    <a:pt x="6300384" y="1504950"/>
                  </a:cubicBezTo>
                  <a:cubicBezTo>
                    <a:pt x="6120548" y="1566117"/>
                    <a:pt x="6145395" y="1495747"/>
                    <a:pt x="6022830" y="1504950"/>
                  </a:cubicBezTo>
                  <a:cubicBezTo>
                    <a:pt x="5900265" y="1514153"/>
                    <a:pt x="5537810" y="1452045"/>
                    <a:pt x="5263803" y="1504950"/>
                  </a:cubicBezTo>
                  <a:cubicBezTo>
                    <a:pt x="4989796" y="1557855"/>
                    <a:pt x="4879011" y="1455889"/>
                    <a:pt x="4601071" y="1504950"/>
                  </a:cubicBezTo>
                  <a:cubicBezTo>
                    <a:pt x="4323131" y="1554011"/>
                    <a:pt x="4174414" y="1437199"/>
                    <a:pt x="3842045" y="1504950"/>
                  </a:cubicBezTo>
                  <a:cubicBezTo>
                    <a:pt x="3509676" y="1572701"/>
                    <a:pt x="3238796" y="1439640"/>
                    <a:pt x="3083018" y="1504950"/>
                  </a:cubicBezTo>
                  <a:cubicBezTo>
                    <a:pt x="2927240" y="1570260"/>
                    <a:pt x="2586812" y="1472534"/>
                    <a:pt x="2420286" y="1504950"/>
                  </a:cubicBezTo>
                  <a:cubicBezTo>
                    <a:pt x="2253760" y="1537366"/>
                    <a:pt x="2239707" y="1495709"/>
                    <a:pt x="2142732" y="1504950"/>
                  </a:cubicBezTo>
                  <a:cubicBezTo>
                    <a:pt x="2045757" y="1514191"/>
                    <a:pt x="1802405" y="1484727"/>
                    <a:pt x="1672588" y="1504950"/>
                  </a:cubicBezTo>
                  <a:cubicBezTo>
                    <a:pt x="1542771" y="1525173"/>
                    <a:pt x="1419512" y="1494017"/>
                    <a:pt x="1298740" y="1504950"/>
                  </a:cubicBezTo>
                  <a:cubicBezTo>
                    <a:pt x="1177968" y="1515883"/>
                    <a:pt x="757056" y="1435063"/>
                    <a:pt x="250830" y="1504950"/>
                  </a:cubicBezTo>
                  <a:cubicBezTo>
                    <a:pt x="80850" y="1492127"/>
                    <a:pt x="3983" y="1406097"/>
                    <a:pt x="0" y="1254120"/>
                  </a:cubicBezTo>
                  <a:cubicBezTo>
                    <a:pt x="-19265" y="1076876"/>
                    <a:pt x="40470" y="965755"/>
                    <a:pt x="0" y="782574"/>
                  </a:cubicBezTo>
                  <a:cubicBezTo>
                    <a:pt x="-40470" y="599393"/>
                    <a:pt x="45987" y="411120"/>
                    <a:pt x="0" y="250830"/>
                  </a:cubicBezTo>
                  <a:close/>
                </a:path>
                <a:path w="10131100" h="1504950" stroke="0" extrusionOk="0">
                  <a:moveTo>
                    <a:pt x="0" y="250830"/>
                  </a:moveTo>
                  <a:cubicBezTo>
                    <a:pt x="-5857" y="112877"/>
                    <a:pt x="116100" y="-39353"/>
                    <a:pt x="250830" y="0"/>
                  </a:cubicBezTo>
                  <a:cubicBezTo>
                    <a:pt x="436822" y="-6742"/>
                    <a:pt x="713030" y="52408"/>
                    <a:pt x="913562" y="0"/>
                  </a:cubicBezTo>
                  <a:cubicBezTo>
                    <a:pt x="1114094" y="-52408"/>
                    <a:pt x="1362912" y="28833"/>
                    <a:pt x="1480000" y="0"/>
                  </a:cubicBezTo>
                  <a:cubicBezTo>
                    <a:pt x="1597088" y="-28833"/>
                    <a:pt x="1808473" y="24497"/>
                    <a:pt x="2046437" y="0"/>
                  </a:cubicBezTo>
                  <a:cubicBezTo>
                    <a:pt x="2284401" y="-24497"/>
                    <a:pt x="2326981" y="1782"/>
                    <a:pt x="2516581" y="0"/>
                  </a:cubicBezTo>
                  <a:cubicBezTo>
                    <a:pt x="2706181" y="-1782"/>
                    <a:pt x="2993337" y="27825"/>
                    <a:pt x="3179313" y="0"/>
                  </a:cubicBezTo>
                  <a:cubicBezTo>
                    <a:pt x="3365289" y="-27825"/>
                    <a:pt x="3505563" y="40873"/>
                    <a:pt x="3649456" y="0"/>
                  </a:cubicBezTo>
                  <a:cubicBezTo>
                    <a:pt x="3793349" y="-40873"/>
                    <a:pt x="3897168" y="34309"/>
                    <a:pt x="4023305" y="0"/>
                  </a:cubicBezTo>
                  <a:cubicBezTo>
                    <a:pt x="4149442" y="-34309"/>
                    <a:pt x="4238413" y="43413"/>
                    <a:pt x="4397154" y="0"/>
                  </a:cubicBezTo>
                  <a:cubicBezTo>
                    <a:pt x="4555895" y="-43413"/>
                    <a:pt x="4594727" y="1160"/>
                    <a:pt x="4674708" y="0"/>
                  </a:cubicBezTo>
                  <a:cubicBezTo>
                    <a:pt x="4754689" y="-1160"/>
                    <a:pt x="5093280" y="41659"/>
                    <a:pt x="5241146" y="0"/>
                  </a:cubicBezTo>
                  <a:cubicBezTo>
                    <a:pt x="5389012" y="-41659"/>
                    <a:pt x="5696113" y="76444"/>
                    <a:pt x="5903878" y="0"/>
                  </a:cubicBezTo>
                  <a:cubicBezTo>
                    <a:pt x="6111643" y="-76444"/>
                    <a:pt x="6256063" y="24357"/>
                    <a:pt x="6470315" y="0"/>
                  </a:cubicBezTo>
                  <a:cubicBezTo>
                    <a:pt x="6684567" y="-24357"/>
                    <a:pt x="7063572" y="16759"/>
                    <a:pt x="7229342" y="0"/>
                  </a:cubicBezTo>
                  <a:cubicBezTo>
                    <a:pt x="7395112" y="-16759"/>
                    <a:pt x="7756697" y="35903"/>
                    <a:pt x="7892074" y="0"/>
                  </a:cubicBezTo>
                  <a:cubicBezTo>
                    <a:pt x="8027451" y="-35903"/>
                    <a:pt x="8169109" y="932"/>
                    <a:pt x="8265923" y="0"/>
                  </a:cubicBezTo>
                  <a:cubicBezTo>
                    <a:pt x="8362737" y="-932"/>
                    <a:pt x="8425724" y="16871"/>
                    <a:pt x="8543477" y="0"/>
                  </a:cubicBezTo>
                  <a:cubicBezTo>
                    <a:pt x="8661230" y="-16871"/>
                    <a:pt x="8855261" y="27623"/>
                    <a:pt x="9109915" y="0"/>
                  </a:cubicBezTo>
                  <a:cubicBezTo>
                    <a:pt x="9364569" y="-27623"/>
                    <a:pt x="9256758" y="23031"/>
                    <a:pt x="9387469" y="0"/>
                  </a:cubicBezTo>
                  <a:cubicBezTo>
                    <a:pt x="9518180" y="-23031"/>
                    <a:pt x="9724384" y="27768"/>
                    <a:pt x="9880270" y="0"/>
                  </a:cubicBezTo>
                  <a:cubicBezTo>
                    <a:pt x="10045774" y="16441"/>
                    <a:pt x="10163506" y="129932"/>
                    <a:pt x="10131100" y="250830"/>
                  </a:cubicBezTo>
                  <a:cubicBezTo>
                    <a:pt x="10143733" y="474315"/>
                    <a:pt x="10073741" y="572872"/>
                    <a:pt x="10131100" y="762508"/>
                  </a:cubicBezTo>
                  <a:cubicBezTo>
                    <a:pt x="10188459" y="952144"/>
                    <a:pt x="10092945" y="1100245"/>
                    <a:pt x="10131100" y="1254120"/>
                  </a:cubicBezTo>
                  <a:cubicBezTo>
                    <a:pt x="10146444" y="1408823"/>
                    <a:pt x="10000461" y="1531878"/>
                    <a:pt x="9880270" y="1504950"/>
                  </a:cubicBezTo>
                  <a:cubicBezTo>
                    <a:pt x="9676687" y="1549779"/>
                    <a:pt x="9643413" y="1493925"/>
                    <a:pt x="9410127" y="1504950"/>
                  </a:cubicBezTo>
                  <a:cubicBezTo>
                    <a:pt x="9176841" y="1515975"/>
                    <a:pt x="8978315" y="1472577"/>
                    <a:pt x="8843689" y="1504950"/>
                  </a:cubicBezTo>
                  <a:cubicBezTo>
                    <a:pt x="8709063" y="1537323"/>
                    <a:pt x="8358504" y="1439815"/>
                    <a:pt x="8084663" y="1504950"/>
                  </a:cubicBezTo>
                  <a:cubicBezTo>
                    <a:pt x="7810822" y="1570085"/>
                    <a:pt x="7892857" y="1460192"/>
                    <a:pt x="7710814" y="1504950"/>
                  </a:cubicBezTo>
                  <a:cubicBezTo>
                    <a:pt x="7528771" y="1549708"/>
                    <a:pt x="7367685" y="1450158"/>
                    <a:pt x="7240671" y="1504950"/>
                  </a:cubicBezTo>
                  <a:cubicBezTo>
                    <a:pt x="7113657" y="1559742"/>
                    <a:pt x="6678306" y="1490975"/>
                    <a:pt x="6481644" y="1504950"/>
                  </a:cubicBezTo>
                  <a:cubicBezTo>
                    <a:pt x="6284982" y="1518925"/>
                    <a:pt x="6306870" y="1472960"/>
                    <a:pt x="6204090" y="1504950"/>
                  </a:cubicBezTo>
                  <a:cubicBezTo>
                    <a:pt x="6101310" y="1536940"/>
                    <a:pt x="5739309" y="1466307"/>
                    <a:pt x="5445063" y="1504950"/>
                  </a:cubicBezTo>
                  <a:cubicBezTo>
                    <a:pt x="5150817" y="1543593"/>
                    <a:pt x="5277785" y="1503792"/>
                    <a:pt x="5167509" y="1504950"/>
                  </a:cubicBezTo>
                  <a:cubicBezTo>
                    <a:pt x="5057233" y="1506108"/>
                    <a:pt x="4728518" y="1486031"/>
                    <a:pt x="4408482" y="1504950"/>
                  </a:cubicBezTo>
                  <a:cubicBezTo>
                    <a:pt x="4088446" y="1523869"/>
                    <a:pt x="3935034" y="1452222"/>
                    <a:pt x="3745750" y="1504950"/>
                  </a:cubicBezTo>
                  <a:cubicBezTo>
                    <a:pt x="3556466" y="1557678"/>
                    <a:pt x="3332903" y="1466318"/>
                    <a:pt x="3179313" y="1504950"/>
                  </a:cubicBezTo>
                  <a:cubicBezTo>
                    <a:pt x="3025723" y="1543582"/>
                    <a:pt x="2980983" y="1477891"/>
                    <a:pt x="2805464" y="1504950"/>
                  </a:cubicBezTo>
                  <a:cubicBezTo>
                    <a:pt x="2629945" y="1532009"/>
                    <a:pt x="2543822" y="1459089"/>
                    <a:pt x="2335321" y="1504950"/>
                  </a:cubicBezTo>
                  <a:cubicBezTo>
                    <a:pt x="2126820" y="1550811"/>
                    <a:pt x="1957854" y="1499519"/>
                    <a:pt x="1768883" y="1504950"/>
                  </a:cubicBezTo>
                  <a:cubicBezTo>
                    <a:pt x="1579912" y="1510381"/>
                    <a:pt x="1383233" y="1443813"/>
                    <a:pt x="1106151" y="1504950"/>
                  </a:cubicBezTo>
                  <a:cubicBezTo>
                    <a:pt x="829069" y="1566087"/>
                    <a:pt x="467794" y="1478195"/>
                    <a:pt x="250830" y="1504950"/>
                  </a:cubicBezTo>
                  <a:cubicBezTo>
                    <a:pt x="146869" y="1514183"/>
                    <a:pt x="5897" y="1392287"/>
                    <a:pt x="0" y="1254120"/>
                  </a:cubicBezTo>
                  <a:cubicBezTo>
                    <a:pt x="-46252" y="1098517"/>
                    <a:pt x="18960" y="839955"/>
                    <a:pt x="0" y="732409"/>
                  </a:cubicBezTo>
                  <a:cubicBezTo>
                    <a:pt x="-18960" y="624863"/>
                    <a:pt x="5332" y="476214"/>
                    <a:pt x="0" y="250830"/>
                  </a:cubicBezTo>
                  <a:close/>
                </a:path>
              </a:pathLst>
            </a:custGeom>
            <a:solidFill>
              <a:schemeClr val="tx2">
                <a:lumMod val="20000"/>
                <a:lumOff val="80000"/>
              </a:schemeClr>
            </a:solidFill>
            <a:ln w="38100">
              <a:solidFill>
                <a:srgbClr val="FF0000"/>
              </a:solidFill>
              <a:prstDash val="sysDash"/>
              <a:extLst>
                <a:ext uri="{C807C97D-BFC1-408E-A445-0C87EB9F89A2}">
                  <ask:lineSketchStyleProps xmlns:ask="http://schemas.microsoft.com/office/drawing/2018/sketchyshapes" xmln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ysClr val="windowText" lastClr="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8" name="TextBox 137">
              <a:extLst>
                <a:ext uri="{FF2B5EF4-FFF2-40B4-BE49-F238E27FC236}">
                  <a16:creationId xmlns:a16="http://schemas.microsoft.com/office/drawing/2014/main" id="{D72E6EEF-65D3-415D-90D4-D26F27E71C8E}"/>
                </a:ext>
              </a:extLst>
            </p:cNvPr>
            <p:cNvSpPr txBox="1"/>
            <p:nvPr/>
          </p:nvSpPr>
          <p:spPr>
            <a:xfrm>
              <a:off x="1291687" y="861145"/>
              <a:ext cx="10043515" cy="16516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Khí</a:t>
              </a:r>
              <a:r>
                <a:rPr kumimoji="0" lang="en-US" sz="3200" b="0" i="0" u="none" strike="noStrike" kern="0" cap="none" spc="0" normalizeH="0" noProof="0" dirty="0"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3200" b="0" i="0" u="none" strike="noStrike" kern="0" cap="none" spc="0" normalizeH="0" noProof="0" dirty="0" err="1"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hậu</a:t>
              </a:r>
              <a:r>
                <a:rPr kumimoji="0" lang="en-US" sz="3200" b="0" i="0" u="none" strike="noStrike" kern="0" cap="none" spc="0" normalizeH="0" noProof="0" dirty="0"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3200" b="0" i="0" u="none" strike="noStrike" kern="0" cap="none" spc="0" normalizeH="0" noProof="0" dirty="0" err="1"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phía</a:t>
              </a:r>
              <a:r>
                <a:rPr kumimoji="0" lang="en-US" sz="3200" b="0" i="0" u="none" strike="noStrike" kern="0" cap="none" spc="0" normalizeH="0" noProof="0" dirty="0"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3200" b="0" i="0" u="none" strike="noStrike" kern="0" cap="none" spc="0" normalizeH="0" noProof="0" dirty="0" err="1"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Bắc</a:t>
              </a:r>
              <a:r>
                <a:rPr kumimoji="0" lang="en-US" sz="3200" b="0" i="0" u="none" strike="noStrike" kern="0" cap="none" spc="0" normalizeH="0" noProof="0" dirty="0"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3200" b="0" i="0" u="none" strike="noStrike" kern="0" cap="none" spc="0" normalizeH="0" noProof="0" dirty="0" err="1"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và</a:t>
              </a:r>
              <a:r>
                <a:rPr kumimoji="0" lang="en-US" sz="3200" b="0" i="0" u="none" strike="noStrike" kern="0" cap="none" spc="0" normalizeH="0" noProof="0" dirty="0"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3200" b="0" i="0" u="none" strike="noStrike" kern="0" cap="none" spc="0" normalizeH="0" noProof="0" dirty="0" err="1"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phía</a:t>
              </a:r>
              <a:r>
                <a:rPr kumimoji="0" lang="en-US" sz="3200" b="0" i="0" u="none" strike="noStrike" kern="0" cap="none" spc="0" normalizeH="0" noProof="0" dirty="0"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 Nam </a:t>
              </a:r>
              <a:r>
                <a:rPr kumimoji="0" lang="en-US" sz="3200" b="0" i="0" u="none" strike="noStrike" kern="0" cap="none" spc="0" normalizeH="0" noProof="0" dirty="0" err="1"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của</a:t>
              </a:r>
              <a:r>
                <a:rPr kumimoji="0" lang="en-US" sz="3200" b="0" i="0" u="none" strike="noStrike" kern="0" cap="none" spc="0" normalizeH="0" noProof="0" dirty="0"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 ĐBDH </a:t>
              </a:r>
              <a:r>
                <a:rPr kumimoji="0" lang="en-US" sz="3200" b="0" i="0" u="none" strike="noStrike" kern="0" cap="none" spc="0" normalizeH="0" noProof="0" dirty="0" err="1"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miền</a:t>
              </a:r>
              <a:r>
                <a:rPr kumimoji="0" lang="en-US" sz="3200" b="0" i="0" u="none" strike="noStrike" kern="0" cap="none" spc="0" normalizeH="0" noProof="0" dirty="0"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3200" b="0" i="0" u="none" strike="noStrike" kern="0" cap="none" spc="0" normalizeH="0" noProof="0" dirty="0" err="1"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Trung</a:t>
              </a:r>
              <a:r>
                <a:rPr kumimoji="0" lang="en-US" sz="3200" b="0" i="0" u="none" strike="noStrike" kern="0" cap="none" spc="0" normalizeH="0" noProof="0" dirty="0"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3200" b="0" i="0" u="none" strike="noStrike" kern="0" cap="none" spc="0" normalizeH="0" noProof="0" dirty="0" err="1"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có</a:t>
              </a:r>
              <a:r>
                <a:rPr kumimoji="0" lang="en-US" sz="3200" b="0" i="0" u="none" strike="noStrike" kern="0" cap="none" spc="0" normalizeH="0" noProof="0" dirty="0"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3200" b="0" i="0" u="none" strike="noStrike" kern="0" cap="none" spc="0" normalizeH="0" noProof="0" dirty="0" err="1"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sự</a:t>
              </a:r>
              <a:r>
                <a:rPr kumimoji="0" lang="en-US" sz="3200" b="0" i="0" u="none" strike="noStrike" kern="0" cap="none" spc="0" normalizeH="0" noProof="0" dirty="0"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3200" b="0" i="0" u="none" strike="noStrike" kern="0" cap="none" spc="0" normalizeH="0" noProof="0" dirty="0" err="1"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khác</a:t>
              </a:r>
              <a:r>
                <a:rPr kumimoji="0" lang="en-US" sz="3200" b="0" i="0" u="none" strike="noStrike" kern="0" cap="none" spc="0" normalizeH="0" noProof="0" dirty="0"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3200" b="0" i="0" u="none" strike="noStrike" kern="0" cap="none" spc="0" normalizeH="0" noProof="0" dirty="0" err="1"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nhau</a:t>
              </a:r>
              <a:r>
                <a:rPr kumimoji="0" lang="en-US" sz="3200" b="0" i="0" u="none" strike="noStrike" kern="0" cap="none" spc="0" normalizeH="0" noProof="0" dirty="0"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3200" b="0" i="0" u="none" strike="noStrike" kern="0" cap="none" spc="0" normalizeH="0" noProof="0" dirty="0" err="1"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là</a:t>
              </a:r>
              <a:r>
                <a:rPr kumimoji="0" lang="en-US" sz="3200" b="0" i="0" u="none" strike="noStrike" kern="0" cap="none" spc="0" normalizeH="0" noProof="0" dirty="0"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3200" b="0" i="0" u="none" strike="noStrike" kern="0" cap="none" spc="0" normalizeH="0" noProof="0" dirty="0" err="1"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vì</a:t>
              </a:r>
              <a:r>
                <a:rPr kumimoji="0" lang="en-US" sz="3200" b="0" i="0" u="none" strike="noStrike" kern="0" cap="none" spc="0" normalizeH="0" noProof="0" dirty="0" smtClean="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rPr>
                <a:t>: </a:t>
              </a:r>
              <a:endParaRPr kumimoji="0" lang="en-US" sz="3200" b="0" i="0" u="none" strike="noStrike" kern="0" cap="none" spc="0" normalizeH="0" baseline="0" noProof="0" dirty="0">
                <a:ln>
                  <a:noFill/>
                </a:ln>
                <a:solidFill>
                  <a:schemeClr val="tx2">
                    <a:lumMod val="75000"/>
                  </a:schemeClr>
                </a:solidFill>
                <a:effectLst/>
                <a:uLnTx/>
                <a:uFillTx/>
                <a:latin typeface="#9Slide03 Arima Madurai Black" panose="00000A00000000000000" pitchFamily="2" charset="0"/>
                <a:cs typeface="#9Slide03 Arima Madurai Black" panose="00000A00000000000000" pitchFamily="2" charset="0"/>
                <a:sym typeface="Arial"/>
              </a:endParaRPr>
            </a:p>
          </p:txBody>
        </p:sp>
      </p:grpSp>
      <p:grpSp>
        <p:nvGrpSpPr>
          <p:cNvPr id="2" name="Group 1">
            <a:extLst>
              <a:ext uri="{FF2B5EF4-FFF2-40B4-BE49-F238E27FC236}">
                <a16:creationId xmlns:a16="http://schemas.microsoft.com/office/drawing/2014/main" id="{7B795FD0-1A9C-446F-AB9B-A7AB4365D43D}"/>
              </a:ext>
            </a:extLst>
          </p:cNvPr>
          <p:cNvGrpSpPr/>
          <p:nvPr/>
        </p:nvGrpSpPr>
        <p:grpSpPr>
          <a:xfrm>
            <a:off x="2474006" y="2759685"/>
            <a:ext cx="6940531" cy="903888"/>
            <a:chOff x="2534913" y="2749522"/>
            <a:chExt cx="6940531" cy="903888"/>
          </a:xfrm>
        </p:grpSpPr>
        <p:sp>
          <p:nvSpPr>
            <p:cNvPr id="143" name="Rounded Rectangle 16">
              <a:extLst>
                <a:ext uri="{FF2B5EF4-FFF2-40B4-BE49-F238E27FC236}">
                  <a16:creationId xmlns:a16="http://schemas.microsoft.com/office/drawing/2014/main" id="{F1EB9B43-39E4-465A-8D8A-FB708107A99F}"/>
                </a:ext>
              </a:extLst>
            </p:cNvPr>
            <p:cNvSpPr/>
            <p:nvPr/>
          </p:nvSpPr>
          <p:spPr>
            <a:xfrm>
              <a:off x="2983605" y="2892860"/>
              <a:ext cx="6491839" cy="703012"/>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Núi</a:t>
              </a:r>
              <a:r>
                <a:rPr kumimoji="0" lang="en-US" sz="3200" b="0" i="0" u="none" strike="noStrike" kern="0" cap="none" spc="0" normalizeH="0" noProof="0" dirty="0"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3200" b="0" i="0" u="none" strike="noStrike" kern="0" cap="none" spc="0" normalizeH="0" noProof="0" dirty="0" err="1"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lan</a:t>
              </a:r>
              <a:r>
                <a:rPr kumimoji="0" lang="en-US" sz="3200" b="0" i="0" u="none" strike="noStrike" kern="0" cap="none" spc="0" normalizeH="0" noProof="0" dirty="0"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3200" b="0" i="0" u="none" strike="noStrike" kern="0" cap="none" spc="0" normalizeH="0" noProof="0" dirty="0" err="1"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ra</a:t>
              </a:r>
              <a:r>
                <a:rPr kumimoji="0" lang="en-US" sz="3200" b="0" i="0" u="none" strike="noStrike" kern="0" cap="none" spc="0" normalizeH="0" noProof="0" dirty="0"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3200" b="0" i="0" u="none" strike="noStrike" kern="0" cap="none" spc="0" normalizeH="0" noProof="0" dirty="0" err="1"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sát</a:t>
              </a:r>
              <a:r>
                <a:rPr kumimoji="0" lang="en-US" sz="3200" b="0" i="0" u="none" strike="noStrike" kern="0" cap="none" spc="0" normalizeH="0" noProof="0" dirty="0"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3200" b="0" i="0" u="none" strike="noStrike" kern="0" cap="none" spc="0" normalizeH="0" noProof="0" dirty="0" err="1"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biển</a:t>
              </a:r>
              <a:endParaRPr kumimoji="0" lang="en-US" sz="3200" b="0" i="0" u="none" strike="noStrike" kern="0" cap="none" spc="0" normalizeH="0" baseline="0" noProof="0" dirty="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nvGrpSpPr>
            <p:cNvPr id="184" name="Google Shape;766;p25">
              <a:extLst>
                <a:ext uri="{FF2B5EF4-FFF2-40B4-BE49-F238E27FC236}">
                  <a16:creationId xmlns:a16="http://schemas.microsoft.com/office/drawing/2014/main" id="{97280F94-25E9-400D-B2F0-D9DE7369EE14}"/>
                </a:ext>
              </a:extLst>
            </p:cNvPr>
            <p:cNvGrpSpPr/>
            <p:nvPr/>
          </p:nvGrpSpPr>
          <p:grpSpPr>
            <a:xfrm>
              <a:off x="2534913" y="2749522"/>
              <a:ext cx="809298" cy="903888"/>
              <a:chOff x="3688121" y="2981594"/>
              <a:chExt cx="3319085" cy="3319078"/>
            </a:xfrm>
          </p:grpSpPr>
          <p:sp>
            <p:nvSpPr>
              <p:cNvPr id="185" name="Google Shape;767;p25">
                <a:extLst>
                  <a:ext uri="{FF2B5EF4-FFF2-40B4-BE49-F238E27FC236}">
                    <a16:creationId xmlns:a16="http://schemas.microsoft.com/office/drawing/2014/main" id="{3BF624FB-D36E-4D38-9D20-B3E1C2B788FE}"/>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86" name="Google Shape;768;p25">
                <a:extLst>
                  <a:ext uri="{FF2B5EF4-FFF2-40B4-BE49-F238E27FC236}">
                    <a16:creationId xmlns:a16="http://schemas.microsoft.com/office/drawing/2014/main" id="{2AA904A7-EFE5-45B8-91A2-328624A668D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187" name="Google Shape;769;p25">
                <a:extLst>
                  <a:ext uri="{FF2B5EF4-FFF2-40B4-BE49-F238E27FC236}">
                    <a16:creationId xmlns:a16="http://schemas.microsoft.com/office/drawing/2014/main" id="{4C5A3424-2C14-4335-8C67-D5AC186F5DB1}"/>
                  </a:ext>
                </a:extLst>
              </p:cNvPr>
              <p:cNvGrpSpPr/>
              <p:nvPr/>
            </p:nvGrpSpPr>
            <p:grpSpPr>
              <a:xfrm>
                <a:off x="3772727" y="3222908"/>
                <a:ext cx="1113024" cy="1160787"/>
                <a:chOff x="6515927" y="3100079"/>
                <a:chExt cx="1113024" cy="1160787"/>
              </a:xfrm>
            </p:grpSpPr>
            <p:sp>
              <p:nvSpPr>
                <p:cNvPr id="195" name="Google Shape;770;p25">
                  <a:extLst>
                    <a:ext uri="{FF2B5EF4-FFF2-40B4-BE49-F238E27FC236}">
                      <a16:creationId xmlns:a16="http://schemas.microsoft.com/office/drawing/2014/main" id="{12B62038-21E6-4BAF-AF4A-8FBAFFE7D66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6" name="Google Shape;771;p25">
                  <a:extLst>
                    <a:ext uri="{FF2B5EF4-FFF2-40B4-BE49-F238E27FC236}">
                      <a16:creationId xmlns:a16="http://schemas.microsoft.com/office/drawing/2014/main" id="{6B0344D3-C721-465A-9786-85D61F4D91FA}"/>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188" name="Google Shape;772;p25">
                <a:extLst>
                  <a:ext uri="{FF2B5EF4-FFF2-40B4-BE49-F238E27FC236}">
                    <a16:creationId xmlns:a16="http://schemas.microsoft.com/office/drawing/2014/main" id="{988DC9A5-3C55-4D31-B028-65589AB7512E}"/>
                  </a:ext>
                </a:extLst>
              </p:cNvPr>
              <p:cNvGrpSpPr/>
              <p:nvPr/>
            </p:nvGrpSpPr>
            <p:grpSpPr>
              <a:xfrm>
                <a:off x="5805957" y="3222908"/>
                <a:ext cx="1113021" cy="1160787"/>
                <a:chOff x="8549157" y="3100079"/>
                <a:chExt cx="1113021" cy="1160787"/>
              </a:xfrm>
            </p:grpSpPr>
            <p:sp>
              <p:nvSpPr>
                <p:cNvPr id="193" name="Google Shape;773;p25">
                  <a:extLst>
                    <a:ext uri="{FF2B5EF4-FFF2-40B4-BE49-F238E27FC236}">
                      <a16:creationId xmlns:a16="http://schemas.microsoft.com/office/drawing/2014/main" id="{701A75D7-0D5A-4E99-8F15-52F848D3F05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4" name="Google Shape;774;p25">
                  <a:extLst>
                    <a:ext uri="{FF2B5EF4-FFF2-40B4-BE49-F238E27FC236}">
                      <a16:creationId xmlns:a16="http://schemas.microsoft.com/office/drawing/2014/main" id="{94B00D2F-0CA6-4AAF-B799-3E9C8E324C1E}"/>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189" name="Google Shape;775;p25">
                <a:extLst>
                  <a:ext uri="{FF2B5EF4-FFF2-40B4-BE49-F238E27FC236}">
                    <a16:creationId xmlns:a16="http://schemas.microsoft.com/office/drawing/2014/main" id="{A6412B5D-2C7A-4E49-99EA-E5A671D6CB0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0" name="Google Shape;776;p25">
                <a:extLst>
                  <a:ext uri="{FF2B5EF4-FFF2-40B4-BE49-F238E27FC236}">
                    <a16:creationId xmlns:a16="http://schemas.microsoft.com/office/drawing/2014/main" id="{F566D92F-D02E-4DF6-AAD0-02810B60CE63}"/>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1" name="Google Shape;777;p25">
                <a:extLst>
                  <a:ext uri="{FF2B5EF4-FFF2-40B4-BE49-F238E27FC236}">
                    <a16:creationId xmlns:a16="http://schemas.microsoft.com/office/drawing/2014/main" id="{64B14CA4-DE36-4A5E-BB4C-37058FAFD02A}"/>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2" name="Google Shape;778;p25">
                <a:extLst>
                  <a:ext uri="{FF2B5EF4-FFF2-40B4-BE49-F238E27FC236}">
                    <a16:creationId xmlns:a16="http://schemas.microsoft.com/office/drawing/2014/main" id="{E194410E-E70A-4D0E-8C51-8A6151E354B6}"/>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grpSp>
        <p:nvGrpSpPr>
          <p:cNvPr id="5" name="Group 4">
            <a:extLst>
              <a:ext uri="{FF2B5EF4-FFF2-40B4-BE49-F238E27FC236}">
                <a16:creationId xmlns:a16="http://schemas.microsoft.com/office/drawing/2014/main" id="{6BC2A907-FCC6-4C0C-A80A-1462FC277B4B}"/>
              </a:ext>
            </a:extLst>
          </p:cNvPr>
          <p:cNvGrpSpPr/>
          <p:nvPr/>
        </p:nvGrpSpPr>
        <p:grpSpPr>
          <a:xfrm>
            <a:off x="2478247" y="3920540"/>
            <a:ext cx="6973288" cy="1110118"/>
            <a:chOff x="2478247" y="3920540"/>
            <a:chExt cx="6973288" cy="1110118"/>
          </a:xfrm>
        </p:grpSpPr>
        <p:sp>
          <p:nvSpPr>
            <p:cNvPr id="147" name="Rounded Rectangle 18">
              <a:extLst>
                <a:ext uri="{FF2B5EF4-FFF2-40B4-BE49-F238E27FC236}">
                  <a16:creationId xmlns:a16="http://schemas.microsoft.com/office/drawing/2014/main" id="{3FD77AC1-2778-4BC8-B194-779866A525F1}"/>
                </a:ext>
              </a:extLst>
            </p:cNvPr>
            <p:cNvSpPr/>
            <p:nvPr/>
          </p:nvSpPr>
          <p:spPr>
            <a:xfrm>
              <a:off x="2948209" y="3920540"/>
              <a:ext cx="6503326" cy="1110118"/>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dirty="0"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ĐBDH </a:t>
              </a:r>
              <a:r>
                <a:rPr lang="en-US" sz="3200" kern="0" dirty="0" err="1"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miền</a:t>
              </a:r>
              <a:r>
                <a:rPr lang="en-US" sz="3200" kern="0" dirty="0"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 </a:t>
              </a:r>
              <a:r>
                <a:rPr lang="en-US" sz="3200" kern="0" dirty="0" err="1"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trung</a:t>
              </a:r>
              <a:r>
                <a:rPr lang="en-US" sz="3200" kern="0" dirty="0"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 </a:t>
              </a:r>
              <a:r>
                <a:rPr lang="en-US" sz="3200" kern="0" dirty="0" err="1"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có</a:t>
              </a:r>
              <a:r>
                <a:rPr lang="en-US" sz="3200" kern="0" dirty="0"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 </a:t>
              </a:r>
              <a:r>
                <a:rPr lang="en-US" sz="3200" kern="0" dirty="0" err="1"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diện</a:t>
              </a:r>
              <a:r>
                <a:rPr lang="en-US" sz="3200" kern="0" dirty="0"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 </a:t>
              </a:r>
              <a:r>
                <a:rPr lang="en-US" sz="3200" kern="0" dirty="0" err="1"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tích</a:t>
              </a:r>
              <a:r>
                <a:rPr lang="en-US" sz="3200" kern="0" dirty="0"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dirty="0" err="1"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trải</a:t>
              </a:r>
              <a:r>
                <a:rPr lang="en-US" sz="3200" kern="0" dirty="0"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 </a:t>
              </a:r>
              <a:r>
                <a:rPr lang="en-US" sz="3200" kern="0" dirty="0" err="1" smtClean="0">
                  <a:solidFill>
                    <a:srgbClr val="FFFBF8">
                      <a:lumMod val="10000"/>
                    </a:srgbClr>
                  </a:solidFill>
                  <a:latin typeface="#9Slide03 Arima Madurai Black" panose="00000A00000000000000" pitchFamily="2" charset="0"/>
                  <a:cs typeface="#9Slide03 Arima Madurai Black" panose="00000A00000000000000" pitchFamily="2" charset="0"/>
                  <a:sym typeface="Arial"/>
                </a:rPr>
                <a:t>dài</a:t>
              </a:r>
              <a:endParaRPr kumimoji="0" lang="en-US" sz="3200" b="0" i="0" u="none" strike="noStrike" kern="0" cap="none" spc="0" normalizeH="0" baseline="0" noProof="0" dirty="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nvGrpSpPr>
            <p:cNvPr id="197" name="Google Shape;766;p25">
              <a:extLst>
                <a:ext uri="{FF2B5EF4-FFF2-40B4-BE49-F238E27FC236}">
                  <a16:creationId xmlns:a16="http://schemas.microsoft.com/office/drawing/2014/main" id="{4AF6FC7E-50DD-43A4-9BFF-9CC6D5D54675}"/>
                </a:ext>
              </a:extLst>
            </p:cNvPr>
            <p:cNvGrpSpPr/>
            <p:nvPr/>
          </p:nvGrpSpPr>
          <p:grpSpPr>
            <a:xfrm>
              <a:off x="2478247" y="3927464"/>
              <a:ext cx="809298" cy="903888"/>
              <a:chOff x="3688121" y="2981594"/>
              <a:chExt cx="3319085" cy="3319078"/>
            </a:xfrm>
          </p:grpSpPr>
          <p:sp>
            <p:nvSpPr>
              <p:cNvPr id="198" name="Google Shape;767;p25">
                <a:extLst>
                  <a:ext uri="{FF2B5EF4-FFF2-40B4-BE49-F238E27FC236}">
                    <a16:creationId xmlns:a16="http://schemas.microsoft.com/office/drawing/2014/main" id="{4F6BB31C-9A18-4403-8730-D6CF918A85B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9" name="Google Shape;768;p25">
                <a:extLst>
                  <a:ext uri="{FF2B5EF4-FFF2-40B4-BE49-F238E27FC236}">
                    <a16:creationId xmlns:a16="http://schemas.microsoft.com/office/drawing/2014/main" id="{56445E16-9670-47C7-BE2C-04979BA6447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200" name="Google Shape;769;p25">
                <a:extLst>
                  <a:ext uri="{FF2B5EF4-FFF2-40B4-BE49-F238E27FC236}">
                    <a16:creationId xmlns:a16="http://schemas.microsoft.com/office/drawing/2014/main" id="{60DE6B3A-6CA6-49BC-940B-5F1267D7F9DD}"/>
                  </a:ext>
                </a:extLst>
              </p:cNvPr>
              <p:cNvGrpSpPr/>
              <p:nvPr/>
            </p:nvGrpSpPr>
            <p:grpSpPr>
              <a:xfrm>
                <a:off x="3772727" y="3222908"/>
                <a:ext cx="1113024" cy="1160787"/>
                <a:chOff x="6515927" y="3100079"/>
                <a:chExt cx="1113024" cy="1160787"/>
              </a:xfrm>
            </p:grpSpPr>
            <p:sp>
              <p:nvSpPr>
                <p:cNvPr id="208" name="Google Shape;770;p25">
                  <a:extLst>
                    <a:ext uri="{FF2B5EF4-FFF2-40B4-BE49-F238E27FC236}">
                      <a16:creationId xmlns:a16="http://schemas.microsoft.com/office/drawing/2014/main" id="{217FFFC1-13FE-4D0E-BA99-A798F0A84E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9" name="Google Shape;771;p25">
                  <a:extLst>
                    <a:ext uri="{FF2B5EF4-FFF2-40B4-BE49-F238E27FC236}">
                      <a16:creationId xmlns:a16="http://schemas.microsoft.com/office/drawing/2014/main" id="{3A83AD69-F0FB-4397-8E31-88804C232894}"/>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201" name="Google Shape;772;p25">
                <a:extLst>
                  <a:ext uri="{FF2B5EF4-FFF2-40B4-BE49-F238E27FC236}">
                    <a16:creationId xmlns:a16="http://schemas.microsoft.com/office/drawing/2014/main" id="{197EF249-52C0-40AE-A825-7D63ABEC8B40}"/>
                  </a:ext>
                </a:extLst>
              </p:cNvPr>
              <p:cNvGrpSpPr/>
              <p:nvPr/>
            </p:nvGrpSpPr>
            <p:grpSpPr>
              <a:xfrm>
                <a:off x="5805957" y="3222908"/>
                <a:ext cx="1113021" cy="1160787"/>
                <a:chOff x="8549157" y="3100079"/>
                <a:chExt cx="1113021" cy="1160787"/>
              </a:xfrm>
            </p:grpSpPr>
            <p:sp>
              <p:nvSpPr>
                <p:cNvPr id="206" name="Google Shape;773;p25">
                  <a:extLst>
                    <a:ext uri="{FF2B5EF4-FFF2-40B4-BE49-F238E27FC236}">
                      <a16:creationId xmlns:a16="http://schemas.microsoft.com/office/drawing/2014/main" id="{49656609-0EB8-4645-8832-F161EAFC8610}"/>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7" name="Google Shape;774;p25">
                  <a:extLst>
                    <a:ext uri="{FF2B5EF4-FFF2-40B4-BE49-F238E27FC236}">
                      <a16:creationId xmlns:a16="http://schemas.microsoft.com/office/drawing/2014/main" id="{7FACF12D-7E3A-47BA-8625-3B869BB1BA01}"/>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202" name="Google Shape;775;p25">
                <a:extLst>
                  <a:ext uri="{FF2B5EF4-FFF2-40B4-BE49-F238E27FC236}">
                    <a16:creationId xmlns:a16="http://schemas.microsoft.com/office/drawing/2014/main" id="{9046E1DB-081B-48A0-B9B5-48938950926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3" name="Google Shape;776;p25">
                <a:extLst>
                  <a:ext uri="{FF2B5EF4-FFF2-40B4-BE49-F238E27FC236}">
                    <a16:creationId xmlns:a16="http://schemas.microsoft.com/office/drawing/2014/main" id="{A66B809A-8225-4F24-9591-EE5E4EA8CB8F}"/>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4" name="Google Shape;777;p25">
                <a:extLst>
                  <a:ext uri="{FF2B5EF4-FFF2-40B4-BE49-F238E27FC236}">
                    <a16:creationId xmlns:a16="http://schemas.microsoft.com/office/drawing/2014/main" id="{A539FFD4-1A71-485C-9AF6-4FCAE12B507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5" name="Google Shape;778;p25">
                <a:extLst>
                  <a:ext uri="{FF2B5EF4-FFF2-40B4-BE49-F238E27FC236}">
                    <a16:creationId xmlns:a16="http://schemas.microsoft.com/office/drawing/2014/main" id="{640A4AF2-6DF9-47B4-ADD0-592932553B5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grpSp>
        <p:nvGrpSpPr>
          <p:cNvPr id="6" name="Group 5">
            <a:extLst>
              <a:ext uri="{FF2B5EF4-FFF2-40B4-BE49-F238E27FC236}">
                <a16:creationId xmlns:a16="http://schemas.microsoft.com/office/drawing/2014/main" id="{1610AF47-4B6B-4AB2-BBFC-F9277D2E8594}"/>
              </a:ext>
            </a:extLst>
          </p:cNvPr>
          <p:cNvGrpSpPr/>
          <p:nvPr/>
        </p:nvGrpSpPr>
        <p:grpSpPr>
          <a:xfrm>
            <a:off x="2500562" y="5157035"/>
            <a:ext cx="6937953" cy="1284165"/>
            <a:chOff x="2500562" y="5157035"/>
            <a:chExt cx="6937953" cy="1284165"/>
          </a:xfrm>
        </p:grpSpPr>
        <p:sp>
          <p:nvSpPr>
            <p:cNvPr id="151" name="Rounded Rectangle 21">
              <a:extLst>
                <a:ext uri="{FF2B5EF4-FFF2-40B4-BE49-F238E27FC236}">
                  <a16:creationId xmlns:a16="http://schemas.microsoft.com/office/drawing/2014/main" id="{D3E8BF2D-073E-4919-9602-501B70304FEE}"/>
                </a:ext>
              </a:extLst>
            </p:cNvPr>
            <p:cNvSpPr/>
            <p:nvPr/>
          </p:nvSpPr>
          <p:spPr>
            <a:xfrm>
              <a:off x="2978248" y="5241663"/>
              <a:ext cx="6460267" cy="1199537"/>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Dãy</a:t>
              </a:r>
              <a:r>
                <a:rPr kumimoji="0" lang="en-US" sz="3200" b="0" i="0" u="none" strike="noStrike" kern="0" cap="none" spc="0" normalizeH="0" noProof="0" dirty="0"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3200" b="0" i="0" u="none" strike="noStrike" kern="0" cap="none" spc="0" normalizeH="0" noProof="0" dirty="0" err="1"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núi</a:t>
              </a:r>
              <a:r>
                <a:rPr kumimoji="0" lang="en-US" sz="3200" b="0" i="0" u="none" strike="noStrike" kern="0" cap="none" spc="0" normalizeH="0" noProof="0" dirty="0"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3200" b="0" i="0" u="none" strike="noStrike" kern="0" cap="none" spc="0" normalizeH="0" noProof="0" dirty="0" err="1"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Bạch</a:t>
              </a:r>
              <a:r>
                <a:rPr kumimoji="0" lang="en-US" sz="3200" b="0" i="0" u="none" strike="noStrike" kern="0" cap="none" spc="0" normalizeH="0" noProof="0" dirty="0"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3200" b="0" i="0" u="none" strike="noStrike" kern="0" cap="none" spc="0" normalizeH="0" noProof="0" dirty="0" err="1"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Mã</a:t>
              </a:r>
              <a:r>
                <a:rPr kumimoji="0" lang="en-US" sz="3200" b="0" i="0" u="none" strike="noStrike" kern="0" cap="none" spc="0" normalizeH="0" noProof="0" dirty="0"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3200" b="0" i="0" u="none" strike="noStrike" kern="0" cap="none" spc="0" normalizeH="0" noProof="0" dirty="0" err="1"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kéo</a:t>
              </a:r>
              <a:r>
                <a:rPr kumimoji="0" lang="en-US" sz="3200" b="0" i="0" u="none" strike="noStrike" kern="0" cap="none" spc="0" normalizeH="0" noProof="0" dirty="0"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3200" b="0" i="0" u="none" strike="noStrike" kern="0" cap="none" spc="0" normalizeH="0" noProof="0" dirty="0" err="1"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dài</a:t>
              </a:r>
              <a:r>
                <a:rPr kumimoji="0" lang="en-US" sz="3200" b="0" i="0" u="none" strike="noStrike" kern="0" cap="none" spc="0" normalizeH="0" noProof="0" dirty="0"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3200" b="0" i="0" u="none" strike="noStrike" kern="0" cap="none" spc="0" normalizeH="0" noProof="0" dirty="0" err="1"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ra</a:t>
              </a:r>
              <a:r>
                <a:rPr kumimoji="0" lang="en-US" sz="3200" b="0" i="0" u="none" strike="noStrike" kern="0" cap="none" spc="0" normalizeH="0" noProof="0" dirty="0"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noProof="0" dirty="0" err="1"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đến</a:t>
              </a:r>
              <a:r>
                <a:rPr kumimoji="0" lang="en-US" sz="3200" b="0" i="0" u="none" strike="noStrike" kern="0" cap="none" spc="0" normalizeH="0" noProof="0" dirty="0"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3200" b="0" i="0" u="none" strike="noStrike" kern="0" cap="none" spc="0" normalizeH="0" noProof="0" dirty="0" err="1" smtClean="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rPr>
                <a:t>biển</a:t>
              </a:r>
              <a:endParaRPr kumimoji="0" lang="en-US" sz="3200" b="0" i="0" u="none" strike="noStrike" kern="0" cap="none" spc="0" normalizeH="0" baseline="0" noProof="0" dirty="0">
                <a:ln>
                  <a:noFill/>
                </a:ln>
                <a:solidFill>
                  <a:srgbClr val="FFFBF8">
                    <a:lumMod val="10000"/>
                  </a:srgbClr>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nvGrpSpPr>
            <p:cNvPr id="210" name="Google Shape;766;p25">
              <a:extLst>
                <a:ext uri="{FF2B5EF4-FFF2-40B4-BE49-F238E27FC236}">
                  <a16:creationId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211" name="Google Shape;767;p25">
                <a:extLst>
                  <a:ext uri="{FF2B5EF4-FFF2-40B4-BE49-F238E27FC236}">
                    <a16:creationId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2" name="Google Shape;768;p25">
                <a:extLst>
                  <a:ext uri="{FF2B5EF4-FFF2-40B4-BE49-F238E27FC236}">
                    <a16:creationId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213" name="Google Shape;769;p25">
                <a:extLst>
                  <a:ext uri="{FF2B5EF4-FFF2-40B4-BE49-F238E27FC236}">
                    <a16:creationId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221" name="Google Shape;770;p25">
                  <a:extLst>
                    <a:ext uri="{FF2B5EF4-FFF2-40B4-BE49-F238E27FC236}">
                      <a16:creationId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22" name="Google Shape;771;p25">
                  <a:extLst>
                    <a:ext uri="{FF2B5EF4-FFF2-40B4-BE49-F238E27FC236}">
                      <a16:creationId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214" name="Google Shape;772;p25">
                <a:extLst>
                  <a:ext uri="{FF2B5EF4-FFF2-40B4-BE49-F238E27FC236}">
                    <a16:creationId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219" name="Google Shape;773;p25">
                  <a:extLst>
                    <a:ext uri="{FF2B5EF4-FFF2-40B4-BE49-F238E27FC236}">
                      <a16:creationId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20" name="Google Shape;774;p25">
                  <a:extLst>
                    <a:ext uri="{FF2B5EF4-FFF2-40B4-BE49-F238E27FC236}">
                      <a16:creationId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215" name="Google Shape;775;p25">
                <a:extLst>
                  <a:ext uri="{FF2B5EF4-FFF2-40B4-BE49-F238E27FC236}">
                    <a16:creationId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6" name="Google Shape;776;p25">
                <a:extLst>
                  <a:ext uri="{FF2B5EF4-FFF2-40B4-BE49-F238E27FC236}">
                    <a16:creationId xmlns:a16="http://schemas.microsoft.com/office/drawing/2014/main" id="{0A0BB110-D665-4480-B4A5-C3E9B22E86E2}"/>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7" name="Google Shape;777;p25">
                <a:extLst>
                  <a:ext uri="{FF2B5EF4-FFF2-40B4-BE49-F238E27FC236}">
                    <a16:creationId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8" name="Google Shape;778;p25">
                <a:extLst>
                  <a:ext uri="{FF2B5EF4-FFF2-40B4-BE49-F238E27FC236}">
                    <a16:creationId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pic>
        <p:nvPicPr>
          <p:cNvPr id="236" name="Picture 235">
            <a:extLst>
              <a:ext uri="{FF2B5EF4-FFF2-40B4-BE49-F238E27FC236}">
                <a16:creationId xmlns:a16="http://schemas.microsoft.com/office/drawing/2014/main" id="{6D991518-308F-49DD-9757-7695438C6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9654" y="5323916"/>
            <a:ext cx="1154344" cy="861550"/>
          </a:xfrm>
          <a:prstGeom prst="rect">
            <a:avLst/>
          </a:prstGeom>
        </p:spPr>
      </p:pic>
      <p:pic>
        <p:nvPicPr>
          <p:cNvPr id="237" name="Picture 236">
            <a:extLst>
              <a:ext uri="{FF2B5EF4-FFF2-40B4-BE49-F238E27FC236}">
                <a16:creationId xmlns:a16="http://schemas.microsoft.com/office/drawing/2014/main" id="{410EC613-E137-4070-A5B2-A2F7A1DCF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0186" y="2870352"/>
            <a:ext cx="728696" cy="723838"/>
          </a:xfrm>
          <a:prstGeom prst="rect">
            <a:avLst/>
          </a:prstGeom>
        </p:spPr>
      </p:pic>
      <p:pic>
        <p:nvPicPr>
          <p:cNvPr id="239" name="Picture 238">
            <a:extLst>
              <a:ext uri="{FF2B5EF4-FFF2-40B4-BE49-F238E27FC236}">
                <a16:creationId xmlns:a16="http://schemas.microsoft.com/office/drawing/2014/main" id="{7D85C07F-E9EB-4A55-8333-B9B2DF45A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39682" y="4016348"/>
            <a:ext cx="728696" cy="723838"/>
          </a:xfrm>
          <a:prstGeom prst="rect">
            <a:avLst/>
          </a:prstGeom>
        </p:spPr>
      </p:pic>
      <p:pic>
        <p:nvPicPr>
          <p:cNvPr id="242" name="Am-thanh-tra-loi-sai-www_nhacchuongvui_com">
            <a:hlinkClick r:id="" action="ppaction://media"/>
            <a:extLst>
              <a:ext uri="{FF2B5EF4-FFF2-40B4-BE49-F238E27FC236}">
                <a16:creationId xmlns:a16="http://schemas.microsoft.com/office/drawing/2014/main" id="{6CCE492F-5E0E-423E-BD69-AC93B20A6B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43" name="Am-thanh-tra-loi-sai-www_nhacchuongvui_com">
            <a:hlinkClick r:id="" action="ppaction://media"/>
            <a:extLst>
              <a:ext uri="{FF2B5EF4-FFF2-40B4-BE49-F238E27FC236}">
                <a16:creationId xmlns:a16="http://schemas.microsoft.com/office/drawing/2014/main" id="{B79298B8-7B1C-4234-BAEC-6F8595C0E6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44" name="Am-thanh-tra-loi-sai-www_nhacchuongvui_com">
            <a:hlinkClick r:id="" action="ppaction://media"/>
            <a:extLst>
              <a:ext uri="{FF2B5EF4-FFF2-40B4-BE49-F238E27FC236}">
                <a16:creationId xmlns:a16="http://schemas.microsoft.com/office/drawing/2014/main" id="{48264472-996E-4807-9C30-54AAB62A9A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45" name="Am-thanh-tra-loi-sai-www_nhacchuongvui_com">
            <a:hlinkClick r:id="" action="ppaction://media"/>
            <a:extLst>
              <a:ext uri="{FF2B5EF4-FFF2-40B4-BE49-F238E27FC236}">
                <a16:creationId xmlns:a16="http://schemas.microsoft.com/office/drawing/2014/main" id="{DB3B70C2-CEE9-4473-BD5E-96ACB097698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5299688"/>
            <a:ext cx="487363" cy="487363"/>
          </a:xfrm>
          <a:prstGeom prst="rect">
            <a:avLst/>
          </a:prstGeom>
        </p:spPr>
      </p:pic>
      <p:pic>
        <p:nvPicPr>
          <p:cNvPr id="246" name="Am-thanh-tra-loi-dung-www_nhacchuongvui_com">
            <a:hlinkClick r:id="" action="ppaction://media"/>
            <a:extLst>
              <a:ext uri="{FF2B5EF4-FFF2-40B4-BE49-F238E27FC236}">
                <a16:creationId xmlns:a16="http://schemas.microsoft.com/office/drawing/2014/main" id="{C367842E-8FEF-4038-9E43-3D621E8EAF2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43342" y="5983423"/>
            <a:ext cx="487363" cy="487363"/>
          </a:xfrm>
          <a:prstGeom prst="rect">
            <a:avLst/>
          </a:prstGeom>
        </p:spPr>
      </p:pic>
      <p:pic>
        <p:nvPicPr>
          <p:cNvPr id="247" name="图片 4">
            <a:extLst>
              <a:ext uri="{FF2B5EF4-FFF2-40B4-BE49-F238E27FC236}">
                <a16:creationId xmlns:a16="http://schemas.microsoft.com/office/drawing/2014/main" id="{2586AED1-90C7-4F2C-89A4-DF888594B67D}"/>
              </a:ext>
            </a:extLst>
          </p:cNvPr>
          <p:cNvPicPr>
            <a:picLocks noChangeAspect="1"/>
          </p:cNvPicPr>
          <p:nvPr/>
        </p:nvPicPr>
        <p:blipFill>
          <a:blip r:embed="rId9"/>
          <a:stretch>
            <a:fillRect/>
          </a:stretch>
        </p:blipFill>
        <p:spPr>
          <a:xfrm flipH="1">
            <a:off x="-272528" y="3776197"/>
            <a:ext cx="2745295" cy="3139659"/>
          </a:xfrm>
          <a:prstGeom prst="rect">
            <a:avLst/>
          </a:prstGeom>
        </p:spPr>
      </p:pic>
    </p:spTree>
    <p:extLst>
      <p:ext uri="{BB962C8B-B14F-4D97-AF65-F5344CB8AC3E}">
        <p14:creationId xmlns:p14="http://schemas.microsoft.com/office/powerpoint/2010/main" val="186953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dissolve">
                                      <p:cBhvr>
                                        <p:cTn id="7" dur="500"/>
                                        <p:tgtEl>
                                          <p:spTgt spid="247"/>
                                        </p:tgtEl>
                                      </p:cBhvr>
                                    </p:animEffect>
                                  </p:childTnLst>
                                </p:cTn>
                              </p:par>
                              <p:par>
                                <p:cTn id="8" presetID="2" presetClass="entr" presetSubtype="9"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 calcmode="lin" valueType="num">
                                      <p:cBhvr additive="base">
                                        <p:cTn id="10" dur="500" fill="hold"/>
                                        <p:tgtEl>
                                          <p:spTgt spid="136"/>
                                        </p:tgtEl>
                                        <p:attrNameLst>
                                          <p:attrName>ppt_x</p:attrName>
                                        </p:attrNameLst>
                                      </p:cBhvr>
                                      <p:tavLst>
                                        <p:tav tm="0">
                                          <p:val>
                                            <p:strVal val="0-#ppt_w/2"/>
                                          </p:val>
                                        </p:tav>
                                        <p:tav tm="100000">
                                          <p:val>
                                            <p:strVal val="#ppt_x"/>
                                          </p:val>
                                        </p:tav>
                                      </p:tavLst>
                                    </p:anim>
                                    <p:anim calcmode="lin" valueType="num">
                                      <p:cBhvr additive="base">
                                        <p:cTn id="11" dur="500" fill="hold"/>
                                        <p:tgtEl>
                                          <p:spTgt spid="136"/>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8150" fill="hold"/>
                                        <p:tgtEl>
                                          <p:spTgt spid="244"/>
                                        </p:tgtEl>
                                      </p:cBhvr>
                                    </p:cmd>
                                  </p:childTnLst>
                                </p:cTn>
                              </p:par>
                              <p:par>
                                <p:cTn id="34" presetID="10" presetClass="entr" presetSubtype="0" fill="hold" nodeType="withEffect">
                                  <p:stCondLst>
                                    <p:cond delay="0"/>
                                  </p:stCondLst>
                                  <p:childTnLst>
                                    <p:set>
                                      <p:cBhvr>
                                        <p:cTn id="35" dur="1" fill="hold">
                                          <p:stCondLst>
                                            <p:cond delay="0"/>
                                          </p:stCondLst>
                                        </p:cTn>
                                        <p:tgtEl>
                                          <p:spTgt spid="237"/>
                                        </p:tgtEl>
                                        <p:attrNameLst>
                                          <p:attrName>style.visibility</p:attrName>
                                        </p:attrNameLst>
                                      </p:cBhvr>
                                      <p:to>
                                        <p:strVal val="visible"/>
                                      </p:to>
                                    </p:set>
                                    <p:animEffect transition="in" filter="fade">
                                      <p:cBhvr>
                                        <p:cTn id="36" dur="500"/>
                                        <p:tgtEl>
                                          <p:spTgt spid="237"/>
                                        </p:tgtEl>
                                      </p:cBhvr>
                                    </p:animEffect>
                                  </p:child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8150" fill="hold"/>
                                        <p:tgtEl>
                                          <p:spTgt spid="245"/>
                                        </p:tgtEl>
                                      </p:cBhvr>
                                    </p:cmd>
                                  </p:childTnLst>
                                </p:cTn>
                              </p:par>
                              <p:par>
                                <p:cTn id="42" presetID="10" presetClass="entr" presetSubtype="0" fill="hold" nodeType="withEffect">
                                  <p:stCondLst>
                                    <p:cond delay="0"/>
                                  </p:stCondLst>
                                  <p:childTnLst>
                                    <p:set>
                                      <p:cBhvr>
                                        <p:cTn id="43" dur="1" fill="hold">
                                          <p:stCondLst>
                                            <p:cond delay="0"/>
                                          </p:stCondLst>
                                        </p:cTn>
                                        <p:tgtEl>
                                          <p:spTgt spid="239"/>
                                        </p:tgtEl>
                                        <p:attrNameLst>
                                          <p:attrName>style.visibility</p:attrName>
                                        </p:attrNameLst>
                                      </p:cBhvr>
                                      <p:to>
                                        <p:strVal val="visible"/>
                                      </p:to>
                                    </p:set>
                                    <p:animEffect transition="in" filter="fade">
                                      <p:cBhvr>
                                        <p:cTn id="44" dur="500"/>
                                        <p:tgtEl>
                                          <p:spTgt spid="239"/>
                                        </p:tgtEl>
                                      </p:cBhvr>
                                    </p:animEffec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withEffect">
                                  <p:stCondLst>
                                    <p:cond delay="0"/>
                                  </p:stCondLst>
                                  <p:childTnLst>
                                    <p:cmd type="call" cmd="playFrom(0.0)">
                                      <p:cBhvr>
                                        <p:cTn id="49" dur="8085" fill="hold"/>
                                        <p:tgtEl>
                                          <p:spTgt spid="246"/>
                                        </p:tgtEl>
                                      </p:cBhvr>
                                    </p:cmd>
                                  </p:childTnLst>
                                </p:cTn>
                              </p:par>
                              <p:par>
                                <p:cTn id="50" presetID="10" presetClass="entr" presetSubtype="0" fill="hold" nodeType="withEffect">
                                  <p:stCondLst>
                                    <p:cond delay="0"/>
                                  </p:stCondLst>
                                  <p:childTnLst>
                                    <p:set>
                                      <p:cBhvr>
                                        <p:cTn id="51" dur="1" fill="hold">
                                          <p:stCondLst>
                                            <p:cond delay="0"/>
                                          </p:stCondLst>
                                        </p:cTn>
                                        <p:tgtEl>
                                          <p:spTgt spid="236"/>
                                        </p:tgtEl>
                                        <p:attrNameLst>
                                          <p:attrName>style.visibility</p:attrName>
                                        </p:attrNameLst>
                                      </p:cBhvr>
                                      <p:to>
                                        <p:strVal val="visible"/>
                                      </p:to>
                                    </p:set>
                                    <p:animEffect transition="in" filter="fade">
                                      <p:cBhvr>
                                        <p:cTn id="52" dur="500"/>
                                        <p:tgtEl>
                                          <p:spTgt spid="236"/>
                                        </p:tgtEl>
                                      </p:cBhvr>
                                    </p:animEffect>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242"/>
                </p:tgtEl>
              </p:cMediaNode>
            </p:audio>
            <p:audio>
              <p:cMediaNode vol="80000">
                <p:cTn id="54" fill="hold" display="0">
                  <p:stCondLst>
                    <p:cond delay="indefinite"/>
                  </p:stCondLst>
                  <p:endCondLst>
                    <p:cond evt="onStopAudio" delay="0">
                      <p:tgtEl>
                        <p:sldTgt/>
                      </p:tgtEl>
                    </p:cond>
                  </p:endCondLst>
                </p:cTn>
                <p:tgtEl>
                  <p:spTgt spid="243"/>
                </p:tgtEl>
              </p:cMediaNode>
            </p:audio>
            <p:audio>
              <p:cMediaNode vol="80000">
                <p:cTn id="55" fill="hold" display="0">
                  <p:stCondLst>
                    <p:cond delay="indefinite"/>
                  </p:stCondLst>
                  <p:endCondLst>
                    <p:cond evt="onStopAudio" delay="0">
                      <p:tgtEl>
                        <p:sldTgt/>
                      </p:tgtEl>
                    </p:cond>
                  </p:endCondLst>
                </p:cTn>
                <p:tgtEl>
                  <p:spTgt spid="244"/>
                </p:tgtEl>
              </p:cMediaNode>
            </p:audio>
            <p:audio>
              <p:cMediaNode vol="80000">
                <p:cTn id="56" fill="hold" display="0">
                  <p:stCondLst>
                    <p:cond delay="indefinite"/>
                  </p:stCondLst>
                  <p:endCondLst>
                    <p:cond evt="onStopAudio" delay="0">
                      <p:tgtEl>
                        <p:sldTgt/>
                      </p:tgtEl>
                    </p:cond>
                  </p:endCondLst>
                </p:cTn>
                <p:tgtEl>
                  <p:spTgt spid="245"/>
                </p:tgtEl>
              </p:cMediaNode>
            </p:audio>
            <p:audio>
              <p:cMediaNode vol="80000">
                <p:cTn id="57" fill="hold" display="0">
                  <p:stCondLst>
                    <p:cond delay="indefinite"/>
                  </p:stCondLst>
                  <p:endCondLst>
                    <p:cond evt="onStopAudio" delay="0">
                      <p:tgtEl>
                        <p:sldTgt/>
                      </p:tgtEl>
                    </p:cond>
                  </p:endCondLst>
                </p:cTn>
                <p:tgtEl>
                  <p:spTgt spid="24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226">
            <a:extLst>
              <a:ext uri="{FF2B5EF4-FFF2-40B4-BE49-F238E27FC236}">
                <a16:creationId xmlns:a16="http://schemas.microsoft.com/office/drawing/2014/main" id="{6AADC884-BF35-43D0-BEE5-73EFDB3037DA}"/>
              </a:ext>
            </a:extLst>
          </p:cNvPr>
          <p:cNvGrpSpPr/>
          <p:nvPr/>
        </p:nvGrpSpPr>
        <p:grpSpPr>
          <a:xfrm>
            <a:off x="2451825" y="638492"/>
            <a:ext cx="2507043" cy="1415410"/>
            <a:chOff x="8726219" y="-661205"/>
            <a:chExt cx="2154936" cy="1322409"/>
          </a:xfrm>
        </p:grpSpPr>
        <p:sp>
          <p:nvSpPr>
            <p:cNvPr id="41"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Google Shape;862;p28">
            <a:extLst>
              <a:ext uri="{FF2B5EF4-FFF2-40B4-BE49-F238E27FC236}">
                <a16:creationId xmlns:a16="http://schemas.microsoft.com/office/drawing/2014/main" id="{E8C3BF62-63EF-4F08-B45C-565EF40774A2}"/>
              </a:ext>
            </a:extLst>
          </p:cNvPr>
          <p:cNvSpPr txBox="1"/>
          <p:nvPr/>
        </p:nvSpPr>
        <p:spPr>
          <a:xfrm>
            <a:off x="3306119" y="3167504"/>
            <a:ext cx="11360700"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l" rtl="0">
              <a:spcBef>
                <a:spcPts val="0"/>
              </a:spcBef>
              <a:spcAft>
                <a:spcPts val="0"/>
              </a:spcAft>
              <a:buNone/>
            </a:pPr>
            <a:r>
              <a:rPr lang="en" sz="6600" b="1" dirty="0" smtClean="0">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rPr>
              <a:t> </a:t>
            </a:r>
            <a:r>
              <a:rPr lang="en" sz="6600" b="1" dirty="0" smtClean="0">
                <a:ln>
                  <a:solidFill>
                    <a:srgbClr val="00FFFF"/>
                  </a:solidFill>
                </a:ln>
                <a:solidFill>
                  <a:schemeClr val="bg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rPr>
              <a:t>ở đồng </a:t>
            </a:r>
            <a:r>
              <a:rPr lang="en" sz="6600" b="1" dirty="0">
                <a:ln>
                  <a:solidFill>
                    <a:srgbClr val="00FFFF"/>
                  </a:solidFill>
                </a:ln>
                <a:solidFill>
                  <a:schemeClr val="bg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rPr>
              <a:t>bằng duyên hải</a:t>
            </a:r>
            <a:endParaRPr sz="6600" b="1" dirty="0">
              <a:ln>
                <a:solidFill>
                  <a:srgbClr val="00FFFF"/>
                </a:solidFill>
              </a:ln>
              <a:solidFill>
                <a:schemeClr val="bg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endParaRPr>
          </a:p>
        </p:txBody>
      </p:sp>
      <p:sp>
        <p:nvSpPr>
          <p:cNvPr id="20" name="TextBox 19"/>
          <p:cNvSpPr txBox="1"/>
          <p:nvPr/>
        </p:nvSpPr>
        <p:spPr>
          <a:xfrm>
            <a:off x="6807199" y="4605404"/>
            <a:ext cx="5921829" cy="1323439"/>
          </a:xfrm>
          <a:prstGeom prst="rect">
            <a:avLst/>
          </a:prstGeom>
          <a:noFill/>
        </p:spPr>
        <p:txBody>
          <a:bodyPr wrap="square" rtlCol="0">
            <a:spAutoFit/>
          </a:bodyPr>
          <a:lstStyle/>
          <a:p>
            <a:r>
              <a:rPr lang="en-US" sz="8000" b="1" i="0" dirty="0" err="1" smtClean="0">
                <a:ln>
                  <a:noFill/>
                </a:ln>
                <a:solidFill>
                  <a:srgbClr val="FFFF00"/>
                </a:solidFill>
                <a:effectLst>
                  <a:outerShdw blurRad="38100" dist="38100" dir="2700000" algn="tl">
                    <a:srgbClr val="000000">
                      <a:alpha val="43137"/>
                    </a:srgbClr>
                  </a:outerShdw>
                </a:effectLst>
                <a:latin typeface="#9Slide06 SVNFresh Script" pitchFamily="2" charset="0"/>
              </a:rPr>
              <a:t>Miền</a:t>
            </a:r>
            <a:r>
              <a:rPr lang="en-US" sz="8000" b="1" i="0" dirty="0" smtClean="0">
                <a:ln>
                  <a:noFill/>
                </a:ln>
                <a:solidFill>
                  <a:srgbClr val="FFFF00"/>
                </a:solidFill>
                <a:effectLst>
                  <a:outerShdw blurRad="38100" dist="38100" dir="2700000" algn="tl">
                    <a:srgbClr val="000000">
                      <a:alpha val="43137"/>
                    </a:srgbClr>
                  </a:outerShdw>
                </a:effectLst>
                <a:latin typeface="#9Slide06 SVNFresh Script" pitchFamily="2" charset="0"/>
              </a:rPr>
              <a:t> </a:t>
            </a:r>
            <a:r>
              <a:rPr lang="en-US" sz="8000" b="1" i="0" dirty="0" err="1" smtClean="0">
                <a:ln>
                  <a:noFill/>
                </a:ln>
                <a:solidFill>
                  <a:srgbClr val="FFFF00"/>
                </a:solidFill>
                <a:effectLst>
                  <a:outerShdw blurRad="38100" dist="38100" dir="2700000" algn="tl">
                    <a:srgbClr val="000000">
                      <a:alpha val="43137"/>
                    </a:srgbClr>
                  </a:outerShdw>
                </a:effectLst>
                <a:latin typeface="#9Slide06 SVNFresh Script" pitchFamily="2" charset="0"/>
              </a:rPr>
              <a:t>Trung</a:t>
            </a:r>
            <a:endParaRPr lang="en-US" sz="8000" dirty="0">
              <a:solidFill>
                <a:srgbClr val="FFFF00"/>
              </a:solidFill>
            </a:endParaRPr>
          </a:p>
        </p:txBody>
      </p:sp>
      <p:sp>
        <p:nvSpPr>
          <p:cNvPr id="21" name="TextBox 20"/>
          <p:cNvSpPr txBox="1"/>
          <p:nvPr/>
        </p:nvSpPr>
        <p:spPr>
          <a:xfrm>
            <a:off x="2467428" y="2294667"/>
            <a:ext cx="9724572" cy="707886"/>
          </a:xfrm>
          <a:prstGeom prst="rect">
            <a:avLst/>
          </a:prstGeom>
          <a:noFill/>
        </p:spPr>
        <p:txBody>
          <a:bodyPr wrap="square" rtlCol="0">
            <a:spAutoFit/>
          </a:bodyPr>
          <a:lstStyle/>
          <a:p>
            <a:pPr algn="ctr"/>
            <a:r>
              <a:rPr lang="en-US" sz="4000" dirty="0"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NGƯỜI DÂN VÀ HOẠT ĐỘNG SẢN XUẤT</a:t>
            </a:r>
            <a:endParaRPr lang="en-US" sz="4000" dirty="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endParaRPr>
          </a:p>
        </p:txBody>
      </p:sp>
      <p:sp>
        <p:nvSpPr>
          <p:cNvPr id="23" name="TextBox 22"/>
          <p:cNvSpPr txBox="1"/>
          <p:nvPr/>
        </p:nvSpPr>
        <p:spPr>
          <a:xfrm>
            <a:off x="2732614" y="893517"/>
            <a:ext cx="1945467" cy="830997"/>
          </a:xfrm>
          <a:prstGeom prst="rect">
            <a:avLst/>
          </a:prstGeom>
          <a:noFill/>
        </p:spPr>
        <p:txBody>
          <a:bodyPr wrap="square" rtlCol="0">
            <a:spAutoFit/>
          </a:bodyPr>
          <a:lstStyle/>
          <a:p>
            <a:r>
              <a:rPr lang="en-US" sz="4800" b="1" dirty="0" err="1" smtClean="0">
                <a:solidFill>
                  <a:srgbClr val="FF3399"/>
                </a:solidFill>
                <a:effectLst>
                  <a:outerShdw blurRad="50800" dist="38100" dir="2700000" algn="tl" rotWithShape="0">
                    <a:prstClr val="black">
                      <a:alpha val="40000"/>
                    </a:prstClr>
                  </a:outerShdw>
                  <a:reflection blurRad="6350" stA="55000" endA="300" endPos="45500" dir="5400000" sy="-100000" algn="bl" rotWithShape="0"/>
                </a:effectLst>
                <a:latin typeface="UTM Edwardian" panose="02040603050506020204" pitchFamily="18" charset="0"/>
              </a:rPr>
              <a:t>Địa</a:t>
            </a:r>
            <a:r>
              <a:rPr lang="en-US" sz="4800" b="1" dirty="0" smtClean="0">
                <a:solidFill>
                  <a:srgbClr val="FF3399"/>
                </a:solidFill>
                <a:effectLst>
                  <a:outerShdw blurRad="50800" dist="38100" dir="2700000" algn="tl" rotWithShape="0">
                    <a:prstClr val="black">
                      <a:alpha val="40000"/>
                    </a:prstClr>
                  </a:outerShdw>
                  <a:reflection blurRad="6350" stA="55000" endA="300" endPos="45500" dir="5400000" sy="-100000" algn="bl" rotWithShape="0"/>
                </a:effectLst>
                <a:latin typeface="UTM Edwardian" panose="02040603050506020204" pitchFamily="18" charset="0"/>
              </a:rPr>
              <a:t> </a:t>
            </a:r>
            <a:r>
              <a:rPr lang="en-US" sz="4800" b="1" dirty="0" err="1" smtClean="0">
                <a:solidFill>
                  <a:srgbClr val="FF3399"/>
                </a:solidFill>
                <a:effectLst>
                  <a:outerShdw blurRad="50800" dist="38100" dir="2700000" algn="tl" rotWithShape="0">
                    <a:prstClr val="black">
                      <a:alpha val="40000"/>
                    </a:prstClr>
                  </a:outerShdw>
                  <a:reflection blurRad="6350" stA="55000" endA="300" endPos="45500" dir="5400000" sy="-100000" algn="bl" rotWithShape="0"/>
                </a:effectLst>
                <a:latin typeface="UTM Edwardian" panose="02040603050506020204" pitchFamily="18" charset="0"/>
              </a:rPr>
              <a:t>lí</a:t>
            </a:r>
            <a:r>
              <a:rPr lang="en-US" sz="4800" b="1" dirty="0" smtClean="0">
                <a:solidFill>
                  <a:srgbClr val="FF3399"/>
                </a:solidFill>
                <a:effectLst>
                  <a:outerShdw blurRad="50800" dist="38100" dir="2700000" algn="tl" rotWithShape="0">
                    <a:prstClr val="black">
                      <a:alpha val="40000"/>
                    </a:prstClr>
                  </a:outerShdw>
                  <a:reflection blurRad="6350" stA="55000" endA="300" endPos="45500" dir="5400000" sy="-100000" algn="bl" rotWithShape="0"/>
                </a:effectLst>
                <a:latin typeface="UTM Edwardian" panose="02040603050506020204" pitchFamily="18" charset="0"/>
              </a:rPr>
              <a:t> 4</a:t>
            </a:r>
            <a:endParaRPr lang="en-US" sz="4800" b="1" dirty="0">
              <a:solidFill>
                <a:srgbClr val="FF3399"/>
              </a:solidFill>
              <a:effectLst>
                <a:outerShdw blurRad="50800" dist="38100" dir="2700000" algn="tl" rotWithShape="0">
                  <a:prstClr val="black">
                    <a:alpha val="40000"/>
                  </a:prstClr>
                </a:outerShdw>
                <a:reflection blurRad="6350" stA="55000" endA="300" endPos="45500" dir="5400000" sy="-100000" algn="bl" rotWithShape="0"/>
              </a:effectLst>
              <a:latin typeface="UTM Edwardian" panose="02040603050506020204" pitchFamily="18" charset="0"/>
            </a:endParaRPr>
          </a:p>
        </p:txBody>
      </p:sp>
      <p:pic>
        <p:nvPicPr>
          <p:cNvPr id="43" name="Picture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280" y="3352799"/>
            <a:ext cx="1604599" cy="2779486"/>
          </a:xfrm>
          <a:prstGeom prst="rect">
            <a:avLst/>
          </a:prstGeom>
        </p:spPr>
      </p:pic>
    </p:spTree>
    <p:extLst>
      <p:ext uri="{BB962C8B-B14F-4D97-AF65-F5344CB8AC3E}">
        <p14:creationId xmlns:p14="http://schemas.microsoft.com/office/powerpoint/2010/main" val="270219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fltVal val="0"/>
                                          </p:val>
                                        </p:tav>
                                        <p:tav tm="100000">
                                          <p:val>
                                            <p:strVal val="#ppt_w"/>
                                          </p:val>
                                        </p:tav>
                                      </p:tavLst>
                                    </p:anim>
                                    <p:anim calcmode="lin" valueType="num">
                                      <p:cBhvr>
                                        <p:cTn id="20" dur="1000" fill="hold"/>
                                        <p:tgtEl>
                                          <p:spTgt spid="21"/>
                                        </p:tgtEl>
                                        <p:attrNameLst>
                                          <p:attrName>ppt_h</p:attrName>
                                        </p:attrNameLst>
                                      </p:cBhvr>
                                      <p:tavLst>
                                        <p:tav tm="0">
                                          <p:val>
                                            <p:fltVal val="0"/>
                                          </p:val>
                                        </p:tav>
                                        <p:tav tm="100000">
                                          <p:val>
                                            <p:strVal val="#ppt_h"/>
                                          </p:val>
                                        </p:tav>
                                      </p:tavLst>
                                    </p:anim>
                                    <p:anim calcmode="lin" valueType="num">
                                      <p:cBhvr>
                                        <p:cTn id="21" dur="1000" fill="hold"/>
                                        <p:tgtEl>
                                          <p:spTgt spid="21"/>
                                        </p:tgtEl>
                                        <p:attrNameLst>
                                          <p:attrName>style.rotation</p:attrName>
                                        </p:attrNameLst>
                                      </p:cBhvr>
                                      <p:tavLst>
                                        <p:tav tm="0">
                                          <p:val>
                                            <p:fltVal val="90"/>
                                          </p:val>
                                        </p:tav>
                                        <p:tav tm="100000">
                                          <p:val>
                                            <p:fltVal val="0"/>
                                          </p:val>
                                        </p:tav>
                                      </p:tavLst>
                                    </p:anim>
                                    <p:animEffect transition="in" filter="fade">
                                      <p:cBhvr>
                                        <p:cTn id="22" dur="1000"/>
                                        <p:tgtEl>
                                          <p:spTgt spid="21"/>
                                        </p:tgtEl>
                                      </p:cBhvr>
                                    </p:animEffect>
                                  </p:childTnLst>
                                </p:cTn>
                              </p:par>
                            </p:childTnLst>
                          </p:cTn>
                        </p:par>
                        <p:par>
                          <p:cTn id="23" fill="hold">
                            <p:stCondLst>
                              <p:cond delay="2500"/>
                            </p:stCondLst>
                            <p:childTnLst>
                              <p:par>
                                <p:cTn id="24" presetID="31" presetClass="entr" presetSubtype="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1000" fill="hold"/>
                                        <p:tgtEl>
                                          <p:spTgt spid="19"/>
                                        </p:tgtEl>
                                        <p:attrNameLst>
                                          <p:attrName>ppt_w</p:attrName>
                                        </p:attrNameLst>
                                      </p:cBhvr>
                                      <p:tavLst>
                                        <p:tav tm="0">
                                          <p:val>
                                            <p:fltVal val="0"/>
                                          </p:val>
                                        </p:tav>
                                        <p:tav tm="100000">
                                          <p:val>
                                            <p:strVal val="#ppt_w"/>
                                          </p:val>
                                        </p:tav>
                                      </p:tavLst>
                                    </p:anim>
                                    <p:anim calcmode="lin" valueType="num">
                                      <p:cBhvr>
                                        <p:cTn id="27" dur="1000" fill="hold"/>
                                        <p:tgtEl>
                                          <p:spTgt spid="19"/>
                                        </p:tgtEl>
                                        <p:attrNameLst>
                                          <p:attrName>ppt_h</p:attrName>
                                        </p:attrNameLst>
                                      </p:cBhvr>
                                      <p:tavLst>
                                        <p:tav tm="0">
                                          <p:val>
                                            <p:fltVal val="0"/>
                                          </p:val>
                                        </p:tav>
                                        <p:tav tm="100000">
                                          <p:val>
                                            <p:strVal val="#ppt_h"/>
                                          </p:val>
                                        </p:tav>
                                      </p:tavLst>
                                    </p:anim>
                                    <p:anim calcmode="lin" valueType="num">
                                      <p:cBhvr>
                                        <p:cTn id="28" dur="1000" fill="hold"/>
                                        <p:tgtEl>
                                          <p:spTgt spid="19"/>
                                        </p:tgtEl>
                                        <p:attrNameLst>
                                          <p:attrName>style.rotation</p:attrName>
                                        </p:attrNameLst>
                                      </p:cBhvr>
                                      <p:tavLst>
                                        <p:tav tm="0">
                                          <p:val>
                                            <p:fltVal val="90"/>
                                          </p:val>
                                        </p:tav>
                                        <p:tav tm="100000">
                                          <p:val>
                                            <p:fltVal val="0"/>
                                          </p:val>
                                        </p:tav>
                                      </p:tavLst>
                                    </p:anim>
                                    <p:animEffect transition="in" filter="fade">
                                      <p:cBhvr>
                                        <p:cTn id="29" dur="1000"/>
                                        <p:tgtEl>
                                          <p:spTgt spid="19"/>
                                        </p:tgtEl>
                                      </p:cBhvr>
                                    </p:animEffect>
                                  </p:childTnLst>
                                </p:cTn>
                              </p:par>
                            </p:childTnLst>
                          </p:cTn>
                        </p:par>
                        <p:par>
                          <p:cTn id="30" fill="hold">
                            <p:stCondLst>
                              <p:cond delay="3500"/>
                            </p:stCondLst>
                            <p:childTnLst>
                              <p:par>
                                <p:cTn id="31" presetID="31"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1000" fill="hold"/>
                                        <p:tgtEl>
                                          <p:spTgt spid="20"/>
                                        </p:tgtEl>
                                        <p:attrNameLst>
                                          <p:attrName>ppt_w</p:attrName>
                                        </p:attrNameLst>
                                      </p:cBhvr>
                                      <p:tavLst>
                                        <p:tav tm="0">
                                          <p:val>
                                            <p:fltVal val="0"/>
                                          </p:val>
                                        </p:tav>
                                        <p:tav tm="100000">
                                          <p:val>
                                            <p:strVal val="#ppt_w"/>
                                          </p:val>
                                        </p:tav>
                                      </p:tavLst>
                                    </p:anim>
                                    <p:anim calcmode="lin" valueType="num">
                                      <p:cBhvr>
                                        <p:cTn id="34" dur="1000" fill="hold"/>
                                        <p:tgtEl>
                                          <p:spTgt spid="20"/>
                                        </p:tgtEl>
                                        <p:attrNameLst>
                                          <p:attrName>ppt_h</p:attrName>
                                        </p:attrNameLst>
                                      </p:cBhvr>
                                      <p:tavLst>
                                        <p:tav tm="0">
                                          <p:val>
                                            <p:fltVal val="0"/>
                                          </p:val>
                                        </p:tav>
                                        <p:tav tm="100000">
                                          <p:val>
                                            <p:strVal val="#ppt_h"/>
                                          </p:val>
                                        </p:tav>
                                      </p:tavLst>
                                    </p:anim>
                                    <p:anim calcmode="lin" valueType="num">
                                      <p:cBhvr>
                                        <p:cTn id="35" dur="1000" fill="hold"/>
                                        <p:tgtEl>
                                          <p:spTgt spid="20"/>
                                        </p:tgtEl>
                                        <p:attrNameLst>
                                          <p:attrName>style.rotation</p:attrName>
                                        </p:attrNameLst>
                                      </p:cBhvr>
                                      <p:tavLst>
                                        <p:tav tm="0">
                                          <p:val>
                                            <p:fltVal val="90"/>
                                          </p:val>
                                        </p:tav>
                                        <p:tav tm="100000">
                                          <p:val>
                                            <p:fltVal val="0"/>
                                          </p:val>
                                        </p:tav>
                                      </p:tavLst>
                                    </p:anim>
                                    <p:animEffect transition="in" filter="fade">
                                      <p:cBhvr>
                                        <p:cTn id="3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3;p4"/>
          <p:cNvSpPr/>
          <p:nvPr/>
        </p:nvSpPr>
        <p:spPr>
          <a:xfrm>
            <a:off x="1191625" y="1405025"/>
            <a:ext cx="3576300" cy="51537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862;p28"/>
          <p:cNvSpPr txBox="1"/>
          <p:nvPr/>
        </p:nvSpPr>
        <p:spPr>
          <a:xfrm>
            <a:off x="2261538" y="-33110"/>
            <a:ext cx="8082395"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l" rtl="0">
              <a:spcBef>
                <a:spcPts val="0"/>
              </a:spcBef>
              <a:spcAft>
                <a:spcPts val="0"/>
              </a:spcAft>
              <a:buNone/>
            </a:pPr>
            <a:r>
              <a:rPr lang="en" sz="6600" b="1" dirty="0">
                <a:ln w="6350">
                  <a:solidFill>
                    <a:srgbClr val="00FFFF"/>
                  </a:solidFill>
                </a:ln>
                <a:solidFill>
                  <a:srgbClr val="FFFF00"/>
                </a:solidFill>
                <a:effectLst>
                  <a:reflection blurRad="6350" stA="55000" endA="300" endPos="45500" dir="5400000" sy="-100000" algn="bl" rotWithShape="0"/>
                </a:effectLst>
                <a:latin typeface="UVN Sach Vo" panose="02050604050505020204" pitchFamily="18" charset="0"/>
                <a:ea typeface="Pompiere"/>
                <a:cs typeface="Pompiere"/>
                <a:sym typeface="Pompiere"/>
              </a:rPr>
              <a:t>Mục tiêu bài học </a:t>
            </a:r>
            <a:endParaRPr sz="6600" b="1" dirty="0">
              <a:ln w="6350">
                <a:solidFill>
                  <a:srgbClr val="00FFFF"/>
                </a:solidFill>
              </a:ln>
              <a:solidFill>
                <a:srgbClr val="FFFF00"/>
              </a:solidFill>
              <a:effectLst>
                <a:reflection blurRad="6350" stA="55000" endA="300" endPos="45500" dir="5400000" sy="-100000" algn="bl" rotWithShape="0"/>
              </a:effectLst>
              <a:latin typeface="UVN Sach Vo" panose="02050604050505020204" pitchFamily="18" charset="0"/>
              <a:ea typeface="Pompiere"/>
              <a:cs typeface="Pompiere"/>
              <a:sym typeface="Pompiere"/>
            </a:endParaRPr>
          </a:p>
        </p:txBody>
      </p:sp>
      <p:sp>
        <p:nvSpPr>
          <p:cNvPr id="4" name="Google Shape;54;p4"/>
          <p:cNvSpPr/>
          <p:nvPr/>
        </p:nvSpPr>
        <p:spPr>
          <a:xfrm>
            <a:off x="1191747" y="1405025"/>
            <a:ext cx="3576300" cy="5153700"/>
          </a:xfrm>
          <a:prstGeom prst="frame">
            <a:avLst>
              <a:gd name="adj1" fmla="val 4603"/>
            </a:avLst>
          </a:prstGeom>
          <a:solidFill>
            <a:srgbClr val="E9AA5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5;p4"/>
          <p:cNvSpPr/>
          <p:nvPr/>
        </p:nvSpPr>
        <p:spPr>
          <a:xfrm>
            <a:off x="4983689" y="1405000"/>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7;p4"/>
          <p:cNvSpPr/>
          <p:nvPr/>
        </p:nvSpPr>
        <p:spPr>
          <a:xfrm>
            <a:off x="4983689" y="1405013"/>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p4"/>
          <p:cNvSpPr/>
          <p:nvPr/>
        </p:nvSpPr>
        <p:spPr>
          <a:xfrm>
            <a:off x="8775833" y="1405013"/>
            <a:ext cx="3136200" cy="51537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2;p4"/>
          <p:cNvSpPr/>
          <p:nvPr/>
        </p:nvSpPr>
        <p:spPr>
          <a:xfrm>
            <a:off x="8775833" y="1405013"/>
            <a:ext cx="3136200" cy="5153700"/>
          </a:xfrm>
          <a:prstGeom prst="frame">
            <a:avLst>
              <a:gd name="adj1" fmla="val 7678"/>
            </a:avLst>
          </a:prstGeom>
          <a:solidFill>
            <a:srgbClr val="F9BC6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6;p4"/>
          <p:cNvSpPr/>
          <p:nvPr/>
        </p:nvSpPr>
        <p:spPr>
          <a:xfrm>
            <a:off x="4983689" y="4076524"/>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8;p4"/>
          <p:cNvSpPr/>
          <p:nvPr/>
        </p:nvSpPr>
        <p:spPr>
          <a:xfrm>
            <a:off x="4983689" y="4076531"/>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60;p4"/>
          <p:cNvGrpSpPr/>
          <p:nvPr/>
        </p:nvGrpSpPr>
        <p:grpSpPr>
          <a:xfrm>
            <a:off x="617132" y="5740221"/>
            <a:ext cx="435283" cy="1050406"/>
            <a:chOff x="4028392" y="3097874"/>
            <a:chExt cx="1270158" cy="3065088"/>
          </a:xfrm>
        </p:grpSpPr>
        <p:sp>
          <p:nvSpPr>
            <p:cNvPr id="14" name="Google Shape;61;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 name="Google Shape;62;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 name="Google Shape;63;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 name="Google Shape;64;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 name="Google Shape;65;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 name="Google Shape;66;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0" name="Google Shape;67;p4"/>
          <p:cNvGrpSpPr/>
          <p:nvPr/>
        </p:nvGrpSpPr>
        <p:grpSpPr>
          <a:xfrm rot="1181915" flipH="1">
            <a:off x="1064586" y="5940921"/>
            <a:ext cx="435283" cy="1050406"/>
            <a:chOff x="4028392" y="3097874"/>
            <a:chExt cx="1270158" cy="3065088"/>
          </a:xfrm>
        </p:grpSpPr>
        <p:sp>
          <p:nvSpPr>
            <p:cNvPr id="21" name="Google Shape;68;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 name="Google Shape;69;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 name="Google Shape;70;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 name="Google Shape;71;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 name="Google Shape;72;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 name="Google Shape;73;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7" name="Google Shape;105;p4"/>
          <p:cNvGrpSpPr/>
          <p:nvPr/>
        </p:nvGrpSpPr>
        <p:grpSpPr>
          <a:xfrm>
            <a:off x="8278720" y="5641914"/>
            <a:ext cx="778382" cy="1138235"/>
            <a:chOff x="4610438" y="3689854"/>
            <a:chExt cx="2773002" cy="4054987"/>
          </a:xfrm>
        </p:grpSpPr>
        <p:sp>
          <p:nvSpPr>
            <p:cNvPr id="28" name="Google Shape;106;p4"/>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29" name="Google Shape;107;p4"/>
            <p:cNvGrpSpPr/>
            <p:nvPr/>
          </p:nvGrpSpPr>
          <p:grpSpPr>
            <a:xfrm>
              <a:off x="4610438" y="3689854"/>
              <a:ext cx="2773002" cy="4054987"/>
              <a:chOff x="4768606" y="1356086"/>
              <a:chExt cx="2773002" cy="4054987"/>
            </a:xfrm>
          </p:grpSpPr>
          <p:sp>
            <p:nvSpPr>
              <p:cNvPr id="30" name="Google Shape;108;p4"/>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 name="Google Shape;109;p4"/>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 name="Google Shape;110;p4"/>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 name="Google Shape;111;p4"/>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 name="Google Shape;112;p4"/>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 name="Google Shape;113;p4"/>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 name="Google Shape;114;p4"/>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 name="Google Shape;115;p4"/>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 name="Google Shape;116;p4"/>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 name="Google Shape;117;p4"/>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 name="Google Shape;118;p4"/>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 name="Google Shape;119;p4"/>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 name="Google Shape;120;p4"/>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 name="Google Shape;121;p4"/>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 name="Google Shape;122;p4"/>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45" name="Google Shape;123;p4"/>
              <p:cNvGrpSpPr/>
              <p:nvPr/>
            </p:nvGrpSpPr>
            <p:grpSpPr>
              <a:xfrm>
                <a:off x="6306235" y="1356086"/>
                <a:ext cx="1235373" cy="1660293"/>
                <a:chOff x="6306235" y="1356086"/>
                <a:chExt cx="1235373" cy="1660293"/>
              </a:xfrm>
            </p:grpSpPr>
            <p:sp>
              <p:nvSpPr>
                <p:cNvPr id="46" name="Google Shape;124;p4"/>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47" name="Google Shape;125;p4"/>
                <p:cNvGrpSpPr/>
                <p:nvPr/>
              </p:nvGrpSpPr>
              <p:grpSpPr>
                <a:xfrm>
                  <a:off x="6306235" y="1356086"/>
                  <a:ext cx="1235373" cy="1647158"/>
                  <a:chOff x="6306235" y="1356086"/>
                  <a:chExt cx="1235373" cy="1647158"/>
                </a:xfrm>
              </p:grpSpPr>
              <p:sp>
                <p:nvSpPr>
                  <p:cNvPr id="48" name="Google Shape;126;p4"/>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 name="Google Shape;127;p4"/>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 name="Google Shape;128;p4"/>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sp>
        <p:nvSpPr>
          <p:cNvPr id="51" name="TextBox 50"/>
          <p:cNvSpPr txBox="1"/>
          <p:nvPr/>
        </p:nvSpPr>
        <p:spPr>
          <a:xfrm>
            <a:off x="1514013" y="1616658"/>
            <a:ext cx="3007000" cy="5170646"/>
          </a:xfrm>
          <a:prstGeom prst="rect">
            <a:avLst/>
          </a:prstGeom>
          <a:noFill/>
        </p:spPr>
        <p:txBody>
          <a:bodyPr wrap="square" rtlCol="0">
            <a:spAutoFit/>
          </a:bodyPr>
          <a:lstStyle/>
          <a:p>
            <a:r>
              <a:rPr lang="nl-NL" sz="2200" dirty="0">
                <a:solidFill>
                  <a:srgbClr val="0070C0"/>
                </a:solidFill>
                <a:latin typeface="UTM Aptima" panose="02040603050506020204" pitchFamily="18" charset="0"/>
              </a:rPr>
              <a:t>- Nêu được một số đặc điểm tiêu biểu về dân cư và HĐSX của người dân ở đồng bằng duyên hải miền Trung:</a:t>
            </a:r>
            <a:endParaRPr lang="en-US" sz="2200" dirty="0">
              <a:solidFill>
                <a:srgbClr val="0070C0"/>
              </a:solidFill>
              <a:latin typeface="UTM Aptima" panose="02040603050506020204" pitchFamily="18" charset="0"/>
            </a:endParaRPr>
          </a:p>
          <a:p>
            <a:r>
              <a:rPr lang="nl-NL" sz="2200" dirty="0">
                <a:solidFill>
                  <a:srgbClr val="0070C0"/>
                </a:solidFill>
                <a:latin typeface="UTM Aptima" panose="02040603050506020204" pitchFamily="18" charset="0"/>
              </a:rPr>
              <a:t>+ Dân cư tập trung đông đúc, chủ yếu là người Kinh, người Chăm và một số dân tộc ít </a:t>
            </a:r>
            <a:r>
              <a:rPr lang="nl-NL" sz="2200" dirty="0" smtClean="0">
                <a:solidFill>
                  <a:srgbClr val="0070C0"/>
                </a:solidFill>
                <a:latin typeface="UTM Aptima" panose="02040603050506020204" pitchFamily="18" charset="0"/>
              </a:rPr>
              <a:t>người.</a:t>
            </a:r>
            <a:endParaRPr lang="en-US" sz="2200" dirty="0">
              <a:solidFill>
                <a:srgbClr val="0070C0"/>
              </a:solidFill>
              <a:latin typeface="UTM Aptima" panose="02040603050506020204" pitchFamily="18" charset="0"/>
            </a:endParaRPr>
          </a:p>
          <a:p>
            <a:r>
              <a:rPr lang="nl-NL" sz="2200" dirty="0">
                <a:solidFill>
                  <a:srgbClr val="0070C0"/>
                </a:solidFill>
                <a:latin typeface="UTM Aptima" panose="02040603050506020204" pitchFamily="18" charset="0"/>
              </a:rPr>
              <a:t>+ Hoạt động trồng trọt, làm muối, chăn nuôi và đánh bắt thuỷ, hải sản phát </a:t>
            </a:r>
            <a:r>
              <a:rPr lang="nl-NL" sz="2200" dirty="0" smtClean="0">
                <a:solidFill>
                  <a:srgbClr val="0070C0"/>
                </a:solidFill>
                <a:latin typeface="UTM Aptima" panose="02040603050506020204" pitchFamily="18" charset="0"/>
              </a:rPr>
              <a:t>triển.</a:t>
            </a:r>
            <a:endParaRPr lang="en-US" sz="2200" dirty="0">
              <a:solidFill>
                <a:srgbClr val="0070C0"/>
              </a:solidFill>
              <a:latin typeface="UTM Aptima" panose="02040603050506020204" pitchFamily="18" charset="0"/>
            </a:endParaRPr>
          </a:p>
          <a:p>
            <a:endParaRPr lang="en-US" sz="2200" dirty="0">
              <a:latin typeface="UTM Aptima" panose="02040603050506020204" pitchFamily="18" charset="0"/>
            </a:endParaRPr>
          </a:p>
        </p:txBody>
      </p:sp>
      <p:sp>
        <p:nvSpPr>
          <p:cNvPr id="52" name="TextBox 51"/>
          <p:cNvSpPr txBox="1"/>
          <p:nvPr/>
        </p:nvSpPr>
        <p:spPr>
          <a:xfrm>
            <a:off x="5229523" y="1719742"/>
            <a:ext cx="3149504" cy="1785104"/>
          </a:xfrm>
          <a:prstGeom prst="rect">
            <a:avLst/>
          </a:prstGeom>
          <a:noFill/>
        </p:spPr>
        <p:txBody>
          <a:bodyPr wrap="square" rtlCol="0">
            <a:spAutoFit/>
          </a:bodyPr>
          <a:lstStyle/>
          <a:p>
            <a:r>
              <a:rPr lang="nl-NL" sz="2200" dirty="0">
                <a:solidFill>
                  <a:schemeClr val="accent6">
                    <a:lumMod val="75000"/>
                  </a:schemeClr>
                </a:solidFill>
                <a:latin typeface="UTM Aptima" panose="02040603050506020204" pitchFamily="18" charset="0"/>
              </a:rPr>
              <a:t>- Quan sát ảnh chụp để nhận xét về trang phục của phụ nữ người Chăm, người Kinh và các HĐSX của người </a:t>
            </a:r>
            <a:r>
              <a:rPr lang="nl-NL" sz="2200" dirty="0" smtClean="0">
                <a:solidFill>
                  <a:schemeClr val="accent6">
                    <a:lumMod val="75000"/>
                  </a:schemeClr>
                </a:solidFill>
                <a:latin typeface="UTM Aptima" panose="02040603050506020204" pitchFamily="18" charset="0"/>
              </a:rPr>
              <a:t>dân.</a:t>
            </a:r>
            <a:endParaRPr lang="en-US" sz="2200" dirty="0">
              <a:solidFill>
                <a:schemeClr val="accent6">
                  <a:lumMod val="75000"/>
                </a:schemeClr>
              </a:solidFill>
              <a:latin typeface="UTM Aptima" panose="02040603050506020204" pitchFamily="18" charset="0"/>
            </a:endParaRPr>
          </a:p>
        </p:txBody>
      </p:sp>
      <p:sp>
        <p:nvSpPr>
          <p:cNvPr id="53" name="TextBox 52"/>
          <p:cNvSpPr txBox="1"/>
          <p:nvPr/>
        </p:nvSpPr>
        <p:spPr>
          <a:xfrm>
            <a:off x="9046879" y="1710787"/>
            <a:ext cx="2641956" cy="4985980"/>
          </a:xfrm>
          <a:prstGeom prst="rect">
            <a:avLst/>
          </a:prstGeom>
          <a:noFill/>
        </p:spPr>
        <p:txBody>
          <a:bodyPr wrap="square" rtlCol="0">
            <a:spAutoFit/>
          </a:bodyPr>
          <a:lstStyle/>
          <a:p>
            <a:pPr algn="just"/>
            <a:r>
              <a:rPr lang="nl-NL" sz="2000" b="1" dirty="0">
                <a:solidFill>
                  <a:schemeClr val="accent4">
                    <a:lumMod val="50000"/>
                  </a:schemeClr>
                </a:solidFill>
                <a:latin typeface="UTM Aptima" panose="02040603050506020204" pitchFamily="18" charset="0"/>
              </a:rPr>
              <a:t>* BVMT:</a:t>
            </a:r>
            <a:r>
              <a:rPr lang="nl-NL" sz="2000" dirty="0">
                <a:solidFill>
                  <a:schemeClr val="accent4">
                    <a:lumMod val="50000"/>
                  </a:schemeClr>
                </a:solidFill>
                <a:latin typeface="UTM Aptima" panose="02040603050506020204" pitchFamily="18" charset="0"/>
              </a:rPr>
              <a:t> Vai trò, ảnh hưởng to lớn của sông ngòi đối với đời sống của con người (đem lại phù sa nhưng cũng mang lại lũ lụt đe dọa sản xuất và đời sống). Qua đó thấy được tầm quan trọng của hệ thống đê và giáo dục ý thức trách nhiệm trong việc góp phần bảo đê điều - những công trình nhân tạo phục vụ đời </a:t>
            </a:r>
            <a:r>
              <a:rPr lang="nl-NL" sz="2000" dirty="0" smtClean="0">
                <a:solidFill>
                  <a:schemeClr val="accent4">
                    <a:lumMod val="50000"/>
                  </a:schemeClr>
                </a:solidFill>
                <a:latin typeface="UTM Aptima" panose="02040603050506020204" pitchFamily="18" charset="0"/>
              </a:rPr>
              <a:t>sống. </a:t>
            </a:r>
            <a:endParaRPr lang="en-US" sz="2000" dirty="0">
              <a:solidFill>
                <a:schemeClr val="accent4">
                  <a:lumMod val="50000"/>
                </a:schemeClr>
              </a:solidFill>
              <a:latin typeface="UTM Aptima" panose="02040603050506020204" pitchFamily="18" charset="0"/>
            </a:endParaRPr>
          </a:p>
          <a:p>
            <a:endParaRPr lang="en-US" dirty="0"/>
          </a:p>
        </p:txBody>
      </p:sp>
      <p:sp>
        <p:nvSpPr>
          <p:cNvPr id="54" name="TextBox 53">
            <a:extLst>
              <a:ext uri="{FF2B5EF4-FFF2-40B4-BE49-F238E27FC236}">
                <a16:creationId xmlns:a16="http://schemas.microsoft.com/office/drawing/2014/main" id="{4CBED325-D36B-487B-AF89-E6C87160F408}"/>
              </a:ext>
            </a:extLst>
          </p:cNvPr>
          <p:cNvSpPr txBox="1"/>
          <p:nvPr/>
        </p:nvSpPr>
        <p:spPr>
          <a:xfrm>
            <a:off x="5341992" y="4388568"/>
            <a:ext cx="2780064" cy="1785104"/>
          </a:xfrm>
          <a:prstGeom prst="rect">
            <a:avLst/>
          </a:prstGeom>
          <a:noFill/>
        </p:spPr>
        <p:txBody>
          <a:bodyPr wrap="square">
            <a:spAutoFit/>
          </a:bodyPr>
          <a:lstStyle/>
          <a:p>
            <a:pPr algn="just"/>
            <a:r>
              <a:rPr lang="en-US" sz="2200" dirty="0" err="1">
                <a:solidFill>
                  <a:srgbClr val="0F80AC"/>
                </a:solidFill>
                <a:latin typeface="UTM Aptima" panose="02040603050506020204" pitchFamily="18" charset="0"/>
              </a:rPr>
              <a:t>Giáo</a:t>
            </a:r>
            <a:r>
              <a:rPr lang="en-US" sz="2200" dirty="0">
                <a:solidFill>
                  <a:srgbClr val="0F80AC"/>
                </a:solidFill>
                <a:latin typeface="UTM Aptima" panose="02040603050506020204" pitchFamily="18" charset="0"/>
              </a:rPr>
              <a:t> </a:t>
            </a:r>
            <a:r>
              <a:rPr lang="en-US" sz="2200" dirty="0" err="1">
                <a:solidFill>
                  <a:srgbClr val="0F80AC"/>
                </a:solidFill>
                <a:latin typeface="UTM Aptima" panose="02040603050506020204" pitchFamily="18" charset="0"/>
              </a:rPr>
              <a:t>dục</a:t>
            </a:r>
            <a:r>
              <a:rPr lang="en-US" sz="2200" dirty="0">
                <a:solidFill>
                  <a:srgbClr val="0F80AC"/>
                </a:solidFill>
                <a:latin typeface="UTM Aptima" panose="02040603050506020204" pitchFamily="18" charset="0"/>
              </a:rPr>
              <a:t> HS </a:t>
            </a:r>
            <a:r>
              <a:rPr lang="en-US" sz="2200" dirty="0" err="1">
                <a:solidFill>
                  <a:srgbClr val="0F80AC"/>
                </a:solidFill>
                <a:latin typeface="UTM Aptima" panose="02040603050506020204" pitchFamily="18" charset="0"/>
              </a:rPr>
              <a:t>tình</a:t>
            </a:r>
            <a:r>
              <a:rPr lang="en-US" sz="2200" dirty="0">
                <a:solidFill>
                  <a:srgbClr val="0F80AC"/>
                </a:solidFill>
                <a:latin typeface="UTM Aptima" panose="02040603050506020204" pitchFamily="18" charset="0"/>
              </a:rPr>
              <a:t> </a:t>
            </a:r>
            <a:r>
              <a:rPr lang="en-US" sz="2200" dirty="0" err="1">
                <a:solidFill>
                  <a:srgbClr val="0F80AC"/>
                </a:solidFill>
                <a:latin typeface="UTM Aptima" panose="02040603050506020204" pitchFamily="18" charset="0"/>
              </a:rPr>
              <a:t>yêu</a:t>
            </a:r>
            <a:r>
              <a:rPr lang="en-US" sz="2200" dirty="0">
                <a:solidFill>
                  <a:srgbClr val="0F80AC"/>
                </a:solidFill>
                <a:latin typeface="UTM Aptima" panose="02040603050506020204" pitchFamily="18" charset="0"/>
              </a:rPr>
              <a:t> </a:t>
            </a:r>
            <a:r>
              <a:rPr lang="en-US" sz="2200" dirty="0" err="1">
                <a:solidFill>
                  <a:srgbClr val="0F80AC"/>
                </a:solidFill>
                <a:latin typeface="UTM Aptima" panose="02040603050506020204" pitchFamily="18" charset="0"/>
              </a:rPr>
              <a:t>với</a:t>
            </a:r>
            <a:r>
              <a:rPr lang="en-US" sz="2200" dirty="0">
                <a:solidFill>
                  <a:srgbClr val="0F80AC"/>
                </a:solidFill>
                <a:latin typeface="UTM Aptima" panose="02040603050506020204" pitchFamily="18" charset="0"/>
              </a:rPr>
              <a:t> </a:t>
            </a:r>
            <a:r>
              <a:rPr lang="en-US" sz="2200" dirty="0" err="1">
                <a:solidFill>
                  <a:srgbClr val="0F80AC"/>
                </a:solidFill>
                <a:latin typeface="UTM Aptima" panose="02040603050506020204" pitchFamily="18" charset="0"/>
              </a:rPr>
              <a:t>quê</a:t>
            </a:r>
            <a:r>
              <a:rPr lang="en-US" sz="2200" dirty="0">
                <a:solidFill>
                  <a:srgbClr val="0F80AC"/>
                </a:solidFill>
                <a:latin typeface="UTM Aptima" panose="02040603050506020204" pitchFamily="18" charset="0"/>
              </a:rPr>
              <a:t> </a:t>
            </a:r>
            <a:r>
              <a:rPr lang="en-US" sz="2200" dirty="0" err="1">
                <a:solidFill>
                  <a:srgbClr val="0F80AC"/>
                </a:solidFill>
                <a:latin typeface="UTM Aptima" panose="02040603050506020204" pitchFamily="18" charset="0"/>
              </a:rPr>
              <a:t>hương</a:t>
            </a:r>
            <a:r>
              <a:rPr lang="en-US" sz="2200" dirty="0">
                <a:solidFill>
                  <a:srgbClr val="0F80AC"/>
                </a:solidFill>
                <a:latin typeface="UTM Aptima" panose="02040603050506020204" pitchFamily="18" charset="0"/>
              </a:rPr>
              <a:t>, </a:t>
            </a:r>
            <a:r>
              <a:rPr lang="en-US" sz="2200" dirty="0" err="1">
                <a:solidFill>
                  <a:srgbClr val="0F80AC"/>
                </a:solidFill>
                <a:latin typeface="UTM Aptima" panose="02040603050506020204" pitchFamily="18" charset="0"/>
              </a:rPr>
              <a:t>có</a:t>
            </a:r>
            <a:r>
              <a:rPr lang="en-US" sz="2200" dirty="0">
                <a:solidFill>
                  <a:srgbClr val="0F80AC"/>
                </a:solidFill>
                <a:latin typeface="UTM Aptima" panose="02040603050506020204" pitchFamily="18" charset="0"/>
              </a:rPr>
              <a:t> ý </a:t>
            </a:r>
            <a:r>
              <a:rPr lang="en-US" sz="2200" dirty="0" err="1">
                <a:solidFill>
                  <a:srgbClr val="0F80AC"/>
                </a:solidFill>
                <a:latin typeface="UTM Aptima" panose="02040603050506020204" pitchFamily="18" charset="0"/>
              </a:rPr>
              <a:t>thức</a:t>
            </a:r>
            <a:r>
              <a:rPr lang="en-US" sz="2200" dirty="0">
                <a:solidFill>
                  <a:srgbClr val="0F80AC"/>
                </a:solidFill>
                <a:latin typeface="UTM Aptima" panose="02040603050506020204" pitchFamily="18" charset="0"/>
              </a:rPr>
              <a:t> </a:t>
            </a:r>
            <a:r>
              <a:rPr lang="en-US" sz="2200" dirty="0" err="1">
                <a:solidFill>
                  <a:srgbClr val="0F80AC"/>
                </a:solidFill>
                <a:latin typeface="UTM Aptima" panose="02040603050506020204" pitchFamily="18" charset="0"/>
              </a:rPr>
              <a:t>bảo</a:t>
            </a:r>
            <a:r>
              <a:rPr lang="en-US" sz="2200" dirty="0">
                <a:solidFill>
                  <a:srgbClr val="0F80AC"/>
                </a:solidFill>
                <a:latin typeface="UTM Aptima" panose="02040603050506020204" pitchFamily="18" charset="0"/>
              </a:rPr>
              <a:t> </a:t>
            </a:r>
            <a:r>
              <a:rPr lang="en-US" sz="2200" dirty="0" err="1">
                <a:solidFill>
                  <a:srgbClr val="0F80AC"/>
                </a:solidFill>
                <a:latin typeface="UTM Aptima" panose="02040603050506020204" pitchFamily="18" charset="0"/>
              </a:rPr>
              <a:t>vệ</a:t>
            </a:r>
            <a:r>
              <a:rPr lang="en-US" sz="2200" dirty="0">
                <a:solidFill>
                  <a:srgbClr val="0F80AC"/>
                </a:solidFill>
                <a:latin typeface="UTM Aptima" panose="02040603050506020204" pitchFamily="18" charset="0"/>
              </a:rPr>
              <a:t> </a:t>
            </a:r>
            <a:r>
              <a:rPr lang="en-US" sz="2200" dirty="0" err="1">
                <a:solidFill>
                  <a:srgbClr val="0F80AC"/>
                </a:solidFill>
                <a:latin typeface="UTM Aptima" panose="02040603050506020204" pitchFamily="18" charset="0"/>
              </a:rPr>
              <a:t>môi</a:t>
            </a:r>
            <a:r>
              <a:rPr lang="en-US" sz="2200" dirty="0">
                <a:solidFill>
                  <a:srgbClr val="0F80AC"/>
                </a:solidFill>
                <a:latin typeface="UTM Aptima" panose="02040603050506020204" pitchFamily="18" charset="0"/>
              </a:rPr>
              <a:t> </a:t>
            </a:r>
            <a:r>
              <a:rPr lang="en-US" sz="2200" dirty="0" err="1">
                <a:solidFill>
                  <a:srgbClr val="0F80AC"/>
                </a:solidFill>
                <a:latin typeface="UTM Aptima" panose="02040603050506020204" pitchFamily="18" charset="0"/>
              </a:rPr>
              <a:t>trường</a:t>
            </a:r>
            <a:r>
              <a:rPr lang="en-US" sz="2200" dirty="0">
                <a:solidFill>
                  <a:srgbClr val="0F80AC"/>
                </a:solidFill>
                <a:latin typeface="UTM Aptima" panose="02040603050506020204" pitchFamily="18" charset="0"/>
              </a:rPr>
              <a:t> </a:t>
            </a:r>
            <a:r>
              <a:rPr lang="en-US" sz="2200" dirty="0" err="1">
                <a:solidFill>
                  <a:srgbClr val="0F80AC"/>
                </a:solidFill>
                <a:latin typeface="UTM Aptima" panose="02040603050506020204" pitchFamily="18" charset="0"/>
              </a:rPr>
              <a:t>và</a:t>
            </a:r>
            <a:r>
              <a:rPr lang="en-US" sz="2200" dirty="0">
                <a:solidFill>
                  <a:srgbClr val="0F80AC"/>
                </a:solidFill>
                <a:latin typeface="UTM Aptima" panose="02040603050506020204" pitchFamily="18" charset="0"/>
              </a:rPr>
              <a:t> </a:t>
            </a:r>
            <a:r>
              <a:rPr lang="en-US" sz="2200" dirty="0" err="1">
                <a:solidFill>
                  <a:srgbClr val="0F80AC"/>
                </a:solidFill>
                <a:latin typeface="UTM Aptima" panose="02040603050506020204" pitchFamily="18" charset="0"/>
              </a:rPr>
              <a:t>hành</a:t>
            </a:r>
            <a:r>
              <a:rPr lang="en-US" sz="2200" dirty="0">
                <a:solidFill>
                  <a:srgbClr val="0F80AC"/>
                </a:solidFill>
                <a:latin typeface="UTM Aptima" panose="02040603050506020204" pitchFamily="18" charset="0"/>
              </a:rPr>
              <a:t> </a:t>
            </a:r>
            <a:r>
              <a:rPr lang="en-US" sz="2200" dirty="0" err="1">
                <a:solidFill>
                  <a:srgbClr val="0F80AC"/>
                </a:solidFill>
                <a:latin typeface="UTM Aptima" panose="02040603050506020204" pitchFamily="18" charset="0"/>
              </a:rPr>
              <a:t>động</a:t>
            </a:r>
            <a:r>
              <a:rPr lang="en-US" sz="2200" dirty="0">
                <a:solidFill>
                  <a:srgbClr val="0F80AC"/>
                </a:solidFill>
                <a:latin typeface="UTM Aptima" panose="02040603050506020204" pitchFamily="18" charset="0"/>
              </a:rPr>
              <a:t> </a:t>
            </a:r>
            <a:r>
              <a:rPr lang="en-US" sz="2200" dirty="0" err="1">
                <a:solidFill>
                  <a:srgbClr val="0F80AC"/>
                </a:solidFill>
                <a:latin typeface="UTM Aptima" panose="02040603050506020204" pitchFamily="18" charset="0"/>
              </a:rPr>
              <a:t>phòng</a:t>
            </a:r>
            <a:r>
              <a:rPr lang="en-US" sz="2200" dirty="0">
                <a:solidFill>
                  <a:srgbClr val="0F80AC"/>
                </a:solidFill>
                <a:latin typeface="UTM Aptima" panose="02040603050506020204" pitchFamily="18" charset="0"/>
              </a:rPr>
              <a:t> </a:t>
            </a:r>
            <a:r>
              <a:rPr lang="en-US" sz="2200" dirty="0" err="1">
                <a:solidFill>
                  <a:srgbClr val="0F80AC"/>
                </a:solidFill>
                <a:latin typeface="UTM Aptima" panose="02040603050506020204" pitchFamily="18" charset="0"/>
              </a:rPr>
              <a:t>chống</a:t>
            </a:r>
            <a:r>
              <a:rPr lang="en-US" sz="2200" dirty="0">
                <a:solidFill>
                  <a:srgbClr val="0F80AC"/>
                </a:solidFill>
                <a:latin typeface="UTM Aptima" panose="02040603050506020204" pitchFamily="18" charset="0"/>
              </a:rPr>
              <a:t> </a:t>
            </a:r>
            <a:r>
              <a:rPr lang="en-US" sz="2200" dirty="0" err="1">
                <a:solidFill>
                  <a:srgbClr val="0F80AC"/>
                </a:solidFill>
                <a:latin typeface="UTM Aptima" panose="02040603050506020204" pitchFamily="18" charset="0"/>
              </a:rPr>
              <a:t>lũ</a:t>
            </a:r>
            <a:r>
              <a:rPr lang="en-US" sz="2200" dirty="0">
                <a:solidFill>
                  <a:srgbClr val="0F80AC"/>
                </a:solidFill>
                <a:latin typeface="UTM Aptima" panose="02040603050506020204" pitchFamily="18" charset="0"/>
              </a:rPr>
              <a:t> </a:t>
            </a:r>
            <a:r>
              <a:rPr lang="en-US" sz="2200" dirty="0" err="1">
                <a:solidFill>
                  <a:srgbClr val="0F80AC"/>
                </a:solidFill>
                <a:latin typeface="UTM Aptima" panose="02040603050506020204" pitchFamily="18" charset="0"/>
              </a:rPr>
              <a:t>lụt</a:t>
            </a:r>
            <a:r>
              <a:rPr lang="en-US" sz="2200" dirty="0">
                <a:solidFill>
                  <a:srgbClr val="0F80AC"/>
                </a:solidFill>
                <a:latin typeface="UTM Aptima" panose="02040603050506020204" pitchFamily="18" charset="0"/>
              </a:rPr>
              <a:t>.</a:t>
            </a:r>
          </a:p>
        </p:txBody>
      </p:sp>
    </p:spTree>
    <p:extLst>
      <p:ext uri="{BB962C8B-B14F-4D97-AF65-F5344CB8AC3E}">
        <p14:creationId xmlns:p14="http://schemas.microsoft.com/office/powerpoint/2010/main" val="214333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par>
                                <p:cTn id="8" presetID="2" presetClass="entr" presetSubtype="1"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 calcmode="lin" valueType="num">
                                      <p:cBhvr additive="base">
                                        <p:cTn id="10" dur="1000" fill="hold"/>
                                        <p:tgtEl>
                                          <p:spTgt spid="54"/>
                                        </p:tgtEl>
                                        <p:attrNameLst>
                                          <p:attrName>ppt_x</p:attrName>
                                        </p:attrNameLst>
                                      </p:cBhvr>
                                      <p:tavLst>
                                        <p:tav tm="0">
                                          <p:val>
                                            <p:strVal val="#ppt_x"/>
                                          </p:val>
                                        </p:tav>
                                        <p:tav tm="100000">
                                          <p:val>
                                            <p:strVal val="#ppt_x"/>
                                          </p:val>
                                        </p:tav>
                                      </p:tavLst>
                                    </p:anim>
                                    <p:anim calcmode="lin" valueType="num">
                                      <p:cBhvr additive="base">
                                        <p:cTn id="11" dur="1000" fill="hold"/>
                                        <p:tgtEl>
                                          <p:spTgt spid="54"/>
                                        </p:tgtEl>
                                        <p:attrNameLst>
                                          <p:attrName>ppt_y</p:attrName>
                                        </p:attrNameLst>
                                      </p:cBhvr>
                                      <p:tavLst>
                                        <p:tav tm="0">
                                          <p:val>
                                            <p:strVal val="0-#ppt_h/2"/>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51"/>
                                        </p:tgtEl>
                                        <p:attrNameLst>
                                          <p:attrName>style.visibility</p:attrName>
                                        </p:attrNameLst>
                                      </p:cBhvr>
                                      <p:to>
                                        <p:strVal val="visible"/>
                                      </p:to>
                                    </p:set>
                                    <p:anim calcmode="lin" valueType="num">
                                      <p:cBhvr additive="base">
                                        <p:cTn id="14" dur="1000" fill="hold"/>
                                        <p:tgtEl>
                                          <p:spTgt spid="51"/>
                                        </p:tgtEl>
                                        <p:attrNameLst>
                                          <p:attrName>ppt_x</p:attrName>
                                        </p:attrNameLst>
                                      </p:cBhvr>
                                      <p:tavLst>
                                        <p:tav tm="0">
                                          <p:val>
                                            <p:strVal val="0-#ppt_w/2"/>
                                          </p:val>
                                        </p:tav>
                                        <p:tav tm="100000">
                                          <p:val>
                                            <p:strVal val="#ppt_x"/>
                                          </p:val>
                                        </p:tav>
                                      </p:tavLst>
                                    </p:anim>
                                    <p:anim calcmode="lin" valueType="num">
                                      <p:cBhvr additive="base">
                                        <p:cTn id="15" dur="1000" fill="hold"/>
                                        <p:tgtEl>
                                          <p:spTgt spid="51"/>
                                        </p:tgtEl>
                                        <p:attrNameLst>
                                          <p:attrName>ppt_y</p:attrName>
                                        </p:attrNameLst>
                                      </p:cBhvr>
                                      <p:tavLst>
                                        <p:tav tm="0">
                                          <p:val>
                                            <p:strVal val="#ppt_y"/>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1000" fill="hold"/>
                                        <p:tgtEl>
                                          <p:spTgt spid="52"/>
                                        </p:tgtEl>
                                        <p:attrNameLst>
                                          <p:attrName>ppt_x</p:attrName>
                                        </p:attrNameLst>
                                      </p:cBhvr>
                                      <p:tavLst>
                                        <p:tav tm="0">
                                          <p:val>
                                            <p:strVal val="#ppt_x"/>
                                          </p:val>
                                        </p:tav>
                                        <p:tav tm="100000">
                                          <p:val>
                                            <p:strVal val="#ppt_x"/>
                                          </p:val>
                                        </p:tav>
                                      </p:tavLst>
                                    </p:anim>
                                    <p:anim calcmode="lin" valueType="num">
                                      <p:cBhvr additive="base">
                                        <p:cTn id="19" dur="1000" fill="hold"/>
                                        <p:tgtEl>
                                          <p:spTgt spid="52"/>
                                        </p:tgtEl>
                                        <p:attrNameLst>
                                          <p:attrName>ppt_y</p:attrName>
                                        </p:attrNameLst>
                                      </p:cBhvr>
                                      <p:tavLst>
                                        <p:tav tm="0">
                                          <p:val>
                                            <p:strVal val="1+#ppt_h/2"/>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1000" fill="hold"/>
                                        <p:tgtEl>
                                          <p:spTgt spid="53"/>
                                        </p:tgtEl>
                                        <p:attrNameLst>
                                          <p:attrName>ppt_x</p:attrName>
                                        </p:attrNameLst>
                                      </p:cBhvr>
                                      <p:tavLst>
                                        <p:tav tm="0">
                                          <p:val>
                                            <p:strVal val="1+#ppt_w/2"/>
                                          </p:val>
                                        </p:tav>
                                        <p:tav tm="100000">
                                          <p:val>
                                            <p:strVal val="#ppt_x"/>
                                          </p:val>
                                        </p:tav>
                                      </p:tavLst>
                                    </p:anim>
                                    <p:anim calcmode="lin" valueType="num">
                                      <p:cBhvr additive="base">
                                        <p:cTn id="23" dur="10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1" grpId="0"/>
      <p:bldP spid="52" grpId="0"/>
      <p:bldP spid="53" grpId="0"/>
      <p:bldP spid="5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8516" y="2540183"/>
            <a:ext cx="5099912" cy="43178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10000" b="100000" l="3429" r="97143">
                        <a14:foregroundMark x1="71214" y1="52143" x2="71214" y2="52143"/>
                        <a14:foregroundMark x1="73714" y1="19429" x2="79857" y2="99857"/>
                        <a14:foregroundMark x1="87143" y1="44714" x2="87429" y2="59143"/>
                      </a14:backgroundRemoval>
                    </a14:imgEffect>
                  </a14:imgLayer>
                </a14:imgProps>
              </a:ext>
              <a:ext uri="{28A0092B-C50C-407E-A947-70E740481C1C}">
                <a14:useLocalDpi xmlns:a14="http://schemas.microsoft.com/office/drawing/2010/main" val="0"/>
              </a:ext>
            </a:extLst>
          </a:blip>
          <a:stretch>
            <a:fillRect/>
          </a:stretch>
        </p:blipFill>
        <p:spPr>
          <a:xfrm>
            <a:off x="5656882" y="3332136"/>
            <a:ext cx="7051728" cy="3525864"/>
          </a:xfrm>
          <a:prstGeom prst="rect">
            <a:avLst/>
          </a:prstGeom>
        </p:spPr>
      </p:pic>
      <p:sp>
        <p:nvSpPr>
          <p:cNvPr id="6" name="TextBox 5"/>
          <p:cNvSpPr txBox="1"/>
          <p:nvPr/>
        </p:nvSpPr>
        <p:spPr>
          <a:xfrm>
            <a:off x="3624587" y="1120676"/>
            <a:ext cx="8077684" cy="2308324"/>
          </a:xfrm>
          <a:prstGeom prst="rect">
            <a:avLst/>
          </a:prstGeom>
          <a:noFill/>
        </p:spPr>
        <p:txBody>
          <a:bodyPr wrap="square" rtlCol="0">
            <a:spAutoFit/>
          </a:bodyPr>
          <a:lstStyle/>
          <a:p>
            <a:pPr algn="ctr"/>
            <a:r>
              <a:rPr lang="en-US" sz="7200" dirty="0"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1. </a:t>
            </a:r>
            <a:r>
              <a:rPr lang="en-US" sz="7200" dirty="0" err="1"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Dân</a:t>
            </a:r>
            <a:r>
              <a:rPr lang="en-US" sz="7200" dirty="0"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 </a:t>
            </a:r>
            <a:r>
              <a:rPr lang="en-US" sz="7200" dirty="0" err="1"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cư</a:t>
            </a:r>
            <a:r>
              <a:rPr lang="en-US" sz="7200" dirty="0"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 ở </a:t>
            </a:r>
            <a:r>
              <a:rPr lang="en-US" sz="7200" dirty="0" err="1"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đồng</a:t>
            </a:r>
            <a:r>
              <a:rPr lang="en-US" sz="7200" dirty="0"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 </a:t>
            </a:r>
            <a:r>
              <a:rPr lang="en-US" sz="7200" dirty="0" err="1"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bằng</a:t>
            </a:r>
            <a:r>
              <a:rPr lang="en-US" sz="7200" dirty="0"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 </a:t>
            </a:r>
            <a:r>
              <a:rPr lang="en-US" sz="7200" dirty="0" err="1"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duyên</a:t>
            </a:r>
            <a:r>
              <a:rPr lang="en-US" sz="7200" dirty="0"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 </a:t>
            </a:r>
            <a:r>
              <a:rPr lang="en-US" sz="7200" dirty="0" err="1" smtClean="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rPr>
              <a:t>hải</a:t>
            </a:r>
            <a:endParaRPr lang="en-US" sz="7200" dirty="0">
              <a:solidFill>
                <a:schemeClr val="accent1">
                  <a:lumMod val="75000"/>
                </a:schemeClr>
              </a:solidFill>
              <a:effectLst>
                <a:glow rad="101600">
                  <a:schemeClr val="bg1">
                    <a:alpha val="60000"/>
                  </a:schemeClr>
                </a:glow>
                <a:outerShdw blurRad="50800" dist="38100" dir="2700000" algn="tl" rotWithShape="0">
                  <a:prstClr val="black">
                    <a:alpha val="40000"/>
                  </a:prstClr>
                </a:outerShdw>
              </a:effectLst>
              <a:latin typeface="UTM Azuki" panose="02040603050506020204" pitchFamily="18" charset="0"/>
            </a:endParaRPr>
          </a:p>
        </p:txBody>
      </p:sp>
    </p:spTree>
    <p:extLst>
      <p:ext uri="{BB962C8B-B14F-4D97-AF65-F5344CB8AC3E}">
        <p14:creationId xmlns:p14="http://schemas.microsoft.com/office/powerpoint/2010/main" val="217041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488;p13"/>
          <p:cNvGrpSpPr/>
          <p:nvPr/>
        </p:nvGrpSpPr>
        <p:grpSpPr>
          <a:xfrm>
            <a:off x="-51025" y="0"/>
            <a:ext cx="12243025" cy="6880617"/>
            <a:chOff x="-18498" y="-2075"/>
            <a:chExt cx="12243025" cy="6880617"/>
          </a:xfrm>
        </p:grpSpPr>
        <p:sp>
          <p:nvSpPr>
            <p:cNvPr id="3" name="Google Shape;489;p13"/>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490;p13"/>
            <p:cNvSpPr/>
            <p:nvPr/>
          </p:nvSpPr>
          <p:spPr>
            <a:xfrm flipH="1">
              <a:off x="-18498" y="-2075"/>
              <a:ext cx="7831747" cy="6880617"/>
            </a:xfrm>
            <a:custGeom>
              <a:avLst/>
              <a:gdLst/>
              <a:ahLst/>
              <a:cxnLst/>
              <a:rect l="l" t="t" r="r" b="b"/>
              <a:pathLst>
                <a:path w="7458807" h="4879870"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5523376" y="704751"/>
                    <a:pt x="4973376" y="958781"/>
                  </a:cubicBezTo>
                  <a:cubicBezTo>
                    <a:pt x="4423376" y="1212811"/>
                    <a:pt x="3134986" y="1196946"/>
                    <a:pt x="3018210" y="1760000"/>
                  </a:cubicBezTo>
                  <a:cubicBezTo>
                    <a:pt x="2901434" y="2323054"/>
                    <a:pt x="3431333" y="2860553"/>
                    <a:pt x="3375477" y="3275902"/>
                  </a:cubicBezTo>
                  <a:cubicBezTo>
                    <a:pt x="3319622" y="3691251"/>
                    <a:pt x="2778084" y="3984766"/>
                    <a:pt x="2683077" y="4252094"/>
                  </a:cubicBezTo>
                  <a:cubicBezTo>
                    <a:pt x="2588070" y="4519422"/>
                    <a:pt x="2848747" y="4705011"/>
                    <a:pt x="2805433" y="4879870"/>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pic>
        <p:nvPicPr>
          <p:cNvPr id="5" name="Picture 4" descr="Luoc do phan bo dan cu va do thi Viet Nam nam 1999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5884" y="149617"/>
            <a:ext cx="4876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ChangeArrowheads="1"/>
          </p:cNvSpPr>
          <p:nvPr/>
        </p:nvSpPr>
        <p:spPr bwMode="auto">
          <a:xfrm>
            <a:off x="5806922" y="6544067"/>
            <a:ext cx="6477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600">
                <a:solidFill>
                  <a:srgbClr val="000000"/>
                </a:solidFill>
              </a:rPr>
              <a:t>Lược đồ phân bố dân cư Việt Nam</a:t>
            </a:r>
          </a:p>
        </p:txBody>
      </p:sp>
      <p:sp>
        <p:nvSpPr>
          <p:cNvPr id="7" name="Freeform 10"/>
          <p:cNvSpPr>
            <a:spLocks/>
          </p:cNvSpPr>
          <p:nvPr/>
        </p:nvSpPr>
        <p:spPr bwMode="auto">
          <a:xfrm>
            <a:off x="8143722" y="1726004"/>
            <a:ext cx="2003425" cy="3819525"/>
          </a:xfrm>
          <a:custGeom>
            <a:avLst/>
            <a:gdLst>
              <a:gd name="T0" fmla="*/ 2147483646 w 1262"/>
              <a:gd name="T1" fmla="*/ 2147483646 h 2406"/>
              <a:gd name="T2" fmla="*/ 2147483646 w 1262"/>
              <a:gd name="T3" fmla="*/ 2147483646 h 2406"/>
              <a:gd name="T4" fmla="*/ 2147483646 w 1262"/>
              <a:gd name="T5" fmla="*/ 2147483646 h 2406"/>
              <a:gd name="T6" fmla="*/ 2147483646 w 1262"/>
              <a:gd name="T7" fmla="*/ 2147483646 h 2406"/>
              <a:gd name="T8" fmla="*/ 2147483646 w 1262"/>
              <a:gd name="T9" fmla="*/ 2147483646 h 2406"/>
              <a:gd name="T10" fmla="*/ 2147483646 w 1262"/>
              <a:gd name="T11" fmla="*/ 2147483646 h 2406"/>
              <a:gd name="T12" fmla="*/ 2147483646 w 1262"/>
              <a:gd name="T13" fmla="*/ 2147483646 h 2406"/>
              <a:gd name="T14" fmla="*/ 2147483646 w 1262"/>
              <a:gd name="T15" fmla="*/ 2147483646 h 2406"/>
              <a:gd name="T16" fmla="*/ 2147483646 w 1262"/>
              <a:gd name="T17" fmla="*/ 2147483646 h 2406"/>
              <a:gd name="T18" fmla="*/ 2147483646 w 1262"/>
              <a:gd name="T19" fmla="*/ 2147483646 h 2406"/>
              <a:gd name="T20" fmla="*/ 2147483646 w 1262"/>
              <a:gd name="T21" fmla="*/ 2147483646 h 2406"/>
              <a:gd name="T22" fmla="*/ 2147483646 w 1262"/>
              <a:gd name="T23" fmla="*/ 2147483646 h 2406"/>
              <a:gd name="T24" fmla="*/ 2147483646 w 1262"/>
              <a:gd name="T25" fmla="*/ 2147483646 h 2406"/>
              <a:gd name="T26" fmla="*/ 2147483646 w 1262"/>
              <a:gd name="T27" fmla="*/ 2147483646 h 2406"/>
              <a:gd name="T28" fmla="*/ 2147483646 w 1262"/>
              <a:gd name="T29" fmla="*/ 2147483646 h 2406"/>
              <a:gd name="T30" fmla="*/ 2147483646 w 1262"/>
              <a:gd name="T31" fmla="*/ 2147483646 h 2406"/>
              <a:gd name="T32" fmla="*/ 2147483646 w 1262"/>
              <a:gd name="T33" fmla="*/ 2147483646 h 2406"/>
              <a:gd name="T34" fmla="*/ 2147483646 w 1262"/>
              <a:gd name="T35" fmla="*/ 2147483646 h 2406"/>
              <a:gd name="T36" fmla="*/ 2147483646 w 1262"/>
              <a:gd name="T37" fmla="*/ 2147483646 h 2406"/>
              <a:gd name="T38" fmla="*/ 2147483646 w 1262"/>
              <a:gd name="T39" fmla="*/ 2147483646 h 2406"/>
              <a:gd name="T40" fmla="*/ 2147483646 w 1262"/>
              <a:gd name="T41" fmla="*/ 2147483646 h 2406"/>
              <a:gd name="T42" fmla="*/ 2147483646 w 1262"/>
              <a:gd name="T43" fmla="*/ 2147483646 h 2406"/>
              <a:gd name="T44" fmla="*/ 2147483646 w 1262"/>
              <a:gd name="T45" fmla="*/ 2147483646 h 2406"/>
              <a:gd name="T46" fmla="*/ 2147483646 w 1262"/>
              <a:gd name="T47" fmla="*/ 2147483646 h 2406"/>
              <a:gd name="T48" fmla="*/ 2147483646 w 1262"/>
              <a:gd name="T49" fmla="*/ 2147483646 h 2406"/>
              <a:gd name="T50" fmla="*/ 2147483646 w 1262"/>
              <a:gd name="T51" fmla="*/ 2147483646 h 2406"/>
              <a:gd name="T52" fmla="*/ 2147483646 w 1262"/>
              <a:gd name="T53" fmla="*/ 2147483646 h 2406"/>
              <a:gd name="T54" fmla="*/ 2147483646 w 1262"/>
              <a:gd name="T55" fmla="*/ 2147483646 h 2406"/>
              <a:gd name="T56" fmla="*/ 2147483646 w 1262"/>
              <a:gd name="T57" fmla="*/ 2147483646 h 2406"/>
              <a:gd name="T58" fmla="*/ 2147483646 w 1262"/>
              <a:gd name="T59" fmla="*/ 2147483646 h 2406"/>
              <a:gd name="T60" fmla="*/ 2147483646 w 1262"/>
              <a:gd name="T61" fmla="*/ 2147483646 h 2406"/>
              <a:gd name="T62" fmla="*/ 2147483646 w 1262"/>
              <a:gd name="T63" fmla="*/ 2147483646 h 2406"/>
              <a:gd name="T64" fmla="*/ 2147483646 w 1262"/>
              <a:gd name="T65" fmla="*/ 2147483646 h 2406"/>
              <a:gd name="T66" fmla="*/ 2147483646 w 1262"/>
              <a:gd name="T67" fmla="*/ 2147483646 h 24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62" h="2406">
                <a:moveTo>
                  <a:pt x="128" y="0"/>
                </a:moveTo>
                <a:cubicBezTo>
                  <a:pt x="110" y="27"/>
                  <a:pt x="92" y="42"/>
                  <a:pt x="82" y="73"/>
                </a:cubicBezTo>
                <a:cubicBezTo>
                  <a:pt x="79" y="100"/>
                  <a:pt x="82" y="129"/>
                  <a:pt x="73" y="155"/>
                </a:cubicBezTo>
                <a:cubicBezTo>
                  <a:pt x="69" y="167"/>
                  <a:pt x="49" y="170"/>
                  <a:pt x="46" y="183"/>
                </a:cubicBezTo>
                <a:cubicBezTo>
                  <a:pt x="37" y="221"/>
                  <a:pt x="86" y="269"/>
                  <a:pt x="110" y="292"/>
                </a:cubicBezTo>
                <a:cubicBezTo>
                  <a:pt x="129" y="353"/>
                  <a:pt x="102" y="294"/>
                  <a:pt x="146" y="329"/>
                </a:cubicBezTo>
                <a:cubicBezTo>
                  <a:pt x="209" y="380"/>
                  <a:pt x="108" y="338"/>
                  <a:pt x="201" y="366"/>
                </a:cubicBezTo>
                <a:cubicBezTo>
                  <a:pt x="219" y="372"/>
                  <a:pt x="256" y="384"/>
                  <a:pt x="256" y="384"/>
                </a:cubicBezTo>
                <a:cubicBezTo>
                  <a:pt x="253" y="396"/>
                  <a:pt x="240" y="410"/>
                  <a:pt x="247" y="420"/>
                </a:cubicBezTo>
                <a:cubicBezTo>
                  <a:pt x="259" y="439"/>
                  <a:pt x="284" y="445"/>
                  <a:pt x="302" y="457"/>
                </a:cubicBezTo>
                <a:cubicBezTo>
                  <a:pt x="311" y="463"/>
                  <a:pt x="329" y="475"/>
                  <a:pt x="329" y="475"/>
                </a:cubicBezTo>
                <a:cubicBezTo>
                  <a:pt x="344" y="598"/>
                  <a:pt x="316" y="517"/>
                  <a:pt x="366" y="567"/>
                </a:cubicBezTo>
                <a:cubicBezTo>
                  <a:pt x="374" y="575"/>
                  <a:pt x="376" y="587"/>
                  <a:pt x="384" y="594"/>
                </a:cubicBezTo>
                <a:cubicBezTo>
                  <a:pt x="401" y="609"/>
                  <a:pt x="439" y="631"/>
                  <a:pt x="439" y="631"/>
                </a:cubicBezTo>
                <a:cubicBezTo>
                  <a:pt x="470" y="678"/>
                  <a:pt x="513" y="693"/>
                  <a:pt x="558" y="722"/>
                </a:cubicBezTo>
                <a:cubicBezTo>
                  <a:pt x="580" y="789"/>
                  <a:pt x="547" y="706"/>
                  <a:pt x="631" y="795"/>
                </a:cubicBezTo>
                <a:cubicBezTo>
                  <a:pt x="637" y="801"/>
                  <a:pt x="641" y="810"/>
                  <a:pt x="649" y="814"/>
                </a:cubicBezTo>
                <a:cubicBezTo>
                  <a:pt x="675" y="827"/>
                  <a:pt x="707" y="825"/>
                  <a:pt x="731" y="841"/>
                </a:cubicBezTo>
                <a:cubicBezTo>
                  <a:pt x="769" y="866"/>
                  <a:pt x="748" y="856"/>
                  <a:pt x="795" y="868"/>
                </a:cubicBezTo>
                <a:cubicBezTo>
                  <a:pt x="801" y="874"/>
                  <a:pt x="806" y="882"/>
                  <a:pt x="814" y="887"/>
                </a:cubicBezTo>
                <a:cubicBezTo>
                  <a:pt x="822" y="892"/>
                  <a:pt x="833" y="890"/>
                  <a:pt x="841" y="896"/>
                </a:cubicBezTo>
                <a:cubicBezTo>
                  <a:pt x="925" y="959"/>
                  <a:pt x="853" y="931"/>
                  <a:pt x="914" y="951"/>
                </a:cubicBezTo>
                <a:cubicBezTo>
                  <a:pt x="928" y="992"/>
                  <a:pt x="956" y="1011"/>
                  <a:pt x="987" y="1042"/>
                </a:cubicBezTo>
                <a:cubicBezTo>
                  <a:pt x="993" y="1048"/>
                  <a:pt x="1006" y="1060"/>
                  <a:pt x="1006" y="1060"/>
                </a:cubicBezTo>
                <a:cubicBezTo>
                  <a:pt x="1022" y="1111"/>
                  <a:pt x="1069" y="1159"/>
                  <a:pt x="1106" y="1198"/>
                </a:cubicBezTo>
                <a:cubicBezTo>
                  <a:pt x="1127" y="1262"/>
                  <a:pt x="1140" y="1326"/>
                  <a:pt x="1161" y="1390"/>
                </a:cubicBezTo>
                <a:cubicBezTo>
                  <a:pt x="1167" y="1409"/>
                  <a:pt x="1182" y="1425"/>
                  <a:pt x="1188" y="1444"/>
                </a:cubicBezTo>
                <a:cubicBezTo>
                  <a:pt x="1199" y="1569"/>
                  <a:pt x="1219" y="1684"/>
                  <a:pt x="1262" y="1801"/>
                </a:cubicBezTo>
                <a:cubicBezTo>
                  <a:pt x="1245" y="1878"/>
                  <a:pt x="1240" y="1956"/>
                  <a:pt x="1216" y="2030"/>
                </a:cubicBezTo>
                <a:cubicBezTo>
                  <a:pt x="1209" y="2078"/>
                  <a:pt x="1213" y="2107"/>
                  <a:pt x="1179" y="2139"/>
                </a:cubicBezTo>
                <a:cubicBezTo>
                  <a:pt x="1173" y="2158"/>
                  <a:pt x="1154" y="2208"/>
                  <a:pt x="1143" y="2222"/>
                </a:cubicBezTo>
                <a:cubicBezTo>
                  <a:pt x="1084" y="2300"/>
                  <a:pt x="986" y="2311"/>
                  <a:pt x="896" y="2322"/>
                </a:cubicBezTo>
                <a:cubicBezTo>
                  <a:pt x="879" y="2333"/>
                  <a:pt x="867" y="2349"/>
                  <a:pt x="850" y="2359"/>
                </a:cubicBezTo>
                <a:cubicBezTo>
                  <a:pt x="825" y="2375"/>
                  <a:pt x="787" y="2377"/>
                  <a:pt x="759" y="2386"/>
                </a:cubicBezTo>
                <a:cubicBezTo>
                  <a:pt x="753" y="2392"/>
                  <a:pt x="748" y="2406"/>
                  <a:pt x="740" y="2404"/>
                </a:cubicBezTo>
                <a:cubicBezTo>
                  <a:pt x="729" y="2401"/>
                  <a:pt x="718" y="2387"/>
                  <a:pt x="722" y="2377"/>
                </a:cubicBezTo>
                <a:cubicBezTo>
                  <a:pt x="725" y="2369"/>
                  <a:pt x="775" y="2354"/>
                  <a:pt x="786" y="2350"/>
                </a:cubicBezTo>
                <a:cubicBezTo>
                  <a:pt x="803" y="2297"/>
                  <a:pt x="839" y="2311"/>
                  <a:pt x="896" y="2304"/>
                </a:cubicBezTo>
                <a:cubicBezTo>
                  <a:pt x="946" y="2271"/>
                  <a:pt x="992" y="2238"/>
                  <a:pt x="1042" y="2203"/>
                </a:cubicBezTo>
                <a:cubicBezTo>
                  <a:pt x="1071" y="2160"/>
                  <a:pt x="1056" y="2186"/>
                  <a:pt x="1079" y="2121"/>
                </a:cubicBezTo>
                <a:cubicBezTo>
                  <a:pt x="1080" y="2118"/>
                  <a:pt x="1089" y="2058"/>
                  <a:pt x="1097" y="2048"/>
                </a:cubicBezTo>
                <a:cubicBezTo>
                  <a:pt x="1104" y="2040"/>
                  <a:pt x="1115" y="2036"/>
                  <a:pt x="1124" y="2030"/>
                </a:cubicBezTo>
                <a:cubicBezTo>
                  <a:pt x="1144" y="1974"/>
                  <a:pt x="1136" y="1915"/>
                  <a:pt x="1170" y="1865"/>
                </a:cubicBezTo>
                <a:cubicBezTo>
                  <a:pt x="1167" y="1819"/>
                  <a:pt x="1167" y="1773"/>
                  <a:pt x="1161" y="1728"/>
                </a:cubicBezTo>
                <a:cubicBezTo>
                  <a:pt x="1158" y="1709"/>
                  <a:pt x="1149" y="1691"/>
                  <a:pt x="1143" y="1673"/>
                </a:cubicBezTo>
                <a:cubicBezTo>
                  <a:pt x="1140" y="1664"/>
                  <a:pt x="1134" y="1646"/>
                  <a:pt x="1134" y="1646"/>
                </a:cubicBezTo>
                <a:cubicBezTo>
                  <a:pt x="1120" y="1423"/>
                  <a:pt x="1134" y="1550"/>
                  <a:pt x="1097" y="1435"/>
                </a:cubicBezTo>
                <a:cubicBezTo>
                  <a:pt x="1094" y="1399"/>
                  <a:pt x="1096" y="1362"/>
                  <a:pt x="1088" y="1326"/>
                </a:cubicBezTo>
                <a:cubicBezTo>
                  <a:pt x="1087" y="1322"/>
                  <a:pt x="1053" y="1292"/>
                  <a:pt x="1051" y="1289"/>
                </a:cubicBezTo>
                <a:cubicBezTo>
                  <a:pt x="1032" y="1266"/>
                  <a:pt x="1018" y="1246"/>
                  <a:pt x="996" y="1225"/>
                </a:cubicBezTo>
                <a:cubicBezTo>
                  <a:pt x="993" y="1216"/>
                  <a:pt x="964" y="1157"/>
                  <a:pt x="960" y="1152"/>
                </a:cubicBezTo>
                <a:cubicBezTo>
                  <a:pt x="953" y="1143"/>
                  <a:pt x="941" y="1141"/>
                  <a:pt x="932" y="1134"/>
                </a:cubicBezTo>
                <a:cubicBezTo>
                  <a:pt x="925" y="1129"/>
                  <a:pt x="919" y="1122"/>
                  <a:pt x="914" y="1115"/>
                </a:cubicBezTo>
                <a:cubicBezTo>
                  <a:pt x="868" y="1057"/>
                  <a:pt x="928" y="1120"/>
                  <a:pt x="868" y="1060"/>
                </a:cubicBezTo>
                <a:cubicBezTo>
                  <a:pt x="852" y="1013"/>
                  <a:pt x="809" y="978"/>
                  <a:pt x="768" y="951"/>
                </a:cubicBezTo>
                <a:cubicBezTo>
                  <a:pt x="747" y="918"/>
                  <a:pt x="732" y="908"/>
                  <a:pt x="695" y="896"/>
                </a:cubicBezTo>
                <a:cubicBezTo>
                  <a:pt x="689" y="890"/>
                  <a:pt x="684" y="882"/>
                  <a:pt x="676" y="878"/>
                </a:cubicBezTo>
                <a:cubicBezTo>
                  <a:pt x="659" y="869"/>
                  <a:pt x="622" y="859"/>
                  <a:pt x="622" y="859"/>
                </a:cubicBezTo>
                <a:cubicBezTo>
                  <a:pt x="556" y="796"/>
                  <a:pt x="655" y="885"/>
                  <a:pt x="576" y="832"/>
                </a:cubicBezTo>
                <a:cubicBezTo>
                  <a:pt x="565" y="825"/>
                  <a:pt x="558" y="812"/>
                  <a:pt x="548" y="804"/>
                </a:cubicBezTo>
                <a:cubicBezTo>
                  <a:pt x="540" y="797"/>
                  <a:pt x="530" y="792"/>
                  <a:pt x="521" y="786"/>
                </a:cubicBezTo>
                <a:cubicBezTo>
                  <a:pt x="473" y="714"/>
                  <a:pt x="535" y="796"/>
                  <a:pt x="475" y="750"/>
                </a:cubicBezTo>
                <a:cubicBezTo>
                  <a:pt x="458" y="737"/>
                  <a:pt x="445" y="719"/>
                  <a:pt x="430" y="704"/>
                </a:cubicBezTo>
                <a:cubicBezTo>
                  <a:pt x="345" y="619"/>
                  <a:pt x="251" y="548"/>
                  <a:pt x="164" y="466"/>
                </a:cubicBezTo>
                <a:cubicBezTo>
                  <a:pt x="147" y="414"/>
                  <a:pt x="168" y="461"/>
                  <a:pt x="128" y="420"/>
                </a:cubicBezTo>
                <a:cubicBezTo>
                  <a:pt x="89" y="380"/>
                  <a:pt x="57" y="333"/>
                  <a:pt x="18" y="292"/>
                </a:cubicBezTo>
                <a:cubicBezTo>
                  <a:pt x="0" y="238"/>
                  <a:pt x="3" y="97"/>
                  <a:pt x="27" y="36"/>
                </a:cubicBezTo>
                <a:cubicBezTo>
                  <a:pt x="31" y="26"/>
                  <a:pt x="46" y="24"/>
                  <a:pt x="55" y="18"/>
                </a:cubicBezTo>
                <a:cubicBezTo>
                  <a:pt x="113" y="30"/>
                  <a:pt x="89" y="38"/>
                  <a:pt x="128" y="0"/>
                </a:cubicBezTo>
                <a:close/>
              </a:path>
            </a:pathLst>
          </a:custGeom>
          <a:noFill/>
          <a:ln w="28575"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15"/>
          <p:cNvSpPr>
            <a:spLocks/>
          </p:cNvSpPr>
          <p:nvPr/>
        </p:nvSpPr>
        <p:spPr bwMode="auto">
          <a:xfrm>
            <a:off x="6430809" y="198829"/>
            <a:ext cx="2949575" cy="1517650"/>
          </a:xfrm>
          <a:custGeom>
            <a:avLst/>
            <a:gdLst>
              <a:gd name="T0" fmla="*/ 2147483646 w 1858"/>
              <a:gd name="T1" fmla="*/ 2147483646 h 956"/>
              <a:gd name="T2" fmla="*/ 2147483646 w 1858"/>
              <a:gd name="T3" fmla="*/ 2147483646 h 956"/>
              <a:gd name="T4" fmla="*/ 2147483646 w 1858"/>
              <a:gd name="T5" fmla="*/ 2147483646 h 956"/>
              <a:gd name="T6" fmla="*/ 2147483646 w 1858"/>
              <a:gd name="T7" fmla="*/ 2147483646 h 956"/>
              <a:gd name="T8" fmla="*/ 2147483646 w 1858"/>
              <a:gd name="T9" fmla="*/ 2147483646 h 956"/>
              <a:gd name="T10" fmla="*/ 2147483646 w 1858"/>
              <a:gd name="T11" fmla="*/ 2147483646 h 956"/>
              <a:gd name="T12" fmla="*/ 2147483646 w 1858"/>
              <a:gd name="T13" fmla="*/ 2147483646 h 956"/>
              <a:gd name="T14" fmla="*/ 2147483646 w 1858"/>
              <a:gd name="T15" fmla="*/ 2147483646 h 956"/>
              <a:gd name="T16" fmla="*/ 2147483646 w 1858"/>
              <a:gd name="T17" fmla="*/ 2147483646 h 956"/>
              <a:gd name="T18" fmla="*/ 2147483646 w 1858"/>
              <a:gd name="T19" fmla="*/ 2147483646 h 956"/>
              <a:gd name="T20" fmla="*/ 2147483646 w 1858"/>
              <a:gd name="T21" fmla="*/ 2147483646 h 956"/>
              <a:gd name="T22" fmla="*/ 2147483646 w 1858"/>
              <a:gd name="T23" fmla="*/ 2147483646 h 956"/>
              <a:gd name="T24" fmla="*/ 2147483646 w 1858"/>
              <a:gd name="T25" fmla="*/ 2147483646 h 956"/>
              <a:gd name="T26" fmla="*/ 2147483646 w 1858"/>
              <a:gd name="T27" fmla="*/ 2147483646 h 956"/>
              <a:gd name="T28" fmla="*/ 2147483646 w 1858"/>
              <a:gd name="T29" fmla="*/ 2147483646 h 956"/>
              <a:gd name="T30" fmla="*/ 2147483646 w 1858"/>
              <a:gd name="T31" fmla="*/ 2147483646 h 956"/>
              <a:gd name="T32" fmla="*/ 2147483646 w 1858"/>
              <a:gd name="T33" fmla="*/ 2147483646 h 956"/>
              <a:gd name="T34" fmla="*/ 2147483646 w 1858"/>
              <a:gd name="T35" fmla="*/ 2147483646 h 956"/>
              <a:gd name="T36" fmla="*/ 2147483646 w 1858"/>
              <a:gd name="T37" fmla="*/ 2147483646 h 956"/>
              <a:gd name="T38" fmla="*/ 2147483646 w 1858"/>
              <a:gd name="T39" fmla="*/ 2147483646 h 956"/>
              <a:gd name="T40" fmla="*/ 2147483646 w 1858"/>
              <a:gd name="T41" fmla="*/ 2147483646 h 956"/>
              <a:gd name="T42" fmla="*/ 2147483646 w 1858"/>
              <a:gd name="T43" fmla="*/ 2147483646 h 956"/>
              <a:gd name="T44" fmla="*/ 2147483646 w 1858"/>
              <a:gd name="T45" fmla="*/ 2147483646 h 956"/>
              <a:gd name="T46" fmla="*/ 2147483646 w 1858"/>
              <a:gd name="T47" fmla="*/ 2147483646 h 956"/>
              <a:gd name="T48" fmla="*/ 2147483646 w 1858"/>
              <a:gd name="T49" fmla="*/ 2147483646 h 956"/>
              <a:gd name="T50" fmla="*/ 2147483646 w 1858"/>
              <a:gd name="T51" fmla="*/ 2147483646 h 956"/>
              <a:gd name="T52" fmla="*/ 2147483646 w 1858"/>
              <a:gd name="T53" fmla="*/ 2147483646 h 956"/>
              <a:gd name="T54" fmla="*/ 2147483646 w 1858"/>
              <a:gd name="T55" fmla="*/ 2147483646 h 956"/>
              <a:gd name="T56" fmla="*/ 2147483646 w 1858"/>
              <a:gd name="T57" fmla="*/ 2147483646 h 956"/>
              <a:gd name="T58" fmla="*/ 2147483646 w 1858"/>
              <a:gd name="T59" fmla="*/ 2147483646 h 956"/>
              <a:gd name="T60" fmla="*/ 2147483646 w 1858"/>
              <a:gd name="T61" fmla="*/ 2147483646 h 956"/>
              <a:gd name="T62" fmla="*/ 2147483646 w 1858"/>
              <a:gd name="T63" fmla="*/ 2147483646 h 956"/>
              <a:gd name="T64" fmla="*/ 2147483646 w 1858"/>
              <a:gd name="T65" fmla="*/ 2147483646 h 956"/>
              <a:gd name="T66" fmla="*/ 2147483646 w 1858"/>
              <a:gd name="T67" fmla="*/ 2147483646 h 956"/>
              <a:gd name="T68" fmla="*/ 2147483646 w 1858"/>
              <a:gd name="T69" fmla="*/ 2147483646 h 956"/>
              <a:gd name="T70" fmla="*/ 2147483646 w 1858"/>
              <a:gd name="T71" fmla="*/ 2147483646 h 956"/>
              <a:gd name="T72" fmla="*/ 2147483646 w 1858"/>
              <a:gd name="T73" fmla="*/ 2147483646 h 956"/>
              <a:gd name="T74" fmla="*/ 2147483646 w 1858"/>
              <a:gd name="T75" fmla="*/ 2147483646 h 956"/>
              <a:gd name="T76" fmla="*/ 2147483646 w 1858"/>
              <a:gd name="T77" fmla="*/ 2147483646 h 956"/>
              <a:gd name="T78" fmla="*/ 2147483646 w 1858"/>
              <a:gd name="T79" fmla="*/ 2147483646 h 956"/>
              <a:gd name="T80" fmla="*/ 2147483646 w 1858"/>
              <a:gd name="T81" fmla="*/ 2147483646 h 956"/>
              <a:gd name="T82" fmla="*/ 2147483646 w 1858"/>
              <a:gd name="T83" fmla="*/ 2147483646 h 956"/>
              <a:gd name="T84" fmla="*/ 2147483646 w 1858"/>
              <a:gd name="T85" fmla="*/ 2147483646 h 956"/>
              <a:gd name="T86" fmla="*/ 2147483646 w 1858"/>
              <a:gd name="T87" fmla="*/ 2147483646 h 956"/>
              <a:gd name="T88" fmla="*/ 2147483646 w 1858"/>
              <a:gd name="T89" fmla="*/ 2147483646 h 956"/>
              <a:gd name="T90" fmla="*/ 2147483646 w 1858"/>
              <a:gd name="T91" fmla="*/ 2147483646 h 956"/>
              <a:gd name="T92" fmla="*/ 2147483646 w 1858"/>
              <a:gd name="T93" fmla="*/ 2147483646 h 956"/>
              <a:gd name="T94" fmla="*/ 2147483646 w 1858"/>
              <a:gd name="T95" fmla="*/ 2147483646 h 956"/>
              <a:gd name="T96" fmla="*/ 2147483646 w 1858"/>
              <a:gd name="T97" fmla="*/ 2147483646 h 956"/>
              <a:gd name="T98" fmla="*/ 2147483646 w 1858"/>
              <a:gd name="T99" fmla="*/ 2147483646 h 956"/>
              <a:gd name="T100" fmla="*/ 2147483646 w 1858"/>
              <a:gd name="T101" fmla="*/ 2147483646 h 956"/>
              <a:gd name="T102" fmla="*/ 2147483646 w 1858"/>
              <a:gd name="T103" fmla="*/ 2147483646 h 956"/>
              <a:gd name="T104" fmla="*/ 2147483646 w 1858"/>
              <a:gd name="T105" fmla="*/ 2147483646 h 9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58" h="956">
                <a:moveTo>
                  <a:pt x="11" y="233"/>
                </a:moveTo>
                <a:cubicBezTo>
                  <a:pt x="32" y="201"/>
                  <a:pt x="48" y="182"/>
                  <a:pt x="84" y="169"/>
                </a:cubicBezTo>
                <a:cubicBezTo>
                  <a:pt x="134" y="173"/>
                  <a:pt x="197" y="174"/>
                  <a:pt x="249" y="188"/>
                </a:cubicBezTo>
                <a:cubicBezTo>
                  <a:pt x="268" y="193"/>
                  <a:pt x="304" y="206"/>
                  <a:pt x="304" y="206"/>
                </a:cubicBezTo>
                <a:cubicBezTo>
                  <a:pt x="406" y="195"/>
                  <a:pt x="471" y="190"/>
                  <a:pt x="578" y="197"/>
                </a:cubicBezTo>
                <a:cubicBezTo>
                  <a:pt x="641" y="191"/>
                  <a:pt x="671" y="189"/>
                  <a:pt x="724" y="169"/>
                </a:cubicBezTo>
                <a:cubicBezTo>
                  <a:pt x="797" y="100"/>
                  <a:pt x="795" y="115"/>
                  <a:pt x="898" y="105"/>
                </a:cubicBezTo>
                <a:cubicBezTo>
                  <a:pt x="908" y="75"/>
                  <a:pt x="914" y="45"/>
                  <a:pt x="953" y="32"/>
                </a:cubicBezTo>
                <a:cubicBezTo>
                  <a:pt x="971" y="26"/>
                  <a:pt x="1008" y="14"/>
                  <a:pt x="1008" y="14"/>
                </a:cubicBezTo>
                <a:cubicBezTo>
                  <a:pt x="1038" y="21"/>
                  <a:pt x="1070" y="21"/>
                  <a:pt x="1099" y="32"/>
                </a:cubicBezTo>
                <a:cubicBezTo>
                  <a:pt x="1107" y="35"/>
                  <a:pt x="1110" y="46"/>
                  <a:pt x="1117" y="51"/>
                </a:cubicBezTo>
                <a:cubicBezTo>
                  <a:pt x="1125" y="56"/>
                  <a:pt x="1136" y="57"/>
                  <a:pt x="1145" y="60"/>
                </a:cubicBezTo>
                <a:cubicBezTo>
                  <a:pt x="1237" y="122"/>
                  <a:pt x="1400" y="0"/>
                  <a:pt x="1437" y="115"/>
                </a:cubicBezTo>
                <a:cubicBezTo>
                  <a:pt x="1440" y="164"/>
                  <a:pt x="1442" y="213"/>
                  <a:pt x="1447" y="261"/>
                </a:cubicBezTo>
                <a:cubicBezTo>
                  <a:pt x="1450" y="291"/>
                  <a:pt x="1457" y="286"/>
                  <a:pt x="1474" y="307"/>
                </a:cubicBezTo>
                <a:cubicBezTo>
                  <a:pt x="1533" y="383"/>
                  <a:pt x="1601" y="388"/>
                  <a:pt x="1693" y="398"/>
                </a:cubicBezTo>
                <a:cubicBezTo>
                  <a:pt x="1714" y="405"/>
                  <a:pt x="1737" y="406"/>
                  <a:pt x="1757" y="416"/>
                </a:cubicBezTo>
                <a:cubicBezTo>
                  <a:pt x="1765" y="420"/>
                  <a:pt x="1768" y="431"/>
                  <a:pt x="1776" y="435"/>
                </a:cubicBezTo>
                <a:cubicBezTo>
                  <a:pt x="1793" y="444"/>
                  <a:pt x="1831" y="453"/>
                  <a:pt x="1831" y="453"/>
                </a:cubicBezTo>
                <a:cubicBezTo>
                  <a:pt x="1840" y="459"/>
                  <a:pt x="1858" y="460"/>
                  <a:pt x="1858" y="471"/>
                </a:cubicBezTo>
                <a:cubicBezTo>
                  <a:pt x="1858" y="480"/>
                  <a:pt x="1840" y="478"/>
                  <a:pt x="1831" y="480"/>
                </a:cubicBezTo>
                <a:cubicBezTo>
                  <a:pt x="1782" y="492"/>
                  <a:pt x="1732" y="501"/>
                  <a:pt x="1684" y="517"/>
                </a:cubicBezTo>
                <a:cubicBezTo>
                  <a:pt x="1673" y="524"/>
                  <a:pt x="1600" y="583"/>
                  <a:pt x="1584" y="590"/>
                </a:cubicBezTo>
                <a:cubicBezTo>
                  <a:pt x="1549" y="605"/>
                  <a:pt x="1508" y="609"/>
                  <a:pt x="1474" y="627"/>
                </a:cubicBezTo>
                <a:cubicBezTo>
                  <a:pt x="1447" y="641"/>
                  <a:pt x="1426" y="664"/>
                  <a:pt x="1401" y="681"/>
                </a:cubicBezTo>
                <a:cubicBezTo>
                  <a:pt x="1398" y="690"/>
                  <a:pt x="1397" y="701"/>
                  <a:pt x="1392" y="709"/>
                </a:cubicBezTo>
                <a:cubicBezTo>
                  <a:pt x="1387" y="716"/>
                  <a:pt x="1377" y="719"/>
                  <a:pt x="1373" y="727"/>
                </a:cubicBezTo>
                <a:cubicBezTo>
                  <a:pt x="1364" y="744"/>
                  <a:pt x="1366" y="766"/>
                  <a:pt x="1355" y="782"/>
                </a:cubicBezTo>
                <a:cubicBezTo>
                  <a:pt x="1331" y="818"/>
                  <a:pt x="1305" y="841"/>
                  <a:pt x="1273" y="873"/>
                </a:cubicBezTo>
                <a:cubicBezTo>
                  <a:pt x="1239" y="907"/>
                  <a:pt x="1221" y="940"/>
                  <a:pt x="1172" y="956"/>
                </a:cubicBezTo>
                <a:cubicBezTo>
                  <a:pt x="1126" y="953"/>
                  <a:pt x="1080" y="952"/>
                  <a:pt x="1035" y="947"/>
                </a:cubicBezTo>
                <a:cubicBezTo>
                  <a:pt x="1006" y="944"/>
                  <a:pt x="953" y="919"/>
                  <a:pt x="953" y="919"/>
                </a:cubicBezTo>
                <a:cubicBezTo>
                  <a:pt x="913" y="922"/>
                  <a:pt x="873" y="923"/>
                  <a:pt x="834" y="928"/>
                </a:cubicBezTo>
                <a:cubicBezTo>
                  <a:pt x="825" y="929"/>
                  <a:pt x="809" y="946"/>
                  <a:pt x="807" y="937"/>
                </a:cubicBezTo>
                <a:cubicBezTo>
                  <a:pt x="803" y="918"/>
                  <a:pt x="819" y="901"/>
                  <a:pt x="825" y="883"/>
                </a:cubicBezTo>
                <a:cubicBezTo>
                  <a:pt x="828" y="874"/>
                  <a:pt x="834" y="855"/>
                  <a:pt x="834" y="855"/>
                </a:cubicBezTo>
                <a:cubicBezTo>
                  <a:pt x="816" y="827"/>
                  <a:pt x="807" y="800"/>
                  <a:pt x="788" y="773"/>
                </a:cubicBezTo>
                <a:cubicBezTo>
                  <a:pt x="766" y="704"/>
                  <a:pt x="798" y="785"/>
                  <a:pt x="752" y="727"/>
                </a:cubicBezTo>
                <a:cubicBezTo>
                  <a:pt x="746" y="720"/>
                  <a:pt x="748" y="708"/>
                  <a:pt x="743" y="700"/>
                </a:cubicBezTo>
                <a:cubicBezTo>
                  <a:pt x="730" y="678"/>
                  <a:pt x="719" y="679"/>
                  <a:pt x="697" y="672"/>
                </a:cubicBezTo>
                <a:cubicBezTo>
                  <a:pt x="691" y="663"/>
                  <a:pt x="688" y="651"/>
                  <a:pt x="679" y="645"/>
                </a:cubicBezTo>
                <a:cubicBezTo>
                  <a:pt x="663" y="635"/>
                  <a:pt x="624" y="627"/>
                  <a:pt x="624" y="627"/>
                </a:cubicBezTo>
                <a:cubicBezTo>
                  <a:pt x="539" y="635"/>
                  <a:pt x="528" y="624"/>
                  <a:pt x="477" y="672"/>
                </a:cubicBezTo>
                <a:cubicBezTo>
                  <a:pt x="387" y="662"/>
                  <a:pt x="385" y="665"/>
                  <a:pt x="313" y="617"/>
                </a:cubicBezTo>
                <a:cubicBezTo>
                  <a:pt x="295" y="605"/>
                  <a:pt x="258" y="581"/>
                  <a:pt x="258" y="581"/>
                </a:cubicBezTo>
                <a:cubicBezTo>
                  <a:pt x="252" y="572"/>
                  <a:pt x="242" y="564"/>
                  <a:pt x="240" y="553"/>
                </a:cubicBezTo>
                <a:cubicBezTo>
                  <a:pt x="233" y="511"/>
                  <a:pt x="253" y="462"/>
                  <a:pt x="231" y="425"/>
                </a:cubicBezTo>
                <a:cubicBezTo>
                  <a:pt x="218" y="404"/>
                  <a:pt x="182" y="419"/>
                  <a:pt x="157" y="416"/>
                </a:cubicBezTo>
                <a:cubicBezTo>
                  <a:pt x="132" y="378"/>
                  <a:pt x="109" y="348"/>
                  <a:pt x="66" y="334"/>
                </a:cubicBezTo>
                <a:cubicBezTo>
                  <a:pt x="56" y="303"/>
                  <a:pt x="43" y="292"/>
                  <a:pt x="20" y="270"/>
                </a:cubicBezTo>
                <a:cubicBezTo>
                  <a:pt x="14" y="258"/>
                  <a:pt x="0" y="247"/>
                  <a:pt x="2" y="233"/>
                </a:cubicBezTo>
                <a:cubicBezTo>
                  <a:pt x="4" y="222"/>
                  <a:pt x="18" y="215"/>
                  <a:pt x="29" y="215"/>
                </a:cubicBezTo>
                <a:cubicBezTo>
                  <a:pt x="37" y="215"/>
                  <a:pt x="17" y="227"/>
                  <a:pt x="11" y="233"/>
                </a:cubicBezTo>
                <a:close/>
              </a:path>
            </a:pathLst>
          </a:custGeom>
          <a:noFill/>
          <a:ln w="28575" cmpd="sng">
            <a:solidFill>
              <a:srgbClr val="D6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8"/>
          <p:cNvSpPr>
            <a:spLocks/>
          </p:cNvSpPr>
          <p:nvPr/>
        </p:nvSpPr>
        <p:spPr bwMode="auto">
          <a:xfrm>
            <a:off x="7630959" y="5383604"/>
            <a:ext cx="1189038" cy="1082675"/>
          </a:xfrm>
          <a:custGeom>
            <a:avLst/>
            <a:gdLst>
              <a:gd name="T0" fmla="*/ 2147483646 w 749"/>
              <a:gd name="T1" fmla="*/ 2147483646 h 682"/>
              <a:gd name="T2" fmla="*/ 2147483646 w 749"/>
              <a:gd name="T3" fmla="*/ 2147483646 h 682"/>
              <a:gd name="T4" fmla="*/ 2147483646 w 749"/>
              <a:gd name="T5" fmla="*/ 2147483646 h 682"/>
              <a:gd name="T6" fmla="*/ 2147483646 w 749"/>
              <a:gd name="T7" fmla="*/ 2147483646 h 682"/>
              <a:gd name="T8" fmla="*/ 2147483646 w 749"/>
              <a:gd name="T9" fmla="*/ 2147483646 h 682"/>
              <a:gd name="T10" fmla="*/ 2147483646 w 749"/>
              <a:gd name="T11" fmla="*/ 2147483646 h 682"/>
              <a:gd name="T12" fmla="*/ 2147483646 w 749"/>
              <a:gd name="T13" fmla="*/ 2147483646 h 682"/>
              <a:gd name="T14" fmla="*/ 2147483646 w 749"/>
              <a:gd name="T15" fmla="*/ 2147483646 h 682"/>
              <a:gd name="T16" fmla="*/ 2147483646 w 749"/>
              <a:gd name="T17" fmla="*/ 2147483646 h 682"/>
              <a:gd name="T18" fmla="*/ 2147483646 w 749"/>
              <a:gd name="T19" fmla="*/ 2147483646 h 682"/>
              <a:gd name="T20" fmla="*/ 2147483646 w 749"/>
              <a:gd name="T21" fmla="*/ 2147483646 h 682"/>
              <a:gd name="T22" fmla="*/ 2147483646 w 749"/>
              <a:gd name="T23" fmla="*/ 2147483646 h 682"/>
              <a:gd name="T24" fmla="*/ 2147483646 w 749"/>
              <a:gd name="T25" fmla="*/ 2147483646 h 682"/>
              <a:gd name="T26" fmla="*/ 2147483646 w 749"/>
              <a:gd name="T27" fmla="*/ 2147483646 h 682"/>
              <a:gd name="T28" fmla="*/ 2147483646 w 749"/>
              <a:gd name="T29" fmla="*/ 2147483646 h 682"/>
              <a:gd name="T30" fmla="*/ 2147483646 w 749"/>
              <a:gd name="T31" fmla="*/ 2147483646 h 682"/>
              <a:gd name="T32" fmla="*/ 2147483646 w 749"/>
              <a:gd name="T33" fmla="*/ 2147483646 h 682"/>
              <a:gd name="T34" fmla="*/ 2147483646 w 749"/>
              <a:gd name="T35" fmla="*/ 2147483646 h 682"/>
              <a:gd name="T36" fmla="*/ 2147483646 w 749"/>
              <a:gd name="T37" fmla="*/ 2147483646 h 682"/>
              <a:gd name="T38" fmla="*/ 2147483646 w 749"/>
              <a:gd name="T39" fmla="*/ 2147483646 h 682"/>
              <a:gd name="T40" fmla="*/ 2147483646 w 749"/>
              <a:gd name="T41" fmla="*/ 2147483646 h 682"/>
              <a:gd name="T42" fmla="*/ 2147483646 w 749"/>
              <a:gd name="T43" fmla="*/ 2147483646 h 682"/>
              <a:gd name="T44" fmla="*/ 2147483646 w 749"/>
              <a:gd name="T45" fmla="*/ 2147483646 h 682"/>
              <a:gd name="T46" fmla="*/ 2147483646 w 749"/>
              <a:gd name="T47" fmla="*/ 2147483646 h 682"/>
              <a:gd name="T48" fmla="*/ 2147483646 w 749"/>
              <a:gd name="T49" fmla="*/ 2147483646 h 682"/>
              <a:gd name="T50" fmla="*/ 2147483646 w 749"/>
              <a:gd name="T51" fmla="*/ 2147483646 h 682"/>
              <a:gd name="T52" fmla="*/ 2147483646 w 749"/>
              <a:gd name="T53" fmla="*/ 2147483646 h 682"/>
              <a:gd name="T54" fmla="*/ 2147483646 w 749"/>
              <a:gd name="T55" fmla="*/ 2147483646 h 682"/>
              <a:gd name="T56" fmla="*/ 2147483646 w 749"/>
              <a:gd name="T57" fmla="*/ 2147483646 h 682"/>
              <a:gd name="T58" fmla="*/ 2147483646 w 749"/>
              <a:gd name="T59" fmla="*/ 2147483646 h 682"/>
              <a:gd name="T60" fmla="*/ 2147483646 w 749"/>
              <a:gd name="T61" fmla="*/ 2147483646 h 682"/>
              <a:gd name="T62" fmla="*/ 2147483646 w 749"/>
              <a:gd name="T63" fmla="*/ 2147483646 h 682"/>
              <a:gd name="T64" fmla="*/ 2147483646 w 749"/>
              <a:gd name="T65" fmla="*/ 2147483646 h 682"/>
              <a:gd name="T66" fmla="*/ 2147483646 w 749"/>
              <a:gd name="T67" fmla="*/ 2147483646 h 682"/>
              <a:gd name="T68" fmla="*/ 2147483646 w 749"/>
              <a:gd name="T69" fmla="*/ 2147483646 h 682"/>
              <a:gd name="T70" fmla="*/ 2147483646 w 749"/>
              <a:gd name="T71" fmla="*/ 2147483646 h 682"/>
              <a:gd name="T72" fmla="*/ 2147483646 w 749"/>
              <a:gd name="T73" fmla="*/ 2147483646 h 682"/>
              <a:gd name="T74" fmla="*/ 2147483646 w 749"/>
              <a:gd name="T75" fmla="*/ 2147483646 h 682"/>
              <a:gd name="T76" fmla="*/ 2147483646 w 749"/>
              <a:gd name="T77" fmla="*/ 2147483646 h 682"/>
              <a:gd name="T78" fmla="*/ 2147483646 w 749"/>
              <a:gd name="T79" fmla="*/ 2147483646 h 682"/>
              <a:gd name="T80" fmla="*/ 2147483646 w 749"/>
              <a:gd name="T81" fmla="*/ 2147483646 h 682"/>
              <a:gd name="T82" fmla="*/ 2147483646 w 749"/>
              <a:gd name="T83" fmla="*/ 2147483646 h 682"/>
              <a:gd name="T84" fmla="*/ 2147483646 w 749"/>
              <a:gd name="T85" fmla="*/ 2147483646 h 682"/>
              <a:gd name="T86" fmla="*/ 0 w 749"/>
              <a:gd name="T87" fmla="*/ 2147483646 h 682"/>
              <a:gd name="T88" fmla="*/ 2147483646 w 749"/>
              <a:gd name="T89" fmla="*/ 2147483646 h 682"/>
              <a:gd name="T90" fmla="*/ 2147483646 w 749"/>
              <a:gd name="T91" fmla="*/ 2147483646 h 682"/>
              <a:gd name="T92" fmla="*/ 2147483646 w 749"/>
              <a:gd name="T93" fmla="*/ 2147483646 h 682"/>
              <a:gd name="T94" fmla="*/ 2147483646 w 749"/>
              <a:gd name="T95" fmla="*/ 2147483646 h 682"/>
              <a:gd name="T96" fmla="*/ 2147483646 w 749"/>
              <a:gd name="T97" fmla="*/ 2147483646 h 682"/>
              <a:gd name="T98" fmla="*/ 2147483646 w 749"/>
              <a:gd name="T99" fmla="*/ 2147483646 h 682"/>
              <a:gd name="T100" fmla="*/ 2147483646 w 749"/>
              <a:gd name="T101" fmla="*/ 2147483646 h 682"/>
              <a:gd name="T102" fmla="*/ 2147483646 w 749"/>
              <a:gd name="T103" fmla="*/ 2147483646 h 682"/>
              <a:gd name="T104" fmla="*/ 2147483646 w 749"/>
              <a:gd name="T105" fmla="*/ 2147483646 h 682"/>
              <a:gd name="T106" fmla="*/ 2147483646 w 749"/>
              <a:gd name="T107" fmla="*/ 2147483646 h 682"/>
              <a:gd name="T108" fmla="*/ 2147483646 w 749"/>
              <a:gd name="T109" fmla="*/ 2147483646 h 682"/>
              <a:gd name="T110" fmla="*/ 2147483646 w 749"/>
              <a:gd name="T111" fmla="*/ 2147483646 h 682"/>
              <a:gd name="T112" fmla="*/ 2147483646 w 749"/>
              <a:gd name="T113" fmla="*/ 2147483646 h 6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49" h="682">
                <a:moveTo>
                  <a:pt x="207" y="299"/>
                </a:moveTo>
                <a:cubicBezTo>
                  <a:pt x="197" y="300"/>
                  <a:pt x="187" y="300"/>
                  <a:pt x="177" y="302"/>
                </a:cubicBezTo>
                <a:cubicBezTo>
                  <a:pt x="166" y="305"/>
                  <a:pt x="164" y="316"/>
                  <a:pt x="153" y="320"/>
                </a:cubicBezTo>
                <a:cubicBezTo>
                  <a:pt x="144" y="333"/>
                  <a:pt x="134" y="341"/>
                  <a:pt x="129" y="356"/>
                </a:cubicBezTo>
                <a:cubicBezTo>
                  <a:pt x="124" y="391"/>
                  <a:pt x="128" y="427"/>
                  <a:pt x="117" y="461"/>
                </a:cubicBezTo>
                <a:cubicBezTo>
                  <a:pt x="113" y="516"/>
                  <a:pt x="109" y="571"/>
                  <a:pt x="126" y="623"/>
                </a:cubicBezTo>
                <a:cubicBezTo>
                  <a:pt x="122" y="639"/>
                  <a:pt x="109" y="642"/>
                  <a:pt x="99" y="656"/>
                </a:cubicBezTo>
                <a:cubicBezTo>
                  <a:pt x="117" y="682"/>
                  <a:pt x="158" y="668"/>
                  <a:pt x="186" y="665"/>
                </a:cubicBezTo>
                <a:cubicBezTo>
                  <a:pt x="204" y="653"/>
                  <a:pt x="221" y="634"/>
                  <a:pt x="240" y="623"/>
                </a:cubicBezTo>
                <a:cubicBezTo>
                  <a:pt x="253" y="616"/>
                  <a:pt x="264" y="616"/>
                  <a:pt x="276" y="608"/>
                </a:cubicBezTo>
                <a:cubicBezTo>
                  <a:pt x="283" y="598"/>
                  <a:pt x="290" y="595"/>
                  <a:pt x="294" y="584"/>
                </a:cubicBezTo>
                <a:cubicBezTo>
                  <a:pt x="290" y="573"/>
                  <a:pt x="295" y="568"/>
                  <a:pt x="291" y="557"/>
                </a:cubicBezTo>
                <a:cubicBezTo>
                  <a:pt x="303" y="553"/>
                  <a:pt x="319" y="548"/>
                  <a:pt x="330" y="542"/>
                </a:cubicBezTo>
                <a:cubicBezTo>
                  <a:pt x="336" y="538"/>
                  <a:pt x="348" y="530"/>
                  <a:pt x="348" y="530"/>
                </a:cubicBezTo>
                <a:cubicBezTo>
                  <a:pt x="360" y="513"/>
                  <a:pt x="386" y="514"/>
                  <a:pt x="405" y="509"/>
                </a:cubicBezTo>
                <a:cubicBezTo>
                  <a:pt x="423" y="504"/>
                  <a:pt x="443" y="494"/>
                  <a:pt x="462" y="488"/>
                </a:cubicBezTo>
                <a:cubicBezTo>
                  <a:pt x="494" y="477"/>
                  <a:pt x="526" y="474"/>
                  <a:pt x="555" y="455"/>
                </a:cubicBezTo>
                <a:cubicBezTo>
                  <a:pt x="566" y="390"/>
                  <a:pt x="607" y="398"/>
                  <a:pt x="666" y="395"/>
                </a:cubicBezTo>
                <a:cubicBezTo>
                  <a:pt x="684" y="383"/>
                  <a:pt x="680" y="361"/>
                  <a:pt x="663" y="350"/>
                </a:cubicBezTo>
                <a:cubicBezTo>
                  <a:pt x="653" y="320"/>
                  <a:pt x="687" y="323"/>
                  <a:pt x="708" y="320"/>
                </a:cubicBezTo>
                <a:cubicBezTo>
                  <a:pt x="719" y="303"/>
                  <a:pt x="724" y="265"/>
                  <a:pt x="729" y="242"/>
                </a:cubicBezTo>
                <a:cubicBezTo>
                  <a:pt x="731" y="231"/>
                  <a:pt x="734" y="223"/>
                  <a:pt x="738" y="212"/>
                </a:cubicBezTo>
                <a:cubicBezTo>
                  <a:pt x="740" y="206"/>
                  <a:pt x="744" y="194"/>
                  <a:pt x="744" y="194"/>
                </a:cubicBezTo>
                <a:cubicBezTo>
                  <a:pt x="745" y="186"/>
                  <a:pt x="749" y="178"/>
                  <a:pt x="747" y="170"/>
                </a:cubicBezTo>
                <a:cubicBezTo>
                  <a:pt x="746" y="166"/>
                  <a:pt x="740" y="167"/>
                  <a:pt x="738" y="164"/>
                </a:cubicBezTo>
                <a:cubicBezTo>
                  <a:pt x="736" y="162"/>
                  <a:pt x="737" y="158"/>
                  <a:pt x="735" y="155"/>
                </a:cubicBezTo>
                <a:cubicBezTo>
                  <a:pt x="733" y="151"/>
                  <a:pt x="729" y="149"/>
                  <a:pt x="726" y="146"/>
                </a:cubicBezTo>
                <a:cubicBezTo>
                  <a:pt x="724" y="143"/>
                  <a:pt x="722" y="140"/>
                  <a:pt x="720" y="137"/>
                </a:cubicBezTo>
                <a:cubicBezTo>
                  <a:pt x="719" y="134"/>
                  <a:pt x="719" y="130"/>
                  <a:pt x="717" y="128"/>
                </a:cubicBezTo>
                <a:cubicBezTo>
                  <a:pt x="706" y="114"/>
                  <a:pt x="682" y="91"/>
                  <a:pt x="666" y="80"/>
                </a:cubicBezTo>
                <a:cubicBezTo>
                  <a:pt x="649" y="54"/>
                  <a:pt x="616" y="23"/>
                  <a:pt x="585" y="17"/>
                </a:cubicBezTo>
                <a:cubicBezTo>
                  <a:pt x="572" y="18"/>
                  <a:pt x="559" y="17"/>
                  <a:pt x="546" y="20"/>
                </a:cubicBezTo>
                <a:cubicBezTo>
                  <a:pt x="537" y="22"/>
                  <a:pt x="546" y="47"/>
                  <a:pt x="546" y="47"/>
                </a:cubicBezTo>
                <a:cubicBezTo>
                  <a:pt x="542" y="76"/>
                  <a:pt x="541" y="72"/>
                  <a:pt x="513" y="68"/>
                </a:cubicBezTo>
                <a:cubicBezTo>
                  <a:pt x="501" y="56"/>
                  <a:pt x="490" y="48"/>
                  <a:pt x="474" y="44"/>
                </a:cubicBezTo>
                <a:cubicBezTo>
                  <a:pt x="462" y="50"/>
                  <a:pt x="457" y="54"/>
                  <a:pt x="444" y="50"/>
                </a:cubicBezTo>
                <a:cubicBezTo>
                  <a:pt x="438" y="32"/>
                  <a:pt x="433" y="29"/>
                  <a:pt x="423" y="14"/>
                </a:cubicBezTo>
                <a:cubicBezTo>
                  <a:pt x="396" y="17"/>
                  <a:pt x="388" y="24"/>
                  <a:pt x="363" y="20"/>
                </a:cubicBezTo>
                <a:cubicBezTo>
                  <a:pt x="304" y="0"/>
                  <a:pt x="304" y="21"/>
                  <a:pt x="270" y="44"/>
                </a:cubicBezTo>
                <a:cubicBezTo>
                  <a:pt x="201" y="41"/>
                  <a:pt x="185" y="23"/>
                  <a:pt x="171" y="80"/>
                </a:cubicBezTo>
                <a:cubicBezTo>
                  <a:pt x="175" y="92"/>
                  <a:pt x="182" y="92"/>
                  <a:pt x="186" y="104"/>
                </a:cubicBezTo>
                <a:cubicBezTo>
                  <a:pt x="175" y="108"/>
                  <a:pt x="166" y="109"/>
                  <a:pt x="156" y="116"/>
                </a:cubicBezTo>
                <a:cubicBezTo>
                  <a:pt x="130" y="154"/>
                  <a:pt x="85" y="141"/>
                  <a:pt x="39" y="143"/>
                </a:cubicBezTo>
                <a:cubicBezTo>
                  <a:pt x="25" y="152"/>
                  <a:pt x="10" y="168"/>
                  <a:pt x="0" y="182"/>
                </a:cubicBezTo>
                <a:cubicBezTo>
                  <a:pt x="6" y="184"/>
                  <a:pt x="12" y="186"/>
                  <a:pt x="18" y="188"/>
                </a:cubicBezTo>
                <a:cubicBezTo>
                  <a:pt x="25" y="190"/>
                  <a:pt x="26" y="200"/>
                  <a:pt x="30" y="206"/>
                </a:cubicBezTo>
                <a:cubicBezTo>
                  <a:pt x="40" y="220"/>
                  <a:pt x="42" y="239"/>
                  <a:pt x="60" y="245"/>
                </a:cubicBezTo>
                <a:cubicBezTo>
                  <a:pt x="82" y="241"/>
                  <a:pt x="71" y="245"/>
                  <a:pt x="93" y="230"/>
                </a:cubicBezTo>
                <a:cubicBezTo>
                  <a:pt x="96" y="228"/>
                  <a:pt x="102" y="224"/>
                  <a:pt x="102" y="224"/>
                </a:cubicBezTo>
                <a:cubicBezTo>
                  <a:pt x="114" y="228"/>
                  <a:pt x="115" y="236"/>
                  <a:pt x="126" y="242"/>
                </a:cubicBezTo>
                <a:cubicBezTo>
                  <a:pt x="133" y="246"/>
                  <a:pt x="142" y="246"/>
                  <a:pt x="150" y="248"/>
                </a:cubicBezTo>
                <a:cubicBezTo>
                  <a:pt x="156" y="250"/>
                  <a:pt x="163" y="250"/>
                  <a:pt x="168" y="254"/>
                </a:cubicBezTo>
                <a:cubicBezTo>
                  <a:pt x="174" y="258"/>
                  <a:pt x="186" y="266"/>
                  <a:pt x="186" y="266"/>
                </a:cubicBezTo>
                <a:cubicBezTo>
                  <a:pt x="190" y="272"/>
                  <a:pt x="192" y="287"/>
                  <a:pt x="198" y="284"/>
                </a:cubicBezTo>
                <a:cubicBezTo>
                  <a:pt x="202" y="282"/>
                  <a:pt x="207" y="275"/>
                  <a:pt x="210" y="278"/>
                </a:cubicBezTo>
                <a:cubicBezTo>
                  <a:pt x="213" y="281"/>
                  <a:pt x="202" y="283"/>
                  <a:pt x="201" y="287"/>
                </a:cubicBezTo>
                <a:cubicBezTo>
                  <a:pt x="200" y="291"/>
                  <a:pt x="205" y="295"/>
                  <a:pt x="207" y="299"/>
                </a:cubicBezTo>
                <a:close/>
              </a:path>
            </a:pathLst>
          </a:custGeom>
          <a:noFill/>
          <a:ln w="28575" cmpd="sng">
            <a:solidFill>
              <a:srgbClr val="D6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20"/>
          <p:cNvSpPr>
            <a:spLocks/>
          </p:cNvSpPr>
          <p:nvPr/>
        </p:nvSpPr>
        <p:spPr bwMode="auto">
          <a:xfrm>
            <a:off x="8600922" y="3250004"/>
            <a:ext cx="1333500" cy="2103438"/>
          </a:xfrm>
          <a:custGeom>
            <a:avLst/>
            <a:gdLst>
              <a:gd name="T0" fmla="*/ 2147483646 w 840"/>
              <a:gd name="T1" fmla="*/ 2147483646 h 1325"/>
              <a:gd name="T2" fmla="*/ 2147483646 w 840"/>
              <a:gd name="T3" fmla="*/ 2147483646 h 1325"/>
              <a:gd name="T4" fmla="*/ 2147483646 w 840"/>
              <a:gd name="T5" fmla="*/ 2147483646 h 1325"/>
              <a:gd name="T6" fmla="*/ 2147483646 w 840"/>
              <a:gd name="T7" fmla="*/ 2147483646 h 1325"/>
              <a:gd name="T8" fmla="*/ 2147483646 w 840"/>
              <a:gd name="T9" fmla="*/ 2147483646 h 1325"/>
              <a:gd name="T10" fmla="*/ 2147483646 w 840"/>
              <a:gd name="T11" fmla="*/ 2147483646 h 1325"/>
              <a:gd name="T12" fmla="*/ 2147483646 w 840"/>
              <a:gd name="T13" fmla="*/ 2147483646 h 1325"/>
              <a:gd name="T14" fmla="*/ 2147483646 w 840"/>
              <a:gd name="T15" fmla="*/ 2147483646 h 1325"/>
              <a:gd name="T16" fmla="*/ 2147483646 w 840"/>
              <a:gd name="T17" fmla="*/ 2147483646 h 1325"/>
              <a:gd name="T18" fmla="*/ 2147483646 w 840"/>
              <a:gd name="T19" fmla="*/ 2147483646 h 1325"/>
              <a:gd name="T20" fmla="*/ 2147483646 w 840"/>
              <a:gd name="T21" fmla="*/ 2147483646 h 1325"/>
              <a:gd name="T22" fmla="*/ 2147483646 w 840"/>
              <a:gd name="T23" fmla="*/ 2147483646 h 1325"/>
              <a:gd name="T24" fmla="*/ 2147483646 w 840"/>
              <a:gd name="T25" fmla="*/ 2147483646 h 1325"/>
              <a:gd name="T26" fmla="*/ 2147483646 w 840"/>
              <a:gd name="T27" fmla="*/ 2147483646 h 1325"/>
              <a:gd name="T28" fmla="*/ 2147483646 w 840"/>
              <a:gd name="T29" fmla="*/ 2147483646 h 1325"/>
              <a:gd name="T30" fmla="*/ 2147483646 w 840"/>
              <a:gd name="T31" fmla="*/ 2147483646 h 1325"/>
              <a:gd name="T32" fmla="*/ 2147483646 w 840"/>
              <a:gd name="T33" fmla="*/ 2147483646 h 1325"/>
              <a:gd name="T34" fmla="*/ 2147483646 w 840"/>
              <a:gd name="T35" fmla="*/ 2147483646 h 1325"/>
              <a:gd name="T36" fmla="*/ 2147483646 w 840"/>
              <a:gd name="T37" fmla="*/ 2147483646 h 1325"/>
              <a:gd name="T38" fmla="*/ 2147483646 w 840"/>
              <a:gd name="T39" fmla="*/ 2147483646 h 1325"/>
              <a:gd name="T40" fmla="*/ 2147483646 w 840"/>
              <a:gd name="T41" fmla="*/ 2147483646 h 1325"/>
              <a:gd name="T42" fmla="*/ 2147483646 w 840"/>
              <a:gd name="T43" fmla="*/ 2147483646 h 1325"/>
              <a:gd name="T44" fmla="*/ 2147483646 w 840"/>
              <a:gd name="T45" fmla="*/ 0 h 1325"/>
              <a:gd name="T46" fmla="*/ 2147483646 w 840"/>
              <a:gd name="T47" fmla="*/ 2147483646 h 1325"/>
              <a:gd name="T48" fmla="*/ 2147483646 w 840"/>
              <a:gd name="T49" fmla="*/ 2147483646 h 1325"/>
              <a:gd name="T50" fmla="*/ 2147483646 w 840"/>
              <a:gd name="T51" fmla="*/ 2147483646 h 1325"/>
              <a:gd name="T52" fmla="*/ 2147483646 w 840"/>
              <a:gd name="T53" fmla="*/ 2147483646 h 1325"/>
              <a:gd name="T54" fmla="*/ 2147483646 w 840"/>
              <a:gd name="T55" fmla="*/ 2147483646 h 1325"/>
              <a:gd name="T56" fmla="*/ 2147483646 w 840"/>
              <a:gd name="T57" fmla="*/ 2147483646 h 1325"/>
              <a:gd name="T58" fmla="*/ 2147483646 w 840"/>
              <a:gd name="T59" fmla="*/ 2147483646 h 1325"/>
              <a:gd name="T60" fmla="*/ 2147483646 w 840"/>
              <a:gd name="T61" fmla="*/ 2147483646 h 1325"/>
              <a:gd name="T62" fmla="*/ 2147483646 w 840"/>
              <a:gd name="T63" fmla="*/ 2147483646 h 1325"/>
              <a:gd name="T64" fmla="*/ 2147483646 w 840"/>
              <a:gd name="T65" fmla="*/ 2147483646 h 1325"/>
              <a:gd name="T66" fmla="*/ 2147483646 w 840"/>
              <a:gd name="T67" fmla="*/ 2147483646 h 1325"/>
              <a:gd name="T68" fmla="*/ 2147483646 w 840"/>
              <a:gd name="T69" fmla="*/ 2147483646 h 1325"/>
              <a:gd name="T70" fmla="*/ 2147483646 w 840"/>
              <a:gd name="T71" fmla="*/ 2147483646 h 1325"/>
              <a:gd name="T72" fmla="*/ 2147483646 w 840"/>
              <a:gd name="T73" fmla="*/ 2147483646 h 1325"/>
              <a:gd name="T74" fmla="*/ 2147483646 w 840"/>
              <a:gd name="T75" fmla="*/ 2147483646 h 1325"/>
              <a:gd name="T76" fmla="*/ 2147483646 w 840"/>
              <a:gd name="T77" fmla="*/ 2147483646 h 1325"/>
              <a:gd name="T78" fmla="*/ 2147483646 w 840"/>
              <a:gd name="T79" fmla="*/ 2147483646 h 1325"/>
              <a:gd name="T80" fmla="*/ 2147483646 w 840"/>
              <a:gd name="T81" fmla="*/ 2147483646 h 1325"/>
              <a:gd name="T82" fmla="*/ 2147483646 w 840"/>
              <a:gd name="T83" fmla="*/ 2147483646 h 1325"/>
              <a:gd name="T84" fmla="*/ 2147483646 w 840"/>
              <a:gd name="T85" fmla="*/ 2147483646 h 1325"/>
              <a:gd name="T86" fmla="*/ 2147483646 w 840"/>
              <a:gd name="T87" fmla="*/ 2147483646 h 1325"/>
              <a:gd name="T88" fmla="*/ 2147483646 w 840"/>
              <a:gd name="T89" fmla="*/ 2147483646 h 1325"/>
              <a:gd name="T90" fmla="*/ 2147483646 w 840"/>
              <a:gd name="T91" fmla="*/ 2147483646 h 1325"/>
              <a:gd name="T92" fmla="*/ 0 w 840"/>
              <a:gd name="T93" fmla="*/ 2147483646 h 1325"/>
              <a:gd name="T94" fmla="*/ 2147483646 w 840"/>
              <a:gd name="T95" fmla="*/ 2147483646 h 132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40" h="1325">
                <a:moveTo>
                  <a:pt x="19" y="1171"/>
                </a:moveTo>
                <a:cubicBezTo>
                  <a:pt x="40" y="1173"/>
                  <a:pt x="64" y="1169"/>
                  <a:pt x="81" y="1180"/>
                </a:cubicBezTo>
                <a:cubicBezTo>
                  <a:pt x="124" y="1208"/>
                  <a:pt x="163" y="1246"/>
                  <a:pt x="216" y="1252"/>
                </a:cubicBezTo>
                <a:cubicBezTo>
                  <a:pt x="279" y="1285"/>
                  <a:pt x="289" y="1277"/>
                  <a:pt x="384" y="1281"/>
                </a:cubicBezTo>
                <a:cubicBezTo>
                  <a:pt x="409" y="1287"/>
                  <a:pt x="431" y="1296"/>
                  <a:pt x="456" y="1300"/>
                </a:cubicBezTo>
                <a:cubicBezTo>
                  <a:pt x="473" y="1306"/>
                  <a:pt x="491" y="1309"/>
                  <a:pt x="509" y="1315"/>
                </a:cubicBezTo>
                <a:cubicBezTo>
                  <a:pt x="555" y="1313"/>
                  <a:pt x="607" y="1321"/>
                  <a:pt x="648" y="1296"/>
                </a:cubicBezTo>
                <a:cubicBezTo>
                  <a:pt x="676" y="1249"/>
                  <a:pt x="625" y="1325"/>
                  <a:pt x="691" y="1276"/>
                </a:cubicBezTo>
                <a:cubicBezTo>
                  <a:pt x="716" y="1257"/>
                  <a:pt x="686" y="1244"/>
                  <a:pt x="720" y="1224"/>
                </a:cubicBezTo>
                <a:cubicBezTo>
                  <a:pt x="736" y="1198"/>
                  <a:pt x="751" y="1176"/>
                  <a:pt x="768" y="1152"/>
                </a:cubicBezTo>
                <a:cubicBezTo>
                  <a:pt x="787" y="1095"/>
                  <a:pt x="806" y="1037"/>
                  <a:pt x="821" y="979"/>
                </a:cubicBezTo>
                <a:cubicBezTo>
                  <a:pt x="828" y="952"/>
                  <a:pt x="831" y="923"/>
                  <a:pt x="840" y="897"/>
                </a:cubicBezTo>
                <a:cubicBezTo>
                  <a:pt x="838" y="812"/>
                  <a:pt x="838" y="728"/>
                  <a:pt x="835" y="643"/>
                </a:cubicBezTo>
                <a:cubicBezTo>
                  <a:pt x="831" y="545"/>
                  <a:pt x="811" y="504"/>
                  <a:pt x="782" y="422"/>
                </a:cubicBezTo>
                <a:cubicBezTo>
                  <a:pt x="775" y="402"/>
                  <a:pt x="774" y="377"/>
                  <a:pt x="763" y="360"/>
                </a:cubicBezTo>
                <a:cubicBezTo>
                  <a:pt x="757" y="350"/>
                  <a:pt x="748" y="342"/>
                  <a:pt x="744" y="331"/>
                </a:cubicBezTo>
                <a:cubicBezTo>
                  <a:pt x="734" y="300"/>
                  <a:pt x="708" y="267"/>
                  <a:pt x="681" y="249"/>
                </a:cubicBezTo>
                <a:cubicBezTo>
                  <a:pt x="667" y="228"/>
                  <a:pt x="648" y="213"/>
                  <a:pt x="633" y="192"/>
                </a:cubicBezTo>
                <a:cubicBezTo>
                  <a:pt x="628" y="195"/>
                  <a:pt x="624" y="202"/>
                  <a:pt x="619" y="201"/>
                </a:cubicBezTo>
                <a:cubicBezTo>
                  <a:pt x="613" y="200"/>
                  <a:pt x="613" y="191"/>
                  <a:pt x="609" y="187"/>
                </a:cubicBezTo>
                <a:cubicBezTo>
                  <a:pt x="594" y="169"/>
                  <a:pt x="581" y="147"/>
                  <a:pt x="561" y="134"/>
                </a:cubicBezTo>
                <a:cubicBezTo>
                  <a:pt x="553" y="106"/>
                  <a:pt x="538" y="82"/>
                  <a:pt x="513" y="67"/>
                </a:cubicBezTo>
                <a:cubicBezTo>
                  <a:pt x="496" y="39"/>
                  <a:pt x="469" y="25"/>
                  <a:pt x="451" y="0"/>
                </a:cubicBezTo>
                <a:cubicBezTo>
                  <a:pt x="415" y="8"/>
                  <a:pt x="386" y="19"/>
                  <a:pt x="350" y="24"/>
                </a:cubicBezTo>
                <a:cubicBezTo>
                  <a:pt x="318" y="33"/>
                  <a:pt x="354" y="20"/>
                  <a:pt x="326" y="43"/>
                </a:cubicBezTo>
                <a:cubicBezTo>
                  <a:pt x="315" y="52"/>
                  <a:pt x="291" y="58"/>
                  <a:pt x="278" y="62"/>
                </a:cubicBezTo>
                <a:cubicBezTo>
                  <a:pt x="263" y="73"/>
                  <a:pt x="255" y="72"/>
                  <a:pt x="269" y="96"/>
                </a:cubicBezTo>
                <a:cubicBezTo>
                  <a:pt x="277" y="110"/>
                  <a:pt x="312" y="115"/>
                  <a:pt x="312" y="115"/>
                </a:cubicBezTo>
                <a:cubicBezTo>
                  <a:pt x="355" y="158"/>
                  <a:pt x="300" y="107"/>
                  <a:pt x="341" y="134"/>
                </a:cubicBezTo>
                <a:cubicBezTo>
                  <a:pt x="359" y="146"/>
                  <a:pt x="377" y="174"/>
                  <a:pt x="389" y="192"/>
                </a:cubicBezTo>
                <a:cubicBezTo>
                  <a:pt x="395" y="233"/>
                  <a:pt x="402" y="245"/>
                  <a:pt x="393" y="292"/>
                </a:cubicBezTo>
                <a:cubicBezTo>
                  <a:pt x="390" y="308"/>
                  <a:pt x="374" y="336"/>
                  <a:pt x="374" y="336"/>
                </a:cubicBezTo>
                <a:cubicBezTo>
                  <a:pt x="366" y="400"/>
                  <a:pt x="357" y="414"/>
                  <a:pt x="326" y="465"/>
                </a:cubicBezTo>
                <a:cubicBezTo>
                  <a:pt x="317" y="480"/>
                  <a:pt x="297" y="508"/>
                  <a:pt x="297" y="508"/>
                </a:cubicBezTo>
                <a:cubicBezTo>
                  <a:pt x="301" y="533"/>
                  <a:pt x="309" y="543"/>
                  <a:pt x="317" y="566"/>
                </a:cubicBezTo>
                <a:cubicBezTo>
                  <a:pt x="318" y="579"/>
                  <a:pt x="317" y="592"/>
                  <a:pt x="321" y="604"/>
                </a:cubicBezTo>
                <a:cubicBezTo>
                  <a:pt x="326" y="617"/>
                  <a:pt x="350" y="634"/>
                  <a:pt x="360" y="643"/>
                </a:cubicBezTo>
                <a:cubicBezTo>
                  <a:pt x="375" y="655"/>
                  <a:pt x="384" y="672"/>
                  <a:pt x="398" y="686"/>
                </a:cubicBezTo>
                <a:cubicBezTo>
                  <a:pt x="396" y="712"/>
                  <a:pt x="397" y="738"/>
                  <a:pt x="393" y="763"/>
                </a:cubicBezTo>
                <a:cubicBezTo>
                  <a:pt x="390" y="782"/>
                  <a:pt x="355" y="806"/>
                  <a:pt x="355" y="806"/>
                </a:cubicBezTo>
                <a:cubicBezTo>
                  <a:pt x="358" y="843"/>
                  <a:pt x="360" y="877"/>
                  <a:pt x="369" y="912"/>
                </a:cubicBezTo>
                <a:cubicBezTo>
                  <a:pt x="366" y="954"/>
                  <a:pt x="363" y="981"/>
                  <a:pt x="331" y="1008"/>
                </a:cubicBezTo>
                <a:cubicBezTo>
                  <a:pt x="312" y="1024"/>
                  <a:pt x="259" y="1027"/>
                  <a:pt x="259" y="1027"/>
                </a:cubicBezTo>
                <a:cubicBezTo>
                  <a:pt x="211" y="1075"/>
                  <a:pt x="156" y="1080"/>
                  <a:pt x="91" y="1084"/>
                </a:cubicBezTo>
                <a:cubicBezTo>
                  <a:pt x="83" y="1086"/>
                  <a:pt x="62" y="1089"/>
                  <a:pt x="53" y="1094"/>
                </a:cubicBezTo>
                <a:cubicBezTo>
                  <a:pt x="43" y="1100"/>
                  <a:pt x="24" y="1113"/>
                  <a:pt x="24" y="1113"/>
                </a:cubicBezTo>
                <a:cubicBezTo>
                  <a:pt x="2" y="1146"/>
                  <a:pt x="9" y="1131"/>
                  <a:pt x="0" y="1156"/>
                </a:cubicBezTo>
                <a:cubicBezTo>
                  <a:pt x="11" y="1174"/>
                  <a:pt x="3" y="1171"/>
                  <a:pt x="19" y="1171"/>
                </a:cubicBezTo>
                <a:close/>
              </a:path>
            </a:pathLst>
          </a:custGeom>
          <a:noFill/>
          <a:ln w="28575" cmpd="sng">
            <a:solidFill>
              <a:srgbClr val="D6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3" name="Picture 12">
            <a:extLst>
              <a:ext uri="{FF2B5EF4-FFF2-40B4-BE49-F238E27FC236}">
                <a16:creationId xmlns:a16="http://schemas.microsoft.com/office/drawing/2014/main" id="{76D338ED-40AD-4146-81CD-6FBECB608A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126829" cy="3140023"/>
          </a:xfrm>
          <a:prstGeom prst="rect">
            <a:avLst/>
          </a:prstGeom>
        </p:spPr>
      </p:pic>
      <p:sp>
        <p:nvSpPr>
          <p:cNvPr id="14" name="TextBox 13"/>
          <p:cNvSpPr txBox="1"/>
          <p:nvPr/>
        </p:nvSpPr>
        <p:spPr>
          <a:xfrm>
            <a:off x="966135" y="740187"/>
            <a:ext cx="4304212" cy="1754326"/>
          </a:xfrm>
          <a:prstGeom prst="rect">
            <a:avLst/>
          </a:prstGeom>
          <a:noFill/>
        </p:spPr>
        <p:txBody>
          <a:bodyPr wrap="square" rtlCol="0">
            <a:spAutoFit/>
          </a:bodyPr>
          <a:lstStyle/>
          <a:p>
            <a:pPr algn="ctr"/>
            <a:r>
              <a:rPr lang="en-US" sz="3600" b="1" dirty="0" err="1" smtClean="0">
                <a:solidFill>
                  <a:srgbClr val="0070C0"/>
                </a:solidFill>
                <a:latin typeface="UTM Aptima" panose="02040603050506020204" pitchFamily="18" charset="0"/>
              </a:rPr>
              <a:t>Quan</a:t>
            </a:r>
            <a:r>
              <a:rPr lang="en-US" sz="3600" b="1" dirty="0" smtClean="0">
                <a:solidFill>
                  <a:srgbClr val="0070C0"/>
                </a:solidFill>
                <a:latin typeface="UTM Aptima" panose="02040603050506020204" pitchFamily="18" charset="0"/>
              </a:rPr>
              <a:t> </a:t>
            </a:r>
            <a:r>
              <a:rPr lang="en-US" sz="3600" b="1" dirty="0" err="1" smtClean="0">
                <a:solidFill>
                  <a:srgbClr val="0070C0"/>
                </a:solidFill>
                <a:latin typeface="UTM Aptima" panose="02040603050506020204" pitchFamily="18" charset="0"/>
              </a:rPr>
              <a:t>sát</a:t>
            </a:r>
            <a:r>
              <a:rPr lang="en-US" sz="3600" b="1" dirty="0" smtClean="0">
                <a:solidFill>
                  <a:srgbClr val="0070C0"/>
                </a:solidFill>
                <a:latin typeface="UTM Aptima" panose="02040603050506020204" pitchFamily="18" charset="0"/>
              </a:rPr>
              <a:t> </a:t>
            </a:r>
            <a:r>
              <a:rPr lang="en-US" sz="3600" b="1" dirty="0" err="1" smtClean="0">
                <a:solidFill>
                  <a:srgbClr val="0070C0"/>
                </a:solidFill>
                <a:latin typeface="UTM Aptima" panose="02040603050506020204" pitchFamily="18" charset="0"/>
              </a:rPr>
              <a:t>lược</a:t>
            </a:r>
            <a:r>
              <a:rPr lang="en-US" sz="3600" b="1" dirty="0" smtClean="0">
                <a:solidFill>
                  <a:srgbClr val="0070C0"/>
                </a:solidFill>
                <a:latin typeface="UTM Aptima" panose="02040603050506020204" pitchFamily="18" charset="0"/>
              </a:rPr>
              <a:t> </a:t>
            </a:r>
            <a:r>
              <a:rPr lang="en-US" sz="3600" b="1" dirty="0" err="1" smtClean="0">
                <a:solidFill>
                  <a:srgbClr val="0070C0"/>
                </a:solidFill>
                <a:latin typeface="UTM Aptima" panose="02040603050506020204" pitchFamily="18" charset="0"/>
              </a:rPr>
              <a:t>đồ</a:t>
            </a:r>
            <a:r>
              <a:rPr lang="en-US" sz="3600" b="1" dirty="0" smtClean="0">
                <a:solidFill>
                  <a:srgbClr val="0070C0"/>
                </a:solidFill>
                <a:latin typeface="UTM Aptima" panose="02040603050506020204" pitchFamily="18" charset="0"/>
              </a:rPr>
              <a:t> </a:t>
            </a:r>
            <a:r>
              <a:rPr lang="en-US" sz="3600" b="1" dirty="0" err="1" smtClean="0">
                <a:solidFill>
                  <a:srgbClr val="0070C0"/>
                </a:solidFill>
                <a:latin typeface="UTM Aptima" panose="02040603050506020204" pitchFamily="18" charset="0"/>
              </a:rPr>
              <a:t>phân</a:t>
            </a:r>
            <a:r>
              <a:rPr lang="en-US" sz="3600" b="1" dirty="0" smtClean="0">
                <a:solidFill>
                  <a:srgbClr val="0070C0"/>
                </a:solidFill>
                <a:latin typeface="UTM Aptima" panose="02040603050506020204" pitchFamily="18" charset="0"/>
              </a:rPr>
              <a:t> </a:t>
            </a:r>
            <a:r>
              <a:rPr lang="en-US" sz="3600" b="1" dirty="0" err="1" smtClean="0">
                <a:solidFill>
                  <a:srgbClr val="0070C0"/>
                </a:solidFill>
                <a:latin typeface="UTM Aptima" panose="02040603050506020204" pitchFamily="18" charset="0"/>
              </a:rPr>
              <a:t>bố</a:t>
            </a:r>
            <a:r>
              <a:rPr lang="en-US" sz="3600" b="1" dirty="0" smtClean="0">
                <a:solidFill>
                  <a:srgbClr val="0070C0"/>
                </a:solidFill>
                <a:latin typeface="UTM Aptima" panose="02040603050506020204" pitchFamily="18" charset="0"/>
              </a:rPr>
              <a:t> </a:t>
            </a:r>
            <a:r>
              <a:rPr lang="en-US" sz="3600" b="1" dirty="0" err="1" smtClean="0">
                <a:solidFill>
                  <a:srgbClr val="0070C0"/>
                </a:solidFill>
                <a:latin typeface="UTM Aptima" panose="02040603050506020204" pitchFamily="18" charset="0"/>
              </a:rPr>
              <a:t>dân</a:t>
            </a:r>
            <a:r>
              <a:rPr lang="en-US" sz="3600" b="1" dirty="0" smtClean="0">
                <a:solidFill>
                  <a:srgbClr val="0070C0"/>
                </a:solidFill>
                <a:latin typeface="UTM Aptima" panose="02040603050506020204" pitchFamily="18" charset="0"/>
              </a:rPr>
              <a:t> </a:t>
            </a:r>
            <a:r>
              <a:rPr lang="en-US" sz="3600" b="1" dirty="0" err="1" smtClean="0">
                <a:solidFill>
                  <a:srgbClr val="0070C0"/>
                </a:solidFill>
                <a:latin typeface="UTM Aptima" panose="02040603050506020204" pitchFamily="18" charset="0"/>
              </a:rPr>
              <a:t>cư</a:t>
            </a:r>
            <a:r>
              <a:rPr lang="en-US" sz="3600" b="1" dirty="0" smtClean="0">
                <a:solidFill>
                  <a:srgbClr val="0070C0"/>
                </a:solidFill>
                <a:latin typeface="UTM Aptima" panose="02040603050506020204" pitchFamily="18" charset="0"/>
              </a:rPr>
              <a:t> </a:t>
            </a:r>
            <a:r>
              <a:rPr lang="en-US" sz="3600" b="1" dirty="0" err="1" smtClean="0">
                <a:solidFill>
                  <a:srgbClr val="0070C0"/>
                </a:solidFill>
                <a:latin typeface="UTM Aptima" panose="02040603050506020204" pitchFamily="18" charset="0"/>
              </a:rPr>
              <a:t>Việt</a:t>
            </a:r>
            <a:r>
              <a:rPr lang="en-US" sz="3600" b="1" dirty="0" smtClean="0">
                <a:solidFill>
                  <a:srgbClr val="0070C0"/>
                </a:solidFill>
                <a:latin typeface="UTM Aptima" panose="02040603050506020204" pitchFamily="18" charset="0"/>
              </a:rPr>
              <a:t> Nam</a:t>
            </a:r>
            <a:endParaRPr lang="en-US" sz="3600" b="1" dirty="0">
              <a:solidFill>
                <a:srgbClr val="0070C0"/>
              </a:solidFill>
              <a:latin typeface="UTM Aptima" panose="02040603050506020204" pitchFamily="18" charset="0"/>
            </a:endParaRPr>
          </a:p>
        </p:txBody>
      </p:sp>
    </p:spTree>
    <p:extLst>
      <p:ext uri="{BB962C8B-B14F-4D97-AF65-F5344CB8AC3E}">
        <p14:creationId xmlns:p14="http://schemas.microsoft.com/office/powerpoint/2010/main" val="77636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3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par>
                          <p:cTn id="13" fill="hold">
                            <p:stCondLst>
                              <p:cond delay="500"/>
                            </p:stCondLst>
                            <p:childTnLst>
                              <p:par>
                                <p:cTn id="14" presetID="18" presetClass="entr" presetSubtype="12"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strips(down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mph" presetSubtype="0" fill="hold" grpId="1" nodeType="clickEffect">
                                  <p:stCondLst>
                                    <p:cond delay="0"/>
                                  </p:stCondLst>
                                  <p:childTnLst>
                                    <p:animClr clrSpc="hsl" dir="cw">
                                      <p:cBhvr override="childStyle">
                                        <p:cTn id="20" dur="500" fill="hold"/>
                                        <p:tgtEl>
                                          <p:spTgt spid="7"/>
                                        </p:tgtEl>
                                        <p:attrNameLst>
                                          <p:attrName>style.color</p:attrName>
                                        </p:attrNameLst>
                                      </p:cBhvr>
                                      <p:by>
                                        <p:hsl h="-7200000" s="0" l="0"/>
                                      </p:by>
                                    </p:animClr>
                                    <p:animClr clrSpc="hsl" dir="cw">
                                      <p:cBhvr>
                                        <p:cTn id="21" dur="500" fill="hold"/>
                                        <p:tgtEl>
                                          <p:spTgt spid="7"/>
                                        </p:tgtEl>
                                        <p:attrNameLst>
                                          <p:attrName>fillcolor</p:attrName>
                                        </p:attrNameLst>
                                      </p:cBhvr>
                                      <p:by>
                                        <p:hsl h="-7200000" s="0" l="0"/>
                                      </p:by>
                                    </p:animClr>
                                    <p:animClr clrSpc="hsl" dir="cw">
                                      <p:cBhvr>
                                        <p:cTn id="22" dur="500" fill="hold"/>
                                        <p:tgtEl>
                                          <p:spTgt spid="7"/>
                                        </p:tgtEl>
                                        <p:attrNameLst>
                                          <p:attrName>stroke.color</p:attrName>
                                        </p:attrNameLst>
                                      </p:cBhvr>
                                      <p:by>
                                        <p:hsl h="-7200000" s="0" l="0"/>
                                      </p:by>
                                    </p:animClr>
                                    <p:set>
                                      <p:cBhvr>
                                        <p:cTn id="23" dur="500" fill="hold"/>
                                        <p:tgtEl>
                                          <p:spTgt spid="7"/>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edge">
                                      <p:cBhvr>
                                        <p:cTn id="2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53"/>
          <p:cNvSpPr/>
          <p:nvPr/>
        </p:nvSpPr>
        <p:spPr>
          <a:xfrm>
            <a:off x="76205" y="132432"/>
            <a:ext cx="5997050" cy="3811772"/>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 name="Picture 11" descr="BDo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0"/>
            <a:ext cx="571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4" descr="DSC_4892"/>
          <p:cNvPicPr>
            <a:picLocks noChangeAspect="1" noChangeArrowheads="1"/>
          </p:cNvPicPr>
          <p:nvPr/>
        </p:nvPicPr>
        <p:blipFill>
          <a:blip r:embed="rId3">
            <a:lum bright="-16000"/>
            <a:extLst>
              <a:ext uri="{28A0092B-C50C-407E-A947-70E740481C1C}">
                <a14:useLocalDpi xmlns:a14="http://schemas.microsoft.com/office/drawing/2010/main" val="0"/>
              </a:ext>
            </a:extLst>
          </a:blip>
          <a:srcRect l="1939" t="42258" r="69254" b="35764"/>
          <a:stretch>
            <a:fillRect/>
          </a:stretch>
        </p:blipFill>
        <p:spPr bwMode="auto">
          <a:xfrm>
            <a:off x="3938629" y="3610307"/>
            <a:ext cx="3777929" cy="3247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04967" y="423081"/>
            <a:ext cx="5076967" cy="2123658"/>
          </a:xfrm>
          <a:prstGeom prst="rect">
            <a:avLst/>
          </a:prstGeom>
          <a:noFill/>
        </p:spPr>
        <p:txBody>
          <a:bodyPr wrap="square" rtlCol="0">
            <a:spAutoFit/>
          </a:bodyPr>
          <a:lstStyle/>
          <a:p>
            <a:pPr algn="just"/>
            <a:r>
              <a:rPr lang="en-US" sz="4400" b="1" dirty="0" err="1" smtClean="0">
                <a:solidFill>
                  <a:srgbClr val="002060"/>
                </a:solidFill>
                <a:latin typeface="UTM Aptima" panose="02040603050506020204" pitchFamily="18" charset="0"/>
              </a:rPr>
              <a:t>Hãy</a:t>
            </a:r>
            <a:r>
              <a:rPr lang="en-US" sz="4400" b="1" dirty="0" smtClean="0">
                <a:solidFill>
                  <a:srgbClr val="002060"/>
                </a:solidFill>
                <a:latin typeface="UTM Aptima" panose="02040603050506020204" pitchFamily="18" charset="0"/>
              </a:rPr>
              <a:t> </a:t>
            </a:r>
            <a:r>
              <a:rPr lang="en-US" sz="4400" b="1" dirty="0" err="1" smtClean="0">
                <a:solidFill>
                  <a:srgbClr val="002060"/>
                </a:solidFill>
                <a:latin typeface="UTM Aptima" panose="02040603050506020204" pitchFamily="18" charset="0"/>
              </a:rPr>
              <a:t>quan</a:t>
            </a:r>
            <a:r>
              <a:rPr lang="en-US" sz="4400" b="1" dirty="0" smtClean="0">
                <a:solidFill>
                  <a:srgbClr val="002060"/>
                </a:solidFill>
                <a:latin typeface="UTM Aptima" panose="02040603050506020204" pitchFamily="18" charset="0"/>
              </a:rPr>
              <a:t> </a:t>
            </a:r>
            <a:r>
              <a:rPr lang="en-US" sz="4400" b="1" dirty="0" err="1" smtClean="0">
                <a:solidFill>
                  <a:srgbClr val="002060"/>
                </a:solidFill>
                <a:latin typeface="UTM Aptima" panose="02040603050506020204" pitchFamily="18" charset="0"/>
              </a:rPr>
              <a:t>sát</a:t>
            </a:r>
            <a:r>
              <a:rPr lang="en-US" sz="4400" b="1" dirty="0" smtClean="0">
                <a:solidFill>
                  <a:srgbClr val="002060"/>
                </a:solidFill>
                <a:latin typeface="UTM Aptima" panose="02040603050506020204" pitchFamily="18" charset="0"/>
              </a:rPr>
              <a:t> </a:t>
            </a:r>
            <a:r>
              <a:rPr lang="en-US" sz="4400" b="1" dirty="0" err="1" smtClean="0">
                <a:solidFill>
                  <a:srgbClr val="002060"/>
                </a:solidFill>
                <a:latin typeface="UTM Aptima" panose="02040603050506020204" pitchFamily="18" charset="0"/>
              </a:rPr>
              <a:t>lược</a:t>
            </a:r>
            <a:r>
              <a:rPr lang="en-US" sz="4400" b="1" dirty="0" smtClean="0">
                <a:solidFill>
                  <a:srgbClr val="002060"/>
                </a:solidFill>
                <a:latin typeface="UTM Aptima" panose="02040603050506020204" pitchFamily="18" charset="0"/>
              </a:rPr>
              <a:t> </a:t>
            </a:r>
            <a:r>
              <a:rPr lang="en-US" sz="4400" b="1" dirty="0" err="1" smtClean="0">
                <a:solidFill>
                  <a:srgbClr val="002060"/>
                </a:solidFill>
                <a:latin typeface="UTM Aptima" panose="02040603050506020204" pitchFamily="18" charset="0"/>
              </a:rPr>
              <a:t>đồ</a:t>
            </a:r>
            <a:r>
              <a:rPr lang="en-US" sz="4400" b="1" dirty="0">
                <a:solidFill>
                  <a:srgbClr val="002060"/>
                </a:solidFill>
                <a:latin typeface="UTM Aptima" panose="02040603050506020204" pitchFamily="18" charset="0"/>
              </a:rPr>
              <a:t>,</a:t>
            </a:r>
            <a:r>
              <a:rPr lang="en-US" sz="4400" b="1" dirty="0" smtClean="0">
                <a:solidFill>
                  <a:srgbClr val="002060"/>
                </a:solidFill>
                <a:latin typeface="UTM Aptima" panose="02040603050506020204" pitchFamily="18" charset="0"/>
              </a:rPr>
              <a:t> </a:t>
            </a:r>
            <a:r>
              <a:rPr lang="en-US" sz="4400" b="1" dirty="0" err="1" smtClean="0">
                <a:solidFill>
                  <a:srgbClr val="002060"/>
                </a:solidFill>
                <a:latin typeface="UTM Aptima" panose="02040603050506020204" pitchFamily="18" charset="0"/>
              </a:rPr>
              <a:t>phần</a:t>
            </a:r>
            <a:r>
              <a:rPr lang="en-US" sz="4400" b="1" dirty="0" smtClean="0">
                <a:solidFill>
                  <a:srgbClr val="002060"/>
                </a:solidFill>
                <a:latin typeface="UTM Aptima" panose="02040603050506020204" pitchFamily="18" charset="0"/>
              </a:rPr>
              <a:t> </a:t>
            </a:r>
            <a:r>
              <a:rPr lang="en-US" sz="4400" b="1" dirty="0" err="1" smtClean="0">
                <a:solidFill>
                  <a:srgbClr val="002060"/>
                </a:solidFill>
                <a:latin typeface="UTM Aptima" panose="02040603050506020204" pitchFamily="18" charset="0"/>
              </a:rPr>
              <a:t>chú</a:t>
            </a:r>
            <a:r>
              <a:rPr lang="en-US" sz="4400" b="1" dirty="0" smtClean="0">
                <a:solidFill>
                  <a:srgbClr val="002060"/>
                </a:solidFill>
                <a:latin typeface="UTM Aptima" panose="02040603050506020204" pitchFamily="18" charset="0"/>
              </a:rPr>
              <a:t> </a:t>
            </a:r>
            <a:r>
              <a:rPr lang="en-US" sz="4400" b="1" dirty="0" err="1" smtClean="0">
                <a:solidFill>
                  <a:srgbClr val="002060"/>
                </a:solidFill>
                <a:latin typeface="UTM Aptima" panose="02040603050506020204" pitchFamily="18" charset="0"/>
              </a:rPr>
              <a:t>giải</a:t>
            </a:r>
            <a:r>
              <a:rPr lang="en-US" sz="4400" b="1" dirty="0" smtClean="0">
                <a:solidFill>
                  <a:srgbClr val="002060"/>
                </a:solidFill>
                <a:latin typeface="UTM Aptima" panose="02040603050506020204" pitchFamily="18" charset="0"/>
              </a:rPr>
              <a:t> </a:t>
            </a:r>
            <a:r>
              <a:rPr lang="en-US" sz="4400" b="1" dirty="0" err="1" smtClean="0">
                <a:solidFill>
                  <a:srgbClr val="002060"/>
                </a:solidFill>
                <a:latin typeface="UTM Aptima" panose="02040603050506020204" pitchFamily="18" charset="0"/>
              </a:rPr>
              <a:t>và</a:t>
            </a:r>
            <a:r>
              <a:rPr lang="en-US" sz="4400" b="1" dirty="0" smtClean="0">
                <a:solidFill>
                  <a:srgbClr val="002060"/>
                </a:solidFill>
                <a:latin typeface="UTM Aptima" panose="02040603050506020204" pitchFamily="18" charset="0"/>
              </a:rPr>
              <a:t> </a:t>
            </a:r>
            <a:r>
              <a:rPr lang="en-US" sz="4400" b="1" dirty="0" err="1" smtClean="0">
                <a:solidFill>
                  <a:srgbClr val="002060"/>
                </a:solidFill>
                <a:latin typeface="UTM Aptima" panose="02040603050506020204" pitchFamily="18" charset="0"/>
              </a:rPr>
              <a:t>cho</a:t>
            </a:r>
            <a:r>
              <a:rPr lang="en-US" sz="4400" b="1" dirty="0" smtClean="0">
                <a:solidFill>
                  <a:srgbClr val="002060"/>
                </a:solidFill>
                <a:latin typeface="UTM Aptima" panose="02040603050506020204" pitchFamily="18" charset="0"/>
              </a:rPr>
              <a:t> </a:t>
            </a:r>
            <a:r>
              <a:rPr lang="en-US" sz="4400" b="1" dirty="0" err="1" smtClean="0">
                <a:solidFill>
                  <a:srgbClr val="002060"/>
                </a:solidFill>
                <a:latin typeface="UTM Aptima" panose="02040603050506020204" pitchFamily="18" charset="0"/>
              </a:rPr>
              <a:t>biết</a:t>
            </a:r>
            <a:r>
              <a:rPr lang="en-US" sz="4400" b="1" dirty="0" smtClean="0">
                <a:solidFill>
                  <a:srgbClr val="002060"/>
                </a:solidFill>
                <a:latin typeface="UTM Aptima" panose="02040603050506020204" pitchFamily="18" charset="0"/>
              </a:rPr>
              <a:t>:</a:t>
            </a:r>
            <a:endParaRPr lang="en-US" sz="4400" b="1" dirty="0">
              <a:solidFill>
                <a:srgbClr val="002060"/>
              </a:solidFill>
              <a:latin typeface="UTM Aptima" panose="02040603050506020204" pitchFamily="18" charset="0"/>
            </a:endParaRPr>
          </a:p>
        </p:txBody>
      </p:sp>
      <p:sp>
        <p:nvSpPr>
          <p:cNvPr id="6" name="TextBox 5"/>
          <p:cNvSpPr txBox="1"/>
          <p:nvPr/>
        </p:nvSpPr>
        <p:spPr>
          <a:xfrm>
            <a:off x="400904" y="132432"/>
            <a:ext cx="5426690" cy="3477875"/>
          </a:xfrm>
          <a:prstGeom prst="rect">
            <a:avLst/>
          </a:prstGeom>
          <a:noFill/>
        </p:spPr>
        <p:txBody>
          <a:bodyPr wrap="square" rtlCol="0">
            <a:spAutoFit/>
          </a:bodyPr>
          <a:lstStyle/>
          <a:p>
            <a:pPr algn="just">
              <a:spcBef>
                <a:spcPct val="50000"/>
              </a:spcBef>
            </a:pPr>
            <a:r>
              <a:rPr lang="en-US" altLang="en-US" sz="4400" b="1" dirty="0">
                <a:solidFill>
                  <a:srgbClr val="0000FF"/>
                </a:solidFill>
                <a:latin typeface="UTM Aptima" panose="02040603050506020204" pitchFamily="18" charset="0"/>
              </a:rPr>
              <a:t>1) </a:t>
            </a:r>
            <a:r>
              <a:rPr lang="en-US" altLang="en-US" sz="4400" b="1" dirty="0" smtClean="0">
                <a:solidFill>
                  <a:srgbClr val="0000FF"/>
                </a:solidFill>
                <a:latin typeface="UTM Aptima" panose="02040603050506020204" pitchFamily="18" charset="0"/>
              </a:rPr>
              <a:t>So </a:t>
            </a:r>
            <a:r>
              <a:rPr lang="en-US" altLang="en-US" sz="4400" b="1" dirty="0" err="1" smtClean="0">
                <a:solidFill>
                  <a:srgbClr val="0000FF"/>
                </a:solidFill>
                <a:latin typeface="UTM Aptima" panose="02040603050506020204" pitchFamily="18" charset="0"/>
              </a:rPr>
              <a:t>sánh</a:t>
            </a:r>
            <a:r>
              <a:rPr lang="en-US" altLang="en-US" sz="4400" b="1" dirty="0" smtClean="0">
                <a:solidFill>
                  <a:srgbClr val="0000FF"/>
                </a:solidFill>
                <a:latin typeface="UTM Aptima" panose="02040603050506020204" pitchFamily="18" charset="0"/>
              </a:rPr>
              <a:t> </a:t>
            </a:r>
            <a:r>
              <a:rPr lang="en-US" altLang="en-US" sz="4400" b="1" dirty="0" err="1" smtClean="0">
                <a:solidFill>
                  <a:srgbClr val="0000FF"/>
                </a:solidFill>
                <a:latin typeface="UTM Aptima" panose="02040603050506020204" pitchFamily="18" charset="0"/>
              </a:rPr>
              <a:t>dân</a:t>
            </a:r>
            <a:r>
              <a:rPr lang="en-US" altLang="en-US" sz="4400" b="1" dirty="0" smtClean="0">
                <a:solidFill>
                  <a:srgbClr val="0000FF"/>
                </a:solidFill>
                <a:latin typeface="UTM Aptima" panose="02040603050506020204" pitchFamily="18" charset="0"/>
              </a:rPr>
              <a:t> </a:t>
            </a:r>
            <a:r>
              <a:rPr lang="en-US" altLang="en-US" sz="4400" b="1" dirty="0" err="1">
                <a:solidFill>
                  <a:srgbClr val="0000FF"/>
                </a:solidFill>
                <a:latin typeface="UTM Aptima" panose="02040603050506020204" pitchFamily="18" charset="0"/>
              </a:rPr>
              <a:t>số</a:t>
            </a:r>
            <a:r>
              <a:rPr lang="en-US" altLang="en-US" sz="4400" b="1" dirty="0">
                <a:solidFill>
                  <a:srgbClr val="0000FF"/>
                </a:solidFill>
                <a:latin typeface="UTM Aptima" panose="02040603050506020204" pitchFamily="18" charset="0"/>
              </a:rPr>
              <a:t> </a:t>
            </a:r>
            <a:r>
              <a:rPr lang="en-US" altLang="en-US" sz="4400" b="1" dirty="0" err="1">
                <a:solidFill>
                  <a:srgbClr val="0000FF"/>
                </a:solidFill>
                <a:latin typeface="UTM Aptima" panose="02040603050506020204" pitchFamily="18" charset="0"/>
              </a:rPr>
              <a:t>của</a:t>
            </a:r>
            <a:r>
              <a:rPr lang="en-US" altLang="en-US" sz="4400" b="1" dirty="0">
                <a:solidFill>
                  <a:srgbClr val="0000FF"/>
                </a:solidFill>
                <a:latin typeface="UTM Aptima" panose="02040603050506020204" pitchFamily="18" charset="0"/>
              </a:rPr>
              <a:t> </a:t>
            </a:r>
            <a:r>
              <a:rPr lang="en-US" altLang="en-US" sz="4400" b="1" dirty="0" err="1">
                <a:solidFill>
                  <a:srgbClr val="0000FF"/>
                </a:solidFill>
                <a:latin typeface="UTM Aptima" panose="02040603050506020204" pitchFamily="18" charset="0"/>
              </a:rPr>
              <a:t>đồng</a:t>
            </a:r>
            <a:r>
              <a:rPr lang="en-US" altLang="en-US" sz="4400" b="1" dirty="0">
                <a:solidFill>
                  <a:srgbClr val="0000FF"/>
                </a:solidFill>
                <a:latin typeface="UTM Aptima" panose="02040603050506020204" pitchFamily="18" charset="0"/>
              </a:rPr>
              <a:t> </a:t>
            </a:r>
            <a:r>
              <a:rPr lang="en-US" altLang="en-US" sz="4400" b="1" dirty="0" err="1">
                <a:solidFill>
                  <a:srgbClr val="0000FF"/>
                </a:solidFill>
                <a:latin typeface="UTM Aptima" panose="02040603050506020204" pitchFamily="18" charset="0"/>
              </a:rPr>
              <a:t>bằng</a:t>
            </a:r>
            <a:r>
              <a:rPr lang="en-US" altLang="en-US" sz="4400" b="1" dirty="0">
                <a:solidFill>
                  <a:srgbClr val="0000FF"/>
                </a:solidFill>
                <a:latin typeface="UTM Aptima" panose="02040603050506020204" pitchFamily="18" charset="0"/>
              </a:rPr>
              <a:t> </a:t>
            </a:r>
            <a:r>
              <a:rPr lang="en-US" altLang="en-US" sz="4400" b="1" dirty="0" err="1">
                <a:solidFill>
                  <a:srgbClr val="0000FF"/>
                </a:solidFill>
                <a:latin typeface="UTM Aptima" panose="02040603050506020204" pitchFamily="18" charset="0"/>
              </a:rPr>
              <a:t>duyên</a:t>
            </a:r>
            <a:r>
              <a:rPr lang="en-US" altLang="en-US" sz="4400" b="1" dirty="0">
                <a:solidFill>
                  <a:srgbClr val="0000FF"/>
                </a:solidFill>
                <a:latin typeface="UTM Aptima" panose="02040603050506020204" pitchFamily="18" charset="0"/>
              </a:rPr>
              <a:t> </a:t>
            </a:r>
            <a:r>
              <a:rPr lang="en-US" altLang="en-US" sz="4400" b="1" dirty="0" err="1">
                <a:solidFill>
                  <a:srgbClr val="0000FF"/>
                </a:solidFill>
                <a:latin typeface="UTM Aptima" panose="02040603050506020204" pitchFamily="18" charset="0"/>
              </a:rPr>
              <a:t>hải</a:t>
            </a:r>
            <a:r>
              <a:rPr lang="en-US" altLang="en-US" sz="4400" b="1" dirty="0">
                <a:solidFill>
                  <a:srgbClr val="0000FF"/>
                </a:solidFill>
                <a:latin typeface="UTM Aptima" panose="02040603050506020204" pitchFamily="18" charset="0"/>
              </a:rPr>
              <a:t> </a:t>
            </a:r>
            <a:r>
              <a:rPr lang="en-US" altLang="en-US" sz="4400" b="1" dirty="0" err="1">
                <a:solidFill>
                  <a:srgbClr val="0000FF"/>
                </a:solidFill>
                <a:latin typeface="UTM Aptima" panose="02040603050506020204" pitchFamily="18" charset="0"/>
              </a:rPr>
              <a:t>miền</a:t>
            </a:r>
            <a:r>
              <a:rPr lang="en-US" altLang="en-US" sz="4400" b="1" dirty="0">
                <a:solidFill>
                  <a:srgbClr val="0000FF"/>
                </a:solidFill>
                <a:latin typeface="UTM Aptima" panose="02040603050506020204" pitchFamily="18" charset="0"/>
              </a:rPr>
              <a:t> </a:t>
            </a:r>
            <a:r>
              <a:rPr lang="en-US" altLang="en-US" sz="4400" b="1" dirty="0" err="1">
                <a:solidFill>
                  <a:srgbClr val="0000FF"/>
                </a:solidFill>
                <a:latin typeface="UTM Aptima" panose="02040603050506020204" pitchFamily="18" charset="0"/>
              </a:rPr>
              <a:t>Trung</a:t>
            </a:r>
            <a:r>
              <a:rPr lang="en-US" altLang="en-US" sz="4400" b="1" dirty="0">
                <a:solidFill>
                  <a:srgbClr val="0000FF"/>
                </a:solidFill>
                <a:latin typeface="UTM Aptima" panose="02040603050506020204" pitchFamily="18" charset="0"/>
              </a:rPr>
              <a:t> </a:t>
            </a:r>
            <a:r>
              <a:rPr lang="en-US" altLang="en-US" sz="4400" b="1" dirty="0" err="1">
                <a:solidFill>
                  <a:srgbClr val="0000FF"/>
                </a:solidFill>
                <a:latin typeface="UTM Aptima" panose="02040603050506020204" pitchFamily="18" charset="0"/>
              </a:rPr>
              <a:t>với</a:t>
            </a:r>
            <a:r>
              <a:rPr lang="en-US" altLang="en-US" sz="4400" b="1" dirty="0">
                <a:solidFill>
                  <a:srgbClr val="0000FF"/>
                </a:solidFill>
                <a:latin typeface="UTM Aptima" panose="02040603050506020204" pitchFamily="18" charset="0"/>
              </a:rPr>
              <a:t> </a:t>
            </a:r>
            <a:r>
              <a:rPr lang="en-US" altLang="en-US" sz="4400" b="1" dirty="0" err="1">
                <a:solidFill>
                  <a:srgbClr val="0000FF"/>
                </a:solidFill>
                <a:latin typeface="UTM Aptima" panose="02040603050506020204" pitchFamily="18" charset="0"/>
              </a:rPr>
              <a:t>dân</a:t>
            </a:r>
            <a:r>
              <a:rPr lang="en-US" altLang="en-US" sz="4400" b="1" dirty="0">
                <a:solidFill>
                  <a:srgbClr val="0000FF"/>
                </a:solidFill>
                <a:latin typeface="UTM Aptima" panose="02040603050506020204" pitchFamily="18" charset="0"/>
              </a:rPr>
              <a:t> </a:t>
            </a:r>
            <a:r>
              <a:rPr lang="en-US" altLang="en-US" sz="4400" b="1" dirty="0" err="1">
                <a:solidFill>
                  <a:srgbClr val="0000FF"/>
                </a:solidFill>
                <a:latin typeface="UTM Aptima" panose="02040603050506020204" pitchFamily="18" charset="0"/>
              </a:rPr>
              <a:t>số</a:t>
            </a:r>
            <a:r>
              <a:rPr lang="en-US" altLang="en-US" sz="4400" b="1" dirty="0">
                <a:solidFill>
                  <a:srgbClr val="0000FF"/>
                </a:solidFill>
                <a:latin typeface="UTM Aptima" panose="02040603050506020204" pitchFamily="18" charset="0"/>
              </a:rPr>
              <a:t> ở </a:t>
            </a:r>
            <a:r>
              <a:rPr lang="en-US" altLang="en-US" sz="4400" b="1" dirty="0" err="1">
                <a:solidFill>
                  <a:srgbClr val="0000FF"/>
                </a:solidFill>
                <a:latin typeface="UTM Aptima" panose="02040603050506020204" pitchFamily="18" charset="0"/>
              </a:rPr>
              <a:t>đồng</a:t>
            </a:r>
            <a:r>
              <a:rPr lang="en-US" altLang="en-US" sz="4400" b="1" dirty="0">
                <a:solidFill>
                  <a:srgbClr val="0000FF"/>
                </a:solidFill>
                <a:latin typeface="UTM Aptima" panose="02040603050506020204" pitchFamily="18" charset="0"/>
              </a:rPr>
              <a:t> </a:t>
            </a:r>
            <a:r>
              <a:rPr lang="en-US" altLang="en-US" sz="4400" b="1" dirty="0" err="1">
                <a:solidFill>
                  <a:srgbClr val="0000FF"/>
                </a:solidFill>
                <a:latin typeface="UTM Aptima" panose="02040603050506020204" pitchFamily="18" charset="0"/>
              </a:rPr>
              <a:t>bằng</a:t>
            </a:r>
            <a:r>
              <a:rPr lang="en-US" altLang="en-US" sz="4400" b="1" dirty="0">
                <a:solidFill>
                  <a:srgbClr val="0000FF"/>
                </a:solidFill>
                <a:latin typeface="UTM Aptima" panose="02040603050506020204" pitchFamily="18" charset="0"/>
              </a:rPr>
              <a:t> </a:t>
            </a:r>
            <a:r>
              <a:rPr lang="en-US" altLang="en-US" sz="4400" b="1" dirty="0" err="1">
                <a:solidFill>
                  <a:srgbClr val="0000FF"/>
                </a:solidFill>
                <a:latin typeface="UTM Aptima" panose="02040603050506020204" pitchFamily="18" charset="0"/>
              </a:rPr>
              <a:t>Bắc</a:t>
            </a:r>
            <a:r>
              <a:rPr lang="en-US" altLang="en-US" sz="4400" b="1" dirty="0">
                <a:solidFill>
                  <a:srgbClr val="0000FF"/>
                </a:solidFill>
                <a:latin typeface="UTM Aptima" panose="02040603050506020204" pitchFamily="18" charset="0"/>
              </a:rPr>
              <a:t> </a:t>
            </a:r>
            <a:r>
              <a:rPr lang="en-US" altLang="en-US" sz="4400" b="1" dirty="0" err="1">
                <a:solidFill>
                  <a:srgbClr val="0000FF"/>
                </a:solidFill>
                <a:latin typeface="UTM Aptima" panose="02040603050506020204" pitchFamily="18" charset="0"/>
              </a:rPr>
              <a:t>Bộ</a:t>
            </a:r>
            <a:r>
              <a:rPr lang="en-US" altLang="en-US" sz="4400" b="1" dirty="0">
                <a:solidFill>
                  <a:srgbClr val="0000FF"/>
                </a:solidFill>
                <a:latin typeface="UTM Aptima" panose="02040603050506020204" pitchFamily="18" charset="0"/>
              </a:rPr>
              <a:t> </a:t>
            </a:r>
            <a:r>
              <a:rPr lang="en-US" altLang="en-US" sz="4400" b="1" dirty="0" err="1">
                <a:solidFill>
                  <a:srgbClr val="0000FF"/>
                </a:solidFill>
                <a:latin typeface="UTM Aptima" panose="02040603050506020204" pitchFamily="18" charset="0"/>
              </a:rPr>
              <a:t>và</a:t>
            </a:r>
            <a:r>
              <a:rPr lang="en-US" altLang="en-US" sz="4400" b="1" dirty="0">
                <a:solidFill>
                  <a:srgbClr val="0000FF"/>
                </a:solidFill>
                <a:latin typeface="UTM Aptima" panose="02040603050506020204" pitchFamily="18" charset="0"/>
              </a:rPr>
              <a:t> Nam </a:t>
            </a:r>
            <a:r>
              <a:rPr lang="en-US" altLang="en-US" sz="4400" b="1" dirty="0" err="1">
                <a:solidFill>
                  <a:srgbClr val="0000FF"/>
                </a:solidFill>
                <a:latin typeface="UTM Aptima" panose="02040603050506020204" pitchFamily="18" charset="0"/>
              </a:rPr>
              <a:t>Bộ</a:t>
            </a:r>
            <a:r>
              <a:rPr lang="en-US" altLang="en-US" sz="4400" b="1" dirty="0">
                <a:solidFill>
                  <a:srgbClr val="0000FF"/>
                </a:solidFill>
                <a:latin typeface="UTM Aptima" panose="02040603050506020204" pitchFamily="18" charset="0"/>
              </a:rPr>
              <a:t>.</a:t>
            </a:r>
          </a:p>
        </p:txBody>
      </p:sp>
      <p:sp>
        <p:nvSpPr>
          <p:cNvPr id="7" name="TextBox 6"/>
          <p:cNvSpPr txBox="1"/>
          <p:nvPr/>
        </p:nvSpPr>
        <p:spPr>
          <a:xfrm>
            <a:off x="504967" y="184290"/>
            <a:ext cx="5426690" cy="3477875"/>
          </a:xfrm>
          <a:prstGeom prst="rect">
            <a:avLst/>
          </a:prstGeom>
          <a:noFill/>
        </p:spPr>
        <p:txBody>
          <a:bodyPr wrap="square" rtlCol="0">
            <a:spAutoFit/>
          </a:bodyPr>
          <a:lstStyle/>
          <a:p>
            <a:pPr algn="just">
              <a:spcBef>
                <a:spcPct val="50000"/>
              </a:spcBef>
            </a:pPr>
            <a:r>
              <a:rPr lang="en-US" altLang="en-US" sz="4400" b="1" dirty="0" err="1">
                <a:solidFill>
                  <a:srgbClr val="FFC000"/>
                </a:solidFill>
                <a:latin typeface="UTM Aptima" panose="02040603050506020204" pitchFamily="18" charset="0"/>
              </a:rPr>
              <a:t>D</a:t>
            </a:r>
            <a:r>
              <a:rPr lang="en-US" altLang="en-US" sz="4400" b="1" dirty="0" err="1" smtClean="0">
                <a:solidFill>
                  <a:srgbClr val="FFC000"/>
                </a:solidFill>
                <a:latin typeface="UTM Aptima" panose="02040603050506020204" pitchFamily="18" charset="0"/>
              </a:rPr>
              <a:t>ân</a:t>
            </a:r>
            <a:r>
              <a:rPr lang="en-US" altLang="en-US" sz="4400" b="1" dirty="0" smtClean="0">
                <a:solidFill>
                  <a:srgbClr val="FFC000"/>
                </a:solidFill>
                <a:latin typeface="UTM Aptima" panose="02040603050506020204" pitchFamily="18" charset="0"/>
              </a:rPr>
              <a:t> </a:t>
            </a:r>
            <a:r>
              <a:rPr lang="en-US" altLang="en-US" sz="4400" b="1" dirty="0" err="1">
                <a:solidFill>
                  <a:srgbClr val="FFC000"/>
                </a:solidFill>
                <a:latin typeface="UTM Aptima" panose="02040603050506020204" pitchFamily="18" charset="0"/>
              </a:rPr>
              <a:t>số</a:t>
            </a:r>
            <a:r>
              <a:rPr lang="en-US" altLang="en-US" sz="4400" b="1" dirty="0">
                <a:solidFill>
                  <a:srgbClr val="FFC000"/>
                </a:solidFill>
                <a:latin typeface="UTM Aptima" panose="02040603050506020204" pitchFamily="18" charset="0"/>
              </a:rPr>
              <a:t> </a:t>
            </a:r>
            <a:r>
              <a:rPr lang="en-US" altLang="en-US" sz="4400" b="1" dirty="0" err="1">
                <a:solidFill>
                  <a:srgbClr val="FFC000"/>
                </a:solidFill>
                <a:latin typeface="UTM Aptima" panose="02040603050506020204" pitchFamily="18" charset="0"/>
              </a:rPr>
              <a:t>của</a:t>
            </a:r>
            <a:r>
              <a:rPr lang="en-US" altLang="en-US" sz="4400" b="1" dirty="0">
                <a:solidFill>
                  <a:srgbClr val="FFC000"/>
                </a:solidFill>
                <a:latin typeface="UTM Aptima" panose="02040603050506020204" pitchFamily="18" charset="0"/>
              </a:rPr>
              <a:t> </a:t>
            </a:r>
            <a:r>
              <a:rPr lang="en-US" altLang="en-US" sz="4400" b="1" dirty="0" err="1">
                <a:solidFill>
                  <a:srgbClr val="FFC000"/>
                </a:solidFill>
                <a:latin typeface="UTM Aptima" panose="02040603050506020204" pitchFamily="18" charset="0"/>
              </a:rPr>
              <a:t>đồng</a:t>
            </a:r>
            <a:r>
              <a:rPr lang="en-US" altLang="en-US" sz="4400" b="1" dirty="0">
                <a:solidFill>
                  <a:srgbClr val="FFC000"/>
                </a:solidFill>
                <a:latin typeface="UTM Aptima" panose="02040603050506020204" pitchFamily="18" charset="0"/>
              </a:rPr>
              <a:t> </a:t>
            </a:r>
            <a:r>
              <a:rPr lang="en-US" altLang="en-US" sz="4400" b="1" dirty="0" err="1">
                <a:solidFill>
                  <a:srgbClr val="FFC000"/>
                </a:solidFill>
                <a:latin typeface="UTM Aptima" panose="02040603050506020204" pitchFamily="18" charset="0"/>
              </a:rPr>
              <a:t>bằng</a:t>
            </a:r>
            <a:r>
              <a:rPr lang="en-US" altLang="en-US" sz="4400" b="1" dirty="0">
                <a:solidFill>
                  <a:srgbClr val="FFC000"/>
                </a:solidFill>
                <a:latin typeface="UTM Aptima" panose="02040603050506020204" pitchFamily="18" charset="0"/>
              </a:rPr>
              <a:t> </a:t>
            </a:r>
            <a:r>
              <a:rPr lang="en-US" altLang="en-US" sz="4400" b="1" dirty="0" err="1">
                <a:solidFill>
                  <a:srgbClr val="FFC000"/>
                </a:solidFill>
                <a:latin typeface="UTM Aptima" panose="02040603050506020204" pitchFamily="18" charset="0"/>
              </a:rPr>
              <a:t>duyên</a:t>
            </a:r>
            <a:r>
              <a:rPr lang="en-US" altLang="en-US" sz="4400" b="1" dirty="0">
                <a:solidFill>
                  <a:srgbClr val="FFC000"/>
                </a:solidFill>
                <a:latin typeface="UTM Aptima" panose="02040603050506020204" pitchFamily="18" charset="0"/>
              </a:rPr>
              <a:t> </a:t>
            </a:r>
            <a:r>
              <a:rPr lang="en-US" altLang="en-US" sz="4400" b="1" dirty="0" err="1">
                <a:solidFill>
                  <a:srgbClr val="FFC000"/>
                </a:solidFill>
                <a:latin typeface="UTM Aptima" panose="02040603050506020204" pitchFamily="18" charset="0"/>
              </a:rPr>
              <a:t>hải</a:t>
            </a:r>
            <a:r>
              <a:rPr lang="en-US" altLang="en-US" sz="4400" b="1" dirty="0">
                <a:solidFill>
                  <a:srgbClr val="FFC000"/>
                </a:solidFill>
                <a:latin typeface="UTM Aptima" panose="02040603050506020204" pitchFamily="18" charset="0"/>
              </a:rPr>
              <a:t> </a:t>
            </a:r>
            <a:r>
              <a:rPr lang="en-US" altLang="en-US" sz="4400" b="1" dirty="0" err="1">
                <a:solidFill>
                  <a:srgbClr val="FFC000"/>
                </a:solidFill>
                <a:latin typeface="UTM Aptima" panose="02040603050506020204" pitchFamily="18" charset="0"/>
              </a:rPr>
              <a:t>miền</a:t>
            </a:r>
            <a:r>
              <a:rPr lang="en-US" altLang="en-US" sz="4400" b="1" dirty="0">
                <a:solidFill>
                  <a:srgbClr val="FFC000"/>
                </a:solidFill>
                <a:latin typeface="UTM Aptima" panose="02040603050506020204" pitchFamily="18" charset="0"/>
              </a:rPr>
              <a:t> </a:t>
            </a:r>
            <a:r>
              <a:rPr lang="en-US" altLang="en-US" sz="4400" b="1" dirty="0" err="1">
                <a:solidFill>
                  <a:srgbClr val="FFC000"/>
                </a:solidFill>
                <a:latin typeface="UTM Aptima" panose="02040603050506020204" pitchFamily="18" charset="0"/>
              </a:rPr>
              <a:t>Trung</a:t>
            </a:r>
            <a:r>
              <a:rPr lang="en-US" altLang="en-US" sz="4400" b="1" dirty="0">
                <a:solidFill>
                  <a:srgbClr val="FFC000"/>
                </a:solidFill>
                <a:latin typeface="UTM Aptima" panose="02040603050506020204" pitchFamily="18" charset="0"/>
              </a:rPr>
              <a:t> </a:t>
            </a:r>
            <a:r>
              <a:rPr lang="en-US" altLang="en-US" sz="4400" b="1" dirty="0" err="1" smtClean="0">
                <a:solidFill>
                  <a:srgbClr val="FF3399"/>
                </a:solidFill>
                <a:latin typeface="UTM Aptima" panose="02040603050506020204" pitchFamily="18" charset="0"/>
              </a:rPr>
              <a:t>ít</a:t>
            </a:r>
            <a:r>
              <a:rPr lang="en-US" altLang="en-US" sz="4400" b="1" dirty="0" smtClean="0">
                <a:solidFill>
                  <a:srgbClr val="FF3399"/>
                </a:solidFill>
                <a:latin typeface="UTM Aptima" panose="02040603050506020204" pitchFamily="18" charset="0"/>
              </a:rPr>
              <a:t> </a:t>
            </a:r>
            <a:r>
              <a:rPr lang="en-US" altLang="en-US" sz="4400" b="1" dirty="0" err="1" smtClean="0">
                <a:solidFill>
                  <a:srgbClr val="FF3399"/>
                </a:solidFill>
                <a:latin typeface="UTM Aptima" panose="02040603050506020204" pitchFamily="18" charset="0"/>
              </a:rPr>
              <a:t>hơn</a:t>
            </a:r>
            <a:r>
              <a:rPr lang="en-US" altLang="en-US" sz="4400" b="1" dirty="0" smtClean="0">
                <a:solidFill>
                  <a:srgbClr val="FF3399"/>
                </a:solidFill>
                <a:latin typeface="UTM Aptima" panose="02040603050506020204" pitchFamily="18" charset="0"/>
              </a:rPr>
              <a:t> </a:t>
            </a:r>
            <a:r>
              <a:rPr lang="en-US" altLang="en-US" sz="4400" b="1" dirty="0" err="1">
                <a:solidFill>
                  <a:srgbClr val="FFC000"/>
                </a:solidFill>
                <a:latin typeface="UTM Aptima" panose="02040603050506020204" pitchFamily="18" charset="0"/>
              </a:rPr>
              <a:t>dân</a:t>
            </a:r>
            <a:r>
              <a:rPr lang="en-US" altLang="en-US" sz="4400" b="1" dirty="0">
                <a:solidFill>
                  <a:srgbClr val="FFC000"/>
                </a:solidFill>
                <a:latin typeface="UTM Aptima" panose="02040603050506020204" pitchFamily="18" charset="0"/>
              </a:rPr>
              <a:t> </a:t>
            </a:r>
            <a:r>
              <a:rPr lang="en-US" altLang="en-US" sz="4400" b="1" dirty="0" err="1">
                <a:solidFill>
                  <a:srgbClr val="FFC000"/>
                </a:solidFill>
                <a:latin typeface="UTM Aptima" panose="02040603050506020204" pitchFamily="18" charset="0"/>
              </a:rPr>
              <a:t>số</a:t>
            </a:r>
            <a:r>
              <a:rPr lang="en-US" altLang="en-US" sz="4400" b="1" dirty="0">
                <a:solidFill>
                  <a:srgbClr val="FFC000"/>
                </a:solidFill>
                <a:latin typeface="UTM Aptima" panose="02040603050506020204" pitchFamily="18" charset="0"/>
              </a:rPr>
              <a:t> ở </a:t>
            </a:r>
            <a:r>
              <a:rPr lang="en-US" altLang="en-US" sz="4400" b="1" dirty="0" err="1">
                <a:solidFill>
                  <a:srgbClr val="FFC000"/>
                </a:solidFill>
                <a:latin typeface="UTM Aptima" panose="02040603050506020204" pitchFamily="18" charset="0"/>
              </a:rPr>
              <a:t>đồng</a:t>
            </a:r>
            <a:r>
              <a:rPr lang="en-US" altLang="en-US" sz="4400" b="1" dirty="0">
                <a:solidFill>
                  <a:srgbClr val="FFC000"/>
                </a:solidFill>
                <a:latin typeface="UTM Aptima" panose="02040603050506020204" pitchFamily="18" charset="0"/>
              </a:rPr>
              <a:t> </a:t>
            </a:r>
            <a:r>
              <a:rPr lang="en-US" altLang="en-US" sz="4400" b="1" dirty="0" err="1">
                <a:solidFill>
                  <a:srgbClr val="FFC000"/>
                </a:solidFill>
                <a:latin typeface="UTM Aptima" panose="02040603050506020204" pitchFamily="18" charset="0"/>
              </a:rPr>
              <a:t>bằng</a:t>
            </a:r>
            <a:r>
              <a:rPr lang="en-US" altLang="en-US" sz="4400" b="1" dirty="0">
                <a:solidFill>
                  <a:srgbClr val="FFC000"/>
                </a:solidFill>
                <a:latin typeface="UTM Aptima" panose="02040603050506020204" pitchFamily="18" charset="0"/>
              </a:rPr>
              <a:t> </a:t>
            </a:r>
            <a:r>
              <a:rPr lang="en-US" altLang="en-US" sz="4400" b="1" dirty="0" err="1">
                <a:solidFill>
                  <a:srgbClr val="FFC000"/>
                </a:solidFill>
                <a:latin typeface="UTM Aptima" panose="02040603050506020204" pitchFamily="18" charset="0"/>
              </a:rPr>
              <a:t>Bắc</a:t>
            </a:r>
            <a:r>
              <a:rPr lang="en-US" altLang="en-US" sz="4400" b="1" dirty="0">
                <a:solidFill>
                  <a:srgbClr val="FFC000"/>
                </a:solidFill>
                <a:latin typeface="UTM Aptima" panose="02040603050506020204" pitchFamily="18" charset="0"/>
              </a:rPr>
              <a:t> </a:t>
            </a:r>
            <a:r>
              <a:rPr lang="en-US" altLang="en-US" sz="4400" b="1" dirty="0" err="1">
                <a:solidFill>
                  <a:srgbClr val="FFC000"/>
                </a:solidFill>
                <a:latin typeface="UTM Aptima" panose="02040603050506020204" pitchFamily="18" charset="0"/>
              </a:rPr>
              <a:t>Bộ</a:t>
            </a:r>
            <a:r>
              <a:rPr lang="en-US" altLang="en-US" sz="4400" b="1" dirty="0">
                <a:solidFill>
                  <a:srgbClr val="FFC000"/>
                </a:solidFill>
                <a:latin typeface="UTM Aptima" panose="02040603050506020204" pitchFamily="18" charset="0"/>
              </a:rPr>
              <a:t> </a:t>
            </a:r>
            <a:r>
              <a:rPr lang="en-US" altLang="en-US" sz="4400" b="1" dirty="0" err="1">
                <a:solidFill>
                  <a:srgbClr val="FFC000"/>
                </a:solidFill>
                <a:latin typeface="UTM Aptima" panose="02040603050506020204" pitchFamily="18" charset="0"/>
              </a:rPr>
              <a:t>và</a:t>
            </a:r>
            <a:r>
              <a:rPr lang="en-US" altLang="en-US" sz="4400" b="1" dirty="0">
                <a:solidFill>
                  <a:srgbClr val="FFC000"/>
                </a:solidFill>
                <a:latin typeface="UTM Aptima" panose="02040603050506020204" pitchFamily="18" charset="0"/>
              </a:rPr>
              <a:t> Nam </a:t>
            </a:r>
            <a:r>
              <a:rPr lang="en-US" altLang="en-US" sz="4400" b="1" dirty="0" err="1">
                <a:solidFill>
                  <a:srgbClr val="FFC000"/>
                </a:solidFill>
                <a:latin typeface="UTM Aptima" panose="02040603050506020204" pitchFamily="18" charset="0"/>
              </a:rPr>
              <a:t>Bộ</a:t>
            </a:r>
            <a:r>
              <a:rPr lang="en-US" altLang="en-US" sz="4400" b="1" dirty="0">
                <a:solidFill>
                  <a:srgbClr val="FFC000"/>
                </a:solidFill>
                <a:latin typeface="UTM Aptima" panose="02040603050506020204" pitchFamily="18" charset="0"/>
              </a:rPr>
              <a:t>.</a:t>
            </a:r>
          </a:p>
        </p:txBody>
      </p:sp>
    </p:spTree>
    <p:extLst>
      <p:ext uri="{BB962C8B-B14F-4D97-AF65-F5344CB8AC3E}">
        <p14:creationId xmlns:p14="http://schemas.microsoft.com/office/powerpoint/2010/main" val="256389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p:cTn id="2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5">
                                            <p:txEl>
                                              <p:pRg st="0" end="0"/>
                                            </p:txEl>
                                          </p:spTgt>
                                        </p:tgtEl>
                                      </p:cBhvr>
                                    </p:animEffect>
                                    <p:set>
                                      <p:cBhvr>
                                        <p:cTn id="34"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 calcmode="lin" valueType="num">
                                      <p:cBhvr>
                                        <p:cTn id="39"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6">
                                            <p:txEl>
                                              <p:pRg st="0" end="0"/>
                                            </p:txEl>
                                          </p:spTgt>
                                        </p:tgtEl>
                                      </p:cBhvr>
                                    </p:animEffect>
                                    <p:set>
                                      <p:cBhvr>
                                        <p:cTn id="46"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anim calcmode="lin" valueType="num">
                                      <p:cBhvr>
                                        <p:cTn id="51"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52"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53" dur="500"/>
                                        <p:tgtEl>
                                          <p:spTgt spid="7">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7">
                                            <p:txEl>
                                              <p:pRg st="0" end="0"/>
                                            </p:txEl>
                                          </p:spTgt>
                                        </p:tgtEl>
                                      </p:cBhvr>
                                    </p:animEffect>
                                    <p:set>
                                      <p:cBhvr>
                                        <p:cTn id="58"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allAtOnce"/>
      <p:bldP spid="6" grpId="0" build="allAtOnce"/>
      <p:bldP spid="7" grpId="0" build="allAtOnce"/>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502</TotalTime>
  <Words>983</Words>
  <Application>Microsoft Office PowerPoint</Application>
  <PresentationFormat>Widescreen</PresentationFormat>
  <Paragraphs>102</Paragraphs>
  <Slides>34</Slides>
  <Notes>0</Notes>
  <HiddenSlides>0</HiddenSlides>
  <MMClips>11</MMClips>
  <ScaleCrop>false</ScaleCrop>
  <HeadingPairs>
    <vt:vector size="6" baseType="variant">
      <vt:variant>
        <vt:lpstr>Fonts Used</vt:lpstr>
      </vt:variant>
      <vt:variant>
        <vt:i4>27</vt:i4>
      </vt:variant>
      <vt:variant>
        <vt:lpstr>Theme</vt:lpstr>
      </vt:variant>
      <vt:variant>
        <vt:i4>4</vt:i4>
      </vt:variant>
      <vt:variant>
        <vt:lpstr>Slide Titles</vt:lpstr>
      </vt:variant>
      <vt:variant>
        <vt:i4>34</vt:i4>
      </vt:variant>
    </vt:vector>
  </HeadingPairs>
  <TitlesOfParts>
    <vt:vector size="65" baseType="lpstr">
      <vt:lpstr>Pompiere</vt:lpstr>
      <vt:lpstr>#9Slide03 Arima Madurai Black</vt:lpstr>
      <vt:lpstr>Delius</vt:lpstr>
      <vt:lpstr>Oi</vt:lpstr>
      <vt:lpstr>UTM Americana EB</vt:lpstr>
      <vt:lpstr>UVF Mussica Swash</vt:lpstr>
      <vt:lpstr>#9Slide07 HoneyCream</vt:lpstr>
      <vt:lpstr>UTM Showcard</vt:lpstr>
      <vt:lpstr>UTM Edwardian</vt:lpstr>
      <vt:lpstr>Calibri Light</vt:lpstr>
      <vt:lpstr>UTM Alberta Heavy</vt:lpstr>
      <vt:lpstr>UVN Sach Vo</vt:lpstr>
      <vt:lpstr>UTM Bienvenue</vt:lpstr>
      <vt:lpstr>Abril Fatface</vt:lpstr>
      <vt:lpstr>Times New Roman</vt:lpstr>
      <vt:lpstr>UTM Aptima</vt:lpstr>
      <vt:lpstr>#9Slide06 SVNFresh Script</vt:lpstr>
      <vt:lpstr>Arial</vt:lpstr>
      <vt:lpstr>#9Slide07 SFU Rhythm</vt:lpstr>
      <vt:lpstr>UTM Azuki</vt:lpstr>
      <vt:lpstr>UTM Cancel</vt:lpstr>
      <vt:lpstr>inpin heiti</vt:lpstr>
      <vt:lpstr>Aldrich</vt:lpstr>
      <vt:lpstr>UTM Alexander</vt:lpstr>
      <vt:lpstr>SVN-Newton</vt:lpstr>
      <vt:lpstr>Calibri</vt:lpstr>
      <vt:lpstr>Concert One</vt:lpstr>
      <vt:lpstr>Office Theme</vt:lpstr>
      <vt:lpstr>Custom Design</vt:lpstr>
      <vt:lpstr>1_SlidesMania</vt:lpstr>
      <vt:lpstr>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BICHTRAN</dc:creator>
  <cp:keywords>MĂNGNON</cp:keywords>
  <cp:lastModifiedBy>ADMIN</cp:lastModifiedBy>
  <cp:revision>54</cp:revision>
  <dcterms:created xsi:type="dcterms:W3CDTF">2022-03-01T13:24:55Z</dcterms:created>
  <dcterms:modified xsi:type="dcterms:W3CDTF">2022-03-04T16:33:09Z</dcterms:modified>
</cp:coreProperties>
</file>