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handoutMasterIdLst>
    <p:handoutMasterId r:id="rId24"/>
  </p:handoutMasterIdLst>
  <p:sldIdLst>
    <p:sldId id="287" r:id="rId2"/>
    <p:sldId id="316" r:id="rId3"/>
    <p:sldId id="314" r:id="rId4"/>
    <p:sldId id="292" r:id="rId5"/>
    <p:sldId id="313" r:id="rId6"/>
    <p:sldId id="274" r:id="rId7"/>
    <p:sldId id="264" r:id="rId8"/>
    <p:sldId id="317" r:id="rId9"/>
    <p:sldId id="318" r:id="rId10"/>
    <p:sldId id="263" r:id="rId11"/>
    <p:sldId id="273" r:id="rId12"/>
    <p:sldId id="303" r:id="rId13"/>
    <p:sldId id="304" r:id="rId14"/>
    <p:sldId id="319" r:id="rId15"/>
    <p:sldId id="320" r:id="rId16"/>
    <p:sldId id="305" r:id="rId17"/>
    <p:sldId id="306" r:id="rId18"/>
    <p:sldId id="307" r:id="rId19"/>
    <p:sldId id="280" r:id="rId20"/>
    <p:sldId id="321" r:id="rId21"/>
    <p:sldId id="322" r:id="rId22"/>
  </p:sldIdLst>
  <p:sldSz cx="12192000" cy="6858000"/>
  <p:notesSz cx="6858000" cy="9144000"/>
  <p:embeddedFontLst>
    <p:embeddedFont>
      <p:font typeface="微软雅黑" panose="020B0503020204020204" pitchFamily="34" charset="-122"/>
      <p:regular r:id="rId25"/>
      <p:bold r:id="rId26"/>
    </p:embeddedFont>
    <p:embeddedFont>
      <p:font typeface="Calibri" panose="020F0502020204030204" pitchFamily="34" charset="0"/>
      <p:regular r:id="rId27"/>
      <p:bold r:id="rId28"/>
      <p:italic r:id="rId29"/>
      <p:boldItalic r:id="rId30"/>
    </p:embeddedFont>
    <p:embeddedFont>
      <p:font typeface="Wingdings 2" panose="05020102010507070707" pitchFamily="18" charset="2"/>
      <p:regular r:id="rId31"/>
    </p:embeddedFont>
    <p:embeddedFont>
      <p:font typeface="Wingdings 3" panose="05040102010807070707" pitchFamily="18" charset="2"/>
      <p:regular r:id="rId32"/>
    </p:embeddedFont>
    <p:embeddedFont>
      <p:font typeface="等线" panose="020B0604020202020204" charset="-122"/>
      <p:regular r:id="rId33"/>
      <p:bold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668B"/>
    <a:srgbClr val="FF4D67"/>
    <a:srgbClr val="FECC09"/>
    <a:srgbClr val="FF70AD"/>
    <a:srgbClr val="7363E3"/>
    <a:srgbClr val="FF9409"/>
    <a:srgbClr val="A0CC34"/>
    <a:srgbClr val="91B82E"/>
    <a:srgbClr val="FFFFFF"/>
    <a:srgbClr val="FA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2" autoAdjust="0"/>
    <p:restoredTop sz="93612" autoAdjust="0"/>
  </p:normalViewPr>
  <p:slideViewPr>
    <p:cSldViewPr snapToGrid="0">
      <p:cViewPr varScale="1">
        <p:scale>
          <a:sx n="61" d="100"/>
          <a:sy n="61" d="100"/>
        </p:scale>
        <p:origin x="960" y="-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7C204-914F-4DD7-B6D8-E495C773CEAD}" type="datetimeFigureOut">
              <a:rPr lang="en-US" smtClean="0"/>
              <a:t>11/13/21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BEC734-963F-4640-B178-54A8E9AFEDFF}" type="slidenum">
              <a:rPr lang="en-US" smtClean="0"/>
              <a:t>‹#›</a:t>
            </a:fld>
            <a:endParaRPr lang="en-US"/>
          </a:p>
        </p:txBody>
      </p:sp>
    </p:spTree>
    <p:extLst>
      <p:ext uri="{BB962C8B-B14F-4D97-AF65-F5344CB8AC3E}">
        <p14:creationId xmlns:p14="http://schemas.microsoft.com/office/powerpoint/2010/main" val="23483038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855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7839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5241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Tree>
    <p:extLst>
      <p:ext uri="{BB962C8B-B14F-4D97-AF65-F5344CB8AC3E}">
        <p14:creationId xmlns:p14="http://schemas.microsoft.com/office/powerpoint/2010/main" val="1742064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40804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25243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1" dirty="0" smtClean="0">
                <a:solidFill>
                  <a:srgbClr val="21211F"/>
                </a:solidFill>
                <a:effectLst/>
                <a:latin typeface="Roboto Regular"/>
              </a:rPr>
              <a:t>T</a:t>
            </a:r>
            <a:r>
              <a:rPr lang="vi-VN" b="0" i="1" dirty="0" smtClean="0">
                <a:solidFill>
                  <a:srgbClr val="21211F"/>
                </a:solidFill>
                <a:effectLst/>
                <a:latin typeface="Roboto Regular"/>
              </a:rPr>
              <a:t>ô Hiến Thành (1102 – 1179), người làng Hạ Mỗ (nay là xã Hạ Mỗ, huyện Đan Phượng, Hà Nội), làm quan đại thần phụ chính qua hai triều vua là Lý Anh Tông và Lý Cao Tông.</a:t>
            </a:r>
            <a:endParaRPr lang="vi-VN" b="0" i="0" dirty="0" smtClean="0">
              <a:solidFill>
                <a:srgbClr val="21211F"/>
              </a:solidFill>
              <a:effectLst/>
              <a:latin typeface="Roboto Regular"/>
            </a:endParaRPr>
          </a:p>
          <a:p>
            <a:pPr algn="just"/>
            <a:r>
              <a:rPr lang="vi-VN" b="0" i="0" dirty="0" smtClean="0">
                <a:solidFill>
                  <a:srgbClr val="21211F"/>
                </a:solidFill>
                <a:effectLst/>
                <a:latin typeface="Roboto Regular"/>
              </a:rPr>
              <a:t>Tô Hiến Thành làm quan nổi tiếng tài năng, lại công minh chính trực, không lụy vì tiền tài, nên được tin tưởng phong cho chức thái phó.</a:t>
            </a:r>
          </a:p>
          <a:p>
            <a:pPr algn="just"/>
            <a:r>
              <a:rPr lang="vi-VN" b="0" i="0" dirty="0" smtClean="0">
                <a:solidFill>
                  <a:srgbClr val="21211F"/>
                </a:solidFill>
                <a:effectLst/>
                <a:latin typeface="Roboto Regular"/>
              </a:rPr>
              <a:t>Tô Hiến Thành công minh và chính trực như thế nào? Chúng ta cùng tìm hiểu qua bài học hôm nay.</a:t>
            </a:r>
          </a:p>
          <a:p>
            <a:endParaRPr lang="en-US" dirty="0"/>
          </a:p>
        </p:txBody>
      </p:sp>
    </p:spTree>
    <p:extLst>
      <p:ext uri="{BB962C8B-B14F-4D97-AF65-F5344CB8AC3E}">
        <p14:creationId xmlns:p14="http://schemas.microsoft.com/office/powerpoint/2010/main" val="31920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25553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40333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3450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15555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9511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905F02-AD47-4C58-817F-663C6A5AE52E}" type="slidenum">
              <a:rPr lang="en-US" altLang="en-US"/>
              <a:pPr/>
              <a:t>‹#›</a:t>
            </a:fld>
            <a:endParaRPr lang="en-US" altLang="en-US"/>
          </a:p>
        </p:txBody>
      </p:sp>
    </p:spTree>
    <p:extLst>
      <p:ext uri="{BB962C8B-B14F-4D97-AF65-F5344CB8AC3E}">
        <p14:creationId xmlns:p14="http://schemas.microsoft.com/office/powerpoint/2010/main" val="284498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2518016" y="429372"/>
            <a:ext cx="7277891" cy="646331"/>
          </a:xfrm>
          <a:prstGeom prst="rect">
            <a:avLst/>
          </a:prstGeom>
          <a:noFill/>
          <a:ln>
            <a:noFill/>
          </a:ln>
        </p:spPr>
        <p:txBody>
          <a:bodyPr wrap="none" rtlCol="0">
            <a:spAutoFit/>
            <a:scene3d>
              <a:camera prst="orthographicFront"/>
              <a:lightRig rig="threePt" dir="t"/>
            </a:scene3d>
            <a:sp3d contourW="12700"/>
          </a:bodyPr>
          <a:lstStyle/>
          <a:p>
            <a:pPr algn="ctr"/>
            <a:r>
              <a:rPr lang="en-US" altLang="zh-CN" sz="3600" dirty="0" err="1" smtClean="0">
                <a:ln w="63500">
                  <a:noFill/>
                </a:ln>
                <a:solidFill>
                  <a:srgbClr val="002060"/>
                </a:solidFill>
                <a:latin typeface="UTM Kabel KT" panose="02040603050506020204" pitchFamily="18" charset="0"/>
                <a:ea typeface="字魂36号-正文宋楷" panose="02000000000000000000" pitchFamily="2" charset="-122"/>
              </a:rPr>
              <a:t>Thứ</a:t>
            </a:r>
            <a:r>
              <a:rPr lang="en-US" altLang="zh-CN" sz="3600"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3600" dirty="0" err="1" smtClean="0">
                <a:ln w="63500">
                  <a:noFill/>
                </a:ln>
                <a:solidFill>
                  <a:srgbClr val="002060"/>
                </a:solidFill>
                <a:latin typeface="UTM Kabel KT" panose="02040603050506020204" pitchFamily="18" charset="0"/>
                <a:ea typeface="字魂36号-正文宋楷" panose="02000000000000000000" pitchFamily="2" charset="-122"/>
              </a:rPr>
              <a:t>hai</a:t>
            </a:r>
            <a:r>
              <a:rPr lang="en-US" altLang="zh-CN" sz="3600"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3600" dirty="0" err="1" smtClean="0">
                <a:ln w="63500">
                  <a:noFill/>
                </a:ln>
                <a:solidFill>
                  <a:srgbClr val="002060"/>
                </a:solidFill>
                <a:latin typeface="UTM Kabel KT" panose="02040603050506020204" pitchFamily="18" charset="0"/>
                <a:ea typeface="字魂36号-正文宋楷" panose="02000000000000000000" pitchFamily="2" charset="-122"/>
              </a:rPr>
              <a:t>ngày</a:t>
            </a:r>
            <a:r>
              <a:rPr lang="en-US" altLang="zh-CN" sz="3600" dirty="0" smtClean="0">
                <a:ln w="63500">
                  <a:noFill/>
                </a:ln>
                <a:solidFill>
                  <a:srgbClr val="002060"/>
                </a:solidFill>
                <a:latin typeface="UTM Kabel KT" panose="02040603050506020204" pitchFamily="18" charset="0"/>
                <a:ea typeface="字魂36号-正文宋楷" panose="02000000000000000000" pitchFamily="2" charset="-122"/>
              </a:rPr>
              <a:t> 15 </a:t>
            </a:r>
            <a:r>
              <a:rPr lang="en-US" altLang="zh-CN" sz="3600" dirty="0" err="1" smtClean="0">
                <a:ln w="63500">
                  <a:noFill/>
                </a:ln>
                <a:solidFill>
                  <a:srgbClr val="002060"/>
                </a:solidFill>
                <a:latin typeface="UTM Kabel KT" panose="02040603050506020204" pitchFamily="18" charset="0"/>
                <a:ea typeface="字魂36号-正文宋楷" panose="02000000000000000000" pitchFamily="2" charset="-122"/>
              </a:rPr>
              <a:t>tháng</a:t>
            </a:r>
            <a:r>
              <a:rPr lang="en-US" altLang="zh-CN" sz="3600" dirty="0" smtClean="0">
                <a:ln w="63500">
                  <a:noFill/>
                </a:ln>
                <a:solidFill>
                  <a:srgbClr val="002060"/>
                </a:solidFill>
                <a:latin typeface="UTM Kabel KT" panose="02040603050506020204" pitchFamily="18" charset="0"/>
                <a:ea typeface="字魂36号-正文宋楷" panose="02000000000000000000" pitchFamily="2" charset="-122"/>
              </a:rPr>
              <a:t> 11 </a:t>
            </a:r>
            <a:r>
              <a:rPr lang="en-US" altLang="zh-CN" sz="3600" dirty="0" err="1" smtClean="0">
                <a:ln w="63500">
                  <a:noFill/>
                </a:ln>
                <a:solidFill>
                  <a:srgbClr val="002060"/>
                </a:solidFill>
                <a:latin typeface="UTM Kabel KT" panose="02040603050506020204" pitchFamily="18" charset="0"/>
                <a:ea typeface="字魂36号-正文宋楷" panose="02000000000000000000" pitchFamily="2" charset="-122"/>
              </a:rPr>
              <a:t>năm</a:t>
            </a:r>
            <a:r>
              <a:rPr lang="en-US" altLang="zh-CN" sz="3600" dirty="0" smtClean="0">
                <a:ln w="63500">
                  <a:noFill/>
                </a:ln>
                <a:solidFill>
                  <a:srgbClr val="002060"/>
                </a:solidFill>
                <a:latin typeface="UTM Kabel KT" panose="02040603050506020204" pitchFamily="18" charset="0"/>
                <a:ea typeface="字魂36号-正文宋楷" panose="02000000000000000000" pitchFamily="2" charset="-122"/>
              </a:rPr>
              <a:t> 2021</a:t>
            </a:r>
            <a:endParaRPr lang="zh-CN" altLang="en-US" sz="36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3792916" y="1171953"/>
            <a:ext cx="4728089" cy="1446550"/>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dirty="0" smtClean="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TẬP ĐỌC </a:t>
            </a:r>
            <a:endParaRPr lang="zh-CN" altLang="en-US"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346"/>
                                        </p:tgtEl>
                                        <p:attrNameLst>
                                          <p:attrName>style.visibility</p:attrName>
                                        </p:attrNameLst>
                                      </p:cBhvr>
                                      <p:to>
                                        <p:strVal val="visible"/>
                                      </p:to>
                                    </p:set>
                                    <p:animEffect transition="in" filter="fade">
                                      <p:cBhvr>
                                        <p:cTn id="39" dur="1000"/>
                                        <p:tgtEl>
                                          <p:spTgt spid="346"/>
                                        </p:tgtEl>
                                      </p:cBhvr>
                                    </p:animEffect>
                                    <p:anim calcmode="lin" valueType="num">
                                      <p:cBhvr>
                                        <p:cTn id="40" dur="1000" fill="hold"/>
                                        <p:tgtEl>
                                          <p:spTgt spid="346"/>
                                        </p:tgtEl>
                                        <p:attrNameLst>
                                          <p:attrName>ppt_x</p:attrName>
                                        </p:attrNameLst>
                                      </p:cBhvr>
                                      <p:tavLst>
                                        <p:tav tm="0">
                                          <p:val>
                                            <p:strVal val="#ppt_x"/>
                                          </p:val>
                                        </p:tav>
                                        <p:tav tm="100000">
                                          <p:val>
                                            <p:strVal val="#ppt_x"/>
                                          </p:val>
                                        </p:tav>
                                      </p:tavLst>
                                    </p:anim>
                                    <p:anim calcmode="lin" valueType="num">
                                      <p:cBhvr>
                                        <p:cTn id="41" dur="1000" fill="hold"/>
                                        <p:tgtEl>
                                          <p:spTgt spid="346"/>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345"/>
                                        </p:tgtEl>
                                        <p:attrNameLst>
                                          <p:attrName>style.visibility</p:attrName>
                                        </p:attrNameLst>
                                      </p:cBhvr>
                                      <p:to>
                                        <p:strVal val="visible"/>
                                      </p:to>
                                    </p:set>
                                    <p:animEffect transition="in" filter="fade">
                                      <p:cBhvr>
                                        <p:cTn id="45" dur="1000"/>
                                        <p:tgtEl>
                                          <p:spTgt spid="345"/>
                                        </p:tgtEl>
                                      </p:cBhvr>
                                    </p:animEffect>
                                    <p:anim calcmode="lin" valueType="num">
                                      <p:cBhvr>
                                        <p:cTn id="46" dur="1000" fill="hold"/>
                                        <p:tgtEl>
                                          <p:spTgt spid="345"/>
                                        </p:tgtEl>
                                        <p:attrNameLst>
                                          <p:attrName>ppt_x</p:attrName>
                                        </p:attrNameLst>
                                      </p:cBhvr>
                                      <p:tavLst>
                                        <p:tav tm="0">
                                          <p:val>
                                            <p:strVal val="#ppt_x"/>
                                          </p:val>
                                        </p:tav>
                                        <p:tav tm="100000">
                                          <p:val>
                                            <p:strVal val="#ppt_x"/>
                                          </p:val>
                                        </p:tav>
                                      </p:tavLst>
                                    </p:anim>
                                    <p:anim calcmode="lin" valueType="num">
                                      <p:cBhvr>
                                        <p:cTn id="47"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repeatCount="indefinite" fill="hold" display="0">
                  <p:stCondLst>
                    <p:cond delay="indefinite"/>
                  </p:stCondLst>
                  <p:endCondLst>
                    <p:cond evt="onStopAudio" delay="0">
                      <p:tgtEl>
                        <p:sldTgt/>
                      </p:tgtEl>
                    </p:cond>
                  </p:endCondLst>
                </p:cTn>
                <p:tgtEl>
                  <p:spTgt spid="349"/>
                </p:tgtEl>
              </p:cMediaNode>
            </p:audio>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413910" y="2130329"/>
            <a:ext cx="7778090"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TÌM HIỂU BÀI </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990897" y="283779"/>
            <a:ext cx="5985815" cy="5992046"/>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 Box 19"/>
          <p:cNvSpPr txBox="1">
            <a:spLocks noChangeArrowheads="1"/>
          </p:cNvSpPr>
          <p:nvPr/>
        </p:nvSpPr>
        <p:spPr bwMode="auto">
          <a:xfrm>
            <a:off x="6358530" y="507702"/>
            <a:ext cx="5449841" cy="2217082"/>
          </a:xfrm>
          <a:prstGeom prst="rect">
            <a:avLst/>
          </a:prstGeom>
          <a:noFill/>
          <a:ln w="9525" algn="ctr">
            <a:noFill/>
            <a:miter lim="800000"/>
            <a:headEnd/>
            <a:tailEnd/>
          </a:ln>
        </p:spPr>
        <p:txBody>
          <a:bodyPr wrap="square">
            <a:spAutoFit/>
          </a:bodyPr>
          <a:lstStyle/>
          <a:p>
            <a:pPr>
              <a:lnSpc>
                <a:spcPct val="150000"/>
              </a:lnSpc>
              <a:spcBef>
                <a:spcPct val="20000"/>
              </a:spcBef>
              <a:buClr>
                <a:schemeClr val="hlink"/>
              </a:buClr>
              <a:buSzPct val="120000"/>
            </a:pPr>
            <a:r>
              <a:rPr lang="en-US" altLang="en-US" sz="3200" b="1" dirty="0" err="1">
                <a:solidFill>
                  <a:schemeClr val="accent6">
                    <a:lumMod val="50000"/>
                  </a:schemeClr>
                </a:solidFill>
              </a:rPr>
              <a:t>Nguyễn</a:t>
            </a:r>
            <a:r>
              <a:rPr lang="en-US" altLang="en-US" sz="3200" b="1" dirty="0">
                <a:solidFill>
                  <a:schemeClr val="accent6">
                    <a:lumMod val="50000"/>
                  </a:schemeClr>
                </a:solidFill>
              </a:rPr>
              <a:t> </a:t>
            </a:r>
            <a:r>
              <a:rPr lang="en-US" altLang="en-US" sz="3200" b="1" dirty="0" err="1">
                <a:solidFill>
                  <a:schemeClr val="accent6">
                    <a:lumMod val="50000"/>
                  </a:schemeClr>
                </a:solidFill>
              </a:rPr>
              <a:t>Hiền</a:t>
            </a:r>
            <a:r>
              <a:rPr lang="en-US" altLang="en-US" sz="3200" b="1" dirty="0">
                <a:solidFill>
                  <a:schemeClr val="accent6">
                    <a:lumMod val="50000"/>
                  </a:schemeClr>
                </a:solidFill>
              </a:rPr>
              <a:t> </a:t>
            </a:r>
            <a:r>
              <a:rPr lang="en-US" altLang="en-US" sz="3200" b="1" dirty="0" err="1">
                <a:solidFill>
                  <a:schemeClr val="accent6">
                    <a:lumMod val="50000"/>
                  </a:schemeClr>
                </a:solidFill>
              </a:rPr>
              <a:t>sống</a:t>
            </a:r>
            <a:r>
              <a:rPr lang="en-US" altLang="en-US" sz="3200" b="1" dirty="0">
                <a:solidFill>
                  <a:schemeClr val="accent6">
                    <a:lumMod val="50000"/>
                  </a:schemeClr>
                </a:solidFill>
              </a:rPr>
              <a:t> ở </a:t>
            </a:r>
            <a:r>
              <a:rPr lang="en-US" altLang="en-US" sz="3200" b="1" dirty="0" err="1">
                <a:solidFill>
                  <a:schemeClr val="accent6">
                    <a:lumMod val="50000"/>
                  </a:schemeClr>
                </a:solidFill>
              </a:rPr>
              <a:t>đời</a:t>
            </a:r>
            <a:r>
              <a:rPr lang="en-US" altLang="en-US" sz="3200" b="1" dirty="0">
                <a:solidFill>
                  <a:schemeClr val="accent6">
                    <a:lumMod val="50000"/>
                  </a:schemeClr>
                </a:solidFill>
              </a:rPr>
              <a:t> </a:t>
            </a:r>
            <a:r>
              <a:rPr lang="en-US" altLang="en-US" sz="3200" b="1" dirty="0" err="1">
                <a:solidFill>
                  <a:schemeClr val="accent6">
                    <a:lumMod val="50000"/>
                  </a:schemeClr>
                </a:solidFill>
              </a:rPr>
              <a:t>vua</a:t>
            </a:r>
            <a:r>
              <a:rPr lang="en-US" altLang="en-US" sz="3200" b="1" dirty="0">
                <a:solidFill>
                  <a:schemeClr val="accent6">
                    <a:lumMod val="50000"/>
                  </a:schemeClr>
                </a:solidFill>
              </a:rPr>
              <a:t> </a:t>
            </a:r>
            <a:r>
              <a:rPr lang="en-US" altLang="en-US" sz="3200" b="1" dirty="0" err="1">
                <a:solidFill>
                  <a:schemeClr val="accent6">
                    <a:lumMod val="50000"/>
                  </a:schemeClr>
                </a:solidFill>
              </a:rPr>
              <a:t>nào</a:t>
            </a:r>
            <a:r>
              <a:rPr lang="en-US" altLang="en-US" sz="3200" b="1" dirty="0">
                <a:solidFill>
                  <a:schemeClr val="accent6">
                    <a:lumMod val="50000"/>
                  </a:schemeClr>
                </a:solidFill>
              </a:rPr>
              <a:t> ? </a:t>
            </a:r>
            <a:r>
              <a:rPr lang="en-US" altLang="en-US" sz="3200" b="1" dirty="0" err="1">
                <a:solidFill>
                  <a:schemeClr val="accent6">
                    <a:lumMod val="50000"/>
                  </a:schemeClr>
                </a:solidFill>
              </a:rPr>
              <a:t>Hoàn</a:t>
            </a:r>
            <a:r>
              <a:rPr lang="en-US" altLang="en-US" sz="3200" b="1" dirty="0">
                <a:solidFill>
                  <a:schemeClr val="accent6">
                    <a:lumMod val="50000"/>
                  </a:schemeClr>
                </a:solidFill>
              </a:rPr>
              <a:t> </a:t>
            </a:r>
            <a:r>
              <a:rPr lang="en-US" altLang="en-US" sz="3200" b="1" dirty="0" err="1">
                <a:solidFill>
                  <a:schemeClr val="accent6">
                    <a:lumMod val="50000"/>
                  </a:schemeClr>
                </a:solidFill>
              </a:rPr>
              <a:t>cảnh</a:t>
            </a:r>
            <a:r>
              <a:rPr lang="en-US" altLang="en-US" sz="3200" b="1" dirty="0">
                <a:solidFill>
                  <a:schemeClr val="accent6">
                    <a:lumMod val="50000"/>
                  </a:schemeClr>
                </a:solidFill>
              </a:rPr>
              <a:t> </a:t>
            </a:r>
            <a:r>
              <a:rPr lang="en-US" altLang="en-US" sz="3200" b="1" dirty="0" err="1">
                <a:solidFill>
                  <a:schemeClr val="accent6">
                    <a:lumMod val="50000"/>
                  </a:schemeClr>
                </a:solidFill>
              </a:rPr>
              <a:t>gia</a:t>
            </a:r>
            <a:r>
              <a:rPr lang="en-US" altLang="en-US" sz="3200" b="1" dirty="0">
                <a:solidFill>
                  <a:schemeClr val="accent6">
                    <a:lumMod val="50000"/>
                  </a:schemeClr>
                </a:solidFill>
              </a:rPr>
              <a:t> </a:t>
            </a:r>
            <a:r>
              <a:rPr lang="en-US" altLang="en-US" sz="3200" b="1" dirty="0" err="1">
                <a:solidFill>
                  <a:schemeClr val="accent6">
                    <a:lumMod val="50000"/>
                  </a:schemeClr>
                </a:solidFill>
              </a:rPr>
              <a:t>đình</a:t>
            </a:r>
            <a:r>
              <a:rPr lang="en-US" altLang="en-US" sz="3200" b="1" dirty="0">
                <a:solidFill>
                  <a:schemeClr val="accent6">
                    <a:lumMod val="50000"/>
                  </a:schemeClr>
                </a:solidFill>
              </a:rPr>
              <a:t> </a:t>
            </a:r>
            <a:r>
              <a:rPr lang="en-US" altLang="en-US" sz="3200" b="1" dirty="0" err="1">
                <a:solidFill>
                  <a:schemeClr val="accent6">
                    <a:lumMod val="50000"/>
                  </a:schemeClr>
                </a:solidFill>
              </a:rPr>
              <a:t>cậu</a:t>
            </a:r>
            <a:r>
              <a:rPr lang="en-US" altLang="en-US" sz="3200" b="1" dirty="0">
                <a:solidFill>
                  <a:schemeClr val="accent6">
                    <a:lumMod val="50000"/>
                  </a:schemeClr>
                </a:solidFill>
              </a:rPr>
              <a:t> </a:t>
            </a:r>
            <a:r>
              <a:rPr lang="en-US" altLang="en-US" sz="3200" b="1" dirty="0" err="1">
                <a:solidFill>
                  <a:schemeClr val="accent6">
                    <a:lumMod val="50000"/>
                  </a:schemeClr>
                </a:solidFill>
              </a:rPr>
              <a:t>như</a:t>
            </a:r>
            <a:r>
              <a:rPr lang="en-US" altLang="en-US" sz="3200" b="1" dirty="0">
                <a:solidFill>
                  <a:schemeClr val="accent6">
                    <a:lumMod val="50000"/>
                  </a:schemeClr>
                </a:solidFill>
              </a:rPr>
              <a:t> </a:t>
            </a:r>
            <a:r>
              <a:rPr lang="en-US" altLang="en-US" sz="3200" b="1" dirty="0" err="1">
                <a:solidFill>
                  <a:schemeClr val="accent6">
                    <a:lumMod val="50000"/>
                  </a:schemeClr>
                </a:solidFill>
              </a:rPr>
              <a:t>thế</a:t>
            </a:r>
            <a:r>
              <a:rPr lang="en-US" altLang="en-US" sz="3200" b="1" dirty="0">
                <a:solidFill>
                  <a:schemeClr val="accent6">
                    <a:lumMod val="50000"/>
                  </a:schemeClr>
                </a:solidFill>
              </a:rPr>
              <a:t> </a:t>
            </a:r>
            <a:r>
              <a:rPr lang="en-US" altLang="en-US" sz="3200" b="1" dirty="0" err="1">
                <a:solidFill>
                  <a:schemeClr val="accent6">
                    <a:lumMod val="50000"/>
                  </a:schemeClr>
                </a:solidFill>
              </a:rPr>
              <a:t>nào</a:t>
            </a:r>
            <a:r>
              <a:rPr lang="en-US" altLang="en-US" sz="3200" b="1" dirty="0">
                <a:solidFill>
                  <a:schemeClr val="accent6">
                    <a:lumMod val="50000"/>
                  </a:schemeClr>
                </a:solidFill>
              </a:rPr>
              <a:t> ?</a:t>
            </a:r>
            <a:endParaRPr lang="vi-VN" altLang="en-US" sz="3200" b="1" dirty="0">
              <a:solidFill>
                <a:schemeClr val="accent6">
                  <a:lumMod val="50000"/>
                </a:schemeClr>
              </a:solidFill>
            </a:endParaRPr>
          </a:p>
        </p:txBody>
      </p:sp>
      <p:sp>
        <p:nvSpPr>
          <p:cNvPr id="156" name="Text Box 19"/>
          <p:cNvSpPr txBox="1">
            <a:spLocks noChangeArrowheads="1"/>
          </p:cNvSpPr>
          <p:nvPr/>
        </p:nvSpPr>
        <p:spPr bwMode="auto">
          <a:xfrm>
            <a:off x="6452553" y="3004943"/>
            <a:ext cx="5449841"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altLang="en-US" sz="3200" b="1" dirty="0" err="1">
                <a:solidFill>
                  <a:srgbClr val="FF4D67"/>
                </a:solidFill>
              </a:rPr>
              <a:t>Nguyễn</a:t>
            </a:r>
            <a:r>
              <a:rPr lang="en-US" altLang="en-US" sz="3200" b="1" dirty="0">
                <a:solidFill>
                  <a:srgbClr val="FF4D67"/>
                </a:solidFill>
              </a:rPr>
              <a:t> </a:t>
            </a:r>
            <a:r>
              <a:rPr lang="en-US" altLang="en-US" sz="3200" b="1" dirty="0" err="1">
                <a:solidFill>
                  <a:srgbClr val="FF4D67"/>
                </a:solidFill>
              </a:rPr>
              <a:t>Hiền</a:t>
            </a:r>
            <a:r>
              <a:rPr lang="en-US" altLang="en-US" sz="3200" b="1" dirty="0">
                <a:solidFill>
                  <a:srgbClr val="FF4D67"/>
                </a:solidFill>
              </a:rPr>
              <a:t> </a:t>
            </a:r>
            <a:r>
              <a:rPr lang="en-US" altLang="en-US" sz="3200" b="1" dirty="0" err="1">
                <a:solidFill>
                  <a:srgbClr val="FF4D67"/>
                </a:solidFill>
              </a:rPr>
              <a:t>sống</a:t>
            </a:r>
            <a:r>
              <a:rPr lang="en-US" altLang="en-US" sz="3200" b="1" dirty="0">
                <a:solidFill>
                  <a:srgbClr val="FF4D67"/>
                </a:solidFill>
              </a:rPr>
              <a:t> ở </a:t>
            </a:r>
            <a:r>
              <a:rPr lang="en-US" altLang="en-US" sz="3200" b="1" dirty="0" err="1">
                <a:solidFill>
                  <a:srgbClr val="FF4D67"/>
                </a:solidFill>
              </a:rPr>
              <a:t>đời</a:t>
            </a:r>
            <a:r>
              <a:rPr lang="en-US" altLang="en-US" sz="3200" b="1" dirty="0">
                <a:solidFill>
                  <a:srgbClr val="FF4D67"/>
                </a:solidFill>
              </a:rPr>
              <a:t> </a:t>
            </a:r>
            <a:r>
              <a:rPr lang="en-US" altLang="en-US" sz="3200" b="1" dirty="0" err="1">
                <a:solidFill>
                  <a:srgbClr val="FF4D67"/>
                </a:solidFill>
              </a:rPr>
              <a:t>vua</a:t>
            </a:r>
            <a:r>
              <a:rPr lang="en-US" altLang="en-US" sz="3200" b="1" dirty="0">
                <a:solidFill>
                  <a:srgbClr val="FF4D67"/>
                </a:solidFill>
              </a:rPr>
              <a:t> </a:t>
            </a:r>
            <a:r>
              <a:rPr lang="en-US" altLang="en-US" sz="3200" b="1" dirty="0" err="1">
                <a:solidFill>
                  <a:srgbClr val="FF4D67"/>
                </a:solidFill>
              </a:rPr>
              <a:t>Trần</a:t>
            </a:r>
            <a:r>
              <a:rPr lang="en-US" altLang="en-US" sz="3200" b="1" dirty="0">
                <a:solidFill>
                  <a:srgbClr val="FF4D67"/>
                </a:solidFill>
              </a:rPr>
              <a:t> </a:t>
            </a:r>
            <a:r>
              <a:rPr lang="en-US" altLang="en-US" sz="3200" b="1" dirty="0" err="1">
                <a:solidFill>
                  <a:srgbClr val="FF4D67"/>
                </a:solidFill>
              </a:rPr>
              <a:t>Nhân</a:t>
            </a:r>
            <a:r>
              <a:rPr lang="en-US" altLang="en-US" sz="3200" b="1" dirty="0">
                <a:solidFill>
                  <a:srgbClr val="FF4D67"/>
                </a:solidFill>
              </a:rPr>
              <a:t> </a:t>
            </a:r>
            <a:r>
              <a:rPr lang="en-US" altLang="en-US" sz="3200" b="1" dirty="0" err="1" smtClean="0">
                <a:solidFill>
                  <a:srgbClr val="FF4D67"/>
                </a:solidFill>
              </a:rPr>
              <a:t>Tông</a:t>
            </a:r>
            <a:r>
              <a:rPr lang="en-US" altLang="en-US" sz="3200" b="1" dirty="0" smtClean="0">
                <a:solidFill>
                  <a:srgbClr val="FF4D67"/>
                </a:solidFill>
              </a:rPr>
              <a:t>.</a:t>
            </a:r>
            <a:endParaRPr lang="en-US" sz="3200" b="1" dirty="0">
              <a:solidFill>
                <a:srgbClr val="FF4D67"/>
              </a:solidFill>
              <a:latin typeface="Arial" charset="0"/>
            </a:endParaRPr>
          </a:p>
        </p:txBody>
      </p:sp>
      <p:sp>
        <p:nvSpPr>
          <p:cNvPr id="158" name="Text Box 19"/>
          <p:cNvSpPr txBox="1">
            <a:spLocks noChangeArrowheads="1"/>
          </p:cNvSpPr>
          <p:nvPr/>
        </p:nvSpPr>
        <p:spPr bwMode="auto">
          <a:xfrm>
            <a:off x="6358530" y="4578366"/>
            <a:ext cx="4752046" cy="584775"/>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altLang="en-US" sz="3200" b="1" dirty="0" err="1">
                <a:solidFill>
                  <a:srgbClr val="FF4D67"/>
                </a:solidFill>
              </a:rPr>
              <a:t>đình</a:t>
            </a:r>
            <a:r>
              <a:rPr lang="en-US" altLang="en-US" sz="3200" b="1" dirty="0">
                <a:solidFill>
                  <a:srgbClr val="FF4D67"/>
                </a:solidFill>
              </a:rPr>
              <a:t> </a:t>
            </a:r>
            <a:r>
              <a:rPr lang="en-US" altLang="en-US" sz="3200" b="1" dirty="0" err="1">
                <a:solidFill>
                  <a:srgbClr val="FF4D67"/>
                </a:solidFill>
              </a:rPr>
              <a:t>cậu</a:t>
            </a:r>
            <a:r>
              <a:rPr lang="en-US" altLang="en-US" sz="3200" b="1" dirty="0">
                <a:solidFill>
                  <a:srgbClr val="FF4D67"/>
                </a:solidFill>
              </a:rPr>
              <a:t> </a:t>
            </a:r>
            <a:r>
              <a:rPr lang="en-US" altLang="en-US" sz="3200" b="1" dirty="0" err="1">
                <a:solidFill>
                  <a:srgbClr val="FF4D67"/>
                </a:solidFill>
              </a:rPr>
              <a:t>rất</a:t>
            </a:r>
            <a:r>
              <a:rPr lang="en-US" altLang="en-US" sz="3200" b="1" dirty="0">
                <a:solidFill>
                  <a:srgbClr val="FF4D67"/>
                </a:solidFill>
              </a:rPr>
              <a:t> </a:t>
            </a:r>
            <a:r>
              <a:rPr lang="en-US" altLang="en-US" sz="3200" b="1" dirty="0" err="1" smtClean="0">
                <a:solidFill>
                  <a:srgbClr val="FF4D67"/>
                </a:solidFill>
              </a:rPr>
              <a:t>nghèo</a:t>
            </a:r>
            <a:r>
              <a:rPr lang="en-US" altLang="en-US" sz="3200" b="1" dirty="0" smtClean="0">
                <a:solidFill>
                  <a:srgbClr val="FF4D67"/>
                </a:solidFill>
              </a:rPr>
              <a:t>.</a:t>
            </a:r>
            <a:endParaRPr lang="en-US" sz="3200" b="1" dirty="0">
              <a:solidFill>
                <a:srgbClr val="FF4D67"/>
              </a:solidFill>
              <a:latin typeface="Arial" charset="0"/>
            </a:endParaRPr>
          </a:p>
        </p:txBody>
      </p:sp>
      <p:pic>
        <p:nvPicPr>
          <p:cNvPr id="2" name="Picture 1"/>
          <p:cNvPicPr>
            <a:picLocks noChangeAspect="1"/>
          </p:cNvPicPr>
          <p:nvPr/>
        </p:nvPicPr>
        <p:blipFill>
          <a:blip r:embed="rId3"/>
          <a:stretch>
            <a:fillRect/>
          </a:stretch>
        </p:blipFill>
        <p:spPr>
          <a:xfrm>
            <a:off x="137127" y="924132"/>
            <a:ext cx="5685429" cy="4445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5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500"/>
                                        <p:tgtEl>
                                          <p:spTgt spid="1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3" grpId="0"/>
      <p:bldP spid="156" grpId="0"/>
      <p:bldP spid="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204952"/>
            <a:ext cx="6302833" cy="646386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 Box 19"/>
          <p:cNvSpPr txBox="1">
            <a:spLocks noChangeArrowheads="1"/>
          </p:cNvSpPr>
          <p:nvPr/>
        </p:nvSpPr>
        <p:spPr bwMode="auto">
          <a:xfrm>
            <a:off x="5907412" y="623270"/>
            <a:ext cx="5811649" cy="1569660"/>
          </a:xfrm>
          <a:prstGeom prst="rect">
            <a:avLst/>
          </a:prstGeom>
          <a:noFill/>
          <a:ln w="9525" algn="ctr">
            <a:noFill/>
            <a:miter lim="800000"/>
            <a:headEnd/>
            <a:tailEnd/>
          </a:ln>
        </p:spPr>
        <p:txBody>
          <a:bodyPr wrap="square">
            <a:spAutoFit/>
          </a:bodyPr>
          <a:lstStyle/>
          <a:p>
            <a:pPr algn="just"/>
            <a:r>
              <a:rPr lang="en-US" altLang="en-US" sz="3200" dirty="0">
                <a:solidFill>
                  <a:srgbClr val="FF0066"/>
                </a:solidFill>
                <a:latin typeface="Arial" panose="020B0604020202020204" pitchFamily="34" charset="0"/>
              </a:rPr>
              <a:t> </a:t>
            </a:r>
            <a:r>
              <a:rPr lang="vi-VN" altLang="en-US" sz="3200" b="1" dirty="0">
                <a:solidFill>
                  <a:schemeClr val="accent6">
                    <a:lumMod val="50000"/>
                  </a:schemeClr>
                </a:solidFill>
              </a:rPr>
              <a:t>Những chi tiết nào nói lên tư chất thông minh của Nguyễn Hiền ?</a:t>
            </a:r>
            <a:endParaRPr lang="vi-VN" sz="3200" b="1" dirty="0">
              <a:solidFill>
                <a:schemeClr val="accent6">
                  <a:lumMod val="50000"/>
                </a:schemeClr>
              </a:solidFill>
              <a:latin typeface="Arial" charset="0"/>
            </a:endParaRPr>
          </a:p>
        </p:txBody>
      </p:sp>
      <p:sp>
        <p:nvSpPr>
          <p:cNvPr id="156" name="Text Box 19"/>
          <p:cNvSpPr txBox="1">
            <a:spLocks noChangeArrowheads="1"/>
          </p:cNvSpPr>
          <p:nvPr/>
        </p:nvSpPr>
        <p:spPr bwMode="auto">
          <a:xfrm>
            <a:off x="5907412" y="2611248"/>
            <a:ext cx="5952072" cy="2554545"/>
          </a:xfrm>
          <a:prstGeom prst="rect">
            <a:avLst/>
          </a:prstGeom>
          <a:noFill/>
          <a:ln w="9525" algn="ctr">
            <a:noFill/>
            <a:miter lim="800000"/>
            <a:headEnd/>
            <a:tailEnd/>
          </a:ln>
        </p:spPr>
        <p:txBody>
          <a:bodyPr wrap="square">
            <a:spAutoFit/>
          </a:bodyPr>
          <a:lstStyle/>
          <a:p>
            <a:r>
              <a:rPr lang="en-US" altLang="en-US" sz="3200" b="1" dirty="0" err="1">
                <a:solidFill>
                  <a:srgbClr val="FF4D67"/>
                </a:solidFill>
              </a:rPr>
              <a:t>Nguyễn</a:t>
            </a:r>
            <a:r>
              <a:rPr lang="en-US" altLang="en-US" sz="3200" b="1" dirty="0">
                <a:solidFill>
                  <a:srgbClr val="FF4D67"/>
                </a:solidFill>
              </a:rPr>
              <a:t> </a:t>
            </a:r>
            <a:r>
              <a:rPr lang="en-US" altLang="en-US" sz="3200" b="1" dirty="0" err="1">
                <a:solidFill>
                  <a:srgbClr val="FF4D67"/>
                </a:solidFill>
              </a:rPr>
              <a:t>Hiền</a:t>
            </a:r>
            <a:r>
              <a:rPr lang="en-US" altLang="en-US" sz="3200" b="1" dirty="0">
                <a:solidFill>
                  <a:srgbClr val="FF4D67"/>
                </a:solidFill>
              </a:rPr>
              <a:t> </a:t>
            </a:r>
            <a:r>
              <a:rPr lang="en-US" altLang="en-US" sz="3200" b="1" dirty="0" err="1">
                <a:solidFill>
                  <a:srgbClr val="FF4D67"/>
                </a:solidFill>
              </a:rPr>
              <a:t>học</a:t>
            </a:r>
            <a:r>
              <a:rPr lang="en-US" altLang="en-US" sz="3200" b="1" dirty="0">
                <a:solidFill>
                  <a:srgbClr val="FF4D67"/>
                </a:solidFill>
              </a:rPr>
              <a:t> </a:t>
            </a:r>
            <a:r>
              <a:rPr lang="en-US" altLang="en-US" sz="3200" b="1" dirty="0" err="1">
                <a:solidFill>
                  <a:srgbClr val="FF4D67"/>
                </a:solidFill>
              </a:rPr>
              <a:t>đến</a:t>
            </a:r>
            <a:r>
              <a:rPr lang="en-US" altLang="en-US" sz="3200" b="1" dirty="0">
                <a:solidFill>
                  <a:srgbClr val="FF4D67"/>
                </a:solidFill>
              </a:rPr>
              <a:t> </a:t>
            </a:r>
            <a:r>
              <a:rPr lang="en-US" altLang="en-US" sz="3200" b="1" dirty="0" err="1">
                <a:solidFill>
                  <a:srgbClr val="FF4D67"/>
                </a:solidFill>
              </a:rPr>
              <a:t>đâu</a:t>
            </a:r>
            <a:r>
              <a:rPr lang="en-US" altLang="en-US" sz="3200" b="1" dirty="0">
                <a:solidFill>
                  <a:srgbClr val="FF4D67"/>
                </a:solidFill>
              </a:rPr>
              <a:t> </a:t>
            </a:r>
            <a:r>
              <a:rPr lang="en-US" altLang="en-US" sz="3200" b="1" dirty="0" err="1">
                <a:solidFill>
                  <a:srgbClr val="FF4D67"/>
                </a:solidFill>
              </a:rPr>
              <a:t>hiểu</a:t>
            </a:r>
            <a:r>
              <a:rPr lang="en-US" altLang="en-US" sz="3200" b="1" dirty="0">
                <a:solidFill>
                  <a:srgbClr val="FF4D67"/>
                </a:solidFill>
              </a:rPr>
              <a:t> </a:t>
            </a:r>
            <a:r>
              <a:rPr lang="en-US" altLang="en-US" sz="3200" b="1" dirty="0" err="1">
                <a:solidFill>
                  <a:srgbClr val="FF4D67"/>
                </a:solidFill>
              </a:rPr>
              <a:t>ngay</a:t>
            </a:r>
            <a:r>
              <a:rPr lang="en-US" altLang="en-US" sz="3200" b="1" dirty="0">
                <a:solidFill>
                  <a:srgbClr val="FF4D67"/>
                </a:solidFill>
              </a:rPr>
              <a:t> </a:t>
            </a:r>
            <a:r>
              <a:rPr lang="en-US" altLang="en-US" sz="3200" b="1" dirty="0" err="1">
                <a:solidFill>
                  <a:srgbClr val="FF4D67"/>
                </a:solidFill>
              </a:rPr>
              <a:t>đến</a:t>
            </a:r>
            <a:r>
              <a:rPr lang="en-US" altLang="en-US" sz="3200" b="1" dirty="0">
                <a:solidFill>
                  <a:srgbClr val="FF4D67"/>
                </a:solidFill>
              </a:rPr>
              <a:t> </a:t>
            </a:r>
            <a:r>
              <a:rPr lang="en-US" altLang="en-US" sz="3200" b="1" dirty="0" err="1">
                <a:solidFill>
                  <a:srgbClr val="FF4D67"/>
                </a:solidFill>
              </a:rPr>
              <a:t>đó,trí</a:t>
            </a:r>
            <a:r>
              <a:rPr lang="en-US" altLang="en-US" sz="3200" b="1" dirty="0">
                <a:solidFill>
                  <a:srgbClr val="FF4D67"/>
                </a:solidFill>
              </a:rPr>
              <a:t> </a:t>
            </a:r>
            <a:r>
              <a:rPr lang="en-US" altLang="en-US" sz="3200" b="1" dirty="0" err="1">
                <a:solidFill>
                  <a:srgbClr val="FF4D67"/>
                </a:solidFill>
              </a:rPr>
              <a:t>nhớ</a:t>
            </a:r>
            <a:r>
              <a:rPr lang="en-US" altLang="en-US" sz="3200" b="1" dirty="0">
                <a:solidFill>
                  <a:srgbClr val="FF4D67"/>
                </a:solidFill>
              </a:rPr>
              <a:t> </a:t>
            </a:r>
            <a:r>
              <a:rPr lang="en-US" altLang="en-US" sz="3200" b="1" dirty="0" err="1">
                <a:solidFill>
                  <a:srgbClr val="FF4D67"/>
                </a:solidFill>
              </a:rPr>
              <a:t>lạ</a:t>
            </a:r>
            <a:r>
              <a:rPr lang="en-US" altLang="en-US" sz="3200" b="1" dirty="0">
                <a:solidFill>
                  <a:srgbClr val="FF4D67"/>
                </a:solidFill>
              </a:rPr>
              <a:t> </a:t>
            </a:r>
            <a:r>
              <a:rPr lang="en-US" altLang="en-US" sz="3200" b="1" dirty="0" err="1">
                <a:solidFill>
                  <a:srgbClr val="FF4D67"/>
                </a:solidFill>
              </a:rPr>
              <a:t>thường;có</a:t>
            </a:r>
            <a:r>
              <a:rPr lang="en-US" altLang="en-US" sz="3200" b="1" dirty="0">
                <a:solidFill>
                  <a:srgbClr val="FF4D67"/>
                </a:solidFill>
              </a:rPr>
              <a:t> </a:t>
            </a:r>
            <a:r>
              <a:rPr lang="en-US" altLang="en-US" sz="3200" b="1" dirty="0" err="1">
                <a:solidFill>
                  <a:srgbClr val="FF4D67"/>
                </a:solidFill>
              </a:rPr>
              <a:t>thể</a:t>
            </a:r>
            <a:r>
              <a:rPr lang="en-US" altLang="en-US" sz="3200" b="1" dirty="0">
                <a:solidFill>
                  <a:srgbClr val="FF4D67"/>
                </a:solidFill>
              </a:rPr>
              <a:t> </a:t>
            </a:r>
            <a:r>
              <a:rPr lang="en-US" altLang="en-US" sz="3200" b="1" dirty="0" err="1">
                <a:solidFill>
                  <a:srgbClr val="FF4D67"/>
                </a:solidFill>
              </a:rPr>
              <a:t>thuộc</a:t>
            </a:r>
            <a:r>
              <a:rPr lang="en-US" altLang="en-US" sz="3200" b="1" dirty="0">
                <a:solidFill>
                  <a:srgbClr val="FF4D67"/>
                </a:solidFill>
              </a:rPr>
              <a:t> </a:t>
            </a:r>
            <a:r>
              <a:rPr lang="en-US" altLang="en-US" sz="3200" b="1" dirty="0" err="1">
                <a:solidFill>
                  <a:srgbClr val="FF4D67"/>
                </a:solidFill>
              </a:rPr>
              <a:t>hai</a:t>
            </a:r>
            <a:r>
              <a:rPr lang="en-US" altLang="en-US" sz="3200" b="1" dirty="0">
                <a:solidFill>
                  <a:srgbClr val="FF4D67"/>
                </a:solidFill>
              </a:rPr>
              <a:t> </a:t>
            </a:r>
            <a:r>
              <a:rPr lang="en-US" altLang="en-US" sz="3200" b="1" dirty="0" err="1">
                <a:solidFill>
                  <a:srgbClr val="FF4D67"/>
                </a:solidFill>
              </a:rPr>
              <a:t>mươi</a:t>
            </a:r>
            <a:r>
              <a:rPr lang="en-US" altLang="en-US" sz="3200" b="1" dirty="0">
                <a:solidFill>
                  <a:srgbClr val="FF4D67"/>
                </a:solidFill>
              </a:rPr>
              <a:t> </a:t>
            </a:r>
            <a:r>
              <a:rPr lang="en-US" altLang="en-US" sz="3200" b="1" dirty="0" err="1">
                <a:solidFill>
                  <a:srgbClr val="FF4D67"/>
                </a:solidFill>
              </a:rPr>
              <a:t>trang</a:t>
            </a:r>
            <a:r>
              <a:rPr lang="en-US" altLang="en-US" sz="3200" b="1" dirty="0">
                <a:solidFill>
                  <a:srgbClr val="FF4D67"/>
                </a:solidFill>
              </a:rPr>
              <a:t> </a:t>
            </a:r>
            <a:r>
              <a:rPr lang="en-US" altLang="en-US" sz="3200" b="1" dirty="0" err="1">
                <a:solidFill>
                  <a:srgbClr val="FF4D67"/>
                </a:solidFill>
              </a:rPr>
              <a:t>sách</a:t>
            </a:r>
            <a:r>
              <a:rPr lang="en-US" altLang="en-US" sz="3200" b="1" dirty="0">
                <a:solidFill>
                  <a:srgbClr val="FF4D67"/>
                </a:solidFill>
              </a:rPr>
              <a:t> </a:t>
            </a:r>
            <a:r>
              <a:rPr lang="en-US" altLang="en-US" sz="3200" b="1" dirty="0" err="1">
                <a:solidFill>
                  <a:srgbClr val="FF4D67"/>
                </a:solidFill>
              </a:rPr>
              <a:t>trong</a:t>
            </a:r>
            <a:r>
              <a:rPr lang="en-US" altLang="en-US" sz="3200" b="1" dirty="0">
                <a:solidFill>
                  <a:srgbClr val="FF4D67"/>
                </a:solidFill>
              </a:rPr>
              <a:t> </a:t>
            </a:r>
            <a:r>
              <a:rPr lang="en-US" altLang="en-US" sz="3200" b="1" dirty="0" err="1">
                <a:solidFill>
                  <a:srgbClr val="FF4D67"/>
                </a:solidFill>
              </a:rPr>
              <a:t>ngày</a:t>
            </a:r>
            <a:r>
              <a:rPr lang="en-US" altLang="en-US" sz="3200" b="1" dirty="0">
                <a:solidFill>
                  <a:srgbClr val="FF4D67"/>
                </a:solidFill>
              </a:rPr>
              <a:t> </a:t>
            </a:r>
            <a:r>
              <a:rPr lang="en-US" altLang="en-US" sz="3200" b="1" dirty="0" err="1">
                <a:solidFill>
                  <a:srgbClr val="FF4D67"/>
                </a:solidFill>
              </a:rPr>
              <a:t>mà</a:t>
            </a:r>
            <a:r>
              <a:rPr lang="en-US" altLang="en-US" sz="3200" b="1" dirty="0">
                <a:solidFill>
                  <a:srgbClr val="FF4D67"/>
                </a:solidFill>
              </a:rPr>
              <a:t> </a:t>
            </a:r>
            <a:r>
              <a:rPr lang="en-US" altLang="en-US" sz="3200" b="1" dirty="0" err="1">
                <a:solidFill>
                  <a:srgbClr val="FF4D67"/>
                </a:solidFill>
              </a:rPr>
              <a:t>vẫn</a:t>
            </a:r>
            <a:r>
              <a:rPr lang="en-US" altLang="en-US" sz="3200" b="1" dirty="0">
                <a:solidFill>
                  <a:srgbClr val="FF4D67"/>
                </a:solidFill>
              </a:rPr>
              <a:t> </a:t>
            </a:r>
            <a:r>
              <a:rPr lang="en-US" altLang="en-US" sz="3200" b="1" dirty="0" err="1">
                <a:solidFill>
                  <a:srgbClr val="FF4D67"/>
                </a:solidFill>
              </a:rPr>
              <a:t>có</a:t>
            </a:r>
            <a:r>
              <a:rPr lang="en-US" altLang="en-US" sz="3200" b="1" dirty="0">
                <a:solidFill>
                  <a:srgbClr val="FF4D67"/>
                </a:solidFill>
              </a:rPr>
              <a:t> </a:t>
            </a:r>
            <a:r>
              <a:rPr lang="en-US" altLang="en-US" sz="3200" b="1" dirty="0" err="1">
                <a:solidFill>
                  <a:srgbClr val="FF4D67"/>
                </a:solidFill>
              </a:rPr>
              <a:t>thì</a:t>
            </a:r>
            <a:r>
              <a:rPr lang="en-US" altLang="en-US" sz="3200" b="1" dirty="0">
                <a:solidFill>
                  <a:srgbClr val="FF4D67"/>
                </a:solidFill>
              </a:rPr>
              <a:t> </a:t>
            </a:r>
            <a:r>
              <a:rPr lang="en-US" altLang="en-US" sz="3200" b="1" dirty="0" err="1">
                <a:solidFill>
                  <a:srgbClr val="FF4D67"/>
                </a:solidFill>
              </a:rPr>
              <a:t>giờ</a:t>
            </a:r>
            <a:r>
              <a:rPr lang="en-US" altLang="en-US" sz="3200" b="1" dirty="0">
                <a:solidFill>
                  <a:srgbClr val="FF4D67"/>
                </a:solidFill>
              </a:rPr>
              <a:t> </a:t>
            </a:r>
            <a:r>
              <a:rPr lang="en-US" altLang="en-US" sz="3200" b="1" dirty="0" err="1">
                <a:solidFill>
                  <a:srgbClr val="FF4D67"/>
                </a:solidFill>
              </a:rPr>
              <a:t>chơi</a:t>
            </a:r>
            <a:r>
              <a:rPr lang="en-US" altLang="en-US" sz="3200" b="1" dirty="0">
                <a:solidFill>
                  <a:srgbClr val="FF4D67"/>
                </a:solidFill>
              </a:rPr>
              <a:t> </a:t>
            </a:r>
            <a:r>
              <a:rPr lang="en-US" altLang="en-US" sz="3200" b="1" dirty="0" err="1">
                <a:solidFill>
                  <a:srgbClr val="FF4D67"/>
                </a:solidFill>
              </a:rPr>
              <a:t>diều</a:t>
            </a:r>
            <a:r>
              <a:rPr lang="en-US" altLang="en-US" sz="3200" b="1" dirty="0">
                <a:solidFill>
                  <a:srgbClr val="FF4D67"/>
                </a:solidFill>
              </a:rPr>
              <a:t>.</a:t>
            </a:r>
            <a:endParaRPr lang="en-US" altLang="en-US" sz="3200" b="1" dirty="0">
              <a:solidFill>
                <a:srgbClr val="FF4D67"/>
              </a:solidFill>
            </a:endParaRPr>
          </a:p>
        </p:txBody>
      </p:sp>
      <p:pic>
        <p:nvPicPr>
          <p:cNvPr id="138" name="Picture 137"/>
          <p:cNvPicPr>
            <a:picLocks noChangeAspect="1"/>
          </p:cNvPicPr>
          <p:nvPr/>
        </p:nvPicPr>
        <p:blipFill>
          <a:blip r:embed="rId3"/>
          <a:stretch>
            <a:fillRect/>
          </a:stretch>
        </p:blipFill>
        <p:spPr>
          <a:xfrm>
            <a:off x="276881" y="903561"/>
            <a:ext cx="5187471" cy="4518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2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5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3" grpId="0"/>
      <p:bldP spid="1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362607"/>
            <a:ext cx="11741042" cy="4814703"/>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 Box 19"/>
          <p:cNvSpPr txBox="1">
            <a:spLocks noChangeArrowheads="1"/>
          </p:cNvSpPr>
          <p:nvPr/>
        </p:nvSpPr>
        <p:spPr bwMode="auto">
          <a:xfrm>
            <a:off x="1402826" y="679307"/>
            <a:ext cx="9743853" cy="535531"/>
          </a:xfrm>
          <a:prstGeom prst="rect">
            <a:avLst/>
          </a:prstGeom>
          <a:noFill/>
          <a:ln w="9525" algn="ctr">
            <a:noFill/>
            <a:miter lim="800000"/>
            <a:headEnd/>
            <a:tailEnd/>
          </a:ln>
        </p:spPr>
        <p:txBody>
          <a:bodyPr wrap="square">
            <a:spAutoFit/>
          </a:bodyPr>
          <a:lstStyle/>
          <a:p>
            <a:pPr>
              <a:lnSpc>
                <a:spcPct val="90000"/>
              </a:lnSpc>
              <a:spcBef>
                <a:spcPct val="20000"/>
              </a:spcBef>
              <a:buClr>
                <a:schemeClr val="hlink"/>
              </a:buClr>
            </a:pPr>
            <a:r>
              <a:rPr lang="en-US" altLang="en-US" sz="3200" b="1" dirty="0" err="1">
                <a:solidFill>
                  <a:srgbClr val="002060"/>
                </a:solidFill>
                <a:latin typeface="Arial" panose="020B0604020202020204" pitchFamily="34" charset="0"/>
              </a:rPr>
              <a:t>Nguyễn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Hiền</a:t>
            </a:r>
            <a:r>
              <a:rPr lang="en-US" altLang="en-US" sz="3200" b="1" dirty="0">
                <a:solidFill>
                  <a:srgbClr val="002060"/>
                </a:solidFill>
                <a:latin typeface="Arial" panose="020B0604020202020204" pitchFamily="34" charset="0"/>
              </a:rPr>
              <a:t> ham </a:t>
            </a:r>
            <a:r>
              <a:rPr lang="en-US" altLang="en-US" sz="3200" b="1" dirty="0" err="1">
                <a:solidFill>
                  <a:srgbClr val="002060"/>
                </a:solidFill>
                <a:latin typeface="Arial" panose="020B0604020202020204" pitchFamily="34" charset="0"/>
              </a:rPr>
              <a:t>học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và</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chịu</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khó</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như</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thế</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nào</a:t>
            </a:r>
            <a:r>
              <a:rPr lang="en-US" altLang="en-US" sz="3200" b="1" dirty="0">
                <a:solidFill>
                  <a:srgbClr val="002060"/>
                </a:solidFill>
                <a:latin typeface="Arial" panose="020B0604020202020204" pitchFamily="34" charset="0"/>
              </a:rPr>
              <a:t> </a:t>
            </a:r>
            <a:r>
              <a:rPr lang="en-US" altLang="en-US" sz="3200" b="1" dirty="0" smtClean="0">
                <a:solidFill>
                  <a:srgbClr val="002060"/>
                </a:solidFill>
                <a:latin typeface="Arial" panose="020B0604020202020204" pitchFamily="34" charset="0"/>
              </a:rPr>
              <a:t>?</a:t>
            </a:r>
            <a:endParaRPr lang="en-US" altLang="en-US" sz="3200" b="1" dirty="0">
              <a:solidFill>
                <a:srgbClr val="002060"/>
              </a:solidFill>
              <a:latin typeface="Arial" panose="020B0604020202020204" pitchFamily="34" charset="0"/>
            </a:endParaRPr>
          </a:p>
        </p:txBody>
      </p:sp>
      <p:sp>
        <p:nvSpPr>
          <p:cNvPr id="156" name="Text Box 19"/>
          <p:cNvSpPr txBox="1">
            <a:spLocks noChangeArrowheads="1"/>
          </p:cNvSpPr>
          <p:nvPr/>
        </p:nvSpPr>
        <p:spPr bwMode="auto">
          <a:xfrm>
            <a:off x="619643" y="1359199"/>
            <a:ext cx="11310218" cy="3046988"/>
          </a:xfrm>
          <a:prstGeom prst="rect">
            <a:avLst/>
          </a:prstGeom>
          <a:noFill/>
          <a:ln w="9525" algn="ctr">
            <a:noFill/>
            <a:miter lim="800000"/>
            <a:headEnd/>
            <a:tailEnd/>
          </a:ln>
        </p:spPr>
        <p:txBody>
          <a:bodyPr wrap="square">
            <a:spAutoFit/>
          </a:bodyPr>
          <a:lstStyle/>
          <a:p>
            <a:r>
              <a:rPr lang="en-US" sz="3200" b="1" dirty="0">
                <a:solidFill>
                  <a:srgbClr val="FF4D67"/>
                </a:solidFill>
                <a:latin typeface="Arial" charset="0"/>
                <a:sym typeface="Wingdings 2" panose="05020102010507070707" pitchFamily="18" charset="2"/>
              </a:rPr>
              <a:t> </a:t>
            </a:r>
            <a:r>
              <a:rPr lang="en-US" altLang="en-US" sz="3200" b="1" dirty="0" err="1">
                <a:solidFill>
                  <a:srgbClr val="FF4D67"/>
                </a:solidFill>
              </a:rPr>
              <a:t>Nhà</a:t>
            </a:r>
            <a:r>
              <a:rPr lang="en-US" altLang="en-US" sz="3200" b="1" dirty="0">
                <a:solidFill>
                  <a:srgbClr val="FF4D67"/>
                </a:solidFill>
              </a:rPr>
              <a:t> </a:t>
            </a:r>
            <a:r>
              <a:rPr lang="en-US" altLang="en-US" sz="3200" b="1" dirty="0" err="1">
                <a:solidFill>
                  <a:srgbClr val="FF4D67"/>
                </a:solidFill>
              </a:rPr>
              <a:t>nghèo</a:t>
            </a:r>
            <a:r>
              <a:rPr lang="en-US" altLang="en-US" sz="3200" b="1" dirty="0">
                <a:solidFill>
                  <a:srgbClr val="FF4D67"/>
                </a:solidFill>
              </a:rPr>
              <a:t> , </a:t>
            </a:r>
            <a:r>
              <a:rPr lang="en-US" altLang="en-US" sz="3200" b="1" dirty="0" err="1">
                <a:solidFill>
                  <a:srgbClr val="FF4D67"/>
                </a:solidFill>
              </a:rPr>
              <a:t>Hiền</a:t>
            </a:r>
            <a:r>
              <a:rPr lang="en-US" altLang="en-US" sz="3200" b="1" dirty="0">
                <a:solidFill>
                  <a:srgbClr val="FF4D67"/>
                </a:solidFill>
              </a:rPr>
              <a:t> </a:t>
            </a:r>
            <a:r>
              <a:rPr lang="en-US" altLang="en-US" sz="3200" b="1" dirty="0" err="1">
                <a:solidFill>
                  <a:srgbClr val="FF4D67"/>
                </a:solidFill>
              </a:rPr>
              <a:t>phải</a:t>
            </a:r>
            <a:r>
              <a:rPr lang="en-US" altLang="en-US" sz="3200" b="1" dirty="0">
                <a:solidFill>
                  <a:srgbClr val="FF4D67"/>
                </a:solidFill>
              </a:rPr>
              <a:t> </a:t>
            </a:r>
            <a:r>
              <a:rPr lang="en-US" altLang="en-US" sz="3200" b="1" dirty="0" err="1">
                <a:solidFill>
                  <a:srgbClr val="FF4D67"/>
                </a:solidFill>
              </a:rPr>
              <a:t>bỏ</a:t>
            </a:r>
            <a:r>
              <a:rPr lang="en-US" altLang="en-US" sz="3200" b="1" dirty="0">
                <a:solidFill>
                  <a:srgbClr val="FF4D67"/>
                </a:solidFill>
              </a:rPr>
              <a:t> </a:t>
            </a:r>
            <a:r>
              <a:rPr lang="en-US" altLang="en-US" sz="3200" b="1" dirty="0" err="1">
                <a:solidFill>
                  <a:srgbClr val="FF4D67"/>
                </a:solidFill>
              </a:rPr>
              <a:t>học</a:t>
            </a:r>
            <a:r>
              <a:rPr lang="en-US" altLang="en-US" sz="3200" b="1" dirty="0">
                <a:solidFill>
                  <a:srgbClr val="FF4D67"/>
                </a:solidFill>
              </a:rPr>
              <a:t> </a:t>
            </a:r>
            <a:r>
              <a:rPr lang="en-US" altLang="en-US" sz="3200" b="1" dirty="0" err="1">
                <a:solidFill>
                  <a:srgbClr val="FF4D67"/>
                </a:solidFill>
              </a:rPr>
              <a:t>nhưng</a:t>
            </a:r>
            <a:r>
              <a:rPr lang="en-US" altLang="en-US" sz="3200" b="1" dirty="0">
                <a:solidFill>
                  <a:srgbClr val="FF4D67"/>
                </a:solidFill>
              </a:rPr>
              <a:t> ban </a:t>
            </a:r>
            <a:r>
              <a:rPr lang="en-US" altLang="en-US" sz="3200" b="1" dirty="0" err="1">
                <a:solidFill>
                  <a:srgbClr val="FF4D67"/>
                </a:solidFill>
              </a:rPr>
              <a:t>ngày</a:t>
            </a:r>
            <a:r>
              <a:rPr lang="en-US" altLang="en-US" sz="3200" b="1" dirty="0">
                <a:solidFill>
                  <a:srgbClr val="FF4D67"/>
                </a:solidFill>
              </a:rPr>
              <a:t> </a:t>
            </a:r>
            <a:r>
              <a:rPr lang="en-US" altLang="en-US" sz="3200" b="1" dirty="0" err="1">
                <a:solidFill>
                  <a:srgbClr val="FF4D67"/>
                </a:solidFill>
              </a:rPr>
              <a:t>đi</a:t>
            </a:r>
            <a:r>
              <a:rPr lang="en-US" altLang="en-US" sz="3200" b="1" dirty="0">
                <a:solidFill>
                  <a:srgbClr val="FF4D67"/>
                </a:solidFill>
              </a:rPr>
              <a:t> </a:t>
            </a:r>
            <a:r>
              <a:rPr lang="en-US" altLang="en-US" sz="3200" b="1" dirty="0" err="1">
                <a:solidFill>
                  <a:srgbClr val="FF4D67"/>
                </a:solidFill>
              </a:rPr>
              <a:t>chăn</a:t>
            </a:r>
            <a:r>
              <a:rPr lang="en-US" altLang="en-US" sz="3200" b="1" dirty="0">
                <a:solidFill>
                  <a:srgbClr val="FF4D67"/>
                </a:solidFill>
              </a:rPr>
              <a:t> </a:t>
            </a:r>
            <a:r>
              <a:rPr lang="en-US" altLang="en-US" sz="3200" b="1" dirty="0" err="1">
                <a:solidFill>
                  <a:srgbClr val="FF4D67"/>
                </a:solidFill>
              </a:rPr>
              <a:t>trâu</a:t>
            </a:r>
            <a:r>
              <a:rPr lang="en-US" altLang="en-US" sz="3200" b="1" dirty="0">
                <a:solidFill>
                  <a:srgbClr val="FF4D67"/>
                </a:solidFill>
              </a:rPr>
              <a:t>, </a:t>
            </a:r>
            <a:r>
              <a:rPr lang="en-US" altLang="en-US" sz="3200" b="1" dirty="0" err="1">
                <a:solidFill>
                  <a:srgbClr val="FF4D67"/>
                </a:solidFill>
              </a:rPr>
              <a:t>cậu</a:t>
            </a:r>
            <a:r>
              <a:rPr lang="en-US" altLang="en-US" sz="3200" b="1" dirty="0">
                <a:solidFill>
                  <a:srgbClr val="FF4D67"/>
                </a:solidFill>
              </a:rPr>
              <a:t> </a:t>
            </a:r>
            <a:r>
              <a:rPr lang="en-US" altLang="en-US" sz="3200" b="1" dirty="0" err="1">
                <a:solidFill>
                  <a:srgbClr val="FF4D67"/>
                </a:solidFill>
              </a:rPr>
              <a:t>đứng</a:t>
            </a:r>
            <a:r>
              <a:rPr lang="en-US" altLang="en-US" sz="3200" b="1" dirty="0">
                <a:solidFill>
                  <a:srgbClr val="FF4D67"/>
                </a:solidFill>
              </a:rPr>
              <a:t> </a:t>
            </a:r>
            <a:r>
              <a:rPr lang="en-US" altLang="en-US" sz="3200" b="1" dirty="0" err="1">
                <a:solidFill>
                  <a:srgbClr val="FF4D67"/>
                </a:solidFill>
              </a:rPr>
              <a:t>ngoài</a:t>
            </a:r>
            <a:r>
              <a:rPr lang="en-US" altLang="en-US" sz="3200" b="1" dirty="0">
                <a:solidFill>
                  <a:srgbClr val="FF4D67"/>
                </a:solidFill>
              </a:rPr>
              <a:t> </a:t>
            </a:r>
            <a:r>
              <a:rPr lang="en-US" altLang="en-US" sz="3200" b="1" dirty="0" err="1">
                <a:solidFill>
                  <a:srgbClr val="FF4D67"/>
                </a:solidFill>
              </a:rPr>
              <a:t>lớp</a:t>
            </a:r>
            <a:r>
              <a:rPr lang="en-US" altLang="en-US" sz="3200" b="1" dirty="0">
                <a:solidFill>
                  <a:srgbClr val="FF4D67"/>
                </a:solidFill>
              </a:rPr>
              <a:t> </a:t>
            </a:r>
            <a:r>
              <a:rPr lang="en-US" altLang="en-US" sz="3200" b="1" dirty="0" err="1">
                <a:solidFill>
                  <a:srgbClr val="FF4D67"/>
                </a:solidFill>
              </a:rPr>
              <a:t>nghe</a:t>
            </a:r>
            <a:r>
              <a:rPr lang="en-US" altLang="en-US" sz="3200" b="1" dirty="0">
                <a:solidFill>
                  <a:srgbClr val="FF4D67"/>
                </a:solidFill>
              </a:rPr>
              <a:t> </a:t>
            </a:r>
            <a:r>
              <a:rPr lang="en-US" altLang="en-US" sz="3200" b="1" dirty="0" err="1">
                <a:solidFill>
                  <a:srgbClr val="FF4D67"/>
                </a:solidFill>
              </a:rPr>
              <a:t>giảng</a:t>
            </a:r>
            <a:r>
              <a:rPr lang="en-US" altLang="en-US" sz="3200" b="1" dirty="0">
                <a:solidFill>
                  <a:srgbClr val="FF4D67"/>
                </a:solidFill>
              </a:rPr>
              <a:t> </a:t>
            </a:r>
            <a:r>
              <a:rPr lang="en-US" altLang="en-US" sz="3200" b="1" dirty="0" err="1">
                <a:solidFill>
                  <a:srgbClr val="FF4D67"/>
                </a:solidFill>
              </a:rPr>
              <a:t>nhờ</a:t>
            </a:r>
            <a:r>
              <a:rPr lang="en-US" altLang="en-US" sz="3200" b="1" dirty="0">
                <a:solidFill>
                  <a:srgbClr val="FF4D67"/>
                </a:solidFill>
              </a:rPr>
              <a:t>. </a:t>
            </a:r>
            <a:r>
              <a:rPr lang="en-US" altLang="en-US" sz="3200" b="1" dirty="0" err="1">
                <a:solidFill>
                  <a:srgbClr val="FF4D67"/>
                </a:solidFill>
              </a:rPr>
              <a:t>Tối</a:t>
            </a:r>
            <a:r>
              <a:rPr lang="en-US" altLang="en-US" sz="3200" b="1" dirty="0">
                <a:solidFill>
                  <a:srgbClr val="FF4D67"/>
                </a:solidFill>
              </a:rPr>
              <a:t> </a:t>
            </a:r>
            <a:r>
              <a:rPr lang="en-US" altLang="en-US" sz="3200" b="1" dirty="0" err="1">
                <a:solidFill>
                  <a:srgbClr val="FF4D67"/>
                </a:solidFill>
              </a:rPr>
              <a:t>đến</a:t>
            </a:r>
            <a:r>
              <a:rPr lang="en-US" altLang="en-US" sz="3200" b="1" dirty="0">
                <a:solidFill>
                  <a:srgbClr val="FF4D67"/>
                </a:solidFill>
              </a:rPr>
              <a:t>, </a:t>
            </a:r>
            <a:r>
              <a:rPr lang="en-US" altLang="en-US" sz="3200" b="1" dirty="0" err="1">
                <a:solidFill>
                  <a:srgbClr val="FF4D67"/>
                </a:solidFill>
              </a:rPr>
              <a:t>đợi</a:t>
            </a:r>
            <a:r>
              <a:rPr lang="en-US" altLang="en-US" sz="3200" b="1" dirty="0">
                <a:solidFill>
                  <a:srgbClr val="FF4D67"/>
                </a:solidFill>
              </a:rPr>
              <a:t> </a:t>
            </a:r>
            <a:r>
              <a:rPr lang="en-US" altLang="en-US" sz="3200" b="1" dirty="0" err="1">
                <a:solidFill>
                  <a:srgbClr val="FF4D67"/>
                </a:solidFill>
              </a:rPr>
              <a:t>bạn</a:t>
            </a:r>
            <a:r>
              <a:rPr lang="en-US" altLang="en-US" sz="3200" b="1" dirty="0">
                <a:solidFill>
                  <a:srgbClr val="FF4D67"/>
                </a:solidFill>
              </a:rPr>
              <a:t> </a:t>
            </a:r>
            <a:r>
              <a:rPr lang="en-US" altLang="en-US" sz="3200" b="1" dirty="0" err="1">
                <a:solidFill>
                  <a:srgbClr val="FF4D67"/>
                </a:solidFill>
              </a:rPr>
              <a:t>học</a:t>
            </a:r>
            <a:r>
              <a:rPr lang="en-US" altLang="en-US" sz="3200" b="1" dirty="0">
                <a:solidFill>
                  <a:srgbClr val="FF4D67"/>
                </a:solidFill>
              </a:rPr>
              <a:t> </a:t>
            </a:r>
            <a:r>
              <a:rPr lang="en-US" altLang="en-US" sz="3200" b="1" dirty="0" err="1">
                <a:solidFill>
                  <a:srgbClr val="FF4D67"/>
                </a:solidFill>
              </a:rPr>
              <a:t>thuộc</a:t>
            </a:r>
            <a:r>
              <a:rPr lang="en-US" altLang="en-US" sz="3200" b="1" dirty="0">
                <a:solidFill>
                  <a:srgbClr val="FF4D67"/>
                </a:solidFill>
              </a:rPr>
              <a:t> </a:t>
            </a:r>
            <a:r>
              <a:rPr lang="en-US" altLang="en-US" sz="3200" b="1" dirty="0" err="1">
                <a:solidFill>
                  <a:srgbClr val="FF4D67"/>
                </a:solidFill>
              </a:rPr>
              <a:t>bài</a:t>
            </a:r>
            <a:r>
              <a:rPr lang="en-US" altLang="en-US" sz="3200" b="1" dirty="0">
                <a:solidFill>
                  <a:srgbClr val="FF4D67"/>
                </a:solidFill>
              </a:rPr>
              <a:t> </a:t>
            </a:r>
            <a:r>
              <a:rPr lang="en-US" altLang="en-US" sz="3200" b="1" dirty="0" err="1">
                <a:solidFill>
                  <a:srgbClr val="FF4D67"/>
                </a:solidFill>
              </a:rPr>
              <a:t>rồi</a:t>
            </a:r>
            <a:r>
              <a:rPr lang="en-US" altLang="en-US" sz="3200" b="1" dirty="0">
                <a:solidFill>
                  <a:srgbClr val="FF4D67"/>
                </a:solidFill>
              </a:rPr>
              <a:t> </a:t>
            </a:r>
            <a:r>
              <a:rPr lang="en-US" altLang="en-US" sz="3200" b="1" dirty="0" err="1">
                <a:solidFill>
                  <a:srgbClr val="FF4D67"/>
                </a:solidFill>
              </a:rPr>
              <a:t>mượn</a:t>
            </a:r>
            <a:r>
              <a:rPr lang="en-US" altLang="en-US" sz="3200" b="1" dirty="0">
                <a:solidFill>
                  <a:srgbClr val="FF4D67"/>
                </a:solidFill>
              </a:rPr>
              <a:t> </a:t>
            </a:r>
            <a:r>
              <a:rPr lang="en-US" altLang="en-US" sz="3200" b="1" dirty="0" err="1">
                <a:solidFill>
                  <a:srgbClr val="FF4D67"/>
                </a:solidFill>
              </a:rPr>
              <a:t>vở</a:t>
            </a:r>
            <a:r>
              <a:rPr lang="en-US" altLang="en-US" sz="3200" b="1" dirty="0">
                <a:solidFill>
                  <a:srgbClr val="FF4D67"/>
                </a:solidFill>
              </a:rPr>
              <a:t> </a:t>
            </a:r>
            <a:r>
              <a:rPr lang="en-US" altLang="en-US" sz="3200" b="1" dirty="0" err="1">
                <a:solidFill>
                  <a:srgbClr val="FF4D67"/>
                </a:solidFill>
              </a:rPr>
              <a:t>của</a:t>
            </a:r>
            <a:r>
              <a:rPr lang="en-US" altLang="en-US" sz="3200" b="1" dirty="0">
                <a:solidFill>
                  <a:srgbClr val="FF4D67"/>
                </a:solidFill>
              </a:rPr>
              <a:t> </a:t>
            </a:r>
            <a:r>
              <a:rPr lang="en-US" altLang="en-US" sz="3200" b="1" dirty="0" err="1">
                <a:solidFill>
                  <a:srgbClr val="FF4D67"/>
                </a:solidFill>
              </a:rPr>
              <a:t>bạn</a:t>
            </a:r>
            <a:r>
              <a:rPr lang="en-US" altLang="en-US" sz="3200" b="1" dirty="0">
                <a:solidFill>
                  <a:srgbClr val="FF4D67"/>
                </a:solidFill>
              </a:rPr>
              <a:t>. </a:t>
            </a:r>
            <a:r>
              <a:rPr lang="en-US" altLang="en-US" sz="3200" b="1" dirty="0" err="1">
                <a:solidFill>
                  <a:srgbClr val="FF4D67"/>
                </a:solidFill>
              </a:rPr>
              <a:t>Sách</a:t>
            </a:r>
            <a:r>
              <a:rPr lang="en-US" altLang="en-US" sz="3200" b="1" dirty="0">
                <a:solidFill>
                  <a:srgbClr val="FF4D67"/>
                </a:solidFill>
              </a:rPr>
              <a:t> </a:t>
            </a:r>
            <a:r>
              <a:rPr lang="en-US" altLang="en-US" sz="3200" b="1" dirty="0" err="1">
                <a:solidFill>
                  <a:srgbClr val="FF4D67"/>
                </a:solidFill>
              </a:rPr>
              <a:t>của</a:t>
            </a:r>
            <a:r>
              <a:rPr lang="en-US" altLang="en-US" sz="3200" b="1" dirty="0">
                <a:solidFill>
                  <a:srgbClr val="FF4D67"/>
                </a:solidFill>
              </a:rPr>
              <a:t> </a:t>
            </a:r>
            <a:r>
              <a:rPr lang="en-US" altLang="en-US" sz="3200" b="1" dirty="0" err="1">
                <a:solidFill>
                  <a:srgbClr val="FF4D67"/>
                </a:solidFill>
              </a:rPr>
              <a:t>Hiền</a:t>
            </a:r>
            <a:r>
              <a:rPr lang="en-US" altLang="en-US" sz="3200" b="1" dirty="0">
                <a:solidFill>
                  <a:srgbClr val="FF4D67"/>
                </a:solidFill>
              </a:rPr>
              <a:t> </a:t>
            </a:r>
            <a:r>
              <a:rPr lang="en-US" altLang="en-US" sz="3200" b="1" dirty="0" err="1">
                <a:solidFill>
                  <a:srgbClr val="FF4D67"/>
                </a:solidFill>
              </a:rPr>
              <a:t>là</a:t>
            </a:r>
            <a:r>
              <a:rPr lang="en-US" altLang="en-US" sz="3200" b="1" dirty="0">
                <a:solidFill>
                  <a:srgbClr val="FF4D67"/>
                </a:solidFill>
              </a:rPr>
              <a:t> </a:t>
            </a:r>
            <a:r>
              <a:rPr lang="en-US" altLang="en-US" sz="3200" b="1" dirty="0" err="1">
                <a:solidFill>
                  <a:srgbClr val="FF4D67"/>
                </a:solidFill>
              </a:rPr>
              <a:t>lưng</a:t>
            </a:r>
            <a:r>
              <a:rPr lang="en-US" altLang="en-US" sz="3200" b="1" dirty="0">
                <a:solidFill>
                  <a:srgbClr val="FF4D67"/>
                </a:solidFill>
              </a:rPr>
              <a:t> </a:t>
            </a:r>
            <a:r>
              <a:rPr lang="en-US" altLang="en-US" sz="3200" b="1" dirty="0" err="1">
                <a:solidFill>
                  <a:srgbClr val="FF4D67"/>
                </a:solidFill>
              </a:rPr>
              <a:t>trâu</a:t>
            </a:r>
            <a:r>
              <a:rPr lang="en-US" altLang="en-US" sz="3200" b="1" dirty="0">
                <a:solidFill>
                  <a:srgbClr val="FF4D67"/>
                </a:solidFill>
              </a:rPr>
              <a:t>, </a:t>
            </a:r>
            <a:r>
              <a:rPr lang="en-US" altLang="en-US" sz="3200" b="1" dirty="0" err="1">
                <a:solidFill>
                  <a:srgbClr val="FF4D67"/>
                </a:solidFill>
              </a:rPr>
              <a:t>nền</a:t>
            </a:r>
            <a:r>
              <a:rPr lang="en-US" altLang="en-US" sz="3200" b="1" dirty="0">
                <a:solidFill>
                  <a:srgbClr val="FF4D67"/>
                </a:solidFill>
              </a:rPr>
              <a:t> </a:t>
            </a:r>
            <a:r>
              <a:rPr lang="en-US" altLang="en-US" sz="3200" b="1" dirty="0" err="1">
                <a:solidFill>
                  <a:srgbClr val="FF4D67"/>
                </a:solidFill>
              </a:rPr>
              <a:t>đất</a:t>
            </a:r>
            <a:r>
              <a:rPr lang="en-US" altLang="en-US" sz="3200" b="1" dirty="0">
                <a:solidFill>
                  <a:srgbClr val="FF4D67"/>
                </a:solidFill>
              </a:rPr>
              <a:t>, </a:t>
            </a:r>
            <a:r>
              <a:rPr lang="en-US" altLang="en-US" sz="3200" b="1" dirty="0" err="1">
                <a:solidFill>
                  <a:srgbClr val="FF4D67"/>
                </a:solidFill>
              </a:rPr>
              <a:t>bút</a:t>
            </a:r>
            <a:r>
              <a:rPr lang="en-US" altLang="en-US" sz="3200" b="1" dirty="0">
                <a:solidFill>
                  <a:srgbClr val="FF4D67"/>
                </a:solidFill>
              </a:rPr>
              <a:t> </a:t>
            </a:r>
            <a:r>
              <a:rPr lang="en-US" altLang="en-US" sz="3200" b="1" dirty="0" err="1">
                <a:solidFill>
                  <a:srgbClr val="FF4D67"/>
                </a:solidFill>
              </a:rPr>
              <a:t>là</a:t>
            </a:r>
            <a:r>
              <a:rPr lang="en-US" altLang="en-US" sz="3200" b="1" dirty="0">
                <a:solidFill>
                  <a:srgbClr val="FF4D67"/>
                </a:solidFill>
              </a:rPr>
              <a:t> </a:t>
            </a:r>
            <a:r>
              <a:rPr lang="en-US" altLang="en-US" sz="3200" b="1" dirty="0" err="1">
                <a:solidFill>
                  <a:srgbClr val="FF4D67"/>
                </a:solidFill>
              </a:rPr>
              <a:t>ngón</a:t>
            </a:r>
            <a:r>
              <a:rPr lang="en-US" altLang="en-US" sz="3200" b="1" dirty="0">
                <a:solidFill>
                  <a:srgbClr val="FF4D67"/>
                </a:solidFill>
              </a:rPr>
              <a:t> </a:t>
            </a:r>
            <a:r>
              <a:rPr lang="en-US" altLang="en-US" sz="3200" b="1" dirty="0" err="1">
                <a:solidFill>
                  <a:srgbClr val="FF4D67"/>
                </a:solidFill>
              </a:rPr>
              <a:t>tay</a:t>
            </a:r>
            <a:r>
              <a:rPr lang="en-US" altLang="en-US" sz="3200" b="1" dirty="0">
                <a:solidFill>
                  <a:srgbClr val="FF4D67"/>
                </a:solidFill>
              </a:rPr>
              <a:t>, </a:t>
            </a:r>
            <a:r>
              <a:rPr lang="en-US" altLang="en-US" sz="3200" b="1" dirty="0" err="1">
                <a:solidFill>
                  <a:srgbClr val="FF4D67"/>
                </a:solidFill>
              </a:rPr>
              <a:t>mảnh</a:t>
            </a:r>
            <a:r>
              <a:rPr lang="en-US" altLang="en-US" sz="3200" b="1" dirty="0">
                <a:solidFill>
                  <a:srgbClr val="FF4D67"/>
                </a:solidFill>
              </a:rPr>
              <a:t> </a:t>
            </a:r>
            <a:r>
              <a:rPr lang="en-US" altLang="en-US" sz="3200" b="1" dirty="0" err="1">
                <a:solidFill>
                  <a:srgbClr val="FF4D67"/>
                </a:solidFill>
              </a:rPr>
              <a:t>gạch</a:t>
            </a:r>
            <a:r>
              <a:rPr lang="en-US" altLang="en-US" sz="3200" b="1" dirty="0">
                <a:solidFill>
                  <a:srgbClr val="FF4D67"/>
                </a:solidFill>
              </a:rPr>
              <a:t> </a:t>
            </a:r>
            <a:r>
              <a:rPr lang="en-US" altLang="en-US" sz="3200" b="1" dirty="0" err="1">
                <a:solidFill>
                  <a:srgbClr val="FF4D67"/>
                </a:solidFill>
              </a:rPr>
              <a:t>vỡ</a:t>
            </a:r>
            <a:r>
              <a:rPr lang="en-US" altLang="en-US" sz="3200" b="1" dirty="0">
                <a:solidFill>
                  <a:srgbClr val="FF4D67"/>
                </a:solidFill>
              </a:rPr>
              <a:t>, </a:t>
            </a:r>
            <a:r>
              <a:rPr lang="en-US" altLang="en-US" sz="3200" b="1" dirty="0" err="1">
                <a:solidFill>
                  <a:srgbClr val="FF4D67"/>
                </a:solidFill>
              </a:rPr>
              <a:t>đèn</a:t>
            </a:r>
            <a:r>
              <a:rPr lang="en-US" altLang="en-US" sz="3200" b="1" dirty="0">
                <a:solidFill>
                  <a:srgbClr val="FF4D67"/>
                </a:solidFill>
              </a:rPr>
              <a:t> </a:t>
            </a:r>
            <a:r>
              <a:rPr lang="en-US" altLang="en-US" sz="3200" b="1" dirty="0" err="1">
                <a:solidFill>
                  <a:srgbClr val="FF4D67"/>
                </a:solidFill>
              </a:rPr>
              <a:t>là</a:t>
            </a:r>
            <a:r>
              <a:rPr lang="en-US" altLang="en-US" sz="3200" b="1" dirty="0">
                <a:solidFill>
                  <a:srgbClr val="FF4D67"/>
                </a:solidFill>
              </a:rPr>
              <a:t> </a:t>
            </a:r>
            <a:r>
              <a:rPr lang="en-US" altLang="en-US" sz="3200" b="1" dirty="0" err="1">
                <a:solidFill>
                  <a:srgbClr val="FF4D67"/>
                </a:solidFill>
              </a:rPr>
              <a:t>vỏ</a:t>
            </a:r>
            <a:r>
              <a:rPr lang="en-US" altLang="en-US" sz="3200" b="1" dirty="0">
                <a:solidFill>
                  <a:srgbClr val="FF4D67"/>
                </a:solidFill>
              </a:rPr>
              <a:t> </a:t>
            </a:r>
            <a:r>
              <a:rPr lang="en-US" altLang="en-US" sz="3200" b="1" dirty="0" err="1">
                <a:solidFill>
                  <a:srgbClr val="FF4D67"/>
                </a:solidFill>
              </a:rPr>
              <a:t>trứng</a:t>
            </a:r>
            <a:r>
              <a:rPr lang="en-US" altLang="en-US" sz="3200" b="1" dirty="0">
                <a:solidFill>
                  <a:srgbClr val="FF4D67"/>
                </a:solidFill>
              </a:rPr>
              <a:t> </a:t>
            </a:r>
            <a:r>
              <a:rPr lang="en-US" altLang="en-US" sz="3200" b="1" dirty="0" err="1">
                <a:solidFill>
                  <a:srgbClr val="FF4D67"/>
                </a:solidFill>
              </a:rPr>
              <a:t>thả</a:t>
            </a:r>
            <a:r>
              <a:rPr lang="en-US" altLang="en-US" sz="3200" b="1" dirty="0">
                <a:solidFill>
                  <a:srgbClr val="FF4D67"/>
                </a:solidFill>
              </a:rPr>
              <a:t> </a:t>
            </a:r>
            <a:r>
              <a:rPr lang="en-US" altLang="en-US" sz="3200" b="1" dirty="0" err="1">
                <a:solidFill>
                  <a:srgbClr val="FF4D67"/>
                </a:solidFill>
              </a:rPr>
              <a:t>đom</a:t>
            </a:r>
            <a:r>
              <a:rPr lang="en-US" altLang="en-US" sz="3200" b="1" dirty="0">
                <a:solidFill>
                  <a:srgbClr val="FF4D67"/>
                </a:solidFill>
              </a:rPr>
              <a:t> </a:t>
            </a:r>
            <a:r>
              <a:rPr lang="en-US" altLang="en-US" sz="3200" b="1" dirty="0" err="1">
                <a:solidFill>
                  <a:srgbClr val="FF4D67"/>
                </a:solidFill>
              </a:rPr>
              <a:t>đóm</a:t>
            </a:r>
            <a:r>
              <a:rPr lang="en-US" altLang="en-US" sz="3200" b="1" dirty="0">
                <a:solidFill>
                  <a:srgbClr val="FF4D67"/>
                </a:solidFill>
              </a:rPr>
              <a:t> </a:t>
            </a:r>
            <a:r>
              <a:rPr lang="en-US" altLang="en-US" sz="3200" b="1" dirty="0" err="1">
                <a:solidFill>
                  <a:srgbClr val="FF4D67"/>
                </a:solidFill>
              </a:rPr>
              <a:t>vào</a:t>
            </a:r>
            <a:r>
              <a:rPr lang="en-US" altLang="en-US" sz="3200" b="1" dirty="0">
                <a:solidFill>
                  <a:srgbClr val="FF4D67"/>
                </a:solidFill>
              </a:rPr>
              <a:t> </a:t>
            </a:r>
            <a:r>
              <a:rPr lang="en-US" altLang="en-US" sz="3200" b="1" dirty="0" err="1">
                <a:solidFill>
                  <a:srgbClr val="FF4D67"/>
                </a:solidFill>
              </a:rPr>
              <a:t>trong</a:t>
            </a:r>
            <a:r>
              <a:rPr lang="en-US" altLang="en-US" sz="3200" b="1" dirty="0">
                <a:solidFill>
                  <a:srgbClr val="FF4D67"/>
                </a:solidFill>
              </a:rPr>
              <a:t>. </a:t>
            </a:r>
            <a:r>
              <a:rPr lang="en-US" altLang="en-US" sz="3200" b="1" dirty="0" err="1">
                <a:solidFill>
                  <a:srgbClr val="FF4D67"/>
                </a:solidFill>
              </a:rPr>
              <a:t>Mỗi</a:t>
            </a:r>
            <a:r>
              <a:rPr lang="en-US" altLang="en-US" sz="3200" b="1" dirty="0">
                <a:solidFill>
                  <a:srgbClr val="FF4D67"/>
                </a:solidFill>
              </a:rPr>
              <a:t> </a:t>
            </a:r>
            <a:r>
              <a:rPr lang="en-US" altLang="en-US" sz="3200" b="1" dirty="0" err="1">
                <a:solidFill>
                  <a:srgbClr val="FF4D67"/>
                </a:solidFill>
              </a:rPr>
              <a:t>lần</a:t>
            </a:r>
            <a:r>
              <a:rPr lang="en-US" altLang="en-US" sz="3200" b="1" dirty="0">
                <a:solidFill>
                  <a:srgbClr val="FF4D67"/>
                </a:solidFill>
              </a:rPr>
              <a:t> </a:t>
            </a:r>
            <a:r>
              <a:rPr lang="en-US" altLang="en-US" sz="3200" b="1" dirty="0" err="1">
                <a:solidFill>
                  <a:srgbClr val="FF4D67"/>
                </a:solidFill>
              </a:rPr>
              <a:t>có</a:t>
            </a:r>
            <a:r>
              <a:rPr lang="en-US" altLang="en-US" sz="3200" b="1" dirty="0">
                <a:solidFill>
                  <a:srgbClr val="FF4D67"/>
                </a:solidFill>
              </a:rPr>
              <a:t> </a:t>
            </a:r>
            <a:r>
              <a:rPr lang="en-US" altLang="en-US" sz="3200" b="1" dirty="0" err="1">
                <a:solidFill>
                  <a:srgbClr val="FF4D67"/>
                </a:solidFill>
              </a:rPr>
              <a:t>kì</a:t>
            </a:r>
            <a:r>
              <a:rPr lang="en-US" altLang="en-US" sz="3200" b="1" dirty="0">
                <a:solidFill>
                  <a:srgbClr val="FF4D67"/>
                </a:solidFill>
              </a:rPr>
              <a:t> </a:t>
            </a:r>
            <a:r>
              <a:rPr lang="en-US" altLang="en-US" sz="3200" b="1" dirty="0" err="1">
                <a:solidFill>
                  <a:srgbClr val="FF4D67"/>
                </a:solidFill>
              </a:rPr>
              <a:t>thi</a:t>
            </a:r>
            <a:r>
              <a:rPr lang="en-US" altLang="en-US" sz="3200" b="1" dirty="0">
                <a:solidFill>
                  <a:srgbClr val="FF4D67"/>
                </a:solidFill>
              </a:rPr>
              <a:t>, </a:t>
            </a:r>
            <a:r>
              <a:rPr lang="en-US" altLang="en-US" sz="3200" b="1" dirty="0" err="1">
                <a:solidFill>
                  <a:srgbClr val="FF4D67"/>
                </a:solidFill>
              </a:rPr>
              <a:t>Hiền</a:t>
            </a:r>
            <a:r>
              <a:rPr lang="en-US" altLang="en-US" sz="3200" b="1" dirty="0">
                <a:solidFill>
                  <a:srgbClr val="FF4D67"/>
                </a:solidFill>
              </a:rPr>
              <a:t> </a:t>
            </a:r>
            <a:r>
              <a:rPr lang="en-US" altLang="en-US" sz="3200" b="1" dirty="0" err="1">
                <a:solidFill>
                  <a:srgbClr val="FF4D67"/>
                </a:solidFill>
              </a:rPr>
              <a:t>làm</a:t>
            </a:r>
            <a:r>
              <a:rPr lang="en-US" altLang="en-US" sz="3200" b="1" dirty="0">
                <a:solidFill>
                  <a:srgbClr val="FF4D67"/>
                </a:solidFill>
              </a:rPr>
              <a:t> </a:t>
            </a:r>
            <a:r>
              <a:rPr lang="en-US" altLang="en-US" sz="3200" b="1" dirty="0" err="1">
                <a:solidFill>
                  <a:srgbClr val="FF4D67"/>
                </a:solidFill>
              </a:rPr>
              <a:t>bài</a:t>
            </a:r>
            <a:r>
              <a:rPr lang="en-US" altLang="en-US" sz="3200" b="1" dirty="0">
                <a:solidFill>
                  <a:srgbClr val="FF4D67"/>
                </a:solidFill>
              </a:rPr>
              <a:t> </a:t>
            </a:r>
            <a:r>
              <a:rPr lang="en-US" altLang="en-US" sz="3200" b="1" dirty="0" err="1">
                <a:solidFill>
                  <a:srgbClr val="FF4D67"/>
                </a:solidFill>
              </a:rPr>
              <a:t>vào</a:t>
            </a:r>
            <a:r>
              <a:rPr lang="en-US" altLang="en-US" sz="3200" b="1" dirty="0">
                <a:solidFill>
                  <a:srgbClr val="FF4D67"/>
                </a:solidFill>
              </a:rPr>
              <a:t> </a:t>
            </a:r>
            <a:r>
              <a:rPr lang="en-US" altLang="en-US" sz="3200" b="1" dirty="0" err="1">
                <a:solidFill>
                  <a:srgbClr val="FF4D67"/>
                </a:solidFill>
              </a:rPr>
              <a:t>lá</a:t>
            </a:r>
            <a:r>
              <a:rPr lang="en-US" altLang="en-US" sz="3200" b="1" dirty="0">
                <a:solidFill>
                  <a:srgbClr val="FF4D67"/>
                </a:solidFill>
              </a:rPr>
              <a:t> </a:t>
            </a:r>
            <a:r>
              <a:rPr lang="en-US" altLang="en-US" sz="3200" b="1" dirty="0" err="1">
                <a:solidFill>
                  <a:srgbClr val="FF4D67"/>
                </a:solidFill>
              </a:rPr>
              <a:t>chuối</a:t>
            </a:r>
            <a:r>
              <a:rPr lang="en-US" altLang="en-US" sz="3200" b="1" dirty="0">
                <a:solidFill>
                  <a:srgbClr val="FF4D67"/>
                </a:solidFill>
              </a:rPr>
              <a:t> </a:t>
            </a:r>
            <a:r>
              <a:rPr lang="en-US" altLang="en-US" sz="3200" b="1" dirty="0" err="1">
                <a:solidFill>
                  <a:srgbClr val="FF4D67"/>
                </a:solidFill>
              </a:rPr>
              <a:t>khô</a:t>
            </a:r>
            <a:r>
              <a:rPr lang="en-US" altLang="en-US" sz="3200" b="1" dirty="0">
                <a:solidFill>
                  <a:srgbClr val="FF4D67"/>
                </a:solidFill>
              </a:rPr>
              <a:t> </a:t>
            </a:r>
            <a:r>
              <a:rPr lang="en-US" altLang="en-US" sz="3200" b="1" dirty="0" err="1">
                <a:solidFill>
                  <a:srgbClr val="FF4D67"/>
                </a:solidFill>
              </a:rPr>
              <a:t>nhờ</a:t>
            </a:r>
            <a:r>
              <a:rPr lang="en-US" altLang="en-US" sz="3200" b="1" dirty="0">
                <a:solidFill>
                  <a:srgbClr val="FF4D67"/>
                </a:solidFill>
              </a:rPr>
              <a:t> </a:t>
            </a:r>
            <a:r>
              <a:rPr lang="en-US" altLang="en-US" sz="3200" b="1" dirty="0" err="1">
                <a:solidFill>
                  <a:srgbClr val="FF4D67"/>
                </a:solidFill>
              </a:rPr>
              <a:t>bạn</a:t>
            </a:r>
            <a:r>
              <a:rPr lang="en-US" altLang="en-US" sz="3200" b="1" dirty="0">
                <a:solidFill>
                  <a:srgbClr val="FF4D67"/>
                </a:solidFill>
              </a:rPr>
              <a:t> </a:t>
            </a:r>
            <a:r>
              <a:rPr lang="en-US" altLang="en-US" sz="3200" b="1" dirty="0" err="1">
                <a:solidFill>
                  <a:srgbClr val="FF4D67"/>
                </a:solidFill>
              </a:rPr>
              <a:t>xin</a:t>
            </a:r>
            <a:r>
              <a:rPr lang="en-US" altLang="en-US" sz="3200" b="1" dirty="0">
                <a:solidFill>
                  <a:srgbClr val="FF4D67"/>
                </a:solidFill>
              </a:rPr>
              <a:t> </a:t>
            </a:r>
            <a:r>
              <a:rPr lang="en-US" altLang="en-US" sz="3200" b="1" dirty="0" err="1">
                <a:solidFill>
                  <a:srgbClr val="FF4D67"/>
                </a:solidFill>
              </a:rPr>
              <a:t>thầy</a:t>
            </a:r>
            <a:r>
              <a:rPr lang="en-US" altLang="en-US" sz="3200" b="1" dirty="0">
                <a:solidFill>
                  <a:srgbClr val="FF4D67"/>
                </a:solidFill>
              </a:rPr>
              <a:t> </a:t>
            </a:r>
            <a:r>
              <a:rPr lang="en-US" altLang="en-US" sz="3200" b="1" dirty="0" err="1">
                <a:solidFill>
                  <a:srgbClr val="FF4D67"/>
                </a:solidFill>
              </a:rPr>
              <a:t>chấm</a:t>
            </a:r>
            <a:r>
              <a:rPr lang="en-US" altLang="en-US" sz="3200" b="1" dirty="0">
                <a:solidFill>
                  <a:srgbClr val="FF4D67"/>
                </a:solidFill>
              </a:rPr>
              <a:t> </a:t>
            </a:r>
            <a:r>
              <a:rPr lang="en-US" altLang="en-US" sz="3200" b="1" dirty="0" err="1">
                <a:solidFill>
                  <a:srgbClr val="FF4D67"/>
                </a:solidFill>
              </a:rPr>
              <a:t>hộ</a:t>
            </a:r>
            <a:r>
              <a:rPr lang="en-US" altLang="en-US" sz="3200" b="1" dirty="0" smtClean="0">
                <a:solidFill>
                  <a:srgbClr val="FF4D67"/>
                </a:solidFill>
              </a:rPr>
              <a:t>..</a:t>
            </a:r>
            <a:endParaRPr lang="en-US" altLang="en-US" sz="3200" b="1" dirty="0">
              <a:solidFill>
                <a:srgbClr val="FF4D67"/>
              </a:solidFill>
            </a:endParaRP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515961" y="4199833"/>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1695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fade">
                                      <p:cBhvr>
                                        <p:cTn id="13" dur="500"/>
                                        <p:tgtEl>
                                          <p:spTgt spid="1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fade">
                                      <p:cBhvr>
                                        <p:cTn id="18" dur="500"/>
                                        <p:tgtEl>
                                          <p:spTgt spid="1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fade">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3" grpId="0"/>
      <p:bldP spid="1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673879" y="204952"/>
            <a:ext cx="6302833" cy="646386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9"/>
          <p:cNvSpPr txBox="1">
            <a:spLocks noChangeArrowheads="1"/>
          </p:cNvSpPr>
          <p:nvPr/>
        </p:nvSpPr>
        <p:spPr bwMode="auto">
          <a:xfrm>
            <a:off x="5907412" y="1108227"/>
            <a:ext cx="5811649" cy="1077218"/>
          </a:xfrm>
          <a:prstGeom prst="rect">
            <a:avLst/>
          </a:prstGeom>
          <a:noFill/>
          <a:ln w="9525" algn="ctr">
            <a:noFill/>
            <a:miter lim="800000"/>
            <a:headEnd/>
            <a:tailEnd/>
          </a:ln>
        </p:spPr>
        <p:txBody>
          <a:bodyPr wrap="square">
            <a:spAutoFit/>
          </a:bodyPr>
          <a:lstStyle/>
          <a:p>
            <a:r>
              <a:rPr lang="en-US" altLang="en-US" sz="3200" b="1" dirty="0">
                <a:solidFill>
                  <a:schemeClr val="accent6">
                    <a:lumMod val="50000"/>
                  </a:schemeClr>
                </a:solidFill>
                <a:latin typeface="Arial" panose="020B0604020202020204" pitchFamily="34" charset="0"/>
              </a:rPr>
              <a:t> </a:t>
            </a:r>
            <a:r>
              <a:rPr lang="en-US" altLang="en-US" sz="3200" b="1" dirty="0" err="1">
                <a:solidFill>
                  <a:schemeClr val="accent6">
                    <a:lumMod val="50000"/>
                  </a:schemeClr>
                </a:solidFill>
              </a:rPr>
              <a:t>Vì</a:t>
            </a:r>
            <a:r>
              <a:rPr lang="en-US" altLang="en-US" sz="3200" b="1" dirty="0">
                <a:solidFill>
                  <a:schemeClr val="accent6">
                    <a:lumMod val="50000"/>
                  </a:schemeClr>
                </a:solidFill>
              </a:rPr>
              <a:t> </a:t>
            </a:r>
            <a:r>
              <a:rPr lang="en-US" altLang="en-US" sz="3200" b="1" dirty="0" err="1">
                <a:solidFill>
                  <a:schemeClr val="accent6">
                    <a:lumMod val="50000"/>
                  </a:schemeClr>
                </a:solidFill>
              </a:rPr>
              <a:t>sao</a:t>
            </a:r>
            <a:r>
              <a:rPr lang="en-US" altLang="en-US" sz="3200" b="1" dirty="0">
                <a:solidFill>
                  <a:schemeClr val="accent6">
                    <a:lumMod val="50000"/>
                  </a:schemeClr>
                </a:solidFill>
              </a:rPr>
              <a:t> </a:t>
            </a:r>
            <a:r>
              <a:rPr lang="en-US" altLang="en-US" sz="3200" b="1" dirty="0" err="1">
                <a:solidFill>
                  <a:schemeClr val="accent6">
                    <a:lumMod val="50000"/>
                  </a:schemeClr>
                </a:solidFill>
              </a:rPr>
              <a:t>chú</a:t>
            </a:r>
            <a:r>
              <a:rPr lang="en-US" altLang="en-US" sz="3200" b="1" dirty="0">
                <a:solidFill>
                  <a:schemeClr val="accent6">
                    <a:lumMod val="50000"/>
                  </a:schemeClr>
                </a:solidFill>
              </a:rPr>
              <a:t> </a:t>
            </a:r>
            <a:r>
              <a:rPr lang="en-US" altLang="en-US" sz="3200" b="1" dirty="0" err="1">
                <a:solidFill>
                  <a:schemeClr val="accent6">
                    <a:lumMod val="50000"/>
                  </a:schemeClr>
                </a:solidFill>
              </a:rPr>
              <a:t>bé</a:t>
            </a:r>
            <a:r>
              <a:rPr lang="en-US" altLang="en-US" sz="3200" b="1" dirty="0">
                <a:solidFill>
                  <a:schemeClr val="accent6">
                    <a:lumMod val="50000"/>
                  </a:schemeClr>
                </a:solidFill>
              </a:rPr>
              <a:t> </a:t>
            </a:r>
            <a:r>
              <a:rPr lang="en-US" altLang="en-US" sz="3200" b="1" dirty="0" err="1">
                <a:solidFill>
                  <a:schemeClr val="accent6">
                    <a:lumMod val="50000"/>
                  </a:schemeClr>
                </a:solidFill>
              </a:rPr>
              <a:t>Hiền</a:t>
            </a:r>
            <a:r>
              <a:rPr lang="en-US" altLang="en-US" sz="3200" b="1" dirty="0">
                <a:solidFill>
                  <a:schemeClr val="accent6">
                    <a:lumMod val="50000"/>
                  </a:schemeClr>
                </a:solidFill>
              </a:rPr>
              <a:t> </a:t>
            </a:r>
            <a:r>
              <a:rPr lang="en-US" altLang="en-US" sz="3200" b="1" dirty="0" err="1">
                <a:solidFill>
                  <a:schemeClr val="accent6">
                    <a:lumMod val="50000"/>
                  </a:schemeClr>
                </a:solidFill>
              </a:rPr>
              <a:t>được</a:t>
            </a:r>
            <a:r>
              <a:rPr lang="en-US" altLang="en-US" sz="3200" b="1" dirty="0">
                <a:solidFill>
                  <a:schemeClr val="accent6">
                    <a:lumMod val="50000"/>
                  </a:schemeClr>
                </a:solidFill>
              </a:rPr>
              <a:t> </a:t>
            </a:r>
            <a:r>
              <a:rPr lang="en-US" altLang="en-US" sz="3200" b="1" dirty="0" err="1">
                <a:solidFill>
                  <a:schemeClr val="accent6">
                    <a:lumMod val="50000"/>
                  </a:schemeClr>
                </a:solidFill>
              </a:rPr>
              <a:t>gọi</a:t>
            </a:r>
            <a:r>
              <a:rPr lang="en-US" altLang="en-US" sz="3200" b="1" dirty="0">
                <a:solidFill>
                  <a:schemeClr val="accent6">
                    <a:lumMod val="50000"/>
                  </a:schemeClr>
                </a:solidFill>
              </a:rPr>
              <a:t> </a:t>
            </a:r>
            <a:r>
              <a:rPr lang="en-US" altLang="en-US" sz="3200" b="1" dirty="0" err="1">
                <a:solidFill>
                  <a:schemeClr val="accent6">
                    <a:lumMod val="50000"/>
                  </a:schemeClr>
                </a:solidFill>
              </a:rPr>
              <a:t>là</a:t>
            </a:r>
            <a:r>
              <a:rPr lang="en-US" altLang="en-US" sz="3200" b="1" dirty="0">
                <a:solidFill>
                  <a:schemeClr val="accent6">
                    <a:lumMod val="50000"/>
                  </a:schemeClr>
                </a:solidFill>
              </a:rPr>
              <a:t> “</a:t>
            </a:r>
            <a:r>
              <a:rPr lang="en-US" altLang="en-US" sz="3200" b="1" dirty="0" err="1">
                <a:solidFill>
                  <a:schemeClr val="accent6">
                    <a:lumMod val="50000"/>
                  </a:schemeClr>
                </a:solidFill>
              </a:rPr>
              <a:t>Ông</a:t>
            </a:r>
            <a:r>
              <a:rPr lang="en-US" altLang="en-US" sz="3200" b="1" dirty="0">
                <a:solidFill>
                  <a:schemeClr val="accent6">
                    <a:lumMod val="50000"/>
                  </a:schemeClr>
                </a:solidFill>
              </a:rPr>
              <a:t> </a:t>
            </a:r>
            <a:r>
              <a:rPr lang="en-US" altLang="en-US" sz="3200" b="1" dirty="0" err="1">
                <a:solidFill>
                  <a:schemeClr val="accent6">
                    <a:lumMod val="50000"/>
                  </a:schemeClr>
                </a:solidFill>
              </a:rPr>
              <a:t>Trạng</a:t>
            </a:r>
            <a:r>
              <a:rPr lang="en-US" altLang="en-US" sz="3200" b="1" dirty="0">
                <a:solidFill>
                  <a:schemeClr val="accent6">
                    <a:lumMod val="50000"/>
                  </a:schemeClr>
                </a:solidFill>
              </a:rPr>
              <a:t> </a:t>
            </a:r>
            <a:r>
              <a:rPr lang="en-US" altLang="en-US" sz="3200" b="1" dirty="0" err="1">
                <a:solidFill>
                  <a:schemeClr val="accent6">
                    <a:lumMod val="50000"/>
                  </a:schemeClr>
                </a:solidFill>
              </a:rPr>
              <a:t>thả</a:t>
            </a:r>
            <a:r>
              <a:rPr lang="en-US" altLang="en-US" sz="3200" b="1" dirty="0">
                <a:solidFill>
                  <a:schemeClr val="accent6">
                    <a:lumMod val="50000"/>
                  </a:schemeClr>
                </a:solidFill>
              </a:rPr>
              <a:t> </a:t>
            </a:r>
            <a:r>
              <a:rPr lang="en-US" altLang="en-US" sz="3200" b="1" dirty="0" err="1">
                <a:solidFill>
                  <a:schemeClr val="accent6">
                    <a:lumMod val="50000"/>
                  </a:schemeClr>
                </a:solidFill>
              </a:rPr>
              <a:t>diều</a:t>
            </a:r>
            <a:r>
              <a:rPr lang="en-US" altLang="en-US" sz="3200" b="1" dirty="0">
                <a:solidFill>
                  <a:schemeClr val="accent6">
                    <a:lumMod val="50000"/>
                  </a:schemeClr>
                </a:solidFill>
              </a:rPr>
              <a:t>”?</a:t>
            </a:r>
            <a:endParaRPr lang="en-US" altLang="en-US" sz="3200" b="1" dirty="0">
              <a:solidFill>
                <a:schemeClr val="accent6">
                  <a:lumMod val="50000"/>
                </a:schemeClr>
              </a:solidFill>
            </a:endParaRPr>
          </a:p>
        </p:txBody>
      </p:sp>
      <p:sp>
        <p:nvSpPr>
          <p:cNvPr id="4" name="Text Box 19"/>
          <p:cNvSpPr txBox="1">
            <a:spLocks noChangeArrowheads="1"/>
          </p:cNvSpPr>
          <p:nvPr/>
        </p:nvSpPr>
        <p:spPr bwMode="auto">
          <a:xfrm>
            <a:off x="5673879" y="2554014"/>
            <a:ext cx="5952072" cy="2308324"/>
          </a:xfrm>
          <a:prstGeom prst="rect">
            <a:avLst/>
          </a:prstGeom>
          <a:noFill/>
          <a:ln w="9525" algn="ctr">
            <a:noFill/>
            <a:miter lim="800000"/>
            <a:headEnd/>
            <a:tailEnd/>
          </a:ln>
        </p:spPr>
        <p:txBody>
          <a:bodyPr wrap="square">
            <a:spAutoFit/>
          </a:bodyPr>
          <a:lstStyle/>
          <a:p>
            <a:pPr lvl="1" algn="just"/>
            <a:r>
              <a:rPr lang="en-US" altLang="en-US" sz="3600" b="1" dirty="0" err="1">
                <a:solidFill>
                  <a:srgbClr val="FF4D67"/>
                </a:solidFill>
                <a:latin typeface="Arial" panose="020B0604020202020204" pitchFamily="34" charset="0"/>
              </a:rPr>
              <a:t>Vì</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cậu</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đỗ</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Trạng</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nguyên</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năm</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lên</a:t>
            </a:r>
            <a:r>
              <a:rPr lang="en-US" altLang="en-US" sz="3600" b="1" dirty="0">
                <a:solidFill>
                  <a:srgbClr val="FF4D67"/>
                </a:solidFill>
                <a:latin typeface="Arial" panose="020B0604020202020204" pitchFamily="34" charset="0"/>
              </a:rPr>
              <a:t> 13 </a:t>
            </a:r>
            <a:r>
              <a:rPr lang="en-US" altLang="en-US" sz="3600" b="1" dirty="0" err="1">
                <a:solidFill>
                  <a:srgbClr val="FF4D67"/>
                </a:solidFill>
                <a:latin typeface="Arial" panose="020B0604020202020204" pitchFamily="34" charset="0"/>
              </a:rPr>
              <a:t>tuổi</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lúc</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ấy</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cậu</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vẫn</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thích</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chơi</a:t>
            </a:r>
            <a:r>
              <a:rPr lang="en-US" altLang="en-US" sz="3600" b="1" dirty="0">
                <a:solidFill>
                  <a:srgbClr val="FF4D67"/>
                </a:solidFill>
                <a:latin typeface="Arial" panose="020B0604020202020204" pitchFamily="34" charset="0"/>
              </a:rPr>
              <a:t> </a:t>
            </a:r>
            <a:r>
              <a:rPr lang="en-US" altLang="en-US" sz="3600" b="1" dirty="0" err="1">
                <a:solidFill>
                  <a:srgbClr val="FF4D67"/>
                </a:solidFill>
                <a:latin typeface="Arial" panose="020B0604020202020204" pitchFamily="34" charset="0"/>
              </a:rPr>
              <a:t>diều</a:t>
            </a:r>
            <a:r>
              <a:rPr lang="en-US" altLang="en-US" sz="3600" b="1" dirty="0">
                <a:solidFill>
                  <a:srgbClr val="FF4D67"/>
                </a:solidFill>
                <a:latin typeface="Arial" panose="020B0604020202020204" pitchFamily="34" charset="0"/>
              </a:rPr>
              <a:t> .</a:t>
            </a:r>
            <a:endParaRPr lang="en-US" altLang="en-US" sz="3600" b="1" dirty="0">
              <a:solidFill>
                <a:srgbClr val="FF4D67"/>
              </a:solidFill>
              <a:latin typeface="Arial" panose="020B0604020202020204" pitchFamily="34" charset="0"/>
            </a:endParaRPr>
          </a:p>
        </p:txBody>
      </p:sp>
      <p:pic>
        <p:nvPicPr>
          <p:cNvPr id="6" name="Picture 18" descr="chc483n-trc3a2u-the1baa3-die1bb81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1" y="623270"/>
            <a:ext cx="4154214" cy="4866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4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23" y="362608"/>
            <a:ext cx="11741042" cy="301121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9"/>
          <p:cNvSpPr txBox="1">
            <a:spLocks noChangeArrowheads="1"/>
          </p:cNvSpPr>
          <p:nvPr/>
        </p:nvSpPr>
        <p:spPr bwMode="auto">
          <a:xfrm>
            <a:off x="614855" y="583324"/>
            <a:ext cx="1117775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dirty="0">
                <a:solidFill>
                  <a:srgbClr val="FF0066"/>
                </a:solidFill>
              </a:rPr>
              <a:t> </a:t>
            </a:r>
            <a:r>
              <a:rPr lang="en-US" altLang="en-US" sz="3200" b="1" dirty="0" err="1">
                <a:solidFill>
                  <a:srgbClr val="FF0066"/>
                </a:solidFill>
              </a:rPr>
              <a:t>Tục</a:t>
            </a:r>
            <a:r>
              <a:rPr lang="en-US" altLang="en-US" sz="3200" b="1" dirty="0">
                <a:solidFill>
                  <a:srgbClr val="FF0066"/>
                </a:solidFill>
              </a:rPr>
              <a:t> </a:t>
            </a:r>
            <a:r>
              <a:rPr lang="en-US" altLang="en-US" sz="3200" b="1" dirty="0" err="1">
                <a:solidFill>
                  <a:srgbClr val="FF0066"/>
                </a:solidFill>
              </a:rPr>
              <a:t>ngữ</a:t>
            </a:r>
            <a:r>
              <a:rPr lang="en-US" altLang="en-US" sz="3200" b="1" dirty="0">
                <a:solidFill>
                  <a:srgbClr val="FF0066"/>
                </a:solidFill>
              </a:rPr>
              <a:t> </a:t>
            </a:r>
            <a:r>
              <a:rPr lang="en-US" altLang="en-US" sz="3200" b="1" dirty="0" err="1">
                <a:solidFill>
                  <a:srgbClr val="FF0066"/>
                </a:solidFill>
              </a:rPr>
              <a:t>hoặc</a:t>
            </a:r>
            <a:r>
              <a:rPr lang="en-US" altLang="en-US" sz="3200" b="1" dirty="0">
                <a:solidFill>
                  <a:srgbClr val="FF0066"/>
                </a:solidFill>
              </a:rPr>
              <a:t> </a:t>
            </a:r>
            <a:r>
              <a:rPr lang="en-US" altLang="en-US" sz="3200" b="1" dirty="0" err="1">
                <a:solidFill>
                  <a:srgbClr val="FF0066"/>
                </a:solidFill>
              </a:rPr>
              <a:t>thành</a:t>
            </a:r>
            <a:r>
              <a:rPr lang="en-US" altLang="en-US" sz="3200" b="1" dirty="0">
                <a:solidFill>
                  <a:srgbClr val="FF0066"/>
                </a:solidFill>
              </a:rPr>
              <a:t> </a:t>
            </a:r>
            <a:r>
              <a:rPr lang="en-US" altLang="en-US" sz="3200" b="1" dirty="0" err="1">
                <a:solidFill>
                  <a:srgbClr val="FF0066"/>
                </a:solidFill>
              </a:rPr>
              <a:t>ngữ</a:t>
            </a:r>
            <a:r>
              <a:rPr lang="en-US" altLang="en-US" sz="3200" b="1" dirty="0">
                <a:solidFill>
                  <a:srgbClr val="FF0066"/>
                </a:solidFill>
              </a:rPr>
              <a:t> </a:t>
            </a:r>
            <a:r>
              <a:rPr lang="en-US" altLang="en-US" sz="3200" b="1" dirty="0" err="1">
                <a:solidFill>
                  <a:srgbClr val="FF0066"/>
                </a:solidFill>
              </a:rPr>
              <a:t>nào</a:t>
            </a:r>
            <a:r>
              <a:rPr lang="en-US" altLang="en-US" sz="3200" b="1" dirty="0">
                <a:solidFill>
                  <a:srgbClr val="FF0066"/>
                </a:solidFill>
              </a:rPr>
              <a:t> </a:t>
            </a:r>
            <a:r>
              <a:rPr lang="en-US" altLang="en-US" sz="3200" b="1" dirty="0" err="1">
                <a:solidFill>
                  <a:srgbClr val="FF0066"/>
                </a:solidFill>
              </a:rPr>
              <a:t>dưới</a:t>
            </a:r>
            <a:r>
              <a:rPr lang="en-US" altLang="en-US" sz="3200" b="1" dirty="0">
                <a:solidFill>
                  <a:srgbClr val="FF0066"/>
                </a:solidFill>
              </a:rPr>
              <a:t> </a:t>
            </a:r>
            <a:r>
              <a:rPr lang="en-US" altLang="en-US" sz="3200" b="1" dirty="0" err="1">
                <a:solidFill>
                  <a:srgbClr val="FF0066"/>
                </a:solidFill>
              </a:rPr>
              <a:t>đây</a:t>
            </a:r>
            <a:r>
              <a:rPr lang="en-US" altLang="en-US" sz="3200" b="1" dirty="0">
                <a:solidFill>
                  <a:srgbClr val="FF0066"/>
                </a:solidFill>
              </a:rPr>
              <a:t> </a:t>
            </a:r>
            <a:r>
              <a:rPr lang="en-US" altLang="en-US" sz="3200" b="1" dirty="0" err="1">
                <a:solidFill>
                  <a:srgbClr val="FF0066"/>
                </a:solidFill>
              </a:rPr>
              <a:t>nói</a:t>
            </a:r>
            <a:r>
              <a:rPr lang="en-US" altLang="en-US" sz="3200" b="1" dirty="0">
                <a:solidFill>
                  <a:srgbClr val="FF0066"/>
                </a:solidFill>
              </a:rPr>
              <a:t> </a:t>
            </a:r>
            <a:r>
              <a:rPr lang="en-US" altLang="en-US" sz="3200" b="1" dirty="0" err="1">
                <a:solidFill>
                  <a:srgbClr val="FF0066"/>
                </a:solidFill>
              </a:rPr>
              <a:t>đúng</a:t>
            </a:r>
            <a:r>
              <a:rPr lang="en-US" altLang="en-US" sz="3200" b="1" dirty="0">
                <a:solidFill>
                  <a:srgbClr val="FF0066"/>
                </a:solidFill>
              </a:rPr>
              <a:t> ý </a:t>
            </a:r>
            <a:r>
              <a:rPr lang="en-US" altLang="en-US" sz="3200" b="1" dirty="0" err="1">
                <a:solidFill>
                  <a:srgbClr val="FF0066"/>
                </a:solidFill>
              </a:rPr>
              <a:t>nghĩa</a:t>
            </a:r>
            <a:r>
              <a:rPr lang="en-US" altLang="en-US" sz="3200" b="1" dirty="0">
                <a:solidFill>
                  <a:srgbClr val="FF0066"/>
                </a:solidFill>
              </a:rPr>
              <a:t> </a:t>
            </a:r>
            <a:r>
              <a:rPr lang="en-US" altLang="en-US" sz="3200" b="1" dirty="0" err="1">
                <a:solidFill>
                  <a:srgbClr val="FF0066"/>
                </a:solidFill>
              </a:rPr>
              <a:t>của</a:t>
            </a:r>
            <a:r>
              <a:rPr lang="en-US" altLang="en-US" sz="3200" b="1" dirty="0">
                <a:solidFill>
                  <a:srgbClr val="FF0066"/>
                </a:solidFill>
              </a:rPr>
              <a:t> </a:t>
            </a:r>
            <a:r>
              <a:rPr lang="en-US" altLang="en-US" sz="3200" b="1" dirty="0" err="1">
                <a:solidFill>
                  <a:srgbClr val="FF0066"/>
                </a:solidFill>
              </a:rPr>
              <a:t>câu</a:t>
            </a:r>
            <a:r>
              <a:rPr lang="en-US" altLang="en-US" sz="3200" b="1" dirty="0">
                <a:solidFill>
                  <a:srgbClr val="FF0066"/>
                </a:solidFill>
              </a:rPr>
              <a:t> </a:t>
            </a:r>
            <a:r>
              <a:rPr lang="en-US" altLang="en-US" sz="3200" b="1" dirty="0" err="1">
                <a:solidFill>
                  <a:srgbClr val="FF0066"/>
                </a:solidFill>
              </a:rPr>
              <a:t>chuyện</a:t>
            </a:r>
            <a:r>
              <a:rPr lang="en-US" altLang="en-US" sz="3200" b="1" dirty="0">
                <a:solidFill>
                  <a:srgbClr val="FF0066"/>
                </a:solidFill>
              </a:rPr>
              <a:t> </a:t>
            </a:r>
            <a:r>
              <a:rPr lang="en-US" altLang="en-US" sz="3200" b="1" dirty="0" err="1">
                <a:solidFill>
                  <a:srgbClr val="FF0066"/>
                </a:solidFill>
              </a:rPr>
              <a:t>trên</a:t>
            </a:r>
            <a:r>
              <a:rPr lang="en-US" altLang="en-US" sz="3200" b="1" dirty="0">
                <a:solidFill>
                  <a:srgbClr val="FF0066"/>
                </a:solidFill>
              </a:rPr>
              <a:t>:</a:t>
            </a:r>
          </a:p>
          <a:p>
            <a:pPr eaLnBrk="1" hangingPunct="1"/>
            <a:r>
              <a:rPr lang="en-US" altLang="en-US" sz="2400" b="1" dirty="0">
                <a:solidFill>
                  <a:srgbClr val="FF0066"/>
                </a:solidFill>
              </a:rPr>
              <a:t>           </a:t>
            </a:r>
            <a:r>
              <a:rPr lang="en-US" altLang="en-US" sz="3200" b="1" dirty="0">
                <a:solidFill>
                  <a:srgbClr val="FF0066"/>
                </a:solidFill>
              </a:rPr>
              <a:t>a.  </a:t>
            </a:r>
            <a:r>
              <a:rPr lang="en-US" altLang="en-US" sz="3200" b="1" dirty="0" err="1">
                <a:solidFill>
                  <a:srgbClr val="FF0066"/>
                </a:solidFill>
              </a:rPr>
              <a:t>Tuổi</a:t>
            </a:r>
            <a:r>
              <a:rPr lang="en-US" altLang="en-US" sz="3200" b="1" dirty="0">
                <a:solidFill>
                  <a:srgbClr val="FF0066"/>
                </a:solidFill>
              </a:rPr>
              <a:t> </a:t>
            </a:r>
            <a:r>
              <a:rPr lang="en-US" altLang="en-US" sz="3200" b="1" dirty="0" err="1">
                <a:solidFill>
                  <a:srgbClr val="FF0066"/>
                </a:solidFill>
              </a:rPr>
              <a:t>trẻ</a:t>
            </a:r>
            <a:r>
              <a:rPr lang="en-US" altLang="en-US" sz="3200" b="1" dirty="0">
                <a:solidFill>
                  <a:srgbClr val="FF0066"/>
                </a:solidFill>
              </a:rPr>
              <a:t> </a:t>
            </a:r>
            <a:r>
              <a:rPr lang="en-US" altLang="en-US" sz="3200" b="1" dirty="0" err="1">
                <a:solidFill>
                  <a:srgbClr val="FF0066"/>
                </a:solidFill>
              </a:rPr>
              <a:t>tài</a:t>
            </a:r>
            <a:r>
              <a:rPr lang="en-US" altLang="en-US" sz="3200" b="1" dirty="0">
                <a:solidFill>
                  <a:srgbClr val="FF0066"/>
                </a:solidFill>
              </a:rPr>
              <a:t> </a:t>
            </a:r>
            <a:r>
              <a:rPr lang="en-US" altLang="en-US" sz="3200" b="1" dirty="0" err="1">
                <a:solidFill>
                  <a:srgbClr val="FF0066"/>
                </a:solidFill>
              </a:rPr>
              <a:t>cao</a:t>
            </a:r>
            <a:endParaRPr lang="en-US" altLang="en-US" sz="3200" b="1" dirty="0">
              <a:solidFill>
                <a:srgbClr val="FF0066"/>
              </a:solidFill>
            </a:endParaRPr>
          </a:p>
          <a:p>
            <a:pPr eaLnBrk="1" hangingPunct="1"/>
            <a:r>
              <a:rPr lang="en-US" altLang="en-US" sz="3200" b="1" dirty="0">
                <a:solidFill>
                  <a:srgbClr val="FF0066"/>
                </a:solidFill>
              </a:rPr>
              <a:t>        b.  </a:t>
            </a:r>
            <a:r>
              <a:rPr lang="en-US" altLang="en-US" sz="3200" b="1" dirty="0" err="1">
                <a:solidFill>
                  <a:srgbClr val="FF0066"/>
                </a:solidFill>
              </a:rPr>
              <a:t>Có</a:t>
            </a:r>
            <a:r>
              <a:rPr lang="en-US" altLang="en-US" sz="3200" b="1" dirty="0">
                <a:solidFill>
                  <a:srgbClr val="FF0066"/>
                </a:solidFill>
              </a:rPr>
              <a:t> </a:t>
            </a:r>
            <a:r>
              <a:rPr lang="en-US" altLang="en-US" sz="3200" b="1" dirty="0" err="1">
                <a:solidFill>
                  <a:srgbClr val="FF0066"/>
                </a:solidFill>
              </a:rPr>
              <a:t>chí</a:t>
            </a:r>
            <a:r>
              <a:rPr lang="en-US" altLang="en-US" sz="3200" b="1" dirty="0">
                <a:solidFill>
                  <a:srgbClr val="FF0066"/>
                </a:solidFill>
              </a:rPr>
              <a:t> </a:t>
            </a:r>
            <a:r>
              <a:rPr lang="en-US" altLang="en-US" sz="3200" b="1" dirty="0" err="1">
                <a:solidFill>
                  <a:srgbClr val="FF0066"/>
                </a:solidFill>
              </a:rPr>
              <a:t>thì</a:t>
            </a:r>
            <a:r>
              <a:rPr lang="en-US" altLang="en-US" sz="3200" b="1" dirty="0">
                <a:solidFill>
                  <a:srgbClr val="FF0066"/>
                </a:solidFill>
              </a:rPr>
              <a:t> </a:t>
            </a:r>
            <a:r>
              <a:rPr lang="en-US" altLang="en-US" sz="3200" b="1" dirty="0" err="1">
                <a:solidFill>
                  <a:srgbClr val="FF0066"/>
                </a:solidFill>
              </a:rPr>
              <a:t>nên</a:t>
            </a:r>
            <a:endParaRPr lang="en-US" altLang="en-US" sz="3200" b="1" dirty="0">
              <a:solidFill>
                <a:srgbClr val="FF0066"/>
              </a:solidFill>
            </a:endParaRPr>
          </a:p>
          <a:p>
            <a:pPr eaLnBrk="1" hangingPunct="1"/>
            <a:r>
              <a:rPr lang="en-US" altLang="en-US" sz="3200" b="1" dirty="0">
                <a:solidFill>
                  <a:srgbClr val="FF0066"/>
                </a:solidFill>
              </a:rPr>
              <a:t>        c.  </a:t>
            </a:r>
            <a:r>
              <a:rPr lang="en-US" altLang="en-US" sz="3200" b="1" dirty="0" err="1">
                <a:solidFill>
                  <a:srgbClr val="FF0066"/>
                </a:solidFill>
              </a:rPr>
              <a:t>Công</a:t>
            </a:r>
            <a:r>
              <a:rPr lang="en-US" altLang="en-US" sz="3200" b="1" dirty="0">
                <a:solidFill>
                  <a:srgbClr val="FF0066"/>
                </a:solidFill>
              </a:rPr>
              <a:t> </a:t>
            </a:r>
            <a:r>
              <a:rPr lang="en-US" altLang="en-US" sz="3200" b="1" dirty="0" err="1">
                <a:solidFill>
                  <a:srgbClr val="FF0066"/>
                </a:solidFill>
              </a:rPr>
              <a:t>thành</a:t>
            </a:r>
            <a:r>
              <a:rPr lang="en-US" altLang="en-US" sz="3200" b="1" dirty="0">
                <a:solidFill>
                  <a:srgbClr val="FF0066"/>
                </a:solidFill>
              </a:rPr>
              <a:t> </a:t>
            </a:r>
            <a:r>
              <a:rPr lang="en-US" altLang="en-US" sz="3200" b="1" dirty="0" err="1">
                <a:solidFill>
                  <a:srgbClr val="FF0066"/>
                </a:solidFill>
              </a:rPr>
              <a:t>danh</a:t>
            </a:r>
            <a:r>
              <a:rPr lang="en-US" altLang="en-US" sz="3200" b="1" dirty="0">
                <a:solidFill>
                  <a:srgbClr val="FF0066"/>
                </a:solidFill>
              </a:rPr>
              <a:t> </a:t>
            </a:r>
            <a:r>
              <a:rPr lang="en-US" altLang="en-US" sz="3200" b="1" dirty="0" err="1">
                <a:solidFill>
                  <a:srgbClr val="FF0066"/>
                </a:solidFill>
              </a:rPr>
              <a:t>toại</a:t>
            </a:r>
            <a:endParaRPr lang="en-US" altLang="en-US" sz="3200" b="1" dirty="0">
              <a:solidFill>
                <a:srgbClr val="FF0066"/>
              </a:solidFill>
            </a:endParaRPr>
          </a:p>
          <a:p>
            <a:pPr eaLnBrk="1" hangingPunct="1">
              <a:spcBef>
                <a:spcPct val="50000"/>
              </a:spcBef>
            </a:pPr>
            <a:endParaRPr lang="en-US" altLang="en-US" sz="3200" b="1" dirty="0">
              <a:solidFill>
                <a:srgbClr val="FF0066"/>
              </a:solidFill>
            </a:endParaRPr>
          </a:p>
        </p:txBody>
      </p:sp>
      <p:sp>
        <p:nvSpPr>
          <p:cNvPr id="4" name="Freeform 5">
            <a:extLst>
              <a:ext uri="{FF2B5EF4-FFF2-40B4-BE49-F238E27FC236}">
                <a16:creationId xmlns:a16="http://schemas.microsoft.com/office/drawing/2014/main" id="{1E4DF788-68E3-4314-A468-23558F45FDA4}"/>
              </a:ext>
            </a:extLst>
          </p:cNvPr>
          <p:cNvSpPr>
            <a:spLocks/>
          </p:cNvSpPr>
          <p:nvPr/>
        </p:nvSpPr>
        <p:spPr bwMode="auto">
          <a:xfrm>
            <a:off x="333210" y="3168868"/>
            <a:ext cx="11741041" cy="4130565"/>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chemeClr val="accent6">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Rectangle 4"/>
          <p:cNvSpPr/>
          <p:nvPr/>
        </p:nvSpPr>
        <p:spPr>
          <a:xfrm>
            <a:off x="1739462" y="4016636"/>
            <a:ext cx="9769366" cy="1938992"/>
          </a:xfrm>
          <a:prstGeom prst="rect">
            <a:avLst/>
          </a:prstGeom>
        </p:spPr>
        <p:txBody>
          <a:bodyPr wrap="square">
            <a:spAutoFit/>
          </a:bodyPr>
          <a:lstStyle/>
          <a:p>
            <a:pPr>
              <a:defRPr/>
            </a:pPr>
            <a:r>
              <a:rPr lang="en-US" sz="2400" b="1" dirty="0" err="1">
                <a:solidFill>
                  <a:schemeClr val="accent6">
                    <a:lumMod val="50000"/>
                  </a:schemeClr>
                </a:solidFill>
              </a:rPr>
              <a:t>Cả</a:t>
            </a:r>
            <a:r>
              <a:rPr lang="en-US" sz="2400" b="1" dirty="0">
                <a:solidFill>
                  <a:schemeClr val="accent6">
                    <a:lumMod val="50000"/>
                  </a:schemeClr>
                </a:solidFill>
              </a:rPr>
              <a:t> </a:t>
            </a:r>
            <a:r>
              <a:rPr lang="en-US" sz="2400" b="1" dirty="0" err="1">
                <a:solidFill>
                  <a:schemeClr val="accent6">
                    <a:lumMod val="50000"/>
                  </a:schemeClr>
                </a:solidFill>
              </a:rPr>
              <a:t>ba</a:t>
            </a:r>
            <a:r>
              <a:rPr lang="en-US" sz="2400" b="1" dirty="0">
                <a:solidFill>
                  <a:schemeClr val="accent6">
                    <a:lumMod val="50000"/>
                  </a:schemeClr>
                </a:solidFill>
              </a:rPr>
              <a:t> </a:t>
            </a:r>
            <a:r>
              <a:rPr lang="en-US" sz="2400" b="1" dirty="0" err="1">
                <a:solidFill>
                  <a:schemeClr val="accent6">
                    <a:lumMod val="50000"/>
                  </a:schemeClr>
                </a:solidFill>
              </a:rPr>
              <a:t>câu</a:t>
            </a:r>
            <a:r>
              <a:rPr lang="en-US" sz="2400" b="1" dirty="0">
                <a:solidFill>
                  <a:schemeClr val="accent6">
                    <a:lumMod val="50000"/>
                  </a:schemeClr>
                </a:solidFill>
              </a:rPr>
              <a:t> </a:t>
            </a:r>
            <a:r>
              <a:rPr lang="en-US" sz="2400" b="1" dirty="0" err="1">
                <a:solidFill>
                  <a:schemeClr val="accent6">
                    <a:lumMod val="50000"/>
                  </a:schemeClr>
                </a:solidFill>
              </a:rPr>
              <a:t>tục</a:t>
            </a:r>
            <a:r>
              <a:rPr lang="en-US" sz="2400" b="1" dirty="0">
                <a:solidFill>
                  <a:schemeClr val="accent6">
                    <a:lumMod val="50000"/>
                  </a:schemeClr>
                </a:solidFill>
              </a:rPr>
              <a:t> </a:t>
            </a:r>
            <a:r>
              <a:rPr lang="en-US" sz="2400" b="1" dirty="0" err="1">
                <a:solidFill>
                  <a:schemeClr val="accent6">
                    <a:lumMod val="50000"/>
                  </a:schemeClr>
                </a:solidFill>
              </a:rPr>
              <a:t>ngữ</a:t>
            </a:r>
            <a:r>
              <a:rPr lang="en-US" sz="2400" b="1" dirty="0">
                <a:solidFill>
                  <a:schemeClr val="accent6">
                    <a:lumMod val="50000"/>
                  </a:schemeClr>
                </a:solidFill>
              </a:rPr>
              <a:t>, </a:t>
            </a:r>
            <a:r>
              <a:rPr lang="en-US" sz="2400" b="1" dirty="0" err="1">
                <a:solidFill>
                  <a:schemeClr val="accent6">
                    <a:lumMod val="50000"/>
                  </a:schemeClr>
                </a:solidFill>
              </a:rPr>
              <a:t>thành</a:t>
            </a:r>
            <a:r>
              <a:rPr lang="en-US" sz="2400" b="1" dirty="0">
                <a:solidFill>
                  <a:schemeClr val="accent6">
                    <a:lumMod val="50000"/>
                  </a:schemeClr>
                </a:solidFill>
              </a:rPr>
              <a:t> </a:t>
            </a:r>
            <a:r>
              <a:rPr lang="en-US" sz="2400" b="1" dirty="0" err="1">
                <a:solidFill>
                  <a:schemeClr val="accent6">
                    <a:lumMod val="50000"/>
                  </a:schemeClr>
                </a:solidFill>
              </a:rPr>
              <a:t>ngữ</a:t>
            </a:r>
            <a:r>
              <a:rPr lang="en-US" sz="2400" b="1" dirty="0">
                <a:solidFill>
                  <a:schemeClr val="accent6">
                    <a:lumMod val="50000"/>
                  </a:schemeClr>
                </a:solidFill>
              </a:rPr>
              <a:t> </a:t>
            </a:r>
            <a:r>
              <a:rPr lang="en-US" sz="2400" b="1" dirty="0" err="1">
                <a:solidFill>
                  <a:schemeClr val="accent6">
                    <a:lumMod val="50000"/>
                  </a:schemeClr>
                </a:solidFill>
              </a:rPr>
              <a:t>trên</a:t>
            </a:r>
            <a:r>
              <a:rPr lang="en-US" sz="2400" b="1" dirty="0">
                <a:solidFill>
                  <a:schemeClr val="accent6">
                    <a:lumMod val="50000"/>
                  </a:schemeClr>
                </a:solidFill>
              </a:rPr>
              <a:t> </a:t>
            </a:r>
            <a:r>
              <a:rPr lang="en-US" sz="2400" b="1" dirty="0" err="1">
                <a:solidFill>
                  <a:schemeClr val="accent6">
                    <a:lumMod val="50000"/>
                  </a:schemeClr>
                </a:solidFill>
              </a:rPr>
              <a:t>đều</a:t>
            </a:r>
            <a:r>
              <a:rPr lang="en-US" sz="2400" b="1" dirty="0">
                <a:solidFill>
                  <a:schemeClr val="accent6">
                    <a:lumMod val="50000"/>
                  </a:schemeClr>
                </a:solidFill>
              </a:rPr>
              <a:t> </a:t>
            </a:r>
            <a:r>
              <a:rPr lang="en-US" sz="2400" b="1" dirty="0" err="1">
                <a:solidFill>
                  <a:schemeClr val="accent6">
                    <a:lumMod val="50000"/>
                  </a:schemeClr>
                </a:solidFill>
              </a:rPr>
              <a:t>có</a:t>
            </a:r>
            <a:r>
              <a:rPr lang="en-US" sz="2400" b="1" dirty="0">
                <a:solidFill>
                  <a:schemeClr val="accent6">
                    <a:lumMod val="50000"/>
                  </a:schemeClr>
                </a:solidFill>
              </a:rPr>
              <a:t> </a:t>
            </a:r>
            <a:r>
              <a:rPr lang="en-US" sz="2400" b="1" dirty="0" err="1">
                <a:solidFill>
                  <a:schemeClr val="accent6">
                    <a:lumMod val="50000"/>
                  </a:schemeClr>
                </a:solidFill>
              </a:rPr>
              <a:t>nét</a:t>
            </a:r>
            <a:r>
              <a:rPr lang="en-US" sz="2400" b="1" dirty="0">
                <a:solidFill>
                  <a:schemeClr val="accent6">
                    <a:lumMod val="50000"/>
                  </a:schemeClr>
                </a:solidFill>
              </a:rPr>
              <a:t> </a:t>
            </a:r>
            <a:r>
              <a:rPr lang="en-US" sz="2400" b="1" dirty="0" err="1">
                <a:solidFill>
                  <a:schemeClr val="accent6">
                    <a:lumMod val="50000"/>
                  </a:schemeClr>
                </a:solidFill>
              </a:rPr>
              <a:t>nghĩa</a:t>
            </a:r>
            <a:r>
              <a:rPr lang="en-US" sz="2400" b="1" dirty="0">
                <a:solidFill>
                  <a:schemeClr val="accent6">
                    <a:lumMod val="50000"/>
                  </a:schemeClr>
                </a:solidFill>
              </a:rPr>
              <a:t> </a:t>
            </a:r>
            <a:r>
              <a:rPr lang="en-US" sz="2400" b="1" dirty="0" err="1">
                <a:solidFill>
                  <a:schemeClr val="accent6">
                    <a:lumMod val="50000"/>
                  </a:schemeClr>
                </a:solidFill>
              </a:rPr>
              <a:t>đúng</a:t>
            </a:r>
            <a:r>
              <a:rPr lang="en-US" sz="2400" b="1" dirty="0">
                <a:solidFill>
                  <a:schemeClr val="accent6">
                    <a:lumMod val="50000"/>
                  </a:schemeClr>
                </a:solidFill>
              </a:rPr>
              <a:t> </a:t>
            </a:r>
            <a:r>
              <a:rPr lang="en-US" sz="2400" b="1" dirty="0" err="1">
                <a:solidFill>
                  <a:schemeClr val="accent6">
                    <a:lumMod val="50000"/>
                  </a:schemeClr>
                </a:solidFill>
              </a:rPr>
              <a:t>với</a:t>
            </a:r>
            <a:r>
              <a:rPr lang="en-US" sz="2400" b="1" dirty="0">
                <a:solidFill>
                  <a:schemeClr val="accent6">
                    <a:lumMod val="50000"/>
                  </a:schemeClr>
                </a:solidFill>
              </a:rPr>
              <a:t> </a:t>
            </a:r>
            <a:r>
              <a:rPr lang="en-US" sz="2400" b="1" dirty="0" err="1">
                <a:solidFill>
                  <a:schemeClr val="accent6">
                    <a:lumMod val="50000"/>
                  </a:schemeClr>
                </a:solidFill>
              </a:rPr>
              <a:t>nội</a:t>
            </a:r>
            <a:r>
              <a:rPr lang="en-US" sz="2400" b="1" dirty="0">
                <a:solidFill>
                  <a:schemeClr val="accent6">
                    <a:lumMod val="50000"/>
                  </a:schemeClr>
                </a:solidFill>
              </a:rPr>
              <a:t> dung </a:t>
            </a:r>
            <a:r>
              <a:rPr lang="en-US" sz="2400" b="1" dirty="0" err="1">
                <a:solidFill>
                  <a:schemeClr val="accent6">
                    <a:lumMod val="50000"/>
                  </a:schemeClr>
                </a:solidFill>
              </a:rPr>
              <a:t>truyện</a:t>
            </a:r>
            <a:r>
              <a:rPr lang="en-US" sz="2400" b="1" dirty="0">
                <a:solidFill>
                  <a:schemeClr val="accent6">
                    <a:lumMod val="50000"/>
                  </a:schemeClr>
                </a:solidFill>
              </a:rPr>
              <a:t>. </a:t>
            </a:r>
            <a:r>
              <a:rPr lang="en-US" sz="2400" b="1" dirty="0" err="1">
                <a:solidFill>
                  <a:schemeClr val="accent6">
                    <a:lumMod val="50000"/>
                  </a:schemeClr>
                </a:solidFill>
              </a:rPr>
              <a:t>Nguyễn</a:t>
            </a:r>
            <a:r>
              <a:rPr lang="en-US" sz="2400" b="1" dirty="0">
                <a:solidFill>
                  <a:schemeClr val="accent6">
                    <a:lumMod val="50000"/>
                  </a:schemeClr>
                </a:solidFill>
              </a:rPr>
              <a:t> </a:t>
            </a:r>
            <a:r>
              <a:rPr lang="en-US" sz="2400" b="1" dirty="0" err="1">
                <a:solidFill>
                  <a:schemeClr val="accent6">
                    <a:lumMod val="50000"/>
                  </a:schemeClr>
                </a:solidFill>
              </a:rPr>
              <a:t>Hiền</a:t>
            </a:r>
            <a:r>
              <a:rPr lang="en-US" sz="2400" b="1" dirty="0">
                <a:solidFill>
                  <a:schemeClr val="accent6">
                    <a:lumMod val="50000"/>
                  </a:schemeClr>
                </a:solidFill>
              </a:rPr>
              <a:t> “</a:t>
            </a:r>
            <a:r>
              <a:rPr lang="en-US" sz="2400" b="1" dirty="0" err="1">
                <a:solidFill>
                  <a:schemeClr val="accent6">
                    <a:lumMod val="50000"/>
                  </a:schemeClr>
                </a:solidFill>
              </a:rPr>
              <a:t>tuổi</a:t>
            </a:r>
            <a:r>
              <a:rPr lang="en-US" sz="2400" b="1" dirty="0">
                <a:solidFill>
                  <a:schemeClr val="accent6">
                    <a:lumMod val="50000"/>
                  </a:schemeClr>
                </a:solidFill>
              </a:rPr>
              <a:t> </a:t>
            </a:r>
            <a:r>
              <a:rPr lang="en-US" sz="2400" b="1" dirty="0" err="1">
                <a:solidFill>
                  <a:schemeClr val="accent6">
                    <a:lumMod val="50000"/>
                  </a:schemeClr>
                </a:solidFill>
              </a:rPr>
              <a:t>trẻ</a:t>
            </a:r>
            <a:r>
              <a:rPr lang="en-US" sz="2400" b="1" dirty="0">
                <a:solidFill>
                  <a:schemeClr val="accent6">
                    <a:lumMod val="50000"/>
                  </a:schemeClr>
                </a:solidFill>
              </a:rPr>
              <a:t> </a:t>
            </a:r>
            <a:r>
              <a:rPr lang="en-US" sz="2400" b="1" dirty="0" err="1">
                <a:solidFill>
                  <a:schemeClr val="accent6">
                    <a:lumMod val="50000"/>
                  </a:schemeClr>
                </a:solidFill>
              </a:rPr>
              <a:t>tài</a:t>
            </a:r>
            <a:r>
              <a:rPr lang="en-US" sz="2400" b="1" dirty="0">
                <a:solidFill>
                  <a:schemeClr val="accent6">
                    <a:lumMod val="50000"/>
                  </a:schemeClr>
                </a:solidFill>
              </a:rPr>
              <a:t> </a:t>
            </a:r>
            <a:r>
              <a:rPr lang="en-US" sz="2400" b="1" dirty="0" err="1">
                <a:solidFill>
                  <a:schemeClr val="accent6">
                    <a:lumMod val="50000"/>
                  </a:schemeClr>
                </a:solidFill>
              </a:rPr>
              <a:t>cao</a:t>
            </a:r>
            <a:r>
              <a:rPr lang="en-US" sz="2400" b="1" dirty="0">
                <a:solidFill>
                  <a:schemeClr val="accent6">
                    <a:lumMod val="50000"/>
                  </a:schemeClr>
                </a:solidFill>
              </a:rPr>
              <a:t>”, </a:t>
            </a:r>
            <a:r>
              <a:rPr lang="en-US" sz="2400" b="1" dirty="0" err="1">
                <a:solidFill>
                  <a:schemeClr val="accent6">
                    <a:lumMod val="50000"/>
                  </a:schemeClr>
                </a:solidFill>
              </a:rPr>
              <a:t>là</a:t>
            </a:r>
            <a:r>
              <a:rPr lang="en-US" sz="2400" b="1" dirty="0">
                <a:solidFill>
                  <a:schemeClr val="accent6">
                    <a:lumMod val="50000"/>
                  </a:schemeClr>
                </a:solidFill>
              </a:rPr>
              <a:t> </a:t>
            </a:r>
            <a:r>
              <a:rPr lang="en-US" sz="2400" b="1" dirty="0" err="1">
                <a:solidFill>
                  <a:schemeClr val="accent6">
                    <a:lumMod val="50000"/>
                  </a:schemeClr>
                </a:solidFill>
              </a:rPr>
              <a:t>người</a:t>
            </a:r>
            <a:r>
              <a:rPr lang="en-US" sz="2400" b="1" dirty="0">
                <a:solidFill>
                  <a:schemeClr val="accent6">
                    <a:lumMod val="50000"/>
                  </a:schemeClr>
                </a:solidFill>
              </a:rPr>
              <a:t> “</a:t>
            </a:r>
            <a:r>
              <a:rPr lang="en-US" sz="2400" b="1" dirty="0" err="1">
                <a:solidFill>
                  <a:schemeClr val="accent6">
                    <a:lumMod val="50000"/>
                  </a:schemeClr>
                </a:solidFill>
              </a:rPr>
              <a:t>công</a:t>
            </a:r>
            <a:r>
              <a:rPr lang="en-US" sz="2400" b="1" dirty="0">
                <a:solidFill>
                  <a:schemeClr val="accent6">
                    <a:lumMod val="50000"/>
                  </a:schemeClr>
                </a:solidFill>
              </a:rPr>
              <a:t> </a:t>
            </a:r>
            <a:r>
              <a:rPr lang="en-US" sz="2400" b="1" dirty="0" err="1">
                <a:solidFill>
                  <a:schemeClr val="accent6">
                    <a:lumMod val="50000"/>
                  </a:schemeClr>
                </a:solidFill>
              </a:rPr>
              <a:t>thành</a:t>
            </a:r>
            <a:r>
              <a:rPr lang="en-US" sz="2400" b="1" dirty="0">
                <a:solidFill>
                  <a:schemeClr val="accent6">
                    <a:lumMod val="50000"/>
                  </a:schemeClr>
                </a:solidFill>
              </a:rPr>
              <a:t> </a:t>
            </a:r>
            <a:r>
              <a:rPr lang="en-US" sz="2400" b="1" dirty="0" err="1">
                <a:solidFill>
                  <a:schemeClr val="accent6">
                    <a:lumMod val="50000"/>
                  </a:schemeClr>
                </a:solidFill>
              </a:rPr>
              <a:t>danh</a:t>
            </a:r>
            <a:r>
              <a:rPr lang="en-US" sz="2400" b="1" dirty="0">
                <a:solidFill>
                  <a:schemeClr val="accent6">
                    <a:lumMod val="50000"/>
                  </a:schemeClr>
                </a:solidFill>
              </a:rPr>
              <a:t> </a:t>
            </a:r>
            <a:r>
              <a:rPr lang="en-US" sz="2400" b="1" dirty="0" err="1">
                <a:solidFill>
                  <a:schemeClr val="accent6">
                    <a:lumMod val="50000"/>
                  </a:schemeClr>
                </a:solidFill>
              </a:rPr>
              <a:t>toại</a:t>
            </a:r>
            <a:r>
              <a:rPr lang="en-US" sz="2400" b="1" dirty="0">
                <a:solidFill>
                  <a:schemeClr val="accent6">
                    <a:lumMod val="50000"/>
                  </a:schemeClr>
                </a:solidFill>
              </a:rPr>
              <a:t>”, </a:t>
            </a:r>
            <a:r>
              <a:rPr lang="en-US" sz="2400" b="1" dirty="0" err="1">
                <a:solidFill>
                  <a:schemeClr val="accent6">
                    <a:lumMod val="50000"/>
                  </a:schemeClr>
                </a:solidFill>
              </a:rPr>
              <a:t>nhưng</a:t>
            </a:r>
            <a:r>
              <a:rPr lang="en-US" sz="2400" b="1" dirty="0">
                <a:solidFill>
                  <a:schemeClr val="accent6">
                    <a:lumMod val="50000"/>
                  </a:schemeClr>
                </a:solidFill>
              </a:rPr>
              <a:t> </a:t>
            </a:r>
            <a:r>
              <a:rPr lang="en-US" sz="2400" b="1" dirty="0" err="1">
                <a:solidFill>
                  <a:schemeClr val="accent6">
                    <a:lumMod val="50000"/>
                  </a:schemeClr>
                </a:solidFill>
              </a:rPr>
              <a:t>điều</a:t>
            </a:r>
            <a:r>
              <a:rPr lang="en-US" sz="2400" b="1" dirty="0">
                <a:solidFill>
                  <a:schemeClr val="accent6">
                    <a:lumMod val="50000"/>
                  </a:schemeClr>
                </a:solidFill>
              </a:rPr>
              <a:t> </a:t>
            </a:r>
            <a:r>
              <a:rPr lang="en-US" sz="2400" b="1" dirty="0" err="1">
                <a:solidFill>
                  <a:schemeClr val="accent6">
                    <a:lumMod val="50000"/>
                  </a:schemeClr>
                </a:solidFill>
              </a:rPr>
              <a:t>mà</a:t>
            </a:r>
            <a:r>
              <a:rPr lang="en-US" sz="2400" b="1" dirty="0">
                <a:solidFill>
                  <a:schemeClr val="accent6">
                    <a:lumMod val="50000"/>
                  </a:schemeClr>
                </a:solidFill>
              </a:rPr>
              <a:t> </a:t>
            </a:r>
            <a:r>
              <a:rPr lang="en-US" sz="2400" b="1" dirty="0" err="1">
                <a:solidFill>
                  <a:schemeClr val="accent6">
                    <a:lumMod val="50000"/>
                  </a:schemeClr>
                </a:solidFill>
              </a:rPr>
              <a:t>câu</a:t>
            </a:r>
            <a:r>
              <a:rPr lang="en-US" sz="2400" b="1" dirty="0">
                <a:solidFill>
                  <a:schemeClr val="accent6">
                    <a:lumMod val="50000"/>
                  </a:schemeClr>
                </a:solidFill>
              </a:rPr>
              <a:t> </a:t>
            </a:r>
            <a:r>
              <a:rPr lang="en-US" sz="2400" b="1" dirty="0" err="1">
                <a:solidFill>
                  <a:schemeClr val="accent6">
                    <a:lumMod val="50000"/>
                  </a:schemeClr>
                </a:solidFill>
              </a:rPr>
              <a:t>chuyện</a:t>
            </a:r>
            <a:r>
              <a:rPr lang="en-US" sz="2400" b="1" dirty="0">
                <a:solidFill>
                  <a:schemeClr val="accent6">
                    <a:lumMod val="50000"/>
                  </a:schemeClr>
                </a:solidFill>
              </a:rPr>
              <a:t> </a:t>
            </a:r>
            <a:r>
              <a:rPr lang="en-US" sz="2400" b="1" dirty="0" err="1">
                <a:solidFill>
                  <a:schemeClr val="accent6">
                    <a:lumMod val="50000"/>
                  </a:schemeClr>
                </a:solidFill>
              </a:rPr>
              <a:t>muốn</a:t>
            </a:r>
            <a:r>
              <a:rPr lang="en-US" sz="2400" b="1" dirty="0">
                <a:solidFill>
                  <a:schemeClr val="accent6">
                    <a:lumMod val="50000"/>
                  </a:schemeClr>
                </a:solidFill>
              </a:rPr>
              <a:t> </a:t>
            </a:r>
            <a:r>
              <a:rPr lang="en-US" sz="2400" b="1" dirty="0" err="1">
                <a:solidFill>
                  <a:schemeClr val="accent6">
                    <a:lumMod val="50000"/>
                  </a:schemeClr>
                </a:solidFill>
              </a:rPr>
              <a:t>khuyên</a:t>
            </a:r>
            <a:r>
              <a:rPr lang="en-US" sz="2400" b="1" dirty="0">
                <a:solidFill>
                  <a:schemeClr val="accent6">
                    <a:lumMod val="50000"/>
                  </a:schemeClr>
                </a:solidFill>
              </a:rPr>
              <a:t> ta </a:t>
            </a:r>
            <a:r>
              <a:rPr lang="en-US" sz="2400" b="1" dirty="0" err="1">
                <a:solidFill>
                  <a:schemeClr val="accent6">
                    <a:lumMod val="50000"/>
                  </a:schemeClr>
                </a:solidFill>
              </a:rPr>
              <a:t>là</a:t>
            </a:r>
            <a:r>
              <a:rPr lang="en-US" sz="2400" b="1" dirty="0">
                <a:solidFill>
                  <a:schemeClr val="accent6">
                    <a:lumMod val="50000"/>
                  </a:schemeClr>
                </a:solidFill>
              </a:rPr>
              <a:t> “</a:t>
            </a:r>
            <a:r>
              <a:rPr lang="en-US" sz="2400" b="1" dirty="0" err="1">
                <a:solidFill>
                  <a:schemeClr val="accent6">
                    <a:lumMod val="50000"/>
                  </a:schemeClr>
                </a:solidFill>
              </a:rPr>
              <a:t>có</a:t>
            </a:r>
            <a:r>
              <a:rPr lang="en-US" sz="2400" b="1" dirty="0">
                <a:solidFill>
                  <a:schemeClr val="accent6">
                    <a:lumMod val="50000"/>
                  </a:schemeClr>
                </a:solidFill>
              </a:rPr>
              <a:t> </a:t>
            </a:r>
            <a:r>
              <a:rPr lang="en-US" sz="2400" b="1" dirty="0" err="1">
                <a:solidFill>
                  <a:schemeClr val="accent6">
                    <a:lumMod val="50000"/>
                  </a:schemeClr>
                </a:solidFill>
              </a:rPr>
              <a:t>chí</a:t>
            </a:r>
            <a:r>
              <a:rPr lang="en-US" sz="2400" b="1" dirty="0">
                <a:solidFill>
                  <a:schemeClr val="accent6">
                    <a:lumMod val="50000"/>
                  </a:schemeClr>
                </a:solidFill>
              </a:rPr>
              <a:t> </a:t>
            </a:r>
            <a:r>
              <a:rPr lang="en-US" sz="2400" b="1" dirty="0" err="1">
                <a:solidFill>
                  <a:schemeClr val="accent6">
                    <a:lumMod val="50000"/>
                  </a:schemeClr>
                </a:solidFill>
              </a:rPr>
              <a:t>thì</a:t>
            </a:r>
            <a:r>
              <a:rPr lang="en-US" sz="2400" b="1" dirty="0">
                <a:solidFill>
                  <a:schemeClr val="accent6">
                    <a:lumMod val="50000"/>
                  </a:schemeClr>
                </a:solidFill>
              </a:rPr>
              <a:t> </a:t>
            </a:r>
            <a:r>
              <a:rPr lang="en-US" sz="2400" b="1" dirty="0" err="1">
                <a:solidFill>
                  <a:schemeClr val="accent6">
                    <a:lumMod val="50000"/>
                  </a:schemeClr>
                </a:solidFill>
              </a:rPr>
              <a:t>nên</a:t>
            </a:r>
            <a:r>
              <a:rPr lang="en-US" sz="2400" b="1" dirty="0">
                <a:solidFill>
                  <a:schemeClr val="accent6">
                    <a:lumMod val="50000"/>
                  </a:schemeClr>
                </a:solidFill>
              </a:rPr>
              <a:t>”. </a:t>
            </a:r>
            <a:r>
              <a:rPr lang="en-US" sz="2400" b="1" dirty="0" err="1">
                <a:solidFill>
                  <a:schemeClr val="accent6">
                    <a:lumMod val="50000"/>
                  </a:schemeClr>
                </a:solidFill>
              </a:rPr>
              <a:t>Câu</a:t>
            </a:r>
            <a:r>
              <a:rPr lang="en-US" sz="2400" b="1" dirty="0">
                <a:solidFill>
                  <a:schemeClr val="accent6">
                    <a:lumMod val="50000"/>
                  </a:schemeClr>
                </a:solidFill>
              </a:rPr>
              <a:t> </a:t>
            </a:r>
            <a:r>
              <a:rPr lang="en-US" sz="2400" b="1" dirty="0" err="1">
                <a:solidFill>
                  <a:schemeClr val="accent6">
                    <a:lumMod val="50000"/>
                  </a:schemeClr>
                </a:solidFill>
              </a:rPr>
              <a:t>tục</a:t>
            </a:r>
            <a:r>
              <a:rPr lang="en-US" sz="2400" b="1" dirty="0">
                <a:solidFill>
                  <a:schemeClr val="accent6">
                    <a:lumMod val="50000"/>
                  </a:schemeClr>
                </a:solidFill>
              </a:rPr>
              <a:t> </a:t>
            </a:r>
            <a:r>
              <a:rPr lang="en-US" sz="2400" b="1" dirty="0" err="1">
                <a:solidFill>
                  <a:schemeClr val="accent6">
                    <a:lumMod val="50000"/>
                  </a:schemeClr>
                </a:solidFill>
              </a:rPr>
              <a:t>ngữ</a:t>
            </a:r>
            <a:r>
              <a:rPr lang="en-US" sz="2400" b="1" dirty="0">
                <a:solidFill>
                  <a:schemeClr val="accent6">
                    <a:lumMod val="50000"/>
                  </a:schemeClr>
                </a:solidFill>
              </a:rPr>
              <a:t> “</a:t>
            </a:r>
            <a:r>
              <a:rPr lang="en-US" sz="2400" b="1" dirty="0" err="1">
                <a:solidFill>
                  <a:schemeClr val="accent6">
                    <a:lumMod val="50000"/>
                  </a:schemeClr>
                </a:solidFill>
              </a:rPr>
              <a:t>có</a:t>
            </a:r>
            <a:r>
              <a:rPr lang="en-US" sz="2400" b="1" dirty="0">
                <a:solidFill>
                  <a:schemeClr val="accent6">
                    <a:lumMod val="50000"/>
                  </a:schemeClr>
                </a:solidFill>
              </a:rPr>
              <a:t> </a:t>
            </a:r>
            <a:r>
              <a:rPr lang="en-US" sz="2400" b="1" dirty="0" err="1">
                <a:solidFill>
                  <a:schemeClr val="accent6">
                    <a:lumMod val="50000"/>
                  </a:schemeClr>
                </a:solidFill>
              </a:rPr>
              <a:t>chí</a:t>
            </a:r>
            <a:r>
              <a:rPr lang="en-US" sz="2400" b="1" dirty="0">
                <a:solidFill>
                  <a:schemeClr val="accent6">
                    <a:lumMod val="50000"/>
                  </a:schemeClr>
                </a:solidFill>
              </a:rPr>
              <a:t> </a:t>
            </a:r>
            <a:r>
              <a:rPr lang="en-US" sz="2400" b="1" dirty="0" err="1">
                <a:solidFill>
                  <a:schemeClr val="accent6">
                    <a:lumMod val="50000"/>
                  </a:schemeClr>
                </a:solidFill>
              </a:rPr>
              <a:t>thì</a:t>
            </a:r>
            <a:r>
              <a:rPr lang="en-US" sz="2400" b="1" dirty="0">
                <a:solidFill>
                  <a:schemeClr val="accent6">
                    <a:lumMod val="50000"/>
                  </a:schemeClr>
                </a:solidFill>
              </a:rPr>
              <a:t> </a:t>
            </a:r>
            <a:r>
              <a:rPr lang="en-US" sz="2400" b="1" dirty="0" err="1">
                <a:solidFill>
                  <a:schemeClr val="accent6">
                    <a:lumMod val="50000"/>
                  </a:schemeClr>
                </a:solidFill>
              </a:rPr>
              <a:t>nên</a:t>
            </a:r>
            <a:r>
              <a:rPr lang="en-US" sz="2400" b="1" dirty="0">
                <a:solidFill>
                  <a:schemeClr val="accent6">
                    <a:lumMod val="50000"/>
                  </a:schemeClr>
                </a:solidFill>
              </a:rPr>
              <a:t>” </a:t>
            </a:r>
            <a:r>
              <a:rPr lang="en-US" sz="2400" b="1" dirty="0" err="1">
                <a:solidFill>
                  <a:schemeClr val="accent6">
                    <a:lumMod val="50000"/>
                  </a:schemeClr>
                </a:solidFill>
              </a:rPr>
              <a:t>nói</a:t>
            </a:r>
            <a:r>
              <a:rPr lang="en-US" sz="2400" b="1" dirty="0">
                <a:solidFill>
                  <a:schemeClr val="accent6">
                    <a:lumMod val="50000"/>
                  </a:schemeClr>
                </a:solidFill>
              </a:rPr>
              <a:t> </a:t>
            </a:r>
            <a:r>
              <a:rPr lang="en-US" sz="2400" b="1" dirty="0" err="1">
                <a:solidFill>
                  <a:schemeClr val="accent6">
                    <a:lumMod val="50000"/>
                  </a:schemeClr>
                </a:solidFill>
              </a:rPr>
              <a:t>đúng</a:t>
            </a:r>
            <a:r>
              <a:rPr lang="en-US" sz="2400" b="1" dirty="0">
                <a:solidFill>
                  <a:schemeClr val="accent6">
                    <a:lumMod val="50000"/>
                  </a:schemeClr>
                </a:solidFill>
              </a:rPr>
              <a:t> </a:t>
            </a:r>
            <a:r>
              <a:rPr lang="en-US" sz="2400" b="1" dirty="0" err="1">
                <a:solidFill>
                  <a:schemeClr val="accent6">
                    <a:lumMod val="50000"/>
                  </a:schemeClr>
                </a:solidFill>
              </a:rPr>
              <a:t>nhất</a:t>
            </a:r>
            <a:r>
              <a:rPr lang="en-US" sz="2400" b="1" dirty="0">
                <a:solidFill>
                  <a:schemeClr val="accent6">
                    <a:lumMod val="50000"/>
                  </a:schemeClr>
                </a:solidFill>
              </a:rPr>
              <a:t> ý </a:t>
            </a:r>
            <a:r>
              <a:rPr lang="en-US" sz="2400" b="1" dirty="0" err="1">
                <a:solidFill>
                  <a:schemeClr val="accent6">
                    <a:lumMod val="50000"/>
                  </a:schemeClr>
                </a:solidFill>
              </a:rPr>
              <a:t>nghĩa</a:t>
            </a:r>
            <a:r>
              <a:rPr lang="en-US" sz="2400" b="1" dirty="0">
                <a:solidFill>
                  <a:schemeClr val="accent6">
                    <a:lumMod val="50000"/>
                  </a:schemeClr>
                </a:solidFill>
              </a:rPr>
              <a:t> </a:t>
            </a:r>
            <a:r>
              <a:rPr lang="en-US" sz="2400" b="1" dirty="0" err="1">
                <a:solidFill>
                  <a:schemeClr val="accent6">
                    <a:lumMod val="50000"/>
                  </a:schemeClr>
                </a:solidFill>
              </a:rPr>
              <a:t>của</a:t>
            </a:r>
            <a:r>
              <a:rPr lang="en-US" sz="2400" b="1" dirty="0">
                <a:solidFill>
                  <a:schemeClr val="accent6">
                    <a:lumMod val="50000"/>
                  </a:schemeClr>
                </a:solidFill>
              </a:rPr>
              <a:t> </a:t>
            </a:r>
            <a:r>
              <a:rPr lang="en-US" sz="2400" b="1" dirty="0" err="1">
                <a:solidFill>
                  <a:schemeClr val="accent6">
                    <a:lumMod val="50000"/>
                  </a:schemeClr>
                </a:solidFill>
              </a:rPr>
              <a:t>truyện</a:t>
            </a:r>
            <a:r>
              <a:rPr lang="en-US" sz="2400" b="1" dirty="0">
                <a:solidFill>
                  <a:schemeClr val="accent6">
                    <a:lumMod val="50000"/>
                  </a:schemeClr>
                </a:solidFill>
              </a:rPr>
              <a:t>.</a:t>
            </a:r>
            <a:endParaRPr lang="en-US" sz="2400" b="1" dirty="0">
              <a:solidFill>
                <a:schemeClr val="accent6">
                  <a:lumMod val="50000"/>
                </a:schemeClr>
              </a:solidFill>
            </a:endParaRPr>
          </a:p>
        </p:txBody>
      </p:sp>
    </p:spTree>
    <p:extLst>
      <p:ext uri="{BB962C8B-B14F-4D97-AF65-F5344CB8AC3E}">
        <p14:creationId xmlns:p14="http://schemas.microsoft.com/office/powerpoint/2010/main" val="55952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441987" y="394138"/>
            <a:ext cx="5377649" cy="5896303"/>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 Box 19"/>
          <p:cNvSpPr txBox="1">
            <a:spLocks noChangeArrowheads="1"/>
          </p:cNvSpPr>
          <p:nvPr/>
        </p:nvSpPr>
        <p:spPr bwMode="auto">
          <a:xfrm>
            <a:off x="1098279" y="1168981"/>
            <a:ext cx="4379054" cy="1077218"/>
          </a:xfrm>
          <a:prstGeom prst="rect">
            <a:avLst/>
          </a:prstGeom>
          <a:noFill/>
          <a:ln w="9525" algn="ctr">
            <a:noFill/>
            <a:miter lim="800000"/>
            <a:headEnd/>
            <a:tailEnd/>
          </a:ln>
        </p:spPr>
        <p:txBody>
          <a:bodyPr wrap="square">
            <a:spAutoFit/>
          </a:bodyPr>
          <a:lstStyle/>
          <a:p>
            <a:pPr algn="ctr"/>
            <a:r>
              <a:rPr lang="en-US" sz="3200" b="1" dirty="0" err="1" smtClean="0">
                <a:solidFill>
                  <a:schemeClr val="accent6">
                    <a:lumMod val="50000"/>
                  </a:schemeClr>
                </a:solidFill>
              </a:rPr>
              <a:t>Câu</a:t>
            </a:r>
            <a:r>
              <a:rPr lang="en-US" sz="3200" b="1" dirty="0" smtClean="0">
                <a:solidFill>
                  <a:schemeClr val="accent6">
                    <a:lumMod val="50000"/>
                  </a:schemeClr>
                </a:solidFill>
              </a:rPr>
              <a:t> </a:t>
            </a:r>
            <a:r>
              <a:rPr lang="en-US" sz="3200" b="1" dirty="0" err="1" smtClean="0">
                <a:solidFill>
                  <a:schemeClr val="accent6">
                    <a:lumMod val="50000"/>
                  </a:schemeClr>
                </a:solidFill>
              </a:rPr>
              <a:t>chuyện</a:t>
            </a:r>
            <a:r>
              <a:rPr lang="en-US" sz="3200" b="1" dirty="0" smtClean="0">
                <a:solidFill>
                  <a:schemeClr val="accent6">
                    <a:lumMod val="50000"/>
                  </a:schemeClr>
                </a:solidFill>
              </a:rPr>
              <a:t> </a:t>
            </a:r>
            <a:r>
              <a:rPr lang="en-US" sz="3200" b="1" dirty="0" err="1" smtClean="0">
                <a:solidFill>
                  <a:schemeClr val="accent6">
                    <a:lumMod val="50000"/>
                  </a:schemeClr>
                </a:solidFill>
              </a:rPr>
              <a:t>trên</a:t>
            </a:r>
            <a:r>
              <a:rPr lang="en-US" sz="3200" b="1" dirty="0" smtClean="0">
                <a:solidFill>
                  <a:schemeClr val="accent6">
                    <a:lumMod val="50000"/>
                  </a:schemeClr>
                </a:solidFill>
              </a:rPr>
              <a:t> ca </a:t>
            </a:r>
            <a:r>
              <a:rPr lang="en-US" sz="3200" b="1" dirty="0" err="1" smtClean="0">
                <a:solidFill>
                  <a:schemeClr val="accent6">
                    <a:lumMod val="50000"/>
                  </a:schemeClr>
                </a:solidFill>
              </a:rPr>
              <a:t>ngợi</a:t>
            </a:r>
            <a:r>
              <a:rPr lang="en-US" sz="3200" b="1" dirty="0" smtClean="0">
                <a:solidFill>
                  <a:schemeClr val="accent6">
                    <a:lumMod val="50000"/>
                  </a:schemeClr>
                </a:solidFill>
              </a:rPr>
              <a:t> </a:t>
            </a:r>
            <a:r>
              <a:rPr lang="en-US" sz="3200" b="1" dirty="0" err="1" smtClean="0">
                <a:solidFill>
                  <a:schemeClr val="accent6">
                    <a:lumMod val="50000"/>
                  </a:schemeClr>
                </a:solidFill>
              </a:rPr>
              <a:t>điều</a:t>
            </a:r>
            <a:r>
              <a:rPr lang="en-US" sz="3200" b="1" dirty="0" smtClean="0">
                <a:solidFill>
                  <a:schemeClr val="accent6">
                    <a:lumMod val="50000"/>
                  </a:schemeClr>
                </a:solidFill>
              </a:rPr>
              <a:t> </a:t>
            </a:r>
            <a:r>
              <a:rPr lang="en-US" sz="3200" b="1" dirty="0" err="1" smtClean="0">
                <a:solidFill>
                  <a:schemeClr val="accent6">
                    <a:lumMod val="50000"/>
                  </a:schemeClr>
                </a:solidFill>
              </a:rPr>
              <a:t>gì</a:t>
            </a:r>
            <a:r>
              <a:rPr lang="en-US" sz="3200" b="1" dirty="0">
                <a:solidFill>
                  <a:schemeClr val="accent6">
                    <a:lumMod val="50000"/>
                  </a:schemeClr>
                </a:solidFill>
              </a:rPr>
              <a:t>?</a:t>
            </a:r>
            <a:endParaRPr lang="vi-VN" sz="3200" b="1" dirty="0">
              <a:solidFill>
                <a:schemeClr val="accent6">
                  <a:lumMod val="50000"/>
                </a:schemeClr>
              </a:solidFill>
            </a:endParaRPr>
          </a:p>
        </p:txBody>
      </p:sp>
      <p:sp>
        <p:nvSpPr>
          <p:cNvPr id="156" name="Text Box 19"/>
          <p:cNvSpPr txBox="1">
            <a:spLocks noChangeArrowheads="1"/>
          </p:cNvSpPr>
          <p:nvPr/>
        </p:nvSpPr>
        <p:spPr bwMode="auto">
          <a:xfrm>
            <a:off x="738111" y="2707580"/>
            <a:ext cx="4859028" cy="2554545"/>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en-US" altLang="en-US" sz="3200" b="1" dirty="0">
                <a:solidFill>
                  <a:srgbClr val="FF4D67"/>
                </a:solidFill>
              </a:rPr>
              <a:t> </a:t>
            </a:r>
            <a:r>
              <a:rPr lang="en-US" altLang="en-US" sz="3200" b="1" i="1" dirty="0">
                <a:solidFill>
                  <a:srgbClr val="FF4D67"/>
                </a:solidFill>
              </a:rPr>
              <a:t>Ca </a:t>
            </a:r>
            <a:r>
              <a:rPr lang="en-US" altLang="en-US" sz="3200" b="1" i="1" dirty="0" err="1">
                <a:solidFill>
                  <a:srgbClr val="FF4D67"/>
                </a:solidFill>
              </a:rPr>
              <a:t>ngợi</a:t>
            </a:r>
            <a:r>
              <a:rPr lang="en-US" altLang="en-US" sz="3200" b="1" i="1" dirty="0">
                <a:solidFill>
                  <a:srgbClr val="FF4D67"/>
                </a:solidFill>
              </a:rPr>
              <a:t> </a:t>
            </a:r>
            <a:r>
              <a:rPr lang="en-US" altLang="en-US" sz="3200" b="1" i="1" dirty="0" err="1">
                <a:solidFill>
                  <a:srgbClr val="FF4D67"/>
                </a:solidFill>
              </a:rPr>
              <a:t>Nguyễn</a:t>
            </a:r>
            <a:r>
              <a:rPr lang="en-US" altLang="en-US" sz="3200" b="1" i="1" dirty="0">
                <a:solidFill>
                  <a:srgbClr val="FF4D67"/>
                </a:solidFill>
              </a:rPr>
              <a:t> </a:t>
            </a:r>
            <a:r>
              <a:rPr lang="en-US" altLang="en-US" sz="3200" b="1" i="1" dirty="0" err="1">
                <a:solidFill>
                  <a:srgbClr val="FF4D67"/>
                </a:solidFill>
              </a:rPr>
              <a:t>Hiền</a:t>
            </a:r>
            <a:r>
              <a:rPr lang="en-US" altLang="en-US" sz="3200" b="1" i="1" dirty="0">
                <a:solidFill>
                  <a:srgbClr val="FF4D67"/>
                </a:solidFill>
              </a:rPr>
              <a:t> </a:t>
            </a:r>
            <a:r>
              <a:rPr lang="en-US" altLang="en-US" sz="3200" b="1" i="1" dirty="0" err="1">
                <a:solidFill>
                  <a:srgbClr val="FF4D67"/>
                </a:solidFill>
              </a:rPr>
              <a:t>thông</a:t>
            </a:r>
            <a:r>
              <a:rPr lang="en-US" altLang="en-US" sz="3200" b="1" i="1" dirty="0">
                <a:solidFill>
                  <a:srgbClr val="FF4D67"/>
                </a:solidFill>
              </a:rPr>
              <a:t> minh, </a:t>
            </a:r>
            <a:r>
              <a:rPr lang="en-US" altLang="en-US" sz="3200" b="1" i="1" dirty="0" err="1">
                <a:solidFill>
                  <a:srgbClr val="FF4D67"/>
                </a:solidFill>
              </a:rPr>
              <a:t>có</a:t>
            </a:r>
            <a:r>
              <a:rPr lang="en-US" altLang="en-US" sz="3200" b="1" i="1" dirty="0">
                <a:solidFill>
                  <a:srgbClr val="FF4D67"/>
                </a:solidFill>
              </a:rPr>
              <a:t> ý </a:t>
            </a:r>
            <a:r>
              <a:rPr lang="en-US" altLang="en-US" sz="3200" b="1" i="1" dirty="0" err="1">
                <a:solidFill>
                  <a:srgbClr val="FF4D67"/>
                </a:solidFill>
              </a:rPr>
              <a:t>chí</a:t>
            </a:r>
            <a:r>
              <a:rPr lang="en-US" altLang="en-US" sz="3200" b="1" i="1" dirty="0">
                <a:solidFill>
                  <a:srgbClr val="FF4D67"/>
                </a:solidFill>
              </a:rPr>
              <a:t> </a:t>
            </a:r>
            <a:r>
              <a:rPr lang="en-US" altLang="en-US" sz="3200" b="1" i="1" dirty="0" err="1">
                <a:solidFill>
                  <a:srgbClr val="FF4D67"/>
                </a:solidFill>
              </a:rPr>
              <a:t>vượt</a:t>
            </a:r>
            <a:r>
              <a:rPr lang="en-US" altLang="en-US" sz="3200" b="1" i="1" dirty="0">
                <a:solidFill>
                  <a:srgbClr val="FF4D67"/>
                </a:solidFill>
              </a:rPr>
              <a:t> </a:t>
            </a:r>
            <a:r>
              <a:rPr lang="en-US" altLang="en-US" sz="3200" b="1" i="1" dirty="0" err="1">
                <a:solidFill>
                  <a:srgbClr val="FF4D67"/>
                </a:solidFill>
              </a:rPr>
              <a:t>khó</a:t>
            </a:r>
            <a:r>
              <a:rPr lang="en-US" altLang="en-US" sz="3200" b="1" i="1" dirty="0">
                <a:solidFill>
                  <a:srgbClr val="FF4D67"/>
                </a:solidFill>
              </a:rPr>
              <a:t> </a:t>
            </a:r>
            <a:r>
              <a:rPr lang="en-US" altLang="en-US" sz="3200" b="1" i="1" dirty="0" err="1">
                <a:solidFill>
                  <a:srgbClr val="FF4D67"/>
                </a:solidFill>
              </a:rPr>
              <a:t>nên</a:t>
            </a:r>
            <a:r>
              <a:rPr lang="en-US" altLang="en-US" sz="3200" b="1" i="1" dirty="0">
                <a:solidFill>
                  <a:srgbClr val="FF4D67"/>
                </a:solidFill>
              </a:rPr>
              <a:t> </a:t>
            </a:r>
            <a:r>
              <a:rPr lang="en-US" altLang="en-US" sz="3200" b="1" i="1" dirty="0" err="1">
                <a:solidFill>
                  <a:srgbClr val="FF4D67"/>
                </a:solidFill>
              </a:rPr>
              <a:t>đã</a:t>
            </a:r>
            <a:r>
              <a:rPr lang="en-US" altLang="en-US" sz="3200" b="1" i="1" dirty="0">
                <a:solidFill>
                  <a:srgbClr val="FF4D67"/>
                </a:solidFill>
              </a:rPr>
              <a:t> </a:t>
            </a:r>
            <a:r>
              <a:rPr lang="en-US" altLang="en-US" sz="3200" b="1" i="1" dirty="0" err="1">
                <a:solidFill>
                  <a:srgbClr val="FF4D67"/>
                </a:solidFill>
              </a:rPr>
              <a:t>đỗ</a:t>
            </a:r>
            <a:r>
              <a:rPr lang="en-US" altLang="en-US" sz="3200" b="1" i="1" dirty="0">
                <a:solidFill>
                  <a:srgbClr val="FF4D67"/>
                </a:solidFill>
              </a:rPr>
              <a:t> </a:t>
            </a:r>
            <a:r>
              <a:rPr lang="en-US" altLang="en-US" sz="3200" b="1" i="1" dirty="0" err="1">
                <a:solidFill>
                  <a:srgbClr val="FF4D67"/>
                </a:solidFill>
              </a:rPr>
              <a:t>Trạng</a:t>
            </a:r>
            <a:r>
              <a:rPr lang="en-US" altLang="en-US" sz="3200" b="1" i="1" dirty="0">
                <a:solidFill>
                  <a:srgbClr val="FF4D67"/>
                </a:solidFill>
              </a:rPr>
              <a:t> </a:t>
            </a:r>
            <a:r>
              <a:rPr lang="en-US" altLang="en-US" sz="3200" b="1" i="1" dirty="0" err="1">
                <a:solidFill>
                  <a:srgbClr val="FF4D67"/>
                </a:solidFill>
              </a:rPr>
              <a:t>nguyên</a:t>
            </a:r>
            <a:r>
              <a:rPr lang="en-US" altLang="en-US" sz="3200" b="1" i="1" dirty="0">
                <a:solidFill>
                  <a:srgbClr val="FF4D67"/>
                </a:solidFill>
              </a:rPr>
              <a:t> </a:t>
            </a:r>
            <a:r>
              <a:rPr lang="en-US" altLang="en-US" sz="3200" b="1" i="1" dirty="0" err="1">
                <a:solidFill>
                  <a:srgbClr val="FF4D67"/>
                </a:solidFill>
              </a:rPr>
              <a:t>khi</a:t>
            </a:r>
            <a:r>
              <a:rPr lang="en-US" altLang="en-US" sz="3200" b="1" i="1" dirty="0">
                <a:solidFill>
                  <a:srgbClr val="FF4D67"/>
                </a:solidFill>
              </a:rPr>
              <a:t> </a:t>
            </a:r>
            <a:r>
              <a:rPr lang="en-US" altLang="en-US" sz="3200" b="1" i="1" dirty="0" err="1">
                <a:solidFill>
                  <a:srgbClr val="FF4D67"/>
                </a:solidFill>
              </a:rPr>
              <a:t>mới</a:t>
            </a:r>
            <a:r>
              <a:rPr lang="en-US" altLang="en-US" sz="3200" b="1" i="1" dirty="0">
                <a:solidFill>
                  <a:srgbClr val="FF4D67"/>
                </a:solidFill>
              </a:rPr>
              <a:t> 13 </a:t>
            </a:r>
            <a:r>
              <a:rPr lang="en-US" altLang="en-US" sz="3200" b="1" i="1" dirty="0" err="1">
                <a:solidFill>
                  <a:srgbClr val="FF4D67"/>
                </a:solidFill>
              </a:rPr>
              <a:t>tuổi</a:t>
            </a:r>
            <a:r>
              <a:rPr lang="en-US" altLang="en-US" sz="3200" b="1" i="1" dirty="0">
                <a:solidFill>
                  <a:srgbClr val="FF4D67"/>
                </a:solidFill>
              </a:rPr>
              <a:t>.</a:t>
            </a:r>
            <a:endParaRPr lang="vi-VN" sz="3200" b="1" dirty="0">
              <a:solidFill>
                <a:srgbClr val="FF4D67"/>
              </a:solidFill>
              <a:latin typeface="Arial" charset="0"/>
              <a:sym typeface="Wingdings 2" panose="05020102010507070707" pitchFamily="18" charset="2"/>
            </a:endParaRPr>
          </a:p>
        </p:txBody>
      </p:sp>
      <p:sp>
        <p:nvSpPr>
          <p:cNvPr id="2" name="Rectangle 1"/>
          <p:cNvSpPr/>
          <p:nvPr/>
        </p:nvSpPr>
        <p:spPr>
          <a:xfrm>
            <a:off x="6115760" y="1340017"/>
            <a:ext cx="5896762" cy="3922108"/>
          </a:xfrm>
          <a:prstGeom prst="rect">
            <a:avLst/>
          </a:prstGeom>
          <a:blipFill dpi="0" rotWithShape="1">
            <a:blip r:embed="rId3">
              <a:extLst>
                <a:ext uri="{28A0092B-C50C-407E-A947-70E740481C1C}">
                  <a14:useLocalDpi xmlns:a14="http://schemas.microsoft.com/office/drawing/2010/main" val="0"/>
                </a:ext>
              </a:extLst>
            </a:blip>
            <a:srcRect/>
            <a:stretch>
              <a:fillRect t="-45000" b="-30000"/>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8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5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3" grpId="0"/>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3743374" y="2399996"/>
            <a:ext cx="8342348"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ĐỌC DIỄN CẢM</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9280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546742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2804" y="1481128"/>
            <a:ext cx="11566688" cy="3724096"/>
          </a:xfrm>
          <a:prstGeom prst="rect">
            <a:avLst/>
          </a:prstGeom>
        </p:spPr>
        <p:txBody>
          <a:bodyPr wrap="square">
            <a:spAutoFit/>
          </a:bodyPr>
          <a:lstStyle/>
          <a:p>
            <a:pPr>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3200" b="1" dirty="0">
                <a:solidFill>
                  <a:schemeClr val="tx2"/>
                </a:solidFill>
              </a:rPr>
              <a:t> </a:t>
            </a:r>
            <a:r>
              <a:rPr lang="en-US" altLang="en-US" sz="2800" b="1" dirty="0" err="1">
                <a:solidFill>
                  <a:schemeClr val="tx2"/>
                </a:solidFill>
                <a:latin typeface="Times New Roman" panose="02020603050405020304" pitchFamily="18" charset="0"/>
                <a:cs typeface="Times New Roman" panose="02020603050405020304" pitchFamily="18" charset="0"/>
              </a:rPr>
              <a:t>Thầy</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phải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kinh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ngạc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vì</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chú</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học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đến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hiểu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ngay</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đến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đó</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và</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có</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trí</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nhớ</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lạ</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thường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Có</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hôm</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chú</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thuộc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hai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mươi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trang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sách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mà</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vẫn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có</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thì</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giờ</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chơi</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diều</a:t>
            </a:r>
            <a:r>
              <a:rPr lang="en-US" altLang="en-US" sz="2800" b="1" dirty="0">
                <a:solidFill>
                  <a:schemeClr val="tx2"/>
                </a:solidFill>
                <a:latin typeface="Times New Roman" panose="02020603050405020304" pitchFamily="18" charset="0"/>
                <a:cs typeface="Times New Roman" panose="02020603050405020304" pitchFamily="18" charset="0"/>
              </a:rPr>
              <a:t>. </a:t>
            </a:r>
            <a:br>
              <a:rPr lang="en-US" altLang="en-US" sz="2800" b="1" dirty="0">
                <a:solidFill>
                  <a:schemeClr val="tx2"/>
                </a:solidFill>
                <a:latin typeface="Times New Roman" panose="02020603050405020304" pitchFamily="18" charset="0"/>
                <a:cs typeface="Times New Roman" panose="02020603050405020304" pitchFamily="18" charset="0"/>
              </a:rPr>
            </a:b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Sau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vì</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nhà</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nghèo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quá</a:t>
            </a:r>
            <a:r>
              <a:rPr lang="en-US" altLang="en-US" sz="2800" b="1" dirty="0">
                <a:solidFill>
                  <a:schemeClr val="tx2"/>
                </a:solidFill>
                <a:latin typeface="Times New Roman" panose="02020603050405020304" pitchFamily="18" charset="0"/>
                <a:cs typeface="Times New Roman" panose="02020603050405020304" pitchFamily="18" charset="0"/>
              </a:rPr>
              <a:t> , </a:t>
            </a:r>
            <a:r>
              <a:rPr lang="en-US" altLang="en-US" sz="2800" b="1" dirty="0" err="1">
                <a:solidFill>
                  <a:schemeClr val="tx2"/>
                </a:solidFill>
                <a:latin typeface="Times New Roman" panose="02020603050405020304" pitchFamily="18" charset="0"/>
                <a:cs typeface="Times New Roman" panose="02020603050405020304" pitchFamily="18" charset="0"/>
              </a:rPr>
              <a:t>chú</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phải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bỏ</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học</a:t>
            </a:r>
            <a:r>
              <a:rPr lang="en-US" altLang="en-US" sz="2800" b="1" dirty="0">
                <a:solidFill>
                  <a:schemeClr val="tx2"/>
                </a:solidFill>
                <a:latin typeface="Times New Roman" panose="02020603050405020304" pitchFamily="18" charset="0"/>
                <a:cs typeface="Times New Roman" panose="02020603050405020304" pitchFamily="18" charset="0"/>
              </a:rPr>
              <a:t>. Ban </a:t>
            </a:r>
            <a:r>
              <a:rPr lang="en-US" altLang="en-US" sz="2800" b="1" dirty="0" err="1">
                <a:solidFill>
                  <a:schemeClr val="tx2"/>
                </a:solidFill>
                <a:latin typeface="Times New Roman" panose="02020603050405020304" pitchFamily="18" charset="0"/>
                <a:cs typeface="Times New Roman" panose="02020603050405020304" pitchFamily="18" charset="0"/>
              </a:rPr>
              <a:t>ngày</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chăn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dù</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mưa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gió</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thế</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nào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chú</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cũng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đứng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ngoài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lớp</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nghe</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giảng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nhờ</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Tối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đến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chú</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đợi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bạn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học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thuộc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bài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mới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mượn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vở</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về</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học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Đã</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học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thì</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cũng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phải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đèn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sách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ai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sách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chú</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là</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lưng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nền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cát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bút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là</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ngón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tay</a:t>
            </a:r>
            <a:r>
              <a:rPr lang="en-US" altLang="en-US" sz="2800" b="1" dirty="0">
                <a:solidFill>
                  <a:schemeClr val="tx2"/>
                </a:solidFill>
                <a:latin typeface="Times New Roman" panose="02020603050405020304" pitchFamily="18" charset="0"/>
                <a:cs typeface="Times New Roman" panose="02020603050405020304" pitchFamily="18" charset="0"/>
              </a:rPr>
              <a:t> hay </a:t>
            </a:r>
            <a:r>
              <a:rPr lang="en-US" altLang="en-US" sz="2800" b="1" dirty="0" err="1">
                <a:solidFill>
                  <a:schemeClr val="tx2"/>
                </a:solidFill>
                <a:latin typeface="Times New Roman" panose="02020603050405020304" pitchFamily="18" charset="0"/>
                <a:cs typeface="Times New Roman" panose="02020603050405020304" pitchFamily="18" charset="0"/>
              </a:rPr>
              <a:t>mảnh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gạch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vỡ</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còn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đèn</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là</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vỏ</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trứng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thả</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đom</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đóm</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vào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trong</a:t>
            </a:r>
            <a:r>
              <a:rPr lang="en-US" altLang="en-US" sz="2800" b="1" dirty="0">
                <a:solidFill>
                  <a:schemeClr val="tx2"/>
                </a:solidFill>
                <a:latin typeface="Times New Roman" panose="02020603050405020304" pitchFamily="18" charset="0"/>
                <a:cs typeface="Times New Roman" panose="02020603050405020304" pitchFamily="18" charset="0"/>
              </a:rPr>
              <a:t>.</a:t>
            </a:r>
            <a:r>
              <a:rPr lang="en-US" altLang="en-US" sz="3600" b="1" dirty="0">
                <a:solidFill>
                  <a:schemeClr val="tx2"/>
                </a:solidFill>
                <a:latin typeface="Times New Roman" panose="02020603050405020304" pitchFamily="18" charset="0"/>
                <a:cs typeface="Times New Roman" panose="02020603050405020304" pitchFamily="18" charset="0"/>
              </a:rPr>
              <a:t> </a:t>
            </a:r>
            <a:endParaRPr lang="en-US" alt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文本框 345">
            <a:extLst>
              <a:ext uri="{FF2B5EF4-FFF2-40B4-BE49-F238E27FC236}">
                <a16:creationId xmlns:a16="http://schemas.microsoft.com/office/drawing/2014/main" id="{8332BDAA-3D8A-4AF1-9D63-0FFBFE747417}"/>
              </a:ext>
            </a:extLst>
          </p:cNvPr>
          <p:cNvSpPr txBox="1"/>
          <p:nvPr/>
        </p:nvSpPr>
        <p:spPr>
          <a:xfrm>
            <a:off x="3383856" y="0"/>
            <a:ext cx="5743880"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ÔNG TRẠNG THẢ DIỀU</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7" name="Line 8"/>
          <p:cNvSpPr>
            <a:spLocks noChangeShapeType="1"/>
          </p:cNvSpPr>
          <p:nvPr/>
        </p:nvSpPr>
        <p:spPr bwMode="auto">
          <a:xfrm>
            <a:off x="2971800" y="2004849"/>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8"/>
          <p:cNvSpPr>
            <a:spLocks noChangeShapeType="1"/>
          </p:cNvSpPr>
          <p:nvPr/>
        </p:nvSpPr>
        <p:spPr bwMode="auto">
          <a:xfrm>
            <a:off x="5636172" y="2414752"/>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p:cNvSpPr>
            <a:spLocks noChangeShapeType="1"/>
          </p:cNvSpPr>
          <p:nvPr/>
        </p:nvSpPr>
        <p:spPr bwMode="auto">
          <a:xfrm>
            <a:off x="1001110" y="2462049"/>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a:off x="9960231" y="4608763"/>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8"/>
          <p:cNvSpPr>
            <a:spLocks noChangeShapeType="1"/>
          </p:cNvSpPr>
          <p:nvPr/>
        </p:nvSpPr>
        <p:spPr bwMode="auto">
          <a:xfrm>
            <a:off x="5012470" y="5118464"/>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5"/>
          <p:cNvSpPr>
            <a:spLocks noChangeShapeType="1"/>
          </p:cNvSpPr>
          <p:nvPr/>
        </p:nvSpPr>
        <p:spPr bwMode="auto">
          <a:xfrm flipH="1">
            <a:off x="3336558" y="4196231"/>
            <a:ext cx="152400" cy="38100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5702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id="{7D69C8A5-A0C3-44FA-92EC-988FD4634602}"/>
              </a:ext>
            </a:extLst>
          </p:cNvPr>
          <p:cNvGrpSpPr/>
          <p:nvPr/>
        </p:nvGrpSpPr>
        <p:grpSpPr>
          <a:xfrm>
            <a:off x="466892" y="-1008993"/>
            <a:ext cx="8300035" cy="8198069"/>
            <a:chOff x="1743075" y="1765300"/>
            <a:chExt cx="3660776" cy="2832100"/>
          </a:xfrm>
        </p:grpSpPr>
        <p:sp>
          <p:nvSpPr>
            <p:cNvPr id="72" name="任意多边形: 形状 71">
              <a:extLst>
                <a:ext uri="{FF2B5EF4-FFF2-40B4-BE49-F238E27FC236}">
                  <a16:creationId xmlns:a16="http://schemas.microsoft.com/office/drawing/2014/main"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pitchFamily="2" charset="-122"/>
                <a:ea typeface="字魂36号-正文宋楷" panose="02000000000000000000" pitchFamily="2" charset="-122"/>
              </a:endParaRPr>
            </a:p>
          </p:txBody>
        </p:sp>
        <p:grpSp>
          <p:nvGrpSpPr>
            <p:cNvPr id="73" name="组合 72">
              <a:extLst>
                <a:ext uri="{FF2B5EF4-FFF2-40B4-BE49-F238E27FC236}">
                  <a16:creationId xmlns:a16="http://schemas.microsoft.com/office/drawing/2014/main"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6">
                <a:extLst>
                  <a:ext uri="{FF2B5EF4-FFF2-40B4-BE49-F238E27FC236}">
                    <a16:creationId xmlns:a16="http://schemas.microsoft.com/office/drawing/2014/main"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 name="Rectangle 1"/>
          <p:cNvSpPr/>
          <p:nvPr/>
        </p:nvSpPr>
        <p:spPr>
          <a:xfrm>
            <a:off x="1568909" y="998103"/>
            <a:ext cx="6096000" cy="4721292"/>
          </a:xfrm>
          <a:prstGeom prst="rect">
            <a:avLst/>
          </a:prstGeom>
        </p:spPr>
        <p:txBody>
          <a:bodyPr>
            <a:spAutoFit/>
          </a:bodyPr>
          <a:lstStyle/>
          <a:p>
            <a:pPr>
              <a:spcBef>
                <a:spcPct val="20000"/>
              </a:spcBef>
              <a:buFontTx/>
              <a:buChar char="•"/>
            </a:pPr>
            <a:r>
              <a:rPr lang="en-US" altLang="en-US" sz="3200" b="1" dirty="0" err="1">
                <a:solidFill>
                  <a:srgbClr val="52668B"/>
                </a:solidFill>
                <a:latin typeface="Times New Roman" panose="02020603050405020304" pitchFamily="18" charset="0"/>
                <a:cs typeface="Times New Roman" panose="02020603050405020304" pitchFamily="18" charset="0"/>
              </a:rPr>
              <a:t>Làm</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việc</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gì</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cũng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phải</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chăm</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chỉ</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chịu</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khó</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mới</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thành</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công</a:t>
            </a:r>
            <a:r>
              <a:rPr lang="en-US" altLang="en-US" sz="3200" b="1" dirty="0">
                <a:solidFill>
                  <a:srgbClr val="52668B"/>
                </a:solidFill>
                <a:latin typeface="Times New Roman" panose="02020603050405020304" pitchFamily="18" charset="0"/>
                <a:cs typeface="Times New Roman" panose="02020603050405020304" pitchFamily="18" charset="0"/>
              </a:rPr>
              <a:t>.</a:t>
            </a:r>
          </a:p>
          <a:p>
            <a:pPr>
              <a:spcBef>
                <a:spcPct val="20000"/>
              </a:spcBef>
              <a:buFontTx/>
              <a:buChar char="•"/>
            </a:pPr>
            <a:r>
              <a:rPr lang="en-US" altLang="en-US" sz="3200" b="1" dirty="0" err="1">
                <a:solidFill>
                  <a:srgbClr val="52668B"/>
                </a:solidFill>
                <a:latin typeface="Times New Roman" panose="02020603050405020304" pitchFamily="18" charset="0"/>
                <a:cs typeface="Times New Roman" panose="02020603050405020304" pitchFamily="18" charset="0"/>
              </a:rPr>
              <a:t>Nguyễn</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Hiền</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rất</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có</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chí</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Ông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không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được</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đi</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học</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thiếu</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cả</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bút</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giấy</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nhưng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nhờ</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quyết</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tâm</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vượt</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khó</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đã</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trở</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thành</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Trạng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nguyên</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trẻ</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nhất</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nước</a:t>
            </a:r>
            <a:r>
              <a:rPr lang="en-US" altLang="en-US" sz="3200" b="1" dirty="0">
                <a:solidFill>
                  <a:srgbClr val="52668B"/>
                </a:solidFill>
                <a:latin typeface="Times New Roman" panose="02020603050405020304" pitchFamily="18" charset="0"/>
                <a:cs typeface="Times New Roman" panose="02020603050405020304" pitchFamily="18" charset="0"/>
              </a:rPr>
              <a:t> ta.</a:t>
            </a:r>
          </a:p>
          <a:p>
            <a:pPr>
              <a:spcBef>
                <a:spcPct val="20000"/>
              </a:spcBef>
              <a:buFontTx/>
              <a:buChar char="•"/>
            </a:pPr>
            <a:r>
              <a:rPr lang="en-US" altLang="en-US" sz="3200" b="1" dirty="0" err="1">
                <a:solidFill>
                  <a:srgbClr val="52668B"/>
                </a:solidFill>
                <a:latin typeface="Times New Roman" panose="02020603050405020304" pitchFamily="18" charset="0"/>
                <a:cs typeface="Times New Roman" panose="02020603050405020304" pitchFamily="18" charset="0"/>
              </a:rPr>
              <a:t>Nguyễn</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Hiền</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là</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tấm</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gương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sáng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cho</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chúng</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em</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noi</a:t>
            </a:r>
            <a:r>
              <a:rPr lang="en-US" altLang="en-US" sz="3200" b="1" dirty="0">
                <a:solidFill>
                  <a:srgbClr val="52668B"/>
                </a:solidFill>
                <a:latin typeface="Times New Roman" panose="02020603050405020304" pitchFamily="18" charset="0"/>
                <a:cs typeface="Times New Roman" panose="02020603050405020304" pitchFamily="18" charset="0"/>
              </a:rPr>
              <a:t> </a:t>
            </a:r>
            <a:r>
              <a:rPr lang="en-US" altLang="en-US" sz="3200" b="1" dirty="0" err="1">
                <a:solidFill>
                  <a:srgbClr val="52668B"/>
                </a:solidFill>
                <a:latin typeface="Times New Roman" panose="02020603050405020304" pitchFamily="18" charset="0"/>
                <a:cs typeface="Times New Roman" panose="02020603050405020304" pitchFamily="18" charset="0"/>
              </a:rPr>
              <a:t>theo</a:t>
            </a:r>
            <a:r>
              <a:rPr lang="en-US" altLang="en-US" sz="3200" b="1" dirty="0">
                <a:solidFill>
                  <a:srgbClr val="52668B"/>
                </a:solidFill>
                <a:latin typeface="Times New Roman" panose="02020603050405020304" pitchFamily="18" charset="0"/>
                <a:cs typeface="Times New Roman" panose="02020603050405020304" pitchFamily="18" charset="0"/>
              </a:rPr>
              <a:t>… </a:t>
            </a:r>
            <a:endParaRPr lang="en-US" altLang="en-US" sz="3200" b="1" dirty="0">
              <a:solidFill>
                <a:srgbClr val="52668B"/>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40" y="1329179"/>
            <a:ext cx="5192484" cy="5528821"/>
          </a:xfrm>
          <a:prstGeom prst="rect">
            <a:avLst/>
          </a:prstGeom>
        </p:spPr>
      </p:pic>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4068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5608320" y="381000"/>
            <a:ext cx="6141720" cy="1200329"/>
          </a:xfrm>
          <a:prstGeom prst="rect">
            <a:avLst/>
          </a:prstGeom>
          <a:no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3600" b="1" i="1" dirty="0" err="1"/>
              <a:t>Tranh</a:t>
            </a:r>
            <a:r>
              <a:rPr lang="en-US" altLang="en-US" sz="3600" b="1" i="1" dirty="0"/>
              <a:t> minh </a:t>
            </a:r>
            <a:r>
              <a:rPr lang="en-US" altLang="en-US" sz="3600" b="1" i="1" dirty="0" err="1"/>
              <a:t>hoạ</a:t>
            </a:r>
            <a:r>
              <a:rPr lang="en-US" altLang="en-US" sz="3600" b="1" i="1" dirty="0"/>
              <a:t> </a:t>
            </a:r>
            <a:r>
              <a:rPr lang="en-US" altLang="en-US" sz="3600" b="1" i="1" dirty="0" err="1"/>
              <a:t>chủ</a:t>
            </a:r>
            <a:r>
              <a:rPr lang="en-US" altLang="en-US" sz="3600" b="1" i="1" dirty="0"/>
              <a:t> </a:t>
            </a:r>
            <a:r>
              <a:rPr lang="en-US" altLang="en-US" sz="3600" b="1" i="1" dirty="0" err="1"/>
              <a:t>điểm</a:t>
            </a:r>
            <a:r>
              <a:rPr lang="en-US" altLang="en-US" sz="3600" b="1" i="1" dirty="0"/>
              <a:t> </a:t>
            </a:r>
            <a:r>
              <a:rPr lang="en-US" altLang="en-US" sz="3600" b="1" i="1" dirty="0" err="1"/>
              <a:t>vẽ</a:t>
            </a:r>
            <a:r>
              <a:rPr lang="en-US" altLang="en-US" sz="3600" b="1" i="1" dirty="0"/>
              <a:t> </a:t>
            </a:r>
            <a:r>
              <a:rPr lang="en-US" altLang="en-US" sz="3600" b="1" i="1" dirty="0" err="1"/>
              <a:t>những</a:t>
            </a:r>
            <a:r>
              <a:rPr lang="en-US" altLang="en-US" sz="3600" b="1" i="1" dirty="0"/>
              <a:t> </a:t>
            </a:r>
            <a:r>
              <a:rPr lang="en-US" altLang="en-US" sz="3600" b="1" i="1" dirty="0" err="1"/>
              <a:t>gì</a:t>
            </a:r>
            <a:r>
              <a:rPr lang="en-US" altLang="en-US" sz="3600" b="1" i="1" dirty="0"/>
              <a:t>?</a:t>
            </a:r>
          </a:p>
        </p:txBody>
      </p:sp>
      <p:sp>
        <p:nvSpPr>
          <p:cNvPr id="4" name="Rectangle 4"/>
          <p:cNvSpPr>
            <a:spLocks noChangeArrowheads="1"/>
          </p:cNvSpPr>
          <p:nvPr/>
        </p:nvSpPr>
        <p:spPr bwMode="auto">
          <a:xfrm>
            <a:off x="6019800" y="1757773"/>
            <a:ext cx="6477000"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pPr>
            <a:r>
              <a:rPr lang="en-US" altLang="en-US" sz="3200" dirty="0" err="1">
                <a:solidFill>
                  <a:srgbClr val="FF0066"/>
                </a:solidFill>
              </a:rPr>
              <a:t>Tranh</a:t>
            </a:r>
            <a:r>
              <a:rPr lang="en-US" altLang="en-US" sz="3200" dirty="0">
                <a:solidFill>
                  <a:srgbClr val="FF0066"/>
                </a:solidFill>
              </a:rPr>
              <a:t> minh </a:t>
            </a:r>
            <a:r>
              <a:rPr lang="en-US" altLang="en-US" sz="3200" dirty="0" err="1">
                <a:solidFill>
                  <a:srgbClr val="FF0066"/>
                </a:solidFill>
              </a:rPr>
              <a:t>hoạ</a:t>
            </a:r>
            <a:r>
              <a:rPr lang="en-US" altLang="en-US" sz="3200" dirty="0">
                <a:solidFill>
                  <a:srgbClr val="FF0066"/>
                </a:solidFill>
              </a:rPr>
              <a:t> </a:t>
            </a:r>
            <a:r>
              <a:rPr lang="en-US" altLang="en-US" sz="3200" dirty="0" err="1">
                <a:solidFill>
                  <a:srgbClr val="FF0066"/>
                </a:solidFill>
              </a:rPr>
              <a:t>chủ</a:t>
            </a:r>
            <a:r>
              <a:rPr lang="en-US" altLang="en-US" sz="3200" dirty="0">
                <a:solidFill>
                  <a:srgbClr val="FF0066"/>
                </a:solidFill>
              </a:rPr>
              <a:t> </a:t>
            </a:r>
            <a:r>
              <a:rPr lang="en-US" altLang="en-US" sz="3200" dirty="0" err="1">
                <a:solidFill>
                  <a:srgbClr val="FF0066"/>
                </a:solidFill>
              </a:rPr>
              <a:t>điểm</a:t>
            </a:r>
            <a:r>
              <a:rPr lang="en-US" altLang="en-US" sz="3200" dirty="0">
                <a:solidFill>
                  <a:srgbClr val="FF0066"/>
                </a:solidFill>
              </a:rPr>
              <a:t> </a:t>
            </a:r>
            <a:r>
              <a:rPr lang="en-US" altLang="en-US" sz="3200" dirty="0" err="1">
                <a:solidFill>
                  <a:srgbClr val="FF0066"/>
                </a:solidFill>
              </a:rPr>
              <a:t>vẽ</a:t>
            </a:r>
            <a:r>
              <a:rPr lang="en-US" altLang="en-US" sz="3200" dirty="0">
                <a:solidFill>
                  <a:srgbClr val="FF0066"/>
                </a:solidFill>
              </a:rPr>
              <a:t>:</a:t>
            </a:r>
          </a:p>
          <a:p>
            <a:pPr eaLnBrk="1" hangingPunct="1">
              <a:spcBef>
                <a:spcPct val="20000"/>
              </a:spcBef>
              <a:buFont typeface="Wingdings" panose="05000000000000000000" pitchFamily="2" charset="2"/>
              <a:buChar char="v"/>
            </a:pPr>
            <a:r>
              <a:rPr lang="en-US" altLang="en-US" sz="3200" dirty="0" err="1"/>
              <a:t>Một</a:t>
            </a:r>
            <a:r>
              <a:rPr lang="en-US" altLang="en-US" sz="3200" dirty="0"/>
              <a:t> </a:t>
            </a:r>
            <a:r>
              <a:rPr lang="en-US" altLang="en-US" sz="3200" dirty="0" err="1"/>
              <a:t>chú</a:t>
            </a:r>
            <a:r>
              <a:rPr lang="en-US" altLang="en-US" sz="3200" dirty="0"/>
              <a:t> </a:t>
            </a:r>
            <a:r>
              <a:rPr lang="en-US" altLang="en-US" sz="3200" dirty="0" err="1"/>
              <a:t>bé</a:t>
            </a:r>
            <a:r>
              <a:rPr lang="en-US" altLang="en-US" sz="3200" dirty="0"/>
              <a:t> </a:t>
            </a:r>
            <a:r>
              <a:rPr lang="en-US" altLang="en-US" sz="3200" dirty="0" err="1"/>
              <a:t>chăn</a:t>
            </a:r>
            <a:r>
              <a:rPr lang="en-US" altLang="en-US" sz="3200" dirty="0"/>
              <a:t> </a:t>
            </a:r>
            <a:r>
              <a:rPr lang="en-US" altLang="en-US" sz="3200" dirty="0" err="1"/>
              <a:t>trâu</a:t>
            </a:r>
            <a:r>
              <a:rPr lang="en-US" altLang="en-US" sz="3200" dirty="0"/>
              <a:t> </a:t>
            </a:r>
            <a:r>
              <a:rPr lang="en-US" altLang="en-US" sz="3200" dirty="0" err="1"/>
              <a:t>đứng</a:t>
            </a:r>
            <a:r>
              <a:rPr lang="en-US" altLang="en-US" sz="3200" dirty="0"/>
              <a:t> </a:t>
            </a:r>
            <a:r>
              <a:rPr lang="en-US" altLang="en-US" sz="3200" dirty="0" err="1"/>
              <a:t>ngoài</a:t>
            </a:r>
            <a:r>
              <a:rPr lang="en-US" altLang="en-US" sz="3200" dirty="0"/>
              <a:t> </a:t>
            </a:r>
            <a:r>
              <a:rPr lang="en-US" altLang="en-US" sz="3200" dirty="0" err="1"/>
              <a:t>lớp</a:t>
            </a:r>
            <a:r>
              <a:rPr lang="en-US" altLang="en-US" sz="3200" dirty="0"/>
              <a:t> </a:t>
            </a:r>
            <a:r>
              <a:rPr lang="en-US" altLang="en-US" sz="3200" dirty="0" err="1"/>
              <a:t>nghe</a:t>
            </a:r>
            <a:r>
              <a:rPr lang="en-US" altLang="en-US" sz="3200" dirty="0"/>
              <a:t> </a:t>
            </a:r>
            <a:r>
              <a:rPr lang="en-US" altLang="en-US" sz="3200" dirty="0" err="1"/>
              <a:t>thầy</a:t>
            </a:r>
            <a:r>
              <a:rPr lang="en-US" altLang="en-US" sz="3200" dirty="0"/>
              <a:t> </a:t>
            </a:r>
            <a:r>
              <a:rPr lang="en-US" altLang="en-US" sz="3200" dirty="0" err="1"/>
              <a:t>giảng</a:t>
            </a:r>
            <a:r>
              <a:rPr lang="en-US" altLang="en-US" sz="3200" dirty="0"/>
              <a:t> </a:t>
            </a:r>
            <a:r>
              <a:rPr lang="en-US" altLang="en-US" sz="3200" dirty="0" err="1"/>
              <a:t>bài</a:t>
            </a:r>
            <a:r>
              <a:rPr lang="en-US" altLang="en-US" sz="3200" dirty="0"/>
              <a:t>.</a:t>
            </a:r>
          </a:p>
          <a:p>
            <a:pPr eaLnBrk="1" hangingPunct="1">
              <a:spcBef>
                <a:spcPct val="20000"/>
              </a:spcBef>
              <a:buFont typeface="Wingdings" panose="05000000000000000000" pitchFamily="2" charset="2"/>
              <a:buChar char="v"/>
            </a:pPr>
            <a:r>
              <a:rPr lang="en-US" altLang="en-US" sz="3200" dirty="0" err="1"/>
              <a:t>Những</a:t>
            </a:r>
            <a:r>
              <a:rPr lang="en-US" altLang="en-US" sz="3200" dirty="0"/>
              <a:t> </a:t>
            </a:r>
            <a:r>
              <a:rPr lang="en-US" altLang="en-US" sz="3200" dirty="0" err="1"/>
              <a:t>em</a:t>
            </a:r>
            <a:r>
              <a:rPr lang="en-US" altLang="en-US" sz="3200" dirty="0"/>
              <a:t> </a:t>
            </a:r>
            <a:r>
              <a:rPr lang="en-US" altLang="en-US" sz="3200" dirty="0" err="1"/>
              <a:t>bé</a:t>
            </a:r>
            <a:r>
              <a:rPr lang="en-US" altLang="en-US" sz="3200" dirty="0"/>
              <a:t> </a:t>
            </a:r>
            <a:r>
              <a:rPr lang="en-US" altLang="en-US" sz="3200" dirty="0" err="1"/>
              <a:t>đội</a:t>
            </a:r>
            <a:r>
              <a:rPr lang="en-US" altLang="en-US" sz="3200" dirty="0"/>
              <a:t> </a:t>
            </a:r>
            <a:r>
              <a:rPr lang="en-US" altLang="en-US" sz="3200" dirty="0" err="1"/>
              <a:t>mưa</a:t>
            </a:r>
            <a:r>
              <a:rPr lang="en-US" altLang="en-US" sz="3200" dirty="0"/>
              <a:t> </a:t>
            </a:r>
            <a:r>
              <a:rPr lang="en-US" altLang="en-US" sz="3200" dirty="0" err="1"/>
              <a:t>gió</a:t>
            </a:r>
            <a:r>
              <a:rPr lang="en-US" altLang="en-US" sz="3200" dirty="0"/>
              <a:t> </a:t>
            </a:r>
            <a:r>
              <a:rPr lang="en-US" altLang="en-US" sz="3200" dirty="0" err="1"/>
              <a:t>đi</a:t>
            </a:r>
            <a:r>
              <a:rPr lang="en-US" altLang="en-US" sz="3200" dirty="0"/>
              <a:t> </a:t>
            </a:r>
            <a:r>
              <a:rPr lang="en-US" altLang="en-US" sz="3200" dirty="0" err="1"/>
              <a:t>học</a:t>
            </a:r>
            <a:r>
              <a:rPr lang="en-US" altLang="en-US" sz="3200" dirty="0"/>
              <a:t>.</a:t>
            </a:r>
          </a:p>
          <a:p>
            <a:pPr eaLnBrk="1" hangingPunct="1">
              <a:spcBef>
                <a:spcPct val="20000"/>
              </a:spcBef>
              <a:buFont typeface="Wingdings" panose="05000000000000000000" pitchFamily="2" charset="2"/>
              <a:buChar char="v"/>
            </a:pPr>
            <a:r>
              <a:rPr lang="en-US" altLang="en-US" sz="3200" dirty="0" err="1"/>
              <a:t>Những</a:t>
            </a:r>
            <a:r>
              <a:rPr lang="en-US" altLang="en-US" sz="3200" dirty="0"/>
              <a:t> </a:t>
            </a:r>
            <a:r>
              <a:rPr lang="en-US" altLang="en-US" sz="3200" dirty="0" err="1"/>
              <a:t>em</a:t>
            </a:r>
            <a:r>
              <a:rPr lang="en-US" altLang="en-US" sz="3200" dirty="0"/>
              <a:t> </a:t>
            </a:r>
            <a:r>
              <a:rPr lang="en-US" altLang="en-US" sz="3200" dirty="0" err="1"/>
              <a:t>bé</a:t>
            </a:r>
            <a:r>
              <a:rPr lang="en-US" altLang="en-US" sz="3200" dirty="0"/>
              <a:t> </a:t>
            </a:r>
            <a:r>
              <a:rPr lang="en-US" altLang="en-US" sz="3200" dirty="0" err="1"/>
              <a:t>chăm</a:t>
            </a:r>
            <a:r>
              <a:rPr lang="en-US" altLang="en-US" sz="3200" dirty="0"/>
              <a:t> </a:t>
            </a:r>
            <a:r>
              <a:rPr lang="en-US" altLang="en-US" sz="3200" dirty="0" err="1"/>
              <a:t>chỉ</a:t>
            </a:r>
            <a:r>
              <a:rPr lang="en-US" altLang="en-US" sz="3200" dirty="0"/>
              <a:t>, </a:t>
            </a:r>
            <a:r>
              <a:rPr lang="en-US" altLang="en-US" sz="3200" dirty="0" err="1"/>
              <a:t>miệt</a:t>
            </a:r>
            <a:r>
              <a:rPr lang="en-US" altLang="en-US" sz="3200" dirty="0"/>
              <a:t> </a:t>
            </a:r>
            <a:r>
              <a:rPr lang="en-US" altLang="en-US" sz="3200" dirty="0" err="1"/>
              <a:t>mài</a:t>
            </a:r>
            <a:r>
              <a:rPr lang="en-US" altLang="en-US" sz="3200" dirty="0"/>
              <a:t> </a:t>
            </a:r>
            <a:r>
              <a:rPr lang="en-US" altLang="en-US" sz="3200" dirty="0" err="1"/>
              <a:t>học</a:t>
            </a:r>
            <a:r>
              <a:rPr lang="en-US" altLang="en-US" sz="3200" dirty="0"/>
              <a:t> </a:t>
            </a:r>
            <a:r>
              <a:rPr lang="en-US" altLang="en-US" sz="3200" dirty="0" err="1"/>
              <a:t>tập</a:t>
            </a:r>
            <a:r>
              <a:rPr lang="en-US" altLang="en-US" sz="3200" dirty="0"/>
              <a:t>, </a:t>
            </a:r>
            <a:r>
              <a:rPr lang="en-US" altLang="en-US" sz="3200" dirty="0" err="1"/>
              <a:t>nghiên</a:t>
            </a:r>
            <a:r>
              <a:rPr lang="en-US" altLang="en-US" sz="3200" dirty="0"/>
              <a:t> </a:t>
            </a:r>
            <a:r>
              <a:rPr lang="en-US" altLang="en-US" sz="3200" dirty="0" err="1"/>
              <a:t>cứu</a:t>
            </a:r>
            <a:r>
              <a:rPr lang="en-US" altLang="en-US" sz="3200" dirty="0"/>
              <a:t>.</a:t>
            </a:r>
          </a:p>
        </p:txBody>
      </p:sp>
      <p:sp>
        <p:nvSpPr>
          <p:cNvPr id="5" name="Rectangle 5"/>
          <p:cNvSpPr>
            <a:spLocks noChangeArrowheads="1"/>
          </p:cNvSpPr>
          <p:nvPr/>
        </p:nvSpPr>
        <p:spPr bwMode="auto">
          <a:xfrm>
            <a:off x="6019800" y="1815239"/>
            <a:ext cx="531876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3" panose="05040102010807070707" pitchFamily="18" charset="2"/>
              <a:buChar char="e"/>
            </a:pPr>
            <a:r>
              <a:rPr lang="en-US" altLang="en-US" sz="2800" b="1" dirty="0" err="1"/>
              <a:t>Tên</a:t>
            </a:r>
            <a:r>
              <a:rPr lang="en-US" altLang="en-US" sz="2800" b="1" dirty="0"/>
              <a:t> </a:t>
            </a:r>
            <a:r>
              <a:rPr lang="en-US" altLang="en-US" sz="2800" b="1" dirty="0" err="1"/>
              <a:t>chủ</a:t>
            </a:r>
            <a:r>
              <a:rPr lang="en-US" altLang="en-US" sz="2800" b="1" dirty="0"/>
              <a:t> </a:t>
            </a:r>
            <a:r>
              <a:rPr lang="en-US" altLang="en-US" sz="2800" b="1" dirty="0" err="1"/>
              <a:t>điểm</a:t>
            </a:r>
            <a:r>
              <a:rPr lang="en-US" altLang="en-US" sz="2800" b="1" dirty="0"/>
              <a:t> </a:t>
            </a:r>
            <a:r>
              <a:rPr lang="en-US" altLang="en-US" sz="2800" b="1" dirty="0" err="1"/>
              <a:t>nói</a:t>
            </a:r>
            <a:r>
              <a:rPr lang="en-US" altLang="en-US" sz="2800" b="1" dirty="0"/>
              <a:t> </a:t>
            </a:r>
            <a:r>
              <a:rPr lang="en-US" altLang="en-US" sz="2800" b="1" dirty="0" err="1"/>
              <a:t>lên</a:t>
            </a:r>
            <a:r>
              <a:rPr lang="en-US" altLang="en-US" sz="2800" b="1" dirty="0"/>
              <a:t> </a:t>
            </a:r>
            <a:r>
              <a:rPr lang="en-US" altLang="en-US" sz="2800" b="1" dirty="0" err="1"/>
              <a:t>những</a:t>
            </a:r>
            <a:r>
              <a:rPr lang="en-US" altLang="en-US" sz="2800" b="1" dirty="0"/>
              <a:t> con </a:t>
            </a:r>
            <a:r>
              <a:rPr lang="en-US" altLang="en-US" sz="2800" b="1" dirty="0" err="1"/>
              <a:t>người</a:t>
            </a:r>
            <a:r>
              <a:rPr lang="en-US" altLang="en-US" sz="2800" b="1" dirty="0"/>
              <a:t> </a:t>
            </a:r>
            <a:r>
              <a:rPr lang="en-US" altLang="en-US" sz="2800" b="1" dirty="0" err="1"/>
              <a:t>có</a:t>
            </a:r>
            <a:r>
              <a:rPr lang="en-US" altLang="en-US" sz="2800" b="1" dirty="0"/>
              <a:t> </a:t>
            </a:r>
            <a:r>
              <a:rPr lang="en-US" altLang="en-US" sz="2800" b="1" dirty="0" err="1"/>
              <a:t>nghị</a:t>
            </a:r>
            <a:r>
              <a:rPr lang="en-US" altLang="en-US" sz="2800" b="1" dirty="0"/>
              <a:t> </a:t>
            </a:r>
            <a:r>
              <a:rPr lang="en-US" altLang="en-US" sz="2800" b="1" dirty="0" err="1"/>
              <a:t>lực</a:t>
            </a:r>
            <a:r>
              <a:rPr lang="en-US" altLang="en-US" sz="2800" b="1" dirty="0"/>
              <a:t>, ý </a:t>
            </a:r>
            <a:r>
              <a:rPr lang="en-US" altLang="en-US" sz="2800" b="1" dirty="0" err="1"/>
              <a:t>chí</a:t>
            </a:r>
            <a:r>
              <a:rPr lang="en-US" altLang="en-US" sz="2800" b="1" dirty="0"/>
              <a:t> </a:t>
            </a:r>
            <a:r>
              <a:rPr lang="en-US" altLang="en-US" sz="2800" b="1" dirty="0" err="1"/>
              <a:t>sẽ</a:t>
            </a:r>
            <a:r>
              <a:rPr lang="en-US" altLang="en-US" sz="2800" b="1" dirty="0"/>
              <a:t> </a:t>
            </a:r>
            <a:r>
              <a:rPr lang="en-US" altLang="en-US" sz="2800" b="1" dirty="0" err="1"/>
              <a:t>đạt</a:t>
            </a:r>
            <a:r>
              <a:rPr lang="en-US" altLang="en-US" sz="2800" b="1" dirty="0"/>
              <a:t> </a:t>
            </a:r>
            <a:r>
              <a:rPr lang="en-US" altLang="en-US" sz="2800" b="1" dirty="0" err="1"/>
              <a:t>được</a:t>
            </a:r>
            <a:r>
              <a:rPr lang="en-US" altLang="en-US" sz="2800" b="1" dirty="0"/>
              <a:t> </a:t>
            </a:r>
            <a:r>
              <a:rPr lang="en-US" altLang="en-US" sz="2800" b="1" dirty="0" err="1"/>
              <a:t>thành</a:t>
            </a:r>
            <a:r>
              <a:rPr lang="en-US" altLang="en-US" sz="2800" b="1" dirty="0"/>
              <a:t> </a:t>
            </a:r>
            <a:r>
              <a:rPr lang="en-US" altLang="en-US" sz="2800" b="1" dirty="0" err="1"/>
              <a:t>công</a:t>
            </a:r>
            <a:r>
              <a:rPr lang="en-US" altLang="en-US" sz="2800" b="1" dirty="0"/>
              <a:t>. </a:t>
            </a:r>
          </a:p>
          <a:p>
            <a:pPr eaLnBrk="1" hangingPunct="1">
              <a:buFont typeface="Wingdings 3" panose="05040102010807070707" pitchFamily="18" charset="2"/>
              <a:buChar char="e"/>
            </a:pPr>
            <a:r>
              <a:rPr lang="en-US" altLang="en-US" sz="2800" b="1" dirty="0" err="1"/>
              <a:t>Chủ</a:t>
            </a:r>
            <a:r>
              <a:rPr lang="en-US" altLang="en-US" sz="2800" b="1" dirty="0"/>
              <a:t> </a:t>
            </a:r>
            <a:r>
              <a:rPr lang="en-US" altLang="en-US" sz="2800" b="1" dirty="0" err="1"/>
              <a:t>điểm</a:t>
            </a:r>
            <a:r>
              <a:rPr lang="en-US" altLang="en-US" sz="2800" b="1" dirty="0"/>
              <a:t> </a:t>
            </a:r>
            <a:r>
              <a:rPr lang="en-US" altLang="en-US" sz="2800" b="1" dirty="0" err="1"/>
              <a:t>Có</a:t>
            </a:r>
            <a:r>
              <a:rPr lang="en-US" altLang="en-US" sz="2800" b="1" dirty="0"/>
              <a:t> </a:t>
            </a:r>
            <a:r>
              <a:rPr lang="en-US" altLang="en-US" sz="2800" b="1" dirty="0" err="1"/>
              <a:t>chí</a:t>
            </a:r>
            <a:r>
              <a:rPr lang="en-US" altLang="en-US" sz="2800" b="1" dirty="0"/>
              <a:t> </a:t>
            </a:r>
            <a:r>
              <a:rPr lang="en-US" altLang="en-US" sz="2800" b="1" dirty="0" err="1"/>
              <a:t>thì</a:t>
            </a:r>
            <a:r>
              <a:rPr lang="en-US" altLang="en-US" sz="2800" b="1" dirty="0"/>
              <a:t> </a:t>
            </a:r>
            <a:r>
              <a:rPr lang="en-US" altLang="en-US" sz="2800" b="1" dirty="0" err="1"/>
              <a:t>nên</a:t>
            </a:r>
            <a:r>
              <a:rPr lang="en-US" altLang="en-US" sz="2800" b="1" dirty="0"/>
              <a:t> </a:t>
            </a:r>
            <a:r>
              <a:rPr lang="en-US" altLang="en-US" sz="2800" b="1" dirty="0" err="1"/>
              <a:t>sẽ</a:t>
            </a:r>
            <a:r>
              <a:rPr lang="en-US" altLang="en-US" sz="2800" b="1" dirty="0"/>
              <a:t> </a:t>
            </a:r>
            <a:r>
              <a:rPr lang="en-US" altLang="en-US" sz="2800" b="1" dirty="0" err="1"/>
              <a:t>giới</a:t>
            </a:r>
            <a:r>
              <a:rPr lang="en-US" altLang="en-US" sz="2800" b="1" dirty="0"/>
              <a:t> </a:t>
            </a:r>
            <a:r>
              <a:rPr lang="en-US" altLang="en-US" sz="2800" b="1" dirty="0" err="1"/>
              <a:t>thiệu</a:t>
            </a:r>
            <a:r>
              <a:rPr lang="en-US" altLang="en-US" sz="2800" b="1" dirty="0"/>
              <a:t> </a:t>
            </a:r>
            <a:r>
              <a:rPr lang="en-US" altLang="en-US" sz="2800" b="1" dirty="0" err="1"/>
              <a:t>với</a:t>
            </a:r>
            <a:r>
              <a:rPr lang="en-US" altLang="en-US" sz="2800" b="1" dirty="0"/>
              <a:t> </a:t>
            </a:r>
            <a:r>
              <a:rPr lang="en-US" altLang="en-US" sz="2800" b="1" dirty="0" err="1"/>
              <a:t>các</a:t>
            </a:r>
            <a:r>
              <a:rPr lang="en-US" altLang="en-US" sz="2800" b="1" dirty="0"/>
              <a:t> </a:t>
            </a:r>
            <a:r>
              <a:rPr lang="en-US" altLang="en-US" sz="2800" b="1" dirty="0" err="1"/>
              <a:t>em</a:t>
            </a:r>
            <a:r>
              <a:rPr lang="en-US" altLang="en-US" sz="2800" b="1" dirty="0"/>
              <a:t> </a:t>
            </a:r>
            <a:r>
              <a:rPr lang="en-US" altLang="en-US" sz="2800" b="1" dirty="0" err="1"/>
              <a:t>những</a:t>
            </a:r>
            <a:r>
              <a:rPr lang="en-US" altLang="en-US" sz="2800" b="1" dirty="0"/>
              <a:t> con </a:t>
            </a:r>
            <a:r>
              <a:rPr lang="en-US" altLang="en-US" sz="2800" b="1" dirty="0" err="1"/>
              <a:t>người</a:t>
            </a:r>
            <a:r>
              <a:rPr lang="en-US" altLang="en-US" sz="2800" b="1" dirty="0"/>
              <a:t> </a:t>
            </a:r>
            <a:r>
              <a:rPr lang="en-US" altLang="en-US" sz="2800" b="1" dirty="0" err="1"/>
              <a:t>có</a:t>
            </a:r>
            <a:r>
              <a:rPr lang="en-US" altLang="en-US" sz="2800" b="1" dirty="0"/>
              <a:t> </a:t>
            </a:r>
            <a:r>
              <a:rPr lang="en-US" altLang="en-US" sz="2800" b="1" dirty="0" err="1"/>
              <a:t>nghị</a:t>
            </a:r>
            <a:r>
              <a:rPr lang="en-US" altLang="en-US" sz="2800" b="1" dirty="0"/>
              <a:t> </a:t>
            </a:r>
            <a:r>
              <a:rPr lang="en-US" altLang="en-US" sz="2800" b="1" dirty="0" err="1"/>
              <a:t>lực</a:t>
            </a:r>
            <a:r>
              <a:rPr lang="en-US" altLang="en-US" sz="2800" b="1" dirty="0"/>
              <a:t> </a:t>
            </a:r>
            <a:r>
              <a:rPr lang="en-US" altLang="en-US" sz="2800" b="1" dirty="0" err="1"/>
              <a:t>vươn</a:t>
            </a:r>
            <a:r>
              <a:rPr lang="en-US" altLang="en-US" sz="2800" b="1" dirty="0"/>
              <a:t> </a:t>
            </a:r>
            <a:r>
              <a:rPr lang="en-US" altLang="en-US" sz="2800" b="1" dirty="0" err="1"/>
              <a:t>lên</a:t>
            </a:r>
            <a:r>
              <a:rPr lang="en-US" altLang="en-US" sz="2800" b="1" dirty="0"/>
              <a:t> </a:t>
            </a:r>
            <a:r>
              <a:rPr lang="en-US" altLang="en-US" sz="2800" b="1" dirty="0" err="1"/>
              <a:t>trong</a:t>
            </a:r>
            <a:r>
              <a:rPr lang="en-US" altLang="en-US" sz="2800" b="1" dirty="0"/>
              <a:t> </a:t>
            </a:r>
            <a:r>
              <a:rPr lang="en-US" altLang="en-US" sz="2800" b="1" dirty="0" err="1"/>
              <a:t>cuộc</a:t>
            </a:r>
            <a:r>
              <a:rPr lang="en-US" altLang="en-US" sz="2800" b="1" dirty="0"/>
              <a:t> </a:t>
            </a:r>
            <a:r>
              <a:rPr lang="en-US" altLang="en-US" sz="2800" b="1" dirty="0" err="1"/>
              <a:t>sống</a:t>
            </a:r>
            <a:r>
              <a:rPr lang="en-US" altLang="en-US" sz="2800" b="1" dirty="0"/>
              <a:t>.</a:t>
            </a:r>
          </a:p>
        </p:txBody>
      </p:sp>
    </p:spTree>
    <p:extLst>
      <p:ext uri="{BB962C8B-B14F-4D97-AF65-F5344CB8AC3E}">
        <p14:creationId xmlns:p14="http://schemas.microsoft.com/office/powerpoint/2010/main" val="237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linds(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linds(horizontal)">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blinds(horizontal)">
                                      <p:cBhvr>
                                        <p:cTn id="40" dur="5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4">
                                            <p:txEl>
                                              <p:pRg st="0" end="0"/>
                                            </p:txEl>
                                          </p:spTgt>
                                        </p:tgtEl>
                                      </p:cBhvr>
                                    </p:animEffect>
                                    <p:set>
                                      <p:cBhvr>
                                        <p:cTn id="45" dur="1" fill="hold">
                                          <p:stCondLst>
                                            <p:cond delay="499"/>
                                          </p:stCondLst>
                                        </p:cTn>
                                        <p:tgtEl>
                                          <p:spTgt spid="4">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4">
                                            <p:txEl>
                                              <p:pRg st="1" end="1"/>
                                            </p:txEl>
                                          </p:spTgt>
                                        </p:tgtEl>
                                      </p:cBhvr>
                                    </p:animEffect>
                                    <p:set>
                                      <p:cBhvr>
                                        <p:cTn id="48" dur="1" fill="hold">
                                          <p:stCondLst>
                                            <p:cond delay="499"/>
                                          </p:stCondLst>
                                        </p:cTn>
                                        <p:tgtEl>
                                          <p:spTgt spid="4">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
                                            <p:txEl>
                                              <p:pRg st="2" end="2"/>
                                            </p:txEl>
                                          </p:spTgt>
                                        </p:tgtEl>
                                      </p:cBhvr>
                                    </p:animEffect>
                                    <p:set>
                                      <p:cBhvr>
                                        <p:cTn id="51" dur="1" fill="hold">
                                          <p:stCondLst>
                                            <p:cond delay="499"/>
                                          </p:stCondLst>
                                        </p:cTn>
                                        <p:tgtEl>
                                          <p:spTgt spid="4">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
                                            <p:txEl>
                                              <p:pRg st="3" end="3"/>
                                            </p:txEl>
                                          </p:spTgt>
                                        </p:tgtEl>
                                      </p:cBhvr>
                                    </p:animEffect>
                                    <p:set>
                                      <p:cBhvr>
                                        <p:cTn id="54"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4" presetClass="entr" presetSubtype="0"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 from="(-#ppt_w/2)" to="(#ppt_x)" calcmode="lin" valueType="num">
                                      <p:cBhvr>
                                        <p:cTn id="59" dur="600" fill="hold">
                                          <p:stCondLst>
                                            <p:cond delay="0"/>
                                          </p:stCondLst>
                                        </p:cTn>
                                        <p:tgtEl>
                                          <p:spTgt spid="5">
                                            <p:txEl>
                                              <p:pRg st="0" end="0"/>
                                            </p:txEl>
                                          </p:spTgt>
                                        </p:tgtEl>
                                        <p:attrNameLst>
                                          <p:attrName>ppt_x</p:attrName>
                                        </p:attrNameLst>
                                      </p:cBhvr>
                                    </p:anim>
                                    <p:anim from="0" to="-1.0" calcmode="lin" valueType="num">
                                      <p:cBhvr>
                                        <p:cTn id="60" dur="200" decel="50000" autoRev="1" fill="hold">
                                          <p:stCondLst>
                                            <p:cond delay="600"/>
                                          </p:stCondLst>
                                        </p:cTn>
                                        <p:tgtEl>
                                          <p:spTgt spid="5">
                                            <p:txEl>
                                              <p:pRg st="0" end="0"/>
                                            </p:txEl>
                                          </p:spTgt>
                                        </p:tgtEl>
                                        <p:attrNameLst>
                                          <p:attrName>xshear</p:attrName>
                                        </p:attrNameLst>
                                      </p:cBhvr>
                                    </p:anim>
                                    <p:animScale>
                                      <p:cBhvr>
                                        <p:cTn id="61" dur="200" decel="100000" autoRev="1" fill="hold">
                                          <p:stCondLst>
                                            <p:cond delay="600"/>
                                          </p:stCondLst>
                                        </p:cTn>
                                        <p:tgtEl>
                                          <p:spTgt spid="5">
                                            <p:txEl>
                                              <p:pRg st="0" end="0"/>
                                            </p:txEl>
                                          </p:spTgt>
                                        </p:tgtEl>
                                      </p:cBhvr>
                                      <p:from x="100000" y="100000"/>
                                      <p:to x="80000" y="100000"/>
                                    </p:animScale>
                                    <p:anim by="(#ppt_h/3+#ppt_w*0.1)" calcmode="lin" valueType="num">
                                      <p:cBhvr additive="sum">
                                        <p:cTn id="62" dur="200" decel="100000" autoRev="1" fill="hold">
                                          <p:stCondLst>
                                            <p:cond delay="600"/>
                                          </p:stCondLst>
                                        </p:cTn>
                                        <p:tgtEl>
                                          <p:spTgt spid="5">
                                            <p:txEl>
                                              <p:pRg st="0" end="0"/>
                                            </p:txEl>
                                          </p:spTgt>
                                        </p:tgtEl>
                                        <p:attrNameLst>
                                          <p:attrName>ppt_x</p:attrName>
                                        </p:attrNameLst>
                                      </p:cBhvr>
                                    </p:anim>
                                  </p:childTnLst>
                                </p:cTn>
                              </p:par>
                            </p:childTnLst>
                          </p:cTn>
                        </p:par>
                      </p:childTnLst>
                    </p:cTn>
                  </p:par>
                  <p:par>
                    <p:cTn id="63" fill="hold">
                      <p:stCondLst>
                        <p:cond delay="indefinite"/>
                      </p:stCondLst>
                      <p:childTnLst>
                        <p:par>
                          <p:cTn id="64" fill="hold">
                            <p:stCondLst>
                              <p:cond delay="0"/>
                            </p:stCondLst>
                            <p:childTnLst>
                              <p:par>
                                <p:cTn id="65" presetID="34" presetClass="entr" presetSubtype="0" fill="hold"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anim from="(-#ppt_w/2)" to="(#ppt_x)" calcmode="lin" valueType="num">
                                      <p:cBhvr>
                                        <p:cTn id="67" dur="600" fill="hold">
                                          <p:stCondLst>
                                            <p:cond delay="0"/>
                                          </p:stCondLst>
                                        </p:cTn>
                                        <p:tgtEl>
                                          <p:spTgt spid="5">
                                            <p:txEl>
                                              <p:pRg st="1" end="1"/>
                                            </p:txEl>
                                          </p:spTgt>
                                        </p:tgtEl>
                                        <p:attrNameLst>
                                          <p:attrName>ppt_x</p:attrName>
                                        </p:attrNameLst>
                                      </p:cBhvr>
                                    </p:anim>
                                    <p:anim from="0" to="-1.0" calcmode="lin" valueType="num">
                                      <p:cBhvr>
                                        <p:cTn id="68" dur="200" decel="50000" autoRev="1" fill="hold">
                                          <p:stCondLst>
                                            <p:cond delay="600"/>
                                          </p:stCondLst>
                                        </p:cTn>
                                        <p:tgtEl>
                                          <p:spTgt spid="5">
                                            <p:txEl>
                                              <p:pRg st="1" end="1"/>
                                            </p:txEl>
                                          </p:spTgt>
                                        </p:tgtEl>
                                        <p:attrNameLst>
                                          <p:attrName>xshear</p:attrName>
                                        </p:attrNameLst>
                                      </p:cBhvr>
                                    </p:anim>
                                    <p:animScale>
                                      <p:cBhvr>
                                        <p:cTn id="69" dur="200" decel="100000" autoRev="1" fill="hold">
                                          <p:stCondLst>
                                            <p:cond delay="600"/>
                                          </p:stCondLst>
                                        </p:cTn>
                                        <p:tgtEl>
                                          <p:spTgt spid="5">
                                            <p:txEl>
                                              <p:pRg st="1" end="1"/>
                                            </p:txEl>
                                          </p:spTgt>
                                        </p:tgtEl>
                                      </p:cBhvr>
                                      <p:from x="100000" y="100000"/>
                                      <p:to x="80000" y="100000"/>
                                    </p:animScale>
                                    <p:anim by="(#ppt_h/3+#ppt_w*0.1)" calcmode="lin" valueType="num">
                                      <p:cBhvr additive="sum">
                                        <p:cTn id="70" dur="200" decel="100000" autoRev="1" fill="hold">
                                          <p:stCondLst>
                                            <p:cond delay="600"/>
                                          </p:stCondLst>
                                        </p:cTn>
                                        <p:tgtEl>
                                          <p:spTgt spid="5">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457200"/>
            <a:ext cx="8229600" cy="685800"/>
          </a:xfrm>
          <a:solidFill>
            <a:schemeClr val="accent1"/>
          </a:solidFill>
        </p:spPr>
        <p:txBody>
          <a:bodyPr rtlCol="0">
            <a:normAutofit/>
          </a:bodyPr>
          <a:lstStyle/>
          <a:p>
            <a:pPr algn="ctr">
              <a:defRPr/>
            </a:pPr>
            <a:r>
              <a:rPr lang="en-US" sz="4000" dirty="0" err="1">
                <a:solidFill>
                  <a:srgbClr val="52668B"/>
                </a:solidFill>
                <a:latin typeface="Times New Roman" panose="02020603050405020304" pitchFamily="18" charset="0"/>
                <a:cs typeface="Times New Roman" panose="02020603050405020304" pitchFamily="18" charset="0"/>
              </a:rPr>
              <a:t>Đình</a:t>
            </a:r>
            <a:r>
              <a:rPr lang="en-US" sz="4000" dirty="0">
                <a:solidFill>
                  <a:srgbClr val="52668B"/>
                </a:solidFill>
                <a:latin typeface="Times New Roman" panose="02020603050405020304" pitchFamily="18" charset="0"/>
                <a:cs typeface="Times New Roman" panose="02020603050405020304" pitchFamily="18" charset="0"/>
              </a:rPr>
              <a:t> </a:t>
            </a:r>
            <a:r>
              <a:rPr lang="en-US" sz="4000" dirty="0" err="1">
                <a:solidFill>
                  <a:srgbClr val="52668B"/>
                </a:solidFill>
                <a:latin typeface="Times New Roman" panose="02020603050405020304" pitchFamily="18" charset="0"/>
                <a:cs typeface="Times New Roman" panose="02020603050405020304" pitchFamily="18" charset="0"/>
              </a:rPr>
              <a:t>thờ</a:t>
            </a:r>
            <a:r>
              <a:rPr lang="en-US" sz="4000" dirty="0">
                <a:solidFill>
                  <a:srgbClr val="52668B"/>
                </a:solidFill>
                <a:latin typeface="Times New Roman" panose="02020603050405020304" pitchFamily="18" charset="0"/>
                <a:cs typeface="Times New Roman" panose="02020603050405020304" pitchFamily="18" charset="0"/>
              </a:rPr>
              <a:t> </a:t>
            </a:r>
            <a:r>
              <a:rPr lang="en-US" sz="4000" dirty="0" err="1">
                <a:solidFill>
                  <a:srgbClr val="52668B"/>
                </a:solidFill>
                <a:latin typeface="Times New Roman" panose="02020603050405020304" pitchFamily="18" charset="0"/>
                <a:cs typeface="Times New Roman" panose="02020603050405020304" pitchFamily="18" charset="0"/>
              </a:rPr>
              <a:t>trạng</a:t>
            </a:r>
            <a:r>
              <a:rPr lang="en-US" sz="4000" dirty="0">
                <a:solidFill>
                  <a:srgbClr val="52668B"/>
                </a:solidFill>
                <a:latin typeface="Times New Roman" panose="02020603050405020304" pitchFamily="18" charset="0"/>
                <a:cs typeface="Times New Roman" panose="02020603050405020304" pitchFamily="18" charset="0"/>
              </a:rPr>
              <a:t> </a:t>
            </a:r>
            <a:r>
              <a:rPr lang="en-US" sz="4000" dirty="0" err="1">
                <a:solidFill>
                  <a:srgbClr val="52668B"/>
                </a:solidFill>
                <a:latin typeface="Times New Roman" panose="02020603050405020304" pitchFamily="18" charset="0"/>
                <a:cs typeface="Times New Roman" panose="02020603050405020304" pitchFamily="18" charset="0"/>
              </a:rPr>
              <a:t>Nguyễn</a:t>
            </a:r>
            <a:r>
              <a:rPr lang="en-US" sz="4000" dirty="0">
                <a:solidFill>
                  <a:srgbClr val="52668B"/>
                </a:solidFill>
                <a:latin typeface="Times New Roman" panose="02020603050405020304" pitchFamily="18" charset="0"/>
                <a:cs typeface="Times New Roman" panose="02020603050405020304" pitchFamily="18" charset="0"/>
              </a:rPr>
              <a:t> </a:t>
            </a:r>
            <a:r>
              <a:rPr lang="en-US" sz="4000" dirty="0" err="1">
                <a:solidFill>
                  <a:srgbClr val="52668B"/>
                </a:solidFill>
                <a:latin typeface="Times New Roman" panose="02020603050405020304" pitchFamily="18" charset="0"/>
                <a:cs typeface="Times New Roman" panose="02020603050405020304" pitchFamily="18" charset="0"/>
              </a:rPr>
              <a:t>Hiền</a:t>
            </a:r>
            <a:endParaRPr lang="vi-VN" sz="4000" dirty="0">
              <a:solidFill>
                <a:srgbClr val="52668B"/>
              </a:solidFill>
              <a:latin typeface="Times New Roman" panose="02020603050405020304" pitchFamily="18" charset="0"/>
              <a:cs typeface="Times New Roman" panose="02020603050405020304" pitchFamily="18" charset="0"/>
            </a:endParaRPr>
          </a:p>
        </p:txBody>
      </p:sp>
      <p:sp>
        <p:nvSpPr>
          <p:cNvPr id="26627" name="Rectangle 3"/>
          <p:cNvSpPr>
            <a:spLocks noGrp="1" noChangeArrowheads="1"/>
          </p:cNvSpPr>
          <p:nvPr>
            <p:ph idx="1"/>
          </p:nvPr>
        </p:nvSpPr>
        <p:spPr/>
        <p:txBody>
          <a:bodyPr/>
          <a:lstStyle/>
          <a:p>
            <a:pPr eaLnBrk="1" hangingPunct="1"/>
            <a:endParaRPr lang="vi-VN" altLang="en-US" smtClean="0"/>
          </a:p>
        </p:txBody>
      </p:sp>
      <p:pic>
        <p:nvPicPr>
          <p:cNvPr id="70661" name="Picture 5" descr="Đình thờ trạng nguyên Nguyễn Hi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800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descr="ANd9GcTa-uCQoG16OCTkVPLyrlhDZuJAMDnA9tbfPSAV8o6IqjBB-GI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00200"/>
            <a:ext cx="800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9" descr="ANd9GcQhpd3Pm31VjZJ846pVru2YJS8B-4J4T7BJ2tijTKKyODu0ub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00200"/>
            <a:ext cx="800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70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blinds(horizontal)">
                                      <p:cBhvr>
                                        <p:cTn id="7" dur="500"/>
                                        <p:tgtEl>
                                          <p:spTgt spid="706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0663"/>
                                        </p:tgtEl>
                                        <p:attrNameLst>
                                          <p:attrName>style.visibility</p:attrName>
                                        </p:attrNameLst>
                                      </p:cBhvr>
                                      <p:to>
                                        <p:strVal val="visible"/>
                                      </p:to>
                                    </p:set>
                                    <p:animEffect transition="in" filter="blinds(horizontal)">
                                      <p:cBhvr>
                                        <p:cTn id="12" dur="500"/>
                                        <p:tgtEl>
                                          <p:spTgt spid="706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0665"/>
                                        </p:tgtEl>
                                        <p:attrNameLst>
                                          <p:attrName>style.visibility</p:attrName>
                                        </p:attrNameLst>
                                      </p:cBhvr>
                                      <p:to>
                                        <p:strVal val="visible"/>
                                      </p:to>
                                    </p:set>
                                    <p:animEffect transition="in" filter="blinds(horizontal)">
                                      <p:cBhvr>
                                        <p:cTn id="17" dur="5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5000" y="457200"/>
            <a:ext cx="8382000" cy="838200"/>
          </a:xfrm>
          <a:solidFill>
            <a:schemeClr val="accent1"/>
          </a:solidFill>
          <a:ln>
            <a:solidFill>
              <a:schemeClr val="accent1"/>
            </a:solidFill>
            <a:miter lim="800000"/>
            <a:headEnd/>
            <a:tailEnd/>
          </a:ln>
        </p:spPr>
        <p:txBody>
          <a:bodyPr/>
          <a:lstStyle/>
          <a:p>
            <a:pPr eaLnBrk="1" hangingPunct="1"/>
            <a:r>
              <a:rPr lang="en-US" altLang="en-US" sz="4000" dirty="0" err="1">
                <a:solidFill>
                  <a:srgbClr val="52668B"/>
                </a:solidFill>
                <a:latin typeface="Times New Roman" panose="02020603050405020304" pitchFamily="18" charset="0"/>
                <a:cs typeface="Times New Roman" panose="02020603050405020304" pitchFamily="18" charset="0"/>
              </a:rPr>
              <a:t>Trường</a:t>
            </a:r>
            <a:r>
              <a:rPr lang="en-US" altLang="en-US" sz="4000" dirty="0">
                <a:solidFill>
                  <a:srgbClr val="52668B"/>
                </a:solidFill>
                <a:latin typeface="Times New Roman" panose="02020603050405020304" pitchFamily="18" charset="0"/>
                <a:cs typeface="Times New Roman" panose="02020603050405020304" pitchFamily="18" charset="0"/>
              </a:rPr>
              <a:t> </a:t>
            </a:r>
            <a:r>
              <a:rPr lang="en-US" altLang="en-US" sz="4000" dirty="0" err="1">
                <a:solidFill>
                  <a:srgbClr val="52668B"/>
                </a:solidFill>
                <a:latin typeface="Times New Roman" panose="02020603050405020304" pitchFamily="18" charset="0"/>
                <a:cs typeface="Times New Roman" panose="02020603050405020304" pitchFamily="18" charset="0"/>
              </a:rPr>
              <a:t>học</a:t>
            </a:r>
            <a:r>
              <a:rPr lang="en-US" altLang="en-US" sz="4000" dirty="0">
                <a:solidFill>
                  <a:srgbClr val="52668B"/>
                </a:solidFill>
                <a:latin typeface="Times New Roman" panose="02020603050405020304" pitchFamily="18" charset="0"/>
                <a:cs typeface="Times New Roman" panose="02020603050405020304" pitchFamily="18" charset="0"/>
              </a:rPr>
              <a:t> </a:t>
            </a:r>
            <a:r>
              <a:rPr lang="en-US" altLang="en-US" sz="4000" dirty="0" err="1">
                <a:solidFill>
                  <a:srgbClr val="52668B"/>
                </a:solidFill>
                <a:latin typeface="Times New Roman" panose="02020603050405020304" pitchFamily="18" charset="0"/>
                <a:cs typeface="Times New Roman" panose="02020603050405020304" pitchFamily="18" charset="0"/>
              </a:rPr>
              <a:t>mang</a:t>
            </a:r>
            <a:r>
              <a:rPr lang="en-US" altLang="en-US" sz="4000" dirty="0">
                <a:solidFill>
                  <a:srgbClr val="52668B"/>
                </a:solidFill>
                <a:latin typeface="Times New Roman" panose="02020603050405020304" pitchFamily="18" charset="0"/>
                <a:cs typeface="Times New Roman" panose="02020603050405020304" pitchFamily="18" charset="0"/>
              </a:rPr>
              <a:t> </a:t>
            </a:r>
            <a:r>
              <a:rPr lang="en-US" altLang="en-US" sz="4000" dirty="0" err="1">
                <a:solidFill>
                  <a:srgbClr val="52668B"/>
                </a:solidFill>
                <a:latin typeface="Times New Roman" panose="02020603050405020304" pitchFamily="18" charset="0"/>
                <a:cs typeface="Times New Roman" panose="02020603050405020304" pitchFamily="18" charset="0"/>
              </a:rPr>
              <a:t>tên</a:t>
            </a:r>
            <a:r>
              <a:rPr lang="en-US" altLang="en-US" sz="4000" dirty="0">
                <a:solidFill>
                  <a:srgbClr val="52668B"/>
                </a:solidFill>
                <a:latin typeface="Times New Roman" panose="02020603050405020304" pitchFamily="18" charset="0"/>
                <a:cs typeface="Times New Roman" panose="02020603050405020304" pitchFamily="18" charset="0"/>
              </a:rPr>
              <a:t> </a:t>
            </a:r>
            <a:r>
              <a:rPr lang="en-US" altLang="en-US" sz="4000" dirty="0" err="1">
                <a:solidFill>
                  <a:srgbClr val="52668B"/>
                </a:solidFill>
                <a:latin typeface="Times New Roman" panose="02020603050405020304" pitchFamily="18" charset="0"/>
                <a:cs typeface="Times New Roman" panose="02020603050405020304" pitchFamily="18" charset="0"/>
              </a:rPr>
              <a:t>Nguyễn</a:t>
            </a:r>
            <a:r>
              <a:rPr lang="en-US" altLang="en-US" sz="4000" dirty="0">
                <a:solidFill>
                  <a:srgbClr val="52668B"/>
                </a:solidFill>
                <a:latin typeface="Times New Roman" panose="02020603050405020304" pitchFamily="18" charset="0"/>
                <a:cs typeface="Times New Roman" panose="02020603050405020304" pitchFamily="18" charset="0"/>
              </a:rPr>
              <a:t> </a:t>
            </a:r>
            <a:r>
              <a:rPr lang="en-US" altLang="en-US" sz="4000" dirty="0" err="1">
                <a:solidFill>
                  <a:srgbClr val="52668B"/>
                </a:solidFill>
                <a:latin typeface="Times New Roman" panose="02020603050405020304" pitchFamily="18" charset="0"/>
                <a:cs typeface="Times New Roman" panose="02020603050405020304" pitchFamily="18" charset="0"/>
              </a:rPr>
              <a:t>Hiền</a:t>
            </a:r>
            <a:endParaRPr lang="vi-VN" altLang="en-US" sz="4000" dirty="0">
              <a:solidFill>
                <a:srgbClr val="52668B"/>
              </a:solidFill>
              <a:latin typeface="Times New Roman" panose="02020603050405020304" pitchFamily="18" charset="0"/>
              <a:cs typeface="Times New Roman" panose="02020603050405020304" pitchFamily="18" charset="0"/>
            </a:endParaRPr>
          </a:p>
        </p:txBody>
      </p:sp>
      <p:pic>
        <p:nvPicPr>
          <p:cNvPr id="71684" name="Picture 4" descr="trang-hie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447800"/>
            <a:ext cx="7543800" cy="5181600"/>
          </a:xfrm>
          <a:noFill/>
        </p:spPr>
      </p:pic>
      <p:pic>
        <p:nvPicPr>
          <p:cNvPr id="71686" name="Picture 6" descr="62630_329130367208879_783909145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792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descr="080413_Hoc-sinh-Nguyen-Hien-5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0"/>
            <a:ext cx="784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785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blinds(horizontal)">
                                      <p:cBhvr>
                                        <p:cTn id="7" dur="500"/>
                                        <p:tgtEl>
                                          <p:spTgt spid="71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blinds(horizontal)">
                                      <p:cBhvr>
                                        <p:cTn id="12" dur="500"/>
                                        <p:tgtEl>
                                          <p:spTgt spid="716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1688"/>
                                        </p:tgtEl>
                                        <p:attrNameLst>
                                          <p:attrName>style.visibility</p:attrName>
                                        </p:attrNameLst>
                                      </p:cBhvr>
                                      <p:to>
                                        <p:strVal val="visible"/>
                                      </p:to>
                                    </p:set>
                                    <p:animEffect transition="in" filter="blinds(horizontal)">
                                      <p:cBhvr>
                                        <p:cTn id="17"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44">
            <a:extLst>
              <a:ext uri="{FF2B5EF4-FFF2-40B4-BE49-F238E27FC236}">
                <a16:creationId xmlns:a16="http://schemas.microsoft.com/office/drawing/2014/main" id="{44CBDE53-190E-41C7-B7EF-AB0D105FC592}"/>
              </a:ext>
            </a:extLst>
          </p:cNvPr>
          <p:cNvSpPr txBox="1"/>
          <p:nvPr/>
        </p:nvSpPr>
        <p:spPr>
          <a:xfrm>
            <a:off x="1607924" y="760224"/>
            <a:ext cx="3246402"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Chủ</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điểm</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4" name="文本框 345">
            <a:extLst>
              <a:ext uri="{FF2B5EF4-FFF2-40B4-BE49-F238E27FC236}">
                <a16:creationId xmlns:a16="http://schemas.microsoft.com/office/drawing/2014/main" id="{8332BDAA-3D8A-4AF1-9D63-0FFBFE747417}"/>
              </a:ext>
            </a:extLst>
          </p:cNvPr>
          <p:cNvSpPr txBox="1"/>
          <p:nvPr/>
        </p:nvSpPr>
        <p:spPr>
          <a:xfrm>
            <a:off x="1103765" y="1610614"/>
            <a:ext cx="4426212" cy="2800767"/>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dirty="0" smtClean="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CÓ CHÍ </a:t>
            </a:r>
          </a:p>
          <a:p>
            <a:pPr algn="ctr"/>
            <a:r>
              <a:rPr lang="en-US" altLang="zh-CN" sz="8800" dirty="0" smtClean="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THÌ NÊN</a:t>
            </a:r>
            <a:endParaRPr lang="zh-CN" altLang="en-US"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pic>
        <p:nvPicPr>
          <p:cNvPr id="5"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320" y="-48643"/>
            <a:ext cx="544068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2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2099040" y="552168"/>
            <a:ext cx="8068427" cy="1631216"/>
          </a:xfrm>
          <a:prstGeom prst="rect">
            <a:avLst/>
          </a:prstGeom>
          <a:noFill/>
          <a:ln>
            <a:noFill/>
          </a:ln>
        </p:spPr>
        <p:txBody>
          <a:bodyPr wrap="none" rtlCol="0">
            <a:spAutoFit/>
            <a:scene3d>
              <a:camera prst="orthographicFront"/>
              <a:lightRig rig="threePt" dir="t"/>
            </a:scene3d>
            <a:sp3d contourW="12700"/>
          </a:bodyPr>
          <a:lstStyle/>
          <a:p>
            <a:pPr algn="ctr"/>
            <a:r>
              <a:rPr lang="en-US" altLang="zh-CN" sz="4000" i="1" dirty="0" err="1" smtClean="0">
                <a:ln w="63500">
                  <a:noFill/>
                </a:ln>
                <a:solidFill>
                  <a:srgbClr val="002060"/>
                </a:solidFill>
                <a:latin typeface="UTM Kabel KT" panose="02040603050506020204" pitchFamily="18" charset="0"/>
                <a:ea typeface="字魂36号-正文宋楷" panose="02000000000000000000" pitchFamily="2" charset="-122"/>
              </a:rPr>
              <a:t>Thứ</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4000" i="1" dirty="0" err="1" smtClean="0">
                <a:ln w="63500">
                  <a:noFill/>
                </a:ln>
                <a:solidFill>
                  <a:srgbClr val="002060"/>
                </a:solidFill>
                <a:latin typeface="UTM Kabel KT" panose="02040603050506020204" pitchFamily="18" charset="0"/>
                <a:ea typeface="字魂36号-正文宋楷" panose="02000000000000000000" pitchFamily="2" charset="-122"/>
              </a:rPr>
              <a:t>hai</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4000" i="1" dirty="0" err="1" smtClean="0">
                <a:ln w="63500">
                  <a:noFill/>
                </a:ln>
                <a:solidFill>
                  <a:srgbClr val="002060"/>
                </a:solidFill>
                <a:latin typeface="UTM Kabel KT" panose="02040603050506020204" pitchFamily="18" charset="0"/>
                <a:ea typeface="字魂36号-正文宋楷" panose="02000000000000000000" pitchFamily="2" charset="-122"/>
              </a:rPr>
              <a:t>ngày</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15 </a:t>
            </a:r>
            <a:r>
              <a:rPr lang="en-US" altLang="zh-CN" sz="4000" i="1" dirty="0" err="1" smtClean="0">
                <a:ln w="63500">
                  <a:noFill/>
                </a:ln>
                <a:solidFill>
                  <a:srgbClr val="002060"/>
                </a:solidFill>
                <a:latin typeface="UTM Kabel KT" panose="02040603050506020204" pitchFamily="18" charset="0"/>
                <a:ea typeface="字魂36号-正文宋楷" panose="02000000000000000000" pitchFamily="2" charset="-122"/>
              </a:rPr>
              <a:t>tháng</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11 </a:t>
            </a:r>
            <a:r>
              <a:rPr lang="en-US" altLang="zh-CN" sz="4000" i="1" dirty="0" err="1" smtClean="0">
                <a:ln w="63500">
                  <a:noFill/>
                </a:ln>
                <a:solidFill>
                  <a:srgbClr val="002060"/>
                </a:solidFill>
                <a:latin typeface="UTM Kabel KT" panose="02040603050506020204" pitchFamily="18" charset="0"/>
                <a:ea typeface="字魂36号-正文宋楷" panose="02000000000000000000" pitchFamily="2" charset="-122"/>
              </a:rPr>
              <a:t>năm</a:t>
            </a:r>
            <a:r>
              <a:rPr lang="en-US" altLang="zh-CN" sz="4000" i="1" dirty="0" smtClean="0">
                <a:ln w="63500">
                  <a:noFill/>
                </a:ln>
                <a:solidFill>
                  <a:srgbClr val="002060"/>
                </a:solidFill>
                <a:latin typeface="UTM Kabel KT" panose="02040603050506020204" pitchFamily="18" charset="0"/>
                <a:ea typeface="字魂36号-正文宋楷" panose="02000000000000000000" pitchFamily="2" charset="-122"/>
              </a:rPr>
              <a:t> 2021</a:t>
            </a:r>
          </a:p>
          <a:p>
            <a:pPr algn="ct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Tập</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đọc</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494453" y="1936579"/>
            <a:ext cx="11277600" cy="2800767"/>
          </a:xfrm>
          <a:prstGeom prst="rect">
            <a:avLst/>
          </a:prstGeom>
          <a:noFill/>
          <a:ln>
            <a:noFill/>
          </a:ln>
        </p:spPr>
        <p:txBody>
          <a:bodyPr wrap="square" rtlCol="0">
            <a:spAutoFit/>
            <a:scene3d>
              <a:camera prst="orthographicFront"/>
              <a:lightRig rig="threePt" dir="t"/>
            </a:scene3d>
            <a:sp3d contourW="12700"/>
          </a:bodyPr>
          <a:lstStyle/>
          <a:p>
            <a:pPr algn="ctr"/>
            <a:r>
              <a:rPr lang="en-US" altLang="zh-CN" sz="8800" dirty="0" smtClean="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ÔNG TRẠNG </a:t>
            </a:r>
          </a:p>
          <a:p>
            <a:pPr algn="ctr"/>
            <a:r>
              <a:rPr lang="en-US" altLang="zh-CN" sz="8800" dirty="0" smtClean="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THẢ DIỀU</a:t>
            </a:r>
            <a:endParaRPr lang="zh-CN" altLang="en-US" sz="880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2497"/>
            <a:ext cx="12565117" cy="6860497"/>
          </a:xfrm>
          <a:prstGeom prst="rect">
            <a:avLst/>
          </a:prstGeom>
          <a:ln>
            <a:noFill/>
          </a:ln>
          <a:effectLst>
            <a:softEdge rad="112500"/>
          </a:effectLst>
        </p:spPr>
      </p:pic>
      <p:sp>
        <p:nvSpPr>
          <p:cNvPr id="6" name="Rectangle 8"/>
          <p:cNvSpPr>
            <a:spLocks noChangeArrowheads="1"/>
          </p:cNvSpPr>
          <p:nvPr/>
        </p:nvSpPr>
        <p:spPr bwMode="auto">
          <a:xfrm>
            <a:off x="1939158" y="1907628"/>
            <a:ext cx="9144000" cy="3090041"/>
          </a:xfrm>
          <a:prstGeom prst="rect">
            <a:avLst/>
          </a:prstGeom>
          <a:solidFill>
            <a:schemeClr val="bg1"/>
          </a:solidFill>
          <a:ln>
            <a:solidFill>
              <a:schemeClr val="tx1"/>
            </a:solidFill>
          </a:ln>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pPr>
            <a:r>
              <a:rPr lang="en-US" altLang="en-US" sz="4000" b="1" dirty="0">
                <a:solidFill>
                  <a:srgbClr val="0000FF"/>
                </a:solidFill>
                <a:cs typeface="Times New Roman" panose="02020603050405020304" pitchFamily="18" charset="0"/>
              </a:rPr>
              <a:t>    </a:t>
            </a:r>
            <a:r>
              <a:rPr lang="en-US" altLang="en-US" sz="4000" b="1" dirty="0" err="1" smtClean="0">
                <a:solidFill>
                  <a:srgbClr val="0000FF"/>
                </a:solidFill>
                <a:cs typeface="Times New Roman" panose="02020603050405020304" pitchFamily="18" charset="0"/>
              </a:rPr>
              <a:t>Ông</a:t>
            </a:r>
            <a:r>
              <a:rPr lang="en-US" altLang="en-US" sz="4000" b="1" dirty="0" smtClean="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Trạng</a:t>
            </a:r>
            <a:r>
              <a:rPr lang="en-US" altLang="en-US" sz="4000" b="1" dirty="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thả</a:t>
            </a:r>
            <a:r>
              <a:rPr lang="en-US" altLang="en-US" sz="4000" b="1" dirty="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diều</a:t>
            </a:r>
            <a:r>
              <a:rPr lang="en-US" altLang="en-US" sz="4000" b="1" dirty="0">
                <a:solidFill>
                  <a:srgbClr val="0000FF"/>
                </a:solidFill>
                <a:cs typeface="Times New Roman" panose="02020603050405020304" pitchFamily="18" charset="0"/>
              </a:rPr>
              <a:t> - </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Là</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câu</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chuyện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kể</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về</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một</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chú</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bé</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thần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đồng</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Nguyễn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Hiền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thích</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chơi</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diều</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mà</a:t>
            </a:r>
            <a:r>
              <a:rPr lang="en-US" altLang="en-US" sz="3600" b="1" dirty="0">
                <a:solidFill>
                  <a:srgbClr val="0000FF"/>
                </a:solidFill>
                <a:cs typeface="Times New Roman" panose="02020603050405020304" pitchFamily="18" charset="0"/>
              </a:rPr>
              <a:t> ham </a:t>
            </a:r>
            <a:r>
              <a:rPr lang="en-US" altLang="en-US" sz="3600" b="1" dirty="0" err="1">
                <a:solidFill>
                  <a:srgbClr val="0000FF"/>
                </a:solidFill>
                <a:cs typeface="Times New Roman" panose="02020603050405020304" pitchFamily="18" charset="0"/>
              </a:rPr>
              <a:t>học</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đã</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đỗ</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Trạng</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nguyên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khi</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mới</a:t>
            </a:r>
            <a:r>
              <a:rPr lang="en-US" altLang="en-US" sz="3600" b="1" dirty="0">
                <a:solidFill>
                  <a:srgbClr val="0000FF"/>
                </a:solidFill>
                <a:cs typeface="Times New Roman" panose="02020603050405020304" pitchFamily="18" charset="0"/>
              </a:rPr>
              <a:t> 13 </a:t>
            </a:r>
            <a:r>
              <a:rPr lang="en-US" altLang="en-US" sz="3600" b="1" dirty="0" err="1">
                <a:solidFill>
                  <a:srgbClr val="0000FF"/>
                </a:solidFill>
                <a:cs typeface="Times New Roman" panose="02020603050405020304" pitchFamily="18" charset="0"/>
              </a:rPr>
              <a:t>tuổi</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là</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vị</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Trạng</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nguyên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trẻ</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nhất</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của</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nước</a:t>
            </a:r>
            <a:r>
              <a:rPr lang="en-US" altLang="en-US" sz="3600" b="1" dirty="0">
                <a:solidFill>
                  <a:srgbClr val="0000FF"/>
                </a:solidFill>
                <a:cs typeface="Times New Roman" panose="02020603050405020304" pitchFamily="18" charset="0"/>
              </a:rPr>
              <a:t> ta.</a:t>
            </a:r>
          </a:p>
        </p:txBody>
      </p:sp>
    </p:spTree>
    <p:extLst>
      <p:ext uri="{BB962C8B-B14F-4D97-AF65-F5344CB8AC3E}">
        <p14:creationId xmlns:p14="http://schemas.microsoft.com/office/powerpoint/2010/main" val="10459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315BD3-6C20-4365-823F-F440047F4714}"/>
              </a:ext>
            </a:extLst>
          </p:cNvPr>
          <p:cNvGrpSpPr>
            <a:grpSpLocks noChangeAspect="1"/>
          </p:cNvGrpSpPr>
          <p:nvPr/>
        </p:nvGrpSpPr>
        <p:grpSpPr bwMode="auto">
          <a:xfrm>
            <a:off x="2915618" y="-359246"/>
            <a:ext cx="6397424" cy="1667496"/>
            <a:chOff x="1541" y="-64"/>
            <a:chExt cx="4577" cy="1193"/>
          </a:xfrm>
        </p:grpSpPr>
        <p:sp>
          <p:nvSpPr>
            <p:cNvPr id="4" name="AutoShape 3">
              <a:extLst>
                <a:ext uri="{FF2B5EF4-FFF2-40B4-BE49-F238E27FC236}">
                  <a16:creationId xmlns:a16="http://schemas.microsoft.com/office/drawing/2014/main" id="{F9AAE9F4-B419-4E0C-AEEA-DB6205C7B135}"/>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1E4DF788-68E3-4314-A468-23558F45FDA4}"/>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3E615BE4-5959-4BFF-B835-0E52EC8413E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22E525F1-A7E4-4A1F-83EC-5FB21E708F53}"/>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16A08212-C17D-4C42-A7ED-3D011A62411B}"/>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89131D61-6AB1-4BED-978D-676F3FB270BA}"/>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5BC46E39-7152-4E60-851C-6C4560037D99}"/>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A71B9203-FE52-4C3A-BFBE-D5D6C0B4D9B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3FDD7DF-F1D4-4924-B7A3-78B4766AF7D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B7A578A1-A62A-4222-AE9A-4804236240E5}"/>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8908049-34B4-4B25-916D-ACD519C6568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B35169C-A688-4C15-9D5F-B43CEBD70BA4}"/>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97C337E0-59CD-4D84-BD12-DBF3FA19002A}"/>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9DBC48A0-DEC8-40F4-A89B-87821074FC34}"/>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BE0B0EE-76F1-460B-8045-9571147A00D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728A2BF7-5317-4835-8C0A-725B410763B3}"/>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A1F697A-37B5-466A-97FC-D3110F0B279F}"/>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085B6FC8-B590-4696-8799-2632003505E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F81D1877-65A5-4347-830B-56B4C1083F0D}"/>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12111200-E2AC-4A79-ADA2-93364E3B5F15}"/>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13564B1D-F027-4EB9-9DB7-A023B75EDC06}"/>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AC034633-C640-40A3-95D8-4DD7DAC8351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49711E52-EA4B-45EF-AB23-5AB9EEE00E7A}"/>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FFEDA9D5-ED95-422C-80EA-7048D1FAED98}"/>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2F2ADA7-7643-4BFC-9A51-9E10A6C3445D}"/>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F29626D0-EA73-4D99-BE74-620CD80DDDD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E146EB67-CB8E-4413-963B-13E22C69DEB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61EBBF32-4862-47FB-8386-D9C069EA206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1D30B9A-C952-4FA0-A003-3EBE5756C339}"/>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6E9D766D-A082-4E46-8442-6A8253EF8B49}"/>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F9C14C6D-3991-420A-B923-E46C967DB0C7}"/>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A4ED6A43-29BB-489B-AD00-B834F1DCD8F5}"/>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9A650AE-9FDA-45F9-85AB-B5FDEBDAC9E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5221610-0097-44E0-8AED-EDA68EB2ACC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473340D6-57DE-413E-9C7B-CCF493539F1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7D6723E1-ADB1-4878-9AF2-6A25FE48225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07F5BE29-CA24-46C2-9378-2B44B6D582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6FB0CB0A-0B2E-4FC7-AB8B-F0ACB18C941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E3840B22-616B-4DBD-9FB2-41600D1D6681}"/>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34289B8A-61C9-4DC0-9FA1-28BBD2F9D6B9}"/>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CAD773CB-7D9F-4BA4-B6DC-D5364882F5AF}"/>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4A2BDE9-5648-48BB-997A-0B58C3CD9A2D}"/>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806F40DC-B7C2-43A5-8634-1F0A7FE4104D}"/>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2FF99D7D-0925-4AE4-8937-EBEED75EBF3C}"/>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F0B6C55A-5A01-496A-856F-B40570377F9C}"/>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348E905F-E39D-4D07-B427-5DB9D983CBB4}"/>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5B10D867-21CD-41A3-B0C0-46141174A06E}"/>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CFC727AE-4018-4098-AA40-4700F7BE0E1D}"/>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CD244F82-3E61-4394-B979-55BE544AC046}"/>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F543B89D-294B-4CEA-849D-44FC91D877BC}"/>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1FA62CA3-6AD5-4312-9FB8-EA108C295215}"/>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0576744B-773D-4F9E-B7FF-3F817E1557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41AC612-8FF3-401A-B9DD-EBDB8D03551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A3A16492-BFC2-49F1-B27C-5470BC6D49F2}"/>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027D00F0-4233-4E99-84E5-C638FF47DCD2}"/>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9EC0D293-3F3F-4667-9E93-43387BCB77F0}"/>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8D05D6EF-5C6D-4CAF-A568-04B3808B520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8DC7461C-73A0-4056-9CCD-7258D3378205}"/>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3000612F-D515-4533-A96F-DDCB16E89423}"/>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8B75CFC2-2888-4939-A9E3-AF8847A97D68}"/>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B833726E-F0DC-463A-ACB4-AF0E8B64867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56BD641C-89C5-4BB7-961A-5D51DC94B23B}"/>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FB031CB-9BA7-4A7C-BD22-C4902DF168A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E01A8500-2416-4C85-9E5A-19CE54B50A49}"/>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00D84A32-ED3A-45F9-B1A5-DFE73409F1B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A545D1C5-3CB2-48EF-938A-EC513ACAD5FB}"/>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2D50BCA0-FD85-4369-B014-16068337C7B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23436DBE-D25C-4E7A-8C10-62ADDA179C0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3BE3A731-3230-4EE3-AA57-7DF5E8442417}"/>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FCE4EB43-9E33-4215-8F9C-3D431E39BEF9}"/>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CB5BC9A8-9625-4700-BC66-D0CC1A223DF3}"/>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2E9F6C0-DE14-48D7-A163-355356AC9498}"/>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DAFBFA2E-1ED2-448A-955B-6BE8694F7DB2}"/>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D61CAC52-63DB-411A-B29B-543E1CE6C2ED}"/>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4D826EF-D69E-4380-A94B-238AB474BBD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6830A788-5C71-4466-B3A6-3A761B07608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14F054F-D478-4ADE-A222-685A80EAE94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2B8A7D73-D29F-4104-B3D4-AEEC7C992D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F98E2D2D-2DBB-4039-A711-453DC155AEC8}"/>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6E0FE784-A012-452A-AE37-6018937837B0}"/>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059531C7-B928-4FBD-861E-BCEC4E1C725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DD08853F-9124-4EA0-B6B4-70CD2527AAE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726E7452-2081-45BB-9925-0D6612E1EA1C}"/>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06221BC6-5A03-47A0-9508-F5D471771BCD}"/>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53A10C12-E52B-4863-8AE8-3E251B9E343E}"/>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6424C6C2-FB8C-473F-BB08-0FDD337B4B89}"/>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8ADF759-1EAB-4C81-8CEE-1B17E9CF187C}"/>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A8AD6343-B395-4C0A-B785-E2CFBFFE229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C29DCD43-CE4A-450F-AE96-EB1739EB5BAD}"/>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6FD7DFF4-049B-4541-8E5B-FC74F2D88E7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FB33ECE1-F8FA-4711-A571-670B10D2279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9C541FA3-818D-447C-8CFE-2288FA47273C}"/>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EB63F1A2-68B5-4B44-B590-1657CF61BD1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63918656-59BC-4933-B350-FD3818EEB59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5C22188A-4BE6-4A39-A726-B9F1CC3D53B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26B14040-CCA4-4F09-8F18-D2D99A691FDD}"/>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DBA4CA1C-62A6-49F1-86A1-F17E4308B08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F0533326-225C-48EF-A4BA-E24DF1685DB4}"/>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05557165-C932-47D8-9495-F95626E7FF3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ED865E5F-42C0-488C-B160-AAE4DF129CB7}"/>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921BF49F-FC1F-4CCA-869A-C2F18E01CF6B}"/>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2D5F74DC-5D6C-4655-B447-4A352F07EBD9}"/>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670AD42A-EF9C-408B-AD0F-D34755611A4E}"/>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3B42DE16-078C-4336-AF54-C3960F15C3C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C7E1013B-1CD6-44AE-9C58-BB41A1AA3E6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21B26C01-9B62-404C-B510-736400E5554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2E6A5457-4ACF-4ED4-8565-7D8BC25E61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DE74932-D561-4C74-99BE-1A4D0FFEF1A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79E0A509-2AEC-40CB-A57E-37D6812ECE6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25927A56-739A-4B32-8002-1BB6D5B0A94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7A87684-A53C-4757-A24F-3F524BC85FFB}"/>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C0585F0F-D549-4EFC-817C-50AF09005986}"/>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6469110E-BD83-4041-A99F-9773D30AF78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FF2DB7F9-AFDF-41AE-B9ED-0F0255B045AF}"/>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E2F30D4B-955C-4BF3-9104-9FE9028F9CC6}"/>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7A38F3F5-634A-4EC3-9C13-4B6EF1B880A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16B51F7-D122-41BE-8ABF-99185AA4ACAC}"/>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A29D639-A723-477C-84CD-440FD07B553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EE1A7274-8EBF-4678-8001-A615CD76397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D0F8E495-C38A-4CD5-BCE0-75AB551AF5B4}"/>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3BEAAF1E-F7BE-43C3-8651-313D93359159}"/>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A46EF6C-C96F-4675-90BF-10378032738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F891F33A-2EF7-41BE-AD67-4E90715F7C55}"/>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ACB19AC2-C45F-4060-9A00-A5A0E91FFFD8}"/>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B8433D3F-17B7-4837-BD70-139562687D1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FED0A45E-B4BB-416E-90AE-FAAFDF1A627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5EF26963-B158-4F0C-89A0-41EAE2E83C3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B1EF118A-0967-40C2-9DBA-DC1BA258437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A258896D-BE9D-4041-87FD-A40828EAAD3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9C375B49-ABAA-4B07-9876-32D3E2CC3EC4}"/>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6B6D9C2D-3DC7-474A-BE11-7F0C8BE2760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0E660F88-67D7-44A5-8340-D0CFB70C4F38}"/>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246F8A13-B8DB-4953-8AB8-942B8087D8A1}"/>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1EC8C1A5-C18E-4C9D-9371-21D1916D0372}"/>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nvGrpSpPr>
          <p:cNvPr id="140" name="组合 139">
            <a:extLst>
              <a:ext uri="{FF2B5EF4-FFF2-40B4-BE49-F238E27FC236}">
                <a16:creationId xmlns:a16="http://schemas.microsoft.com/office/drawing/2014/main" id="{717655C1-90A8-4C18-954A-34BC1A60BF6A}"/>
              </a:ext>
            </a:extLst>
          </p:cNvPr>
          <p:cNvGrpSpPr/>
          <p:nvPr/>
        </p:nvGrpSpPr>
        <p:grpSpPr>
          <a:xfrm>
            <a:off x="1284105" y="3406264"/>
            <a:ext cx="10697687" cy="540219"/>
            <a:chOff x="5824516" y="2118235"/>
            <a:chExt cx="10697687" cy="540219"/>
          </a:xfrm>
        </p:grpSpPr>
        <p:sp>
          <p:nvSpPr>
            <p:cNvPr id="141" name="文本框 140">
              <a:extLst>
                <a:ext uri="{FF2B5EF4-FFF2-40B4-BE49-F238E27FC236}">
                  <a16:creationId xmlns:a16="http://schemas.microsoft.com/office/drawing/2014/main"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3</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a:extLst>
                <a:ext uri="{FF2B5EF4-FFF2-40B4-BE49-F238E27FC236}">
                  <a16:creationId xmlns:a16="http://schemas.microsoft.com/office/drawing/2014/main" id="{9DBC0C5E-5F05-416F-AEBC-22E0FE8966F7}"/>
                </a:ext>
              </a:extLst>
            </p:cNvPr>
            <p:cNvSpPr txBox="1"/>
            <p:nvPr/>
          </p:nvSpPr>
          <p:spPr>
            <a:xfrm>
              <a:off x="6913780" y="2118235"/>
              <a:ext cx="9608423" cy="523220"/>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Sau</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vì</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nhà</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nghèo</a:t>
              </a:r>
              <a:r>
                <a:rPr lang="en-US" altLang="zh-CN" sz="2800"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các</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học</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trò</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của</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thầy</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3" name="组合 142">
            <a:extLst>
              <a:ext uri="{FF2B5EF4-FFF2-40B4-BE49-F238E27FC236}">
                <a16:creationId xmlns:a16="http://schemas.microsoft.com/office/drawing/2014/main" id="{9C393ABB-B5FC-4A3D-8B8A-FBD886DEB9F8}"/>
              </a:ext>
            </a:extLst>
          </p:cNvPr>
          <p:cNvGrpSpPr/>
          <p:nvPr/>
        </p:nvGrpSpPr>
        <p:grpSpPr>
          <a:xfrm>
            <a:off x="1284105" y="1467919"/>
            <a:ext cx="8676935" cy="592220"/>
            <a:chOff x="5254554" y="1976294"/>
            <a:chExt cx="8826401" cy="592220"/>
          </a:xfrm>
        </p:grpSpPr>
        <p:sp>
          <p:nvSpPr>
            <p:cNvPr id="144" name="文本框 143">
              <a:extLst>
                <a:ext uri="{FF2B5EF4-FFF2-40B4-BE49-F238E27FC236}">
                  <a16:creationId xmlns:a16="http://schemas.microsoft.com/office/drawing/2014/main" id="{4D03611C-D9E8-4AD6-B176-D4A7E2C06BCC}"/>
                </a:ext>
              </a:extLst>
            </p:cNvPr>
            <p:cNvSpPr txBox="1"/>
            <p:nvPr/>
          </p:nvSpPr>
          <p:spPr>
            <a:xfrm>
              <a:off x="5254554" y="1976294"/>
              <a:ext cx="1757722" cy="523220"/>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1</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a:extLst>
                <a:ext uri="{FF2B5EF4-FFF2-40B4-BE49-F238E27FC236}">
                  <a16:creationId xmlns:a16="http://schemas.microsoft.com/office/drawing/2014/main" id="{35DC090D-DB99-4FC1-9AD5-9C14C8F4FF98}"/>
                </a:ext>
              </a:extLst>
            </p:cNvPr>
            <p:cNvSpPr txBox="1"/>
            <p:nvPr/>
          </p:nvSpPr>
          <p:spPr>
            <a:xfrm>
              <a:off x="7734960" y="2045294"/>
              <a:ext cx="6345995" cy="523220"/>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Vào</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đời</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vua</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lấy</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diều</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để</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chơi</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a:extLst>
              <a:ext uri="{FF2B5EF4-FFF2-40B4-BE49-F238E27FC236}">
                <a16:creationId xmlns:a16="http://schemas.microsoft.com/office/drawing/2014/main" id="{60C33A49-CEB9-4FEA-82D6-54D154D9CB0F}"/>
              </a:ext>
            </a:extLst>
          </p:cNvPr>
          <p:cNvGrpSpPr/>
          <p:nvPr/>
        </p:nvGrpSpPr>
        <p:grpSpPr>
          <a:xfrm>
            <a:off x="1284105" y="2420755"/>
            <a:ext cx="9153008" cy="540219"/>
            <a:chOff x="5694781" y="2135509"/>
            <a:chExt cx="9153008" cy="540219"/>
          </a:xfrm>
        </p:grpSpPr>
        <p:sp>
          <p:nvSpPr>
            <p:cNvPr id="147" name="文本框 146">
              <a:extLst>
                <a:ext uri="{FF2B5EF4-FFF2-40B4-BE49-F238E27FC236}">
                  <a16:creationId xmlns:a16="http://schemas.microsoft.com/office/drawing/2014/main" id="{653E7275-6289-4D3A-8CC9-7FE202DCCD1E}"/>
                </a:ext>
              </a:extLst>
            </p:cNvPr>
            <p:cNvSpPr txBox="1"/>
            <p:nvPr/>
          </p:nvSpPr>
          <p:spPr>
            <a:xfrm>
              <a:off x="5694781" y="2135509"/>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2</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a:extLst>
                <a:ext uri="{FF2B5EF4-FFF2-40B4-BE49-F238E27FC236}">
                  <a16:creationId xmlns:a16="http://schemas.microsoft.com/office/drawing/2014/main" id="{10B102BF-C085-48E0-9E4D-73BECAF17059}"/>
                </a:ext>
              </a:extLst>
            </p:cNvPr>
            <p:cNvSpPr txBox="1"/>
            <p:nvPr/>
          </p:nvSpPr>
          <p:spPr>
            <a:xfrm>
              <a:off x="7138704" y="2152508"/>
              <a:ext cx="7709085" cy="523220"/>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Lên</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sáu</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tuổi</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thì</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giờ</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chơi</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diều</a:t>
              </a:r>
              <a:r>
                <a:rPr lang="en-US" altLang="zh-CN" sz="2800"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a:t>
              </a:r>
              <a:endParaRPr lang="zh-CN" altLang="en-US"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650226" y="337424"/>
            <a:ext cx="3219150"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Chia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đoạn</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grpSp>
        <p:nvGrpSpPr>
          <p:cNvPr id="153" name="组合 139">
            <a:extLst>
              <a:ext uri="{FF2B5EF4-FFF2-40B4-BE49-F238E27FC236}">
                <a16:creationId xmlns:a16="http://schemas.microsoft.com/office/drawing/2014/main" id="{717655C1-90A8-4C18-954A-34BC1A60BF6A}"/>
              </a:ext>
            </a:extLst>
          </p:cNvPr>
          <p:cNvGrpSpPr/>
          <p:nvPr/>
        </p:nvGrpSpPr>
        <p:grpSpPr>
          <a:xfrm>
            <a:off x="1265176" y="4415257"/>
            <a:ext cx="10697687" cy="540219"/>
            <a:chOff x="5824516" y="2118235"/>
            <a:chExt cx="10697687" cy="540219"/>
          </a:xfrm>
        </p:grpSpPr>
        <p:sp>
          <p:nvSpPr>
            <p:cNvPr id="154" name="文本框 140">
              <a:extLst>
                <a:ext uri="{FF2B5EF4-FFF2-40B4-BE49-F238E27FC236}">
                  <a16:creationId xmlns:a16="http://schemas.microsoft.com/office/drawing/2014/main"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smtClean="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4</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55" name="文本框 141">
              <a:extLst>
                <a:ext uri="{FF2B5EF4-FFF2-40B4-BE49-F238E27FC236}">
                  <a16:creationId xmlns:a16="http://schemas.microsoft.com/office/drawing/2014/main" id="{9DBC0C5E-5F05-416F-AEBC-22E0FE8966F7}"/>
                </a:ext>
              </a:extLst>
            </p:cNvPr>
            <p:cNvSpPr txBox="1"/>
            <p:nvPr/>
          </p:nvSpPr>
          <p:spPr>
            <a:xfrm>
              <a:off x="6913780" y="2118235"/>
              <a:ext cx="9608423" cy="523220"/>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Phần</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còn</a:t>
              </a:r>
              <a:r>
                <a:rPr lang="en-US" altLang="zh-CN" sz="2800" b="1" i="1" dirty="0"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smtClean="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lại</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fltVal val="0"/>
                                          </p:val>
                                        </p:tav>
                                        <p:tav tm="100000">
                                          <p:val>
                                            <p:strVal val="#ppt_h"/>
                                          </p:val>
                                        </p:tav>
                                      </p:tavLst>
                                    </p:anim>
                                    <p:animEffect transition="in" filter="fade">
                                      <p:cBhvr>
                                        <p:cTn id="9" dur="500"/>
                                        <p:tgtEl>
                                          <p:spTgt spid="152"/>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143"/>
                                        </p:tgtEl>
                                        <p:attrNameLst>
                                          <p:attrName>style.visibility</p:attrName>
                                        </p:attrNameLst>
                                      </p:cBhvr>
                                      <p:to>
                                        <p:strVal val="visible"/>
                                      </p:to>
                                    </p:set>
                                    <p:anim calcmode="lin" valueType="num">
                                      <p:cBhvr additive="base">
                                        <p:cTn id="13" dur="500"/>
                                        <p:tgtEl>
                                          <p:spTgt spid="143"/>
                                        </p:tgtEl>
                                        <p:attrNameLst>
                                          <p:attrName>ppt_x</p:attrName>
                                        </p:attrNameLst>
                                      </p:cBhvr>
                                      <p:tavLst>
                                        <p:tav tm="0">
                                          <p:val>
                                            <p:strVal val="#ppt_x-#ppt_w*1.125000"/>
                                          </p:val>
                                        </p:tav>
                                        <p:tav tm="100000">
                                          <p:val>
                                            <p:strVal val="#ppt_x"/>
                                          </p:val>
                                        </p:tav>
                                      </p:tavLst>
                                    </p:anim>
                                    <p:animEffect transition="in" filter="wipe(right)">
                                      <p:cBhvr>
                                        <p:cTn id="14" dur="500"/>
                                        <p:tgtEl>
                                          <p:spTgt spid="143"/>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146"/>
                                        </p:tgtEl>
                                        <p:attrNameLst>
                                          <p:attrName>style.visibility</p:attrName>
                                        </p:attrNameLst>
                                      </p:cBhvr>
                                      <p:to>
                                        <p:strVal val="visible"/>
                                      </p:to>
                                    </p:set>
                                    <p:anim calcmode="lin" valueType="num">
                                      <p:cBhvr additive="base">
                                        <p:cTn id="18" dur="500"/>
                                        <p:tgtEl>
                                          <p:spTgt spid="146"/>
                                        </p:tgtEl>
                                        <p:attrNameLst>
                                          <p:attrName>ppt_x</p:attrName>
                                        </p:attrNameLst>
                                      </p:cBhvr>
                                      <p:tavLst>
                                        <p:tav tm="0">
                                          <p:val>
                                            <p:strVal val="#ppt_x-#ppt_w*1.125000"/>
                                          </p:val>
                                        </p:tav>
                                        <p:tav tm="100000">
                                          <p:val>
                                            <p:strVal val="#ppt_x"/>
                                          </p:val>
                                        </p:tav>
                                      </p:tavLst>
                                    </p:anim>
                                    <p:animEffect transition="in" filter="wipe(right)">
                                      <p:cBhvr>
                                        <p:cTn id="19" dur="500"/>
                                        <p:tgtEl>
                                          <p:spTgt spid="146"/>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140"/>
                                        </p:tgtEl>
                                        <p:attrNameLst>
                                          <p:attrName>style.visibility</p:attrName>
                                        </p:attrNameLst>
                                      </p:cBhvr>
                                      <p:to>
                                        <p:strVal val="visible"/>
                                      </p:to>
                                    </p:set>
                                    <p:anim calcmode="lin" valueType="num">
                                      <p:cBhvr additive="base">
                                        <p:cTn id="23" dur="500"/>
                                        <p:tgtEl>
                                          <p:spTgt spid="140"/>
                                        </p:tgtEl>
                                        <p:attrNameLst>
                                          <p:attrName>ppt_x</p:attrName>
                                        </p:attrNameLst>
                                      </p:cBhvr>
                                      <p:tavLst>
                                        <p:tav tm="0">
                                          <p:val>
                                            <p:strVal val="#ppt_x-#ppt_w*1.125000"/>
                                          </p:val>
                                        </p:tav>
                                        <p:tav tm="100000">
                                          <p:val>
                                            <p:strVal val="#ppt_x"/>
                                          </p:val>
                                        </p:tav>
                                      </p:tavLst>
                                    </p:anim>
                                    <p:animEffect transition="in" filter="wipe(right)">
                                      <p:cBhvr>
                                        <p:cTn id="24" dur="500"/>
                                        <p:tgtEl>
                                          <p:spTgt spid="140"/>
                                        </p:tgtEl>
                                      </p:cBhvr>
                                    </p:animEffect>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 calcmode="lin" valueType="num">
                                      <p:cBhvr additive="base">
                                        <p:cTn id="28" dur="500"/>
                                        <p:tgtEl>
                                          <p:spTgt spid="153"/>
                                        </p:tgtEl>
                                        <p:attrNameLst>
                                          <p:attrName>ppt_x</p:attrName>
                                        </p:attrNameLst>
                                      </p:cBhvr>
                                      <p:tavLst>
                                        <p:tav tm="0">
                                          <p:val>
                                            <p:strVal val="#ppt_x-#ppt_w*1.125000"/>
                                          </p:val>
                                        </p:tav>
                                        <p:tav tm="100000">
                                          <p:val>
                                            <p:strVal val="#ppt_x"/>
                                          </p:val>
                                        </p:tav>
                                      </p:tavLst>
                                    </p:anim>
                                    <p:animEffect transition="in" filter="wipe(right)">
                                      <p:cBhvr>
                                        <p:cTn id="2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3854751" y="0"/>
            <a:ext cx="4764382"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err="1"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Ông</a:t>
            </a:r>
            <a:r>
              <a:rPr lang="en-US" altLang="zh-CN" sz="4400" dirty="0"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 </a:t>
            </a:r>
            <a:r>
              <a:rPr lang="en-US" altLang="zh-CN" sz="4400" dirty="0" err="1"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Trạng</a:t>
            </a:r>
            <a:r>
              <a:rPr lang="en-US" altLang="zh-CN" sz="4400" dirty="0"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 </a:t>
            </a:r>
            <a:r>
              <a:rPr lang="en-US" altLang="zh-CN" sz="4400" dirty="0" err="1"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thả</a:t>
            </a:r>
            <a:r>
              <a:rPr lang="en-US" altLang="zh-CN" sz="4400" dirty="0"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 </a:t>
            </a:r>
            <a:r>
              <a:rPr lang="en-US" altLang="zh-CN" sz="4400" dirty="0" err="1" smtClean="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diều</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516895"/>
          </a:xfrm>
          <a:prstGeom prst="rect">
            <a:avLst/>
          </a:prstGeom>
        </p:spPr>
        <p:txBody>
          <a:bodyPr wrap="square">
            <a:spAutoFit/>
          </a:bodyPr>
          <a:lstStyle/>
          <a:p>
            <a:pPr>
              <a:lnSpc>
                <a:spcPct val="90000"/>
              </a:lnSpc>
              <a:spcBef>
                <a:spcPct val="20000"/>
              </a:spcBef>
            </a:pPr>
            <a:r>
              <a:rPr lang="en-US" altLang="en-US" sz="2000" dirty="0">
                <a:latin typeface="Arial" panose="020B0604020202020204" pitchFamily="34" charset="0"/>
                <a:cs typeface="Arial" panose="020B0604020202020204" pitchFamily="34" charset="0"/>
              </a:rPr>
              <a:t>	</a:t>
            </a:r>
            <a:r>
              <a:rPr lang="en-US" altLang="en-US" sz="2500" dirty="0" err="1">
                <a:latin typeface="Times New Roman" panose="02020603050405020304" pitchFamily="18" charset="0"/>
                <a:cs typeface="Times New Roman" panose="02020603050405020304" pitchFamily="18" charset="0"/>
              </a:rPr>
              <a:t>Vào</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đời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vua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Trần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Thái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Tông,có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một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gia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đình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nghèo</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sinh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được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cậu</a:t>
            </a:r>
            <a:r>
              <a:rPr lang="en-US" altLang="en-US" sz="2500" dirty="0">
                <a:latin typeface="Times New Roman" panose="02020603050405020304" pitchFamily="18" charset="0"/>
                <a:cs typeface="Times New Roman" panose="02020603050405020304" pitchFamily="18" charset="0"/>
              </a:rPr>
              <a:t> con </a:t>
            </a:r>
            <a:r>
              <a:rPr lang="en-US" altLang="en-US" sz="2500" dirty="0" err="1">
                <a:latin typeface="Times New Roman" panose="02020603050405020304" pitchFamily="18" charset="0"/>
                <a:cs typeface="Times New Roman" panose="02020603050405020304" pitchFamily="18" charset="0"/>
              </a:rPr>
              <a:t>trai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đặt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tên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Nguyễn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Hiền</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bé</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rất</a:t>
            </a:r>
            <a:r>
              <a:rPr lang="en-US" altLang="en-US" sz="2500" dirty="0">
                <a:latin typeface="Times New Roman" panose="02020603050405020304" pitchFamily="18" charset="0"/>
                <a:cs typeface="Times New Roman" panose="02020603050405020304" pitchFamily="18" charset="0"/>
              </a:rPr>
              <a:t> ham </a:t>
            </a:r>
            <a:r>
              <a:rPr lang="en-US" altLang="en-US" sz="2500" dirty="0" err="1">
                <a:latin typeface="Times New Roman" panose="02020603050405020304" pitchFamily="18" charset="0"/>
                <a:cs typeface="Times New Roman" panose="02020603050405020304" pitchFamily="18" charset="0"/>
              </a:rPr>
              <a:t>thả</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diều</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Lúc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còn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bé</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dà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biết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làm</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lấy</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diều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để</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chơi</a:t>
            </a:r>
            <a:r>
              <a:rPr lang="en-US" altLang="en-US" sz="2500" dirty="0">
                <a:latin typeface="Times New Roman" panose="02020603050405020304" pitchFamily="18" charset="0"/>
                <a:cs typeface="Times New Roman" panose="02020603050405020304" pitchFamily="18" charset="0"/>
              </a:rPr>
              <a:t> .</a:t>
            </a:r>
          </a:p>
          <a:p>
            <a:pPr>
              <a:lnSpc>
                <a:spcPct val="90000"/>
              </a:lnSpc>
              <a:spcBef>
                <a:spcPct val="20000"/>
              </a:spcBef>
            </a:pP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Lên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sáu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tuổi</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ông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thầy</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trong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làng</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Thầy</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phải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kinh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ngạc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vì</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đến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đâu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hiểu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ngay</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đến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trí</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nhớ</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lạ</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thường</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hôm</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thuộc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hai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mươi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trang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sách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vẫn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còn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thì</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giờ</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chơi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diều</a:t>
            </a:r>
            <a:r>
              <a:rPr lang="en-US" altLang="en-US" sz="2500" dirty="0">
                <a:latin typeface="Times New Roman" panose="02020603050405020304" pitchFamily="18" charset="0"/>
                <a:cs typeface="Times New Roman" panose="02020603050405020304" pitchFamily="18" charset="0"/>
              </a:rPr>
              <a:t> .</a:t>
            </a:r>
          </a:p>
          <a:p>
            <a:pPr>
              <a:lnSpc>
                <a:spcPct val="90000"/>
              </a:lnSpc>
              <a:spcBef>
                <a:spcPct val="20000"/>
              </a:spcBef>
            </a:pP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Sau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vì</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nghèo</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quá</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phải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bỏ</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 Ban </a:t>
            </a:r>
            <a:r>
              <a:rPr lang="en-US" altLang="en-US" sz="2500" dirty="0" err="1">
                <a:latin typeface="Times New Roman" panose="02020603050405020304" pitchFamily="18" charset="0"/>
                <a:cs typeface="Times New Roman" panose="02020603050405020304" pitchFamily="18" charset="0"/>
              </a:rPr>
              <a:t>ngày</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đi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chăn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trâu</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dù</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mưa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gió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thế</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nào</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cũng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đứng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ngoài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lớp</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nghe</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giảng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nhờ</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Tối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đến</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đợi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bạn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thuộc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bài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mới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mượn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vở</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về</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Đã</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thì</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cũng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phải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đèn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sách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như</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ai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nhưng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sách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của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lưng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trâu</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nền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cát</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bút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ngón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tay</a:t>
            </a:r>
            <a:r>
              <a:rPr lang="en-US" altLang="en-US" sz="2500" dirty="0">
                <a:latin typeface="Times New Roman" panose="02020603050405020304" pitchFamily="18" charset="0"/>
                <a:cs typeface="Times New Roman" panose="02020603050405020304" pitchFamily="18" charset="0"/>
              </a:rPr>
              <a:t> hay </a:t>
            </a:r>
            <a:r>
              <a:rPr lang="en-US" altLang="en-US" sz="2500" dirty="0" err="1">
                <a:latin typeface="Times New Roman" panose="02020603050405020304" pitchFamily="18" charset="0"/>
                <a:cs typeface="Times New Roman" panose="02020603050405020304" pitchFamily="18" charset="0"/>
              </a:rPr>
              <a:t>mảnh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gạch</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vỡ</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còn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đèn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vỏ</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trứng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thả</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đom</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đóm</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vào</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trong</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Bận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làm</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bận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như</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thế</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cáng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diều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của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vẫn</a:t>
            </a:r>
            <a:r>
              <a:rPr lang="en-US" altLang="en-US" sz="2500" dirty="0">
                <a:latin typeface="Times New Roman" panose="02020603050405020304" pitchFamily="18" charset="0"/>
                <a:cs typeface="Times New Roman" panose="02020603050405020304" pitchFamily="18" charset="0"/>
              </a:rPr>
              <a:t> bay </a:t>
            </a:r>
            <a:r>
              <a:rPr lang="en-US" altLang="en-US" sz="2500" dirty="0" err="1">
                <a:latin typeface="Times New Roman" panose="02020603050405020304" pitchFamily="18" charset="0"/>
                <a:cs typeface="Times New Roman" panose="02020603050405020304" pitchFamily="18" charset="0"/>
              </a:rPr>
              <a:t>cao</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tiếng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sáo</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vẫn</a:t>
            </a:r>
            <a:r>
              <a:rPr lang="en-US" altLang="en-US" sz="2500" dirty="0">
                <a:latin typeface="Times New Roman" panose="02020603050405020304" pitchFamily="18" charset="0"/>
                <a:cs typeface="Times New Roman" panose="02020603050405020304" pitchFamily="18" charset="0"/>
              </a:rPr>
              <a:t> vi </a:t>
            </a:r>
            <a:r>
              <a:rPr lang="en-US" altLang="en-US" sz="2500" dirty="0" err="1">
                <a:latin typeface="Times New Roman" panose="02020603050405020304" pitchFamily="18" charset="0"/>
                <a:cs typeface="Times New Roman" panose="02020603050405020304" pitchFamily="18" charset="0"/>
              </a:rPr>
              <a:t>vút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tầng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mây</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Mỗi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lần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kì</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thi</a:t>
            </a:r>
            <a:r>
              <a:rPr lang="en-US" altLang="en-US" sz="2500" dirty="0">
                <a:latin typeface="Times New Roman" panose="02020603050405020304" pitchFamily="18" charset="0"/>
                <a:cs typeface="Times New Roman" panose="02020603050405020304" pitchFamily="18" charset="0"/>
              </a:rPr>
              <a:t> ở </a:t>
            </a:r>
            <a:r>
              <a:rPr lang="en-US" altLang="en-US" sz="2500" dirty="0" err="1">
                <a:latin typeface="Times New Roman" panose="02020603050405020304" pitchFamily="18" charset="0"/>
                <a:cs typeface="Times New Roman" panose="02020603050405020304" pitchFamily="18" charset="0"/>
              </a:rPr>
              <a:t>trường</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làm</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bài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vào</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lá</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chuối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khô</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nhờ</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bạn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xin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thầy</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chấm</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hộ</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Bài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của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chữ</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tốt</a:t>
            </a:r>
            <a:r>
              <a:rPr lang="en-US" altLang="en-US" sz="2500" dirty="0">
                <a:latin typeface="Times New Roman" panose="02020603050405020304" pitchFamily="18" charset="0"/>
                <a:cs typeface="Times New Roman" panose="02020603050405020304" pitchFamily="18" charset="0"/>
              </a:rPr>
              <a:t> van hay , </a:t>
            </a:r>
            <a:r>
              <a:rPr lang="en-US" altLang="en-US" sz="2500" dirty="0" err="1">
                <a:latin typeface="Times New Roman" panose="02020603050405020304" pitchFamily="18" charset="0"/>
                <a:cs typeface="Times New Roman" panose="02020603050405020304" pitchFamily="18" charset="0"/>
              </a:rPr>
              <a:t>vượt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xa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các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học</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trò</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của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thầy</a:t>
            </a:r>
            <a:r>
              <a:rPr lang="en-US" altLang="en-US" sz="2500" dirty="0">
                <a:latin typeface="Times New Roman" panose="02020603050405020304" pitchFamily="18" charset="0"/>
                <a:cs typeface="Times New Roman" panose="02020603050405020304" pitchFamily="18" charset="0"/>
              </a:rPr>
              <a:t> .</a:t>
            </a:r>
          </a:p>
          <a:p>
            <a:pPr>
              <a:lnSpc>
                <a:spcPct val="90000"/>
              </a:lnSpc>
              <a:spcBef>
                <a:spcPct val="20000"/>
              </a:spcBef>
            </a:pP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Thế</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rồi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vua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mở</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khoa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thi</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Chú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bé</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thả</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diều</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đõ</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Trạng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Nguyên</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Ông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Trạng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khi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ấy</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mới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mười</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ba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tuổi</a:t>
            </a:r>
            <a:r>
              <a:rPr lang="en-US" altLang="en-US" sz="2500" dirty="0">
                <a:latin typeface="Times New Roman" panose="02020603050405020304" pitchFamily="18" charset="0"/>
                <a:cs typeface="Times New Roman" panose="02020603050405020304" pitchFamily="18" charset="0"/>
              </a:rPr>
              <a:t> . </a:t>
            </a:r>
            <a:r>
              <a:rPr lang="en-US" altLang="en-US" sz="2500" dirty="0" err="1">
                <a:latin typeface="Times New Roman" panose="02020603050405020304" pitchFamily="18" charset="0"/>
                <a:cs typeface="Times New Roman" panose="02020603050405020304" pitchFamily="18" charset="0"/>
              </a:rPr>
              <a:t>Đó</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là</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Trạng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Nguyên</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trẻ</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nhất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của</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nước</a:t>
            </a:r>
            <a:r>
              <a:rPr lang="en-US" altLang="en-US" sz="2500" dirty="0">
                <a:latin typeface="Times New Roman" panose="02020603050405020304" pitchFamily="18" charset="0"/>
                <a:cs typeface="Times New Roman" panose="02020603050405020304" pitchFamily="18" charset="0"/>
              </a:rPr>
              <a:t> Nam ta . </a:t>
            </a:r>
          </a:p>
          <a:p>
            <a:pPr algn="r">
              <a:lnSpc>
                <a:spcPct val="90000"/>
              </a:lnSpc>
              <a:buFontTx/>
              <a:buNone/>
            </a:pPr>
            <a:r>
              <a:rPr lang="en-US" altLang="en-US" sz="2500" i="1" dirty="0" smtClean="0">
                <a:latin typeface="Times New Roman" panose="02020603050405020304" pitchFamily="18" charset="0"/>
                <a:cs typeface="Times New Roman" panose="02020603050405020304" pitchFamily="18" charset="0"/>
              </a:rPr>
              <a:t>Theo </a:t>
            </a:r>
            <a:r>
              <a:rPr lang="en-US" altLang="en-US" sz="2500" b="1" dirty="0" smtClean="0">
                <a:latin typeface="Times New Roman" panose="02020603050405020304" pitchFamily="18" charset="0"/>
                <a:cs typeface="Times New Roman" panose="02020603050405020304" pitchFamily="18" charset="0"/>
              </a:rPr>
              <a:t>Trinh </a:t>
            </a:r>
            <a:r>
              <a:rPr lang="en-US" altLang="en-US" sz="2500" b="1" dirty="0" err="1" smtClean="0">
                <a:latin typeface="Times New Roman" panose="02020603050405020304" pitchFamily="18" charset="0"/>
                <a:cs typeface="Times New Roman" panose="02020603050405020304" pitchFamily="18" charset="0"/>
              </a:rPr>
              <a:t>Đường</a:t>
            </a:r>
            <a:r>
              <a:rPr lang="en-US" altLang="en-US" sz="2500" b="1" dirty="0" smtClean="0">
                <a:latin typeface="Times New Roman" panose="02020603050405020304" pitchFamily="18" charset="0"/>
                <a:cs typeface="Times New Roman" panose="02020603050405020304" pitchFamily="18" charset="0"/>
              </a:rPr>
              <a:t> </a:t>
            </a:r>
            <a:endParaRPr lang="en-US" altLang="en-U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25">
            <a:extLst>
              <a:ext uri="{FF2B5EF4-FFF2-40B4-BE49-F238E27FC236}">
                <a16:creationId xmlns:a16="http://schemas.microsoft.com/office/drawing/2014/main" id="{17D90F82-D78F-42DD-9A56-9556F66F1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4" name="组合 1">
            <a:extLst>
              <a:ext uri="{FF2B5EF4-FFF2-40B4-BE49-F238E27FC236}">
                <a16:creationId xmlns:a16="http://schemas.microsoft.com/office/drawing/2014/main" id="{DE0DC727-CD0A-4A78-A914-5F8ACDE4CF9E}"/>
              </a:ext>
            </a:extLst>
          </p:cNvPr>
          <p:cNvGrpSpPr/>
          <p:nvPr/>
        </p:nvGrpSpPr>
        <p:grpSpPr>
          <a:xfrm flipH="1">
            <a:off x="0" y="3767959"/>
            <a:ext cx="3783724" cy="2837608"/>
            <a:chOff x="5888140" y="2073318"/>
            <a:chExt cx="6303860" cy="4532249"/>
          </a:xfrm>
        </p:grpSpPr>
        <p:pic>
          <p:nvPicPr>
            <p:cNvPr id="5"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6" name="图片 335">
              <a:extLst>
                <a:ext uri="{FF2B5EF4-FFF2-40B4-BE49-F238E27FC236}">
                  <a16:creationId xmlns:a16="http://schemas.microsoft.com/office/drawing/2014/main" id="{420F89D8-45EE-4E1E-9611-CC2B34129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7" name="图片 337">
            <a:extLst>
              <a:ext uri="{FF2B5EF4-FFF2-40B4-BE49-F238E27FC236}">
                <a16:creationId xmlns:a16="http://schemas.microsoft.com/office/drawing/2014/main" id="{B18620E4-EE9E-4014-9E5F-00D69CB5B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13728" y="0"/>
            <a:ext cx="6455258" cy="1322694"/>
          </a:xfrm>
          <a:prstGeom prst="rect">
            <a:avLst/>
          </a:prstGeom>
        </p:spPr>
      </p:pic>
      <p:sp>
        <p:nvSpPr>
          <p:cNvPr id="8" name="文本框 13">
            <a:extLst>
              <a:ext uri="{FF2B5EF4-FFF2-40B4-BE49-F238E27FC236}">
                <a16:creationId xmlns:a16="http://schemas.microsoft.com/office/drawing/2014/main" id="{CAD5F869-C84C-4BF3-BE1A-FAA58A356943}"/>
              </a:ext>
            </a:extLst>
          </p:cNvPr>
          <p:cNvSpPr txBox="1"/>
          <p:nvPr/>
        </p:nvSpPr>
        <p:spPr>
          <a:xfrm>
            <a:off x="-378373" y="-69366"/>
            <a:ext cx="5059875" cy="1015663"/>
          </a:xfrm>
          <a:prstGeom prst="rect">
            <a:avLst/>
          </a:prstGeom>
          <a:noFill/>
        </p:spPr>
        <p:txBody>
          <a:bodyPr wrap="square" rtlCol="0">
            <a:spAutoFit/>
            <a:scene3d>
              <a:camera prst="orthographicFront"/>
              <a:lightRig rig="threePt" dir="t"/>
            </a:scene3d>
            <a:sp3d contourW="12700"/>
          </a:bodyPr>
          <a:lstStyle/>
          <a:p>
            <a:pPr algn="ctr"/>
            <a:r>
              <a:rPr lang="en-US" altLang="zh-CN" sz="6000" dirty="0" smtClean="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LUYỆN ĐỌC</a:t>
            </a:r>
            <a:endParaRPr lang="zh-CN" altLang="en-US" sz="6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
        <p:nvSpPr>
          <p:cNvPr id="9" name="Freeform 5">
            <a:extLst>
              <a:ext uri="{FF2B5EF4-FFF2-40B4-BE49-F238E27FC236}">
                <a16:creationId xmlns:a16="http://schemas.microsoft.com/office/drawing/2014/main" id="{1E4DF788-68E3-4314-A468-23558F45FDA4}"/>
              </a:ext>
            </a:extLst>
          </p:cNvPr>
          <p:cNvSpPr>
            <a:spLocks/>
          </p:cNvSpPr>
          <p:nvPr/>
        </p:nvSpPr>
        <p:spPr bwMode="auto">
          <a:xfrm>
            <a:off x="146540" y="946297"/>
            <a:ext cx="3740349" cy="1843999"/>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chemeClr val="accent6">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5">
            <a:extLst>
              <a:ext uri="{FF2B5EF4-FFF2-40B4-BE49-F238E27FC236}">
                <a16:creationId xmlns:a16="http://schemas.microsoft.com/office/drawing/2014/main" id="{1E4DF788-68E3-4314-A468-23558F45FDA4}"/>
              </a:ext>
            </a:extLst>
          </p:cNvPr>
          <p:cNvSpPr>
            <a:spLocks/>
          </p:cNvSpPr>
          <p:nvPr/>
        </p:nvSpPr>
        <p:spPr bwMode="auto">
          <a:xfrm>
            <a:off x="168232" y="2602419"/>
            <a:ext cx="3740349" cy="1843999"/>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chemeClr val="accent6">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Freeform 5">
            <a:extLst>
              <a:ext uri="{FF2B5EF4-FFF2-40B4-BE49-F238E27FC236}">
                <a16:creationId xmlns:a16="http://schemas.microsoft.com/office/drawing/2014/main" id="{1E4DF788-68E3-4314-A468-23558F45FDA4}"/>
              </a:ext>
            </a:extLst>
          </p:cNvPr>
          <p:cNvSpPr>
            <a:spLocks/>
          </p:cNvSpPr>
          <p:nvPr/>
        </p:nvSpPr>
        <p:spPr bwMode="auto">
          <a:xfrm>
            <a:off x="216925" y="4229721"/>
            <a:ext cx="3740349" cy="1843999"/>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chemeClr val="accent6">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cxnSp>
        <p:nvCxnSpPr>
          <p:cNvPr id="13" name="Straight Connector 12"/>
          <p:cNvCxnSpPr>
            <a:stCxn id="7" idx="3"/>
          </p:cNvCxnSpPr>
          <p:nvPr/>
        </p:nvCxnSpPr>
        <p:spPr>
          <a:xfrm>
            <a:off x="5413728" y="661347"/>
            <a:ext cx="0" cy="563561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AD5F869-C84C-4BF3-BE1A-FAA58A356943}"/>
              </a:ext>
            </a:extLst>
          </p:cNvPr>
          <p:cNvSpPr txBox="1"/>
          <p:nvPr/>
        </p:nvSpPr>
        <p:spPr>
          <a:xfrm>
            <a:off x="618766" y="1240035"/>
            <a:ext cx="2795895"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err="1" smtClean="0">
                <a:latin typeface="UTM Futura Extra" panose="02040603050506020204" pitchFamily="18" charset="0"/>
                <a:ea typeface="字魂36号-正文宋楷" panose="02000000000000000000" pitchFamily="2" charset="-122"/>
              </a:rPr>
              <a:t>Trang</a:t>
            </a:r>
            <a:r>
              <a:rPr lang="en-US" altLang="zh-CN" sz="4400" b="1" dirty="0" smtClean="0">
                <a:latin typeface="UTM Futura Extra" panose="02040603050506020204" pitchFamily="18" charset="0"/>
                <a:ea typeface="字魂36号-正文宋楷" panose="02000000000000000000" pitchFamily="2" charset="-122"/>
              </a:rPr>
              <a:t> </a:t>
            </a:r>
            <a:r>
              <a:rPr lang="en-US" altLang="zh-CN" sz="4400" b="1" dirty="0" err="1" smtClean="0">
                <a:latin typeface="UTM Futura Extra" panose="02040603050506020204" pitchFamily="18" charset="0"/>
                <a:ea typeface="字魂36号-正文宋楷" panose="02000000000000000000" pitchFamily="2" charset="-122"/>
              </a:rPr>
              <a:t>sách</a:t>
            </a:r>
            <a:endParaRPr lang="zh-CN" altLang="en-US" sz="4400" b="1" dirty="0">
              <a:latin typeface="UTM Futura Extra" panose="02040603050506020204" pitchFamily="18" charset="0"/>
              <a:ea typeface="字魂36号-正文宋楷" panose="02000000000000000000" pitchFamily="2" charset="-122"/>
            </a:endParaRPr>
          </a:p>
        </p:txBody>
      </p:sp>
      <p:sp>
        <p:nvSpPr>
          <p:cNvPr id="15" name="文本框 13">
            <a:extLst>
              <a:ext uri="{FF2B5EF4-FFF2-40B4-BE49-F238E27FC236}">
                <a16:creationId xmlns:a16="http://schemas.microsoft.com/office/drawing/2014/main" id="{CAD5F869-C84C-4BF3-BE1A-FAA58A356943}"/>
              </a:ext>
            </a:extLst>
          </p:cNvPr>
          <p:cNvSpPr txBox="1"/>
          <p:nvPr/>
        </p:nvSpPr>
        <p:spPr>
          <a:xfrm>
            <a:off x="892983" y="2929859"/>
            <a:ext cx="2517164"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err="1" smtClean="0">
                <a:latin typeface="UTM Futura Extra" panose="02040603050506020204" pitchFamily="18" charset="0"/>
                <a:ea typeface="字魂36号-正文宋楷" panose="02000000000000000000" pitchFamily="2" charset="-122"/>
              </a:rPr>
              <a:t>Kinh</a:t>
            </a:r>
            <a:r>
              <a:rPr lang="en-US" altLang="zh-CN" sz="4400" b="1" dirty="0" smtClean="0">
                <a:latin typeface="UTM Futura Extra" panose="02040603050506020204" pitchFamily="18" charset="0"/>
                <a:ea typeface="字魂36号-正文宋楷" panose="02000000000000000000" pitchFamily="2" charset="-122"/>
              </a:rPr>
              <a:t> </a:t>
            </a:r>
            <a:r>
              <a:rPr lang="en-US" altLang="zh-CN" sz="4400" b="1" dirty="0" err="1" smtClean="0">
                <a:latin typeface="UTM Futura Extra" panose="02040603050506020204" pitchFamily="18" charset="0"/>
                <a:ea typeface="字魂36号-正文宋楷" panose="02000000000000000000" pitchFamily="2" charset="-122"/>
              </a:rPr>
              <a:t>ngạc</a:t>
            </a:r>
            <a:endParaRPr lang="zh-CN" altLang="en-US" sz="4400" b="1" dirty="0">
              <a:latin typeface="UTM Futura Extra" panose="02040603050506020204" pitchFamily="18" charset="0"/>
              <a:ea typeface="字魂36号-正文宋楷" panose="02000000000000000000" pitchFamily="2" charset="-122"/>
            </a:endParaRPr>
          </a:p>
        </p:txBody>
      </p:sp>
      <p:sp>
        <p:nvSpPr>
          <p:cNvPr id="16" name="文本框 13">
            <a:extLst>
              <a:ext uri="{FF2B5EF4-FFF2-40B4-BE49-F238E27FC236}">
                <a16:creationId xmlns:a16="http://schemas.microsoft.com/office/drawing/2014/main" id="{CAD5F869-C84C-4BF3-BE1A-FAA58A356943}"/>
              </a:ext>
            </a:extLst>
          </p:cNvPr>
          <p:cNvSpPr txBox="1"/>
          <p:nvPr/>
        </p:nvSpPr>
        <p:spPr>
          <a:xfrm>
            <a:off x="877444" y="4557161"/>
            <a:ext cx="2515690"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err="1" smtClean="0">
                <a:latin typeface="UTM Futura Extra" panose="02040603050506020204" pitchFamily="18" charset="0"/>
                <a:ea typeface="字魂36号-正文宋楷" panose="02000000000000000000" pitchFamily="2" charset="-122"/>
              </a:rPr>
              <a:t>Lưng</a:t>
            </a:r>
            <a:r>
              <a:rPr lang="en-US" altLang="zh-CN" sz="4400" b="1" dirty="0" smtClean="0">
                <a:latin typeface="UTM Futura Extra" panose="02040603050506020204" pitchFamily="18" charset="0"/>
                <a:ea typeface="字魂36号-正文宋楷" panose="02000000000000000000" pitchFamily="2" charset="-122"/>
              </a:rPr>
              <a:t> </a:t>
            </a:r>
            <a:r>
              <a:rPr lang="en-US" altLang="zh-CN" sz="4400" b="1" dirty="0" err="1" smtClean="0">
                <a:latin typeface="UTM Futura Extra" panose="02040603050506020204" pitchFamily="18" charset="0"/>
                <a:ea typeface="字魂36号-正文宋楷" panose="02000000000000000000" pitchFamily="2" charset="-122"/>
              </a:rPr>
              <a:t>trâu</a:t>
            </a:r>
            <a:endParaRPr lang="zh-CN" altLang="en-US" sz="4400" b="1" dirty="0">
              <a:latin typeface="UTM Futura Extra" panose="02040603050506020204" pitchFamily="18" charset="0"/>
              <a:ea typeface="字魂36号-正文宋楷" panose="02000000000000000000" pitchFamily="2" charset="-122"/>
            </a:endParaRPr>
          </a:p>
        </p:txBody>
      </p:sp>
      <p:sp>
        <p:nvSpPr>
          <p:cNvPr id="17" name="Freeform 5">
            <a:extLst>
              <a:ext uri="{FF2B5EF4-FFF2-40B4-BE49-F238E27FC236}">
                <a16:creationId xmlns:a16="http://schemas.microsoft.com/office/drawing/2014/main" id="{1E4DF788-68E3-4314-A468-23558F45FDA4}"/>
              </a:ext>
            </a:extLst>
          </p:cNvPr>
          <p:cNvSpPr>
            <a:spLocks/>
          </p:cNvSpPr>
          <p:nvPr/>
        </p:nvSpPr>
        <p:spPr bwMode="auto">
          <a:xfrm>
            <a:off x="5656158" y="409902"/>
            <a:ext cx="6203247" cy="6448097"/>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chemeClr val="accent6">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Rectangle 16"/>
          <p:cNvSpPr>
            <a:spLocks noChangeArrowheads="1"/>
          </p:cNvSpPr>
          <p:nvPr/>
        </p:nvSpPr>
        <p:spPr bwMode="auto">
          <a:xfrm>
            <a:off x="6595242" y="1868296"/>
            <a:ext cx="48347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dirty="0">
                <a:latin typeface="Arial" panose="020B0604020202020204" pitchFamily="34" charset="0"/>
              </a:rPr>
              <a:t>       </a:t>
            </a:r>
            <a:r>
              <a:rPr lang="en-US" altLang="en-US" sz="3600" dirty="0" err="1"/>
              <a:t>Thầy</a:t>
            </a:r>
            <a:r>
              <a:rPr lang="en-US" altLang="en-US" sz="3600" dirty="0"/>
              <a:t> </a:t>
            </a:r>
            <a:r>
              <a:rPr lang="en-US" altLang="en-US" sz="3600" dirty="0" err="1"/>
              <a:t>phải</a:t>
            </a:r>
            <a:r>
              <a:rPr lang="en-US" altLang="en-US" sz="3600" dirty="0"/>
              <a:t> </a:t>
            </a:r>
            <a:r>
              <a:rPr lang="en-US" altLang="en-US" sz="3600" dirty="0" err="1"/>
              <a:t>kinh</a:t>
            </a:r>
            <a:r>
              <a:rPr lang="en-US" altLang="en-US" sz="3600" dirty="0"/>
              <a:t> </a:t>
            </a:r>
            <a:r>
              <a:rPr lang="en-US" altLang="en-US" sz="3600" dirty="0" err="1"/>
              <a:t>ngạc</a:t>
            </a:r>
            <a:r>
              <a:rPr lang="en-US" altLang="en-US" sz="3600" dirty="0"/>
              <a:t> </a:t>
            </a:r>
            <a:r>
              <a:rPr lang="en-US" altLang="en-US" sz="3600" dirty="0" err="1"/>
              <a:t>vì</a:t>
            </a:r>
            <a:r>
              <a:rPr lang="en-US" altLang="en-US" sz="3600" dirty="0"/>
              <a:t> </a:t>
            </a:r>
            <a:r>
              <a:rPr lang="en-US" altLang="en-US" sz="3600" dirty="0" err="1"/>
              <a:t>chú</a:t>
            </a:r>
            <a:r>
              <a:rPr lang="en-US" altLang="en-US" sz="3600" dirty="0"/>
              <a:t> </a:t>
            </a:r>
            <a:r>
              <a:rPr lang="en-US" altLang="en-US" sz="3600" dirty="0" err="1"/>
              <a:t>học</a:t>
            </a:r>
            <a:r>
              <a:rPr lang="en-US" altLang="en-US" sz="3600" dirty="0"/>
              <a:t> </a:t>
            </a:r>
            <a:r>
              <a:rPr lang="en-US" altLang="en-US" sz="3600" dirty="0" err="1"/>
              <a:t>đến</a:t>
            </a:r>
            <a:r>
              <a:rPr lang="en-US" altLang="en-US" sz="3600" dirty="0"/>
              <a:t> </a:t>
            </a:r>
            <a:r>
              <a:rPr lang="en-US" altLang="en-US" sz="3600" dirty="0" err="1"/>
              <a:t>đâu</a:t>
            </a:r>
            <a:r>
              <a:rPr lang="en-US" altLang="en-US" sz="3600" dirty="0"/>
              <a:t> </a:t>
            </a:r>
            <a:r>
              <a:rPr lang="en-US" altLang="en-US" sz="3600" dirty="0" err="1"/>
              <a:t>hiểu</a:t>
            </a:r>
            <a:r>
              <a:rPr lang="en-US" altLang="en-US" sz="3600" dirty="0"/>
              <a:t> </a:t>
            </a:r>
            <a:r>
              <a:rPr lang="en-US" altLang="en-US" sz="3600" dirty="0" err="1"/>
              <a:t>ngay</a:t>
            </a:r>
            <a:r>
              <a:rPr lang="en-US" altLang="en-US" sz="3600" dirty="0"/>
              <a:t> </a:t>
            </a:r>
            <a:r>
              <a:rPr lang="en-US" altLang="en-US" sz="3600" dirty="0" err="1"/>
              <a:t>đến</a:t>
            </a:r>
            <a:r>
              <a:rPr lang="en-US" altLang="en-US" sz="3600" dirty="0"/>
              <a:t> </a:t>
            </a:r>
            <a:r>
              <a:rPr lang="en-US" altLang="en-US" sz="3600" dirty="0" err="1"/>
              <a:t>đó</a:t>
            </a:r>
            <a:r>
              <a:rPr lang="en-US" altLang="en-US" sz="3600" dirty="0"/>
              <a:t> </a:t>
            </a:r>
            <a:r>
              <a:rPr lang="en-US" altLang="en-US" sz="3600" dirty="0" err="1"/>
              <a:t>và</a:t>
            </a:r>
            <a:r>
              <a:rPr lang="en-US" altLang="en-US" sz="3600" dirty="0"/>
              <a:t> </a:t>
            </a:r>
            <a:r>
              <a:rPr lang="en-US" altLang="en-US" sz="3600" dirty="0" err="1"/>
              <a:t>có</a:t>
            </a:r>
            <a:r>
              <a:rPr lang="en-US" altLang="en-US" sz="3600" dirty="0"/>
              <a:t> </a:t>
            </a:r>
            <a:r>
              <a:rPr lang="en-US" altLang="en-US" sz="3600" dirty="0" err="1"/>
              <a:t>trí</a:t>
            </a:r>
            <a:r>
              <a:rPr lang="en-US" altLang="en-US" sz="3600" dirty="0"/>
              <a:t> </a:t>
            </a:r>
            <a:r>
              <a:rPr lang="en-US" altLang="en-US" sz="3600" dirty="0" err="1"/>
              <a:t>nhớ</a:t>
            </a:r>
            <a:r>
              <a:rPr lang="en-US" altLang="en-US" sz="3600" dirty="0"/>
              <a:t> </a:t>
            </a:r>
            <a:r>
              <a:rPr lang="en-US" altLang="en-US" sz="3600" dirty="0" err="1"/>
              <a:t>lạ</a:t>
            </a:r>
            <a:r>
              <a:rPr lang="en-US" altLang="en-US" sz="3600" dirty="0"/>
              <a:t> </a:t>
            </a:r>
            <a:r>
              <a:rPr lang="en-US" altLang="en-US" sz="3600" dirty="0" err="1"/>
              <a:t>thường</a:t>
            </a:r>
            <a:r>
              <a:rPr lang="en-US" altLang="en-US" sz="3600" dirty="0"/>
              <a:t>.</a:t>
            </a:r>
          </a:p>
        </p:txBody>
      </p:sp>
      <p:sp>
        <p:nvSpPr>
          <p:cNvPr id="19" name="Line 26"/>
          <p:cNvSpPr>
            <a:spLocks noChangeShapeType="1"/>
          </p:cNvSpPr>
          <p:nvPr/>
        </p:nvSpPr>
        <p:spPr bwMode="auto">
          <a:xfrm flipH="1">
            <a:off x="10935344" y="2009275"/>
            <a:ext cx="152400" cy="3810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7"/>
          <p:cNvSpPr>
            <a:spLocks noChangeShapeType="1"/>
          </p:cNvSpPr>
          <p:nvPr/>
        </p:nvSpPr>
        <p:spPr bwMode="auto">
          <a:xfrm flipH="1">
            <a:off x="8936421" y="3098154"/>
            <a:ext cx="152400" cy="3810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633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ox(i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ox(in)">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p:bldP spid="15" grpId="0"/>
      <p:bldP spid="16" grpId="0"/>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CAD5F869-C84C-4BF3-BE1A-FAA58A356943}"/>
              </a:ext>
            </a:extLst>
          </p:cNvPr>
          <p:cNvSpPr txBox="1"/>
          <p:nvPr/>
        </p:nvSpPr>
        <p:spPr>
          <a:xfrm>
            <a:off x="-378373" y="-69366"/>
            <a:ext cx="8135007" cy="1015663"/>
          </a:xfrm>
          <a:prstGeom prst="rect">
            <a:avLst/>
          </a:prstGeom>
          <a:noFill/>
        </p:spPr>
        <p:txBody>
          <a:bodyPr wrap="square" rtlCol="0">
            <a:spAutoFit/>
            <a:scene3d>
              <a:camera prst="orthographicFront"/>
              <a:lightRig rig="threePt" dir="t"/>
            </a:scene3d>
            <a:sp3d contourW="12700"/>
          </a:bodyPr>
          <a:lstStyle/>
          <a:p>
            <a:pPr algn="ctr"/>
            <a:r>
              <a:rPr lang="en-US" altLang="zh-CN" sz="6000" dirty="0" smtClean="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GIẢI NGHĨA TỪ KHÓ</a:t>
            </a:r>
            <a:endParaRPr lang="zh-CN" altLang="en-US" sz="6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pic>
        <p:nvPicPr>
          <p:cNvPr id="1026" name="Picture 2" descr="Trần Thái Tông: Vị vua mở nghiệp nhà Trần | VOV2.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434" y="819805"/>
            <a:ext cx="6760586" cy="35324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7503" y="4468449"/>
            <a:ext cx="11676994" cy="1569660"/>
          </a:xfrm>
          <a:prstGeom prst="rect">
            <a:avLst/>
          </a:prstGeom>
        </p:spPr>
        <p:txBody>
          <a:bodyPr wrap="square">
            <a:spAutoFit/>
          </a:bodyPr>
          <a:lstStyle/>
          <a:p>
            <a:pPr algn="just"/>
            <a:r>
              <a:rPr lang="vi-VN" sz="2400" b="1" dirty="0">
                <a:solidFill>
                  <a:srgbClr val="333333"/>
                </a:solidFill>
                <a:latin typeface="Times New Roman" panose="02020603050405020304" pitchFamily="18" charset="0"/>
                <a:cs typeface="Times New Roman" panose="02020603050405020304" pitchFamily="18" charset="0"/>
              </a:rPr>
              <a:t>Trần Thái Tông, tức Trần Cảnh - vị vua mở đầu cho Hoàng triều nhà </a:t>
            </a:r>
            <a:r>
              <a:rPr lang="vi-VN" sz="2400" b="1" dirty="0" smtClean="0">
                <a:solidFill>
                  <a:srgbClr val="333333"/>
                </a:solidFill>
                <a:latin typeface="Times New Roman" panose="02020603050405020304" pitchFamily="18" charset="0"/>
                <a:cs typeface="Times New Roman" panose="02020603050405020304" pitchFamily="18" charset="0"/>
              </a:rPr>
              <a:t>Trần.</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Trần Thái Tông không chỉ là vị vua anh hùng khi đã kết thúc thắng lợi cuộc kháng chiến chống quân Nguyên Mông lần thứ nhất, ông còn được sử sách lưu truyền là một nhà Thiền học, một triết gia có những tư tưởng độc đáo, sâu sắc.</a:t>
            </a:r>
            <a:endParaRPr lang="en-US" sz="2400" b="1" dirty="0">
              <a:latin typeface="Times New Roman" panose="02020603050405020304" pitchFamily="18" charset="0"/>
              <a:cs typeface="Times New Roman" panose="02020603050405020304" pitchFamily="18" charset="0"/>
            </a:endParaRPr>
          </a:p>
        </p:txBody>
      </p:sp>
      <p:sp>
        <p:nvSpPr>
          <p:cNvPr id="4" name="AutoShape 4" descr="Trạng Nguyên Nguyễn Hiền – Trạng nguyên trẻ tuổi nhất trong lịch sử VN -  Tri Thức - Tài Nguy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460375" y="819804"/>
            <a:ext cx="4584591" cy="6065767"/>
          </a:xfrm>
          <a:prstGeom prst="rect">
            <a:avLst/>
          </a:prstGeom>
        </p:spPr>
      </p:pic>
      <p:sp>
        <p:nvSpPr>
          <p:cNvPr id="7" name="Rectangle 6"/>
          <p:cNvSpPr/>
          <p:nvPr/>
        </p:nvSpPr>
        <p:spPr>
          <a:xfrm>
            <a:off x="5481145" y="1186900"/>
            <a:ext cx="6710855" cy="954107"/>
          </a:xfrm>
          <a:prstGeom prst="rect">
            <a:avLst/>
          </a:prstGeom>
        </p:spPr>
        <p:txBody>
          <a:bodyPr wrap="square">
            <a:spAutoFit/>
          </a:bodyPr>
          <a:lstStyle/>
          <a:p>
            <a:pPr algn="just"/>
            <a:r>
              <a:rPr lang="en-US" sz="2800" b="1" dirty="0" err="1" smtClean="0">
                <a:solidFill>
                  <a:srgbClr val="333333"/>
                </a:solidFill>
                <a:latin typeface="Times New Roman" panose="02020603050405020304" pitchFamily="18" charset="0"/>
                <a:cs typeface="Times New Roman" panose="02020603050405020304" pitchFamily="18" charset="0"/>
              </a:rPr>
              <a:t>Trạng</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Tức</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Trạng</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Nguyên</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người</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đỗ</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đầu</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kì</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thi</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cao</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nhất</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thời</a:t>
            </a:r>
            <a:r>
              <a:rPr lang="en-US" sz="2800" b="1" dirty="0" smtClean="0">
                <a:solidFill>
                  <a:srgbClr val="333333"/>
                </a:solidFill>
                <a:latin typeface="Times New Roman" panose="02020603050405020304" pitchFamily="18" charset="0"/>
                <a:cs typeface="Times New Roman" panose="02020603050405020304" pitchFamily="18" charset="0"/>
              </a:rPr>
              <a:t> </a:t>
            </a:r>
            <a:r>
              <a:rPr lang="en-US" sz="2800" b="1" dirty="0" err="1" smtClean="0">
                <a:solidFill>
                  <a:srgbClr val="333333"/>
                </a:solidFill>
                <a:latin typeface="Times New Roman" panose="02020603050405020304" pitchFamily="18" charset="0"/>
                <a:cs typeface="Times New Roman" panose="02020603050405020304" pitchFamily="18" charset="0"/>
              </a:rPr>
              <a:t>xưa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2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984</TotalTime>
  <Words>778</Words>
  <Application>Microsoft Office PowerPoint</Application>
  <PresentationFormat>Widescreen</PresentationFormat>
  <Paragraphs>69</Paragraphs>
  <Slides>21</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UTM American Sans</vt:lpstr>
      <vt:lpstr>字魂36号-正文宋楷</vt:lpstr>
      <vt:lpstr>微软雅黑</vt:lpstr>
      <vt:lpstr>Roboto Regular</vt:lpstr>
      <vt:lpstr>Calibri</vt:lpstr>
      <vt:lpstr>Wingdings 2</vt:lpstr>
      <vt:lpstr>UTM Futura Extra</vt:lpstr>
      <vt:lpstr>Wingdings</vt:lpstr>
      <vt:lpstr>Wingdings 3</vt:lpstr>
      <vt:lpstr>Arial</vt:lpstr>
      <vt:lpstr>等线</vt:lpstr>
      <vt:lpstr>Times New Roman</vt:lpstr>
      <vt:lpstr>UTM Kabel KT</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Đình thờ trạng Nguyễn Hiền</vt:lpstr>
      <vt:lpstr>Trường học mang tên Nguyễn Hiền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Admin</cp:lastModifiedBy>
  <cp:revision>110</cp:revision>
  <dcterms:created xsi:type="dcterms:W3CDTF">2017-08-18T03:02:00Z</dcterms:created>
  <dcterms:modified xsi:type="dcterms:W3CDTF">2021-11-13T15:53:31Z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