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9" r:id="rId2"/>
    <p:sldId id="347" r:id="rId3"/>
    <p:sldId id="310" r:id="rId4"/>
    <p:sldId id="348" r:id="rId5"/>
    <p:sldId id="346" r:id="rId6"/>
    <p:sldId id="264" r:id="rId7"/>
    <p:sldId id="295" r:id="rId8"/>
    <p:sldId id="304" r:id="rId9"/>
    <p:sldId id="305" r:id="rId10"/>
    <p:sldId id="343" r:id="rId11"/>
    <p:sldId id="344" r:id="rId12"/>
  </p:sldIdLst>
  <p:sldSz cx="12192000" cy="6858000"/>
  <p:notesSz cx="6858000" cy="9144000"/>
  <p:embeddedFontLst>
    <p:embeddedFont>
      <p:font typeface="DengXian" panose="020B0604020202020204" charset="-122"/>
      <p:regular r:id="rId14"/>
      <p:bold r:id="rId15"/>
    </p:embeddedFont>
    <p:embeddedFont>
      <p:font typeface="DengXian" panose="020B0604020202020204" charset="-122"/>
      <p:regular r:id="rId14"/>
      <p:bold r:id="rId15"/>
    </p:embeddedFont>
    <p:embeddedFont>
      <p:font typeface="HP-002" panose="020B0604020202020204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Microsoft YaHei" panose="020B0503020204020204" pitchFamily="34" charset="-122"/>
      <p:regular r:id="rId21"/>
      <p:bold r:id="rId22"/>
    </p:embeddedFont>
    <p:embeddedFont>
      <p:font typeface="HP001 4 hàng" panose="020B0603050302020204" pitchFamily="34" charset="0"/>
      <p:regular r:id="rId23"/>
      <p:bold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Century Schoolbook" panose="020B060402020202020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</p:embeddedFontLst>
  <p:custDataLst>
    <p:tags r:id="rId3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7C03"/>
    <a:srgbClr val="3F7C02"/>
    <a:srgbClr val="E43F0A"/>
    <a:srgbClr val="EBF1DE"/>
    <a:srgbClr val="01346B"/>
    <a:srgbClr val="6AA82B"/>
    <a:srgbClr val="439CA6"/>
    <a:srgbClr val="449AA3"/>
    <a:srgbClr val="FEEEE8"/>
    <a:srgbClr val="FDDF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795" autoAdjust="0"/>
    <p:restoredTop sz="94660"/>
  </p:normalViewPr>
  <p:slideViewPr>
    <p:cSldViewPr snapToGrid="0">
      <p:cViewPr>
        <p:scale>
          <a:sx n="50" d="100"/>
          <a:sy n="50" d="100"/>
        </p:scale>
        <p:origin x="36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font" Target="fonts/font2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EB3CF0-BE3F-B04A-9656-53F701C3401D}" type="datetimeFigureOut">
              <a:rPr kumimoji="1" lang="zh-CN" altLang="en-US" smtClean="0"/>
              <a:t>2021/11/15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30C8F-7107-5C44-8705-AF3EA2714DA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30C8F-7107-5C44-8705-AF3EA2714DA0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30C8F-7107-5C44-8705-AF3EA2714DA0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A3821-A0E8-4FBC-A402-9755306A7350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A3821-A0E8-4FBC-A402-9755306A7350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A3821-A0E8-4FBC-A402-9755306A7350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A3821-A0E8-4FBC-A402-9755306A735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517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30C8F-7107-5C44-8705-AF3EA2714DA0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56792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CADF9-E620-4991-80F3-67BAC34450D8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4B5A-7A40-40EE-A50E-42C662DAF8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CADF9-E620-4991-80F3-67BAC34450D8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4B5A-7A40-40EE-A50E-42C662DAF8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EDA8011-F4F4-4AFC-A71F-EDA1547F50A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170" y="6311520"/>
            <a:ext cx="1823357" cy="157517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6.png"/><Relationship Id="rId5" Type="http://schemas.openxmlformats.org/officeDocument/2006/relationships/image" Target="../media/image28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48231" y="254574"/>
            <a:ext cx="4404246" cy="1107996"/>
          </a:xfrm>
          <a:custGeom>
            <a:avLst/>
            <a:gdLst>
              <a:gd name="connsiteX0" fmla="*/ 0 w 4404246"/>
              <a:gd name="connsiteY0" fmla="*/ 0 h 1107996"/>
              <a:gd name="connsiteX1" fmla="*/ 673220 w 4404246"/>
              <a:gd name="connsiteY1" fmla="*/ 0 h 1107996"/>
              <a:gd name="connsiteX2" fmla="*/ 1258356 w 4404246"/>
              <a:gd name="connsiteY2" fmla="*/ 0 h 1107996"/>
              <a:gd name="connsiteX3" fmla="*/ 1975619 w 4404246"/>
              <a:gd name="connsiteY3" fmla="*/ 0 h 1107996"/>
              <a:gd name="connsiteX4" fmla="*/ 2472670 w 4404246"/>
              <a:gd name="connsiteY4" fmla="*/ 0 h 1107996"/>
              <a:gd name="connsiteX5" fmla="*/ 3101848 w 4404246"/>
              <a:gd name="connsiteY5" fmla="*/ 0 h 1107996"/>
              <a:gd name="connsiteX6" fmla="*/ 3819110 w 4404246"/>
              <a:gd name="connsiteY6" fmla="*/ 0 h 1107996"/>
              <a:gd name="connsiteX7" fmla="*/ 4404246 w 4404246"/>
              <a:gd name="connsiteY7" fmla="*/ 0 h 1107996"/>
              <a:gd name="connsiteX8" fmla="*/ 4404246 w 4404246"/>
              <a:gd name="connsiteY8" fmla="*/ 553998 h 1107996"/>
              <a:gd name="connsiteX9" fmla="*/ 4404246 w 4404246"/>
              <a:gd name="connsiteY9" fmla="*/ 1107996 h 1107996"/>
              <a:gd name="connsiteX10" fmla="*/ 3863153 w 4404246"/>
              <a:gd name="connsiteY10" fmla="*/ 1107996 h 1107996"/>
              <a:gd name="connsiteX11" fmla="*/ 3322060 w 4404246"/>
              <a:gd name="connsiteY11" fmla="*/ 1107996 h 1107996"/>
              <a:gd name="connsiteX12" fmla="*/ 2692882 w 4404246"/>
              <a:gd name="connsiteY12" fmla="*/ 1107996 h 1107996"/>
              <a:gd name="connsiteX13" fmla="*/ 2063704 w 4404246"/>
              <a:gd name="connsiteY13" fmla="*/ 1107996 h 1107996"/>
              <a:gd name="connsiteX14" fmla="*/ 1566653 w 4404246"/>
              <a:gd name="connsiteY14" fmla="*/ 1107996 h 1107996"/>
              <a:gd name="connsiteX15" fmla="*/ 981518 w 4404246"/>
              <a:gd name="connsiteY15" fmla="*/ 1107996 h 1107996"/>
              <a:gd name="connsiteX16" fmla="*/ 0 w 4404246"/>
              <a:gd name="connsiteY16" fmla="*/ 1107996 h 1107996"/>
              <a:gd name="connsiteX17" fmla="*/ 0 w 4404246"/>
              <a:gd name="connsiteY17" fmla="*/ 531838 h 1107996"/>
              <a:gd name="connsiteX18" fmla="*/ 0 w 4404246"/>
              <a:gd name="connsiteY18" fmla="*/ 0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404246" h="1107996" extrusionOk="0">
                <a:moveTo>
                  <a:pt x="0" y="0"/>
                </a:moveTo>
                <a:cubicBezTo>
                  <a:pt x="313106" y="-30934"/>
                  <a:pt x="394111" y="23241"/>
                  <a:pt x="673220" y="0"/>
                </a:cubicBezTo>
                <a:cubicBezTo>
                  <a:pt x="952329" y="-23241"/>
                  <a:pt x="1011961" y="13402"/>
                  <a:pt x="1258356" y="0"/>
                </a:cubicBezTo>
                <a:cubicBezTo>
                  <a:pt x="1504751" y="-13402"/>
                  <a:pt x="1768054" y="6125"/>
                  <a:pt x="1975619" y="0"/>
                </a:cubicBezTo>
                <a:cubicBezTo>
                  <a:pt x="2183184" y="-6125"/>
                  <a:pt x="2338994" y="15472"/>
                  <a:pt x="2472670" y="0"/>
                </a:cubicBezTo>
                <a:cubicBezTo>
                  <a:pt x="2606346" y="-15472"/>
                  <a:pt x="2927954" y="28082"/>
                  <a:pt x="3101848" y="0"/>
                </a:cubicBezTo>
                <a:cubicBezTo>
                  <a:pt x="3275742" y="-28082"/>
                  <a:pt x="3481834" y="-10884"/>
                  <a:pt x="3819110" y="0"/>
                </a:cubicBezTo>
                <a:cubicBezTo>
                  <a:pt x="4156386" y="10884"/>
                  <a:pt x="4222188" y="-6802"/>
                  <a:pt x="4404246" y="0"/>
                </a:cubicBezTo>
                <a:cubicBezTo>
                  <a:pt x="4416071" y="144170"/>
                  <a:pt x="4416454" y="292430"/>
                  <a:pt x="4404246" y="553998"/>
                </a:cubicBezTo>
                <a:cubicBezTo>
                  <a:pt x="4392038" y="815566"/>
                  <a:pt x="4420720" y="872697"/>
                  <a:pt x="4404246" y="1107996"/>
                </a:cubicBezTo>
                <a:cubicBezTo>
                  <a:pt x="4135489" y="1082859"/>
                  <a:pt x="3977722" y="1111984"/>
                  <a:pt x="3863153" y="1107996"/>
                </a:cubicBezTo>
                <a:cubicBezTo>
                  <a:pt x="3748584" y="1104008"/>
                  <a:pt x="3589151" y="1100341"/>
                  <a:pt x="3322060" y="1107996"/>
                </a:cubicBezTo>
                <a:cubicBezTo>
                  <a:pt x="3054969" y="1115651"/>
                  <a:pt x="3006768" y="1082313"/>
                  <a:pt x="2692882" y="1107996"/>
                </a:cubicBezTo>
                <a:cubicBezTo>
                  <a:pt x="2378996" y="1133679"/>
                  <a:pt x="2310198" y="1118285"/>
                  <a:pt x="2063704" y="1107996"/>
                </a:cubicBezTo>
                <a:cubicBezTo>
                  <a:pt x="1817210" y="1097707"/>
                  <a:pt x="1691438" y="1125273"/>
                  <a:pt x="1566653" y="1107996"/>
                </a:cubicBezTo>
                <a:cubicBezTo>
                  <a:pt x="1441868" y="1090719"/>
                  <a:pt x="1101057" y="1129499"/>
                  <a:pt x="981518" y="1107996"/>
                </a:cubicBezTo>
                <a:cubicBezTo>
                  <a:pt x="861980" y="1086493"/>
                  <a:pt x="374862" y="1156690"/>
                  <a:pt x="0" y="1107996"/>
                </a:cubicBezTo>
                <a:cubicBezTo>
                  <a:pt x="-24792" y="987830"/>
                  <a:pt x="-2205" y="710820"/>
                  <a:pt x="0" y="531838"/>
                </a:cubicBezTo>
                <a:cubicBezTo>
                  <a:pt x="2205" y="352856"/>
                  <a:pt x="-5824" y="218185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3F7C0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n w="31750" cmpd="thinThick">
                  <a:solidFill>
                    <a:srgbClr val="3F7C03"/>
                  </a:solidFill>
                </a:ln>
                <a:solidFill>
                  <a:srgbClr val="6AA82B"/>
                </a:solidFill>
                <a:latin typeface="UTM Davida" panose="02040603050506020204" pitchFamily="18" charset="0"/>
              </a:rPr>
              <a:t>Chính tả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35473" y="1983176"/>
            <a:ext cx="802976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 dirty="0" err="1" smtClean="0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Nếu</a:t>
            </a:r>
            <a:r>
              <a:rPr lang="en-US" sz="9600" b="1" dirty="0" smtClean="0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 </a:t>
            </a:r>
            <a:r>
              <a:rPr lang="en-US" sz="9600" b="1" dirty="0" err="1" smtClean="0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chúng</a:t>
            </a:r>
            <a:r>
              <a:rPr lang="en-US" sz="9600" b="1" dirty="0" smtClean="0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 </a:t>
            </a:r>
            <a:r>
              <a:rPr lang="en-US" sz="9600" b="1" dirty="0" err="1" smtClean="0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mình</a:t>
            </a:r>
            <a:r>
              <a:rPr lang="en-US" sz="9600" b="1" dirty="0" smtClean="0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 </a:t>
            </a:r>
          </a:p>
          <a:p>
            <a:pPr algn="ctr"/>
            <a:r>
              <a:rPr lang="en-US" sz="9600" b="1" dirty="0" err="1" smtClean="0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có</a:t>
            </a:r>
            <a:r>
              <a:rPr lang="en-US" sz="9600" b="1" dirty="0" smtClean="0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 </a:t>
            </a:r>
            <a:r>
              <a:rPr lang="en-US" sz="9600" b="1" dirty="0" err="1" smtClean="0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phééep</a:t>
            </a:r>
            <a:r>
              <a:rPr lang="en-US" sz="9600" b="1" dirty="0" smtClean="0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 </a:t>
            </a:r>
            <a:r>
              <a:rPr lang="en-US" sz="9600" b="1" dirty="0" err="1" smtClean="0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lạ</a:t>
            </a:r>
            <a:endParaRPr lang="en-US" sz="9600" b="1" dirty="0">
              <a:solidFill>
                <a:srgbClr val="3F7C02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HP-002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00151" y="1394017"/>
            <a:ext cx="359425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n w="31750" cmpd="sng">
                  <a:noFill/>
                  <a:prstDash val="solid"/>
                </a:ln>
                <a:solidFill>
                  <a:srgbClr val="01346B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Nhớ - viết</a:t>
            </a:r>
          </a:p>
        </p:txBody>
      </p:sp>
      <p:pic>
        <p:nvPicPr>
          <p:cNvPr id="1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587" y="574353"/>
            <a:ext cx="1642446" cy="5864634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5611338" y="6227680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33225" r="36033" b="31584"/>
          <a:stretch>
            <a:fillRect/>
          </a:stretch>
        </p:blipFill>
        <p:spPr>
          <a:xfrm>
            <a:off x="8306395" y="5581490"/>
            <a:ext cx="2106443" cy="1514006"/>
          </a:xfrm>
          <a:prstGeom prst="rect">
            <a:avLst/>
          </a:prstGeom>
        </p:spPr>
      </p:pic>
      <p:pic>
        <p:nvPicPr>
          <p:cNvPr id="19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0" t="23607" r="63096" b="25246"/>
          <a:stretch>
            <a:fillRect/>
          </a:stretch>
        </p:blipFill>
        <p:spPr>
          <a:xfrm rot="1813613">
            <a:off x="-319424" y="1020180"/>
            <a:ext cx="2203554" cy="350769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48182" y="4760467"/>
            <a:ext cx="8215724" cy="3673741"/>
            <a:chOff x="1748182" y="4760467"/>
            <a:chExt cx="8215724" cy="3673741"/>
          </a:xfrm>
        </p:grpSpPr>
        <p:sp>
          <p:nvSpPr>
            <p:cNvPr id="16" name="Oval 15"/>
            <p:cNvSpPr/>
            <p:nvPr/>
          </p:nvSpPr>
          <p:spPr>
            <a:xfrm>
              <a:off x="3966834" y="6441206"/>
              <a:ext cx="2998536" cy="1797269"/>
            </a:xfrm>
            <a:prstGeom prst="ellipse">
              <a:avLst/>
            </a:prstGeom>
            <a:solidFill>
              <a:srgbClr val="013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6965370" y="6636939"/>
              <a:ext cx="2998536" cy="1797269"/>
            </a:xfrm>
            <a:prstGeom prst="ellipse">
              <a:avLst/>
            </a:prstGeom>
            <a:solidFill>
              <a:srgbClr val="013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图片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5" t="26885" r="44644" b="15191"/>
            <a:stretch>
              <a:fillRect/>
            </a:stretch>
          </p:blipFill>
          <p:spPr>
            <a:xfrm>
              <a:off x="6503431" y="4760467"/>
              <a:ext cx="1788540" cy="3097799"/>
            </a:xfrm>
            <a:prstGeom prst="rect">
              <a:avLst/>
            </a:prstGeom>
          </p:spPr>
        </p:pic>
        <p:pic>
          <p:nvPicPr>
            <p:cNvPr id="13" name="图片 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9612" y="5019590"/>
              <a:ext cx="2231036" cy="2367844"/>
            </a:xfrm>
            <a:prstGeom prst="rect">
              <a:avLst/>
            </a:prstGeom>
          </p:spPr>
        </p:pic>
        <p:sp>
          <p:nvSpPr>
            <p:cNvPr id="20" name="Oval 19"/>
            <p:cNvSpPr/>
            <p:nvPr/>
          </p:nvSpPr>
          <p:spPr>
            <a:xfrm>
              <a:off x="1748182" y="6441506"/>
              <a:ext cx="2998536" cy="1797269"/>
            </a:xfrm>
            <a:prstGeom prst="ellipse">
              <a:avLst/>
            </a:prstGeom>
            <a:solidFill>
              <a:srgbClr val="013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图片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4139" y="5892269"/>
              <a:ext cx="1397720" cy="1483429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6185715" y="3807766"/>
            <a:ext cx="3177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smtClean="0">
                <a:solidFill>
                  <a:srgbClr val="3F7C03"/>
                </a:solidFill>
              </a:rPr>
              <a:t>‘</a:t>
            </a:r>
            <a:endParaRPr lang="en-US" sz="4000" b="1" i="1" dirty="0">
              <a:solidFill>
                <a:srgbClr val="3F7C03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2EC67DD-7AA2-4F84-A15C-6CE89B2B20FE}"/>
              </a:ext>
            </a:extLst>
          </p:cNvPr>
          <p:cNvSpPr/>
          <p:nvPr/>
        </p:nvSpPr>
        <p:spPr>
          <a:xfrm>
            <a:off x="1185333" y="991023"/>
            <a:ext cx="9291325" cy="5776666"/>
          </a:xfrm>
          <a:prstGeom prst="roundRect">
            <a:avLst>
              <a:gd name="adj" fmla="val 33987"/>
            </a:avLst>
          </a:prstGeom>
          <a:solidFill>
            <a:srgbClr val="FEEEE8">
              <a:alpha val="83000"/>
            </a:srgbClr>
          </a:solidFill>
          <a:ln w="5715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760354" y="1868034"/>
            <a:ext cx="86213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vi-VN" sz="3200" i="1" dirty="0">
              <a:solidFill>
                <a:srgbClr val="439C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367404" y="1288641"/>
            <a:ext cx="9407250" cy="685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</a:pPr>
            <a:r>
              <a:rPr lang="en-US" sz="3600" b="1" dirty="0">
                <a:solidFill>
                  <a:srgbClr val="439C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err="1">
                <a:solidFill>
                  <a:srgbClr val="439C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439C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439C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3600" i="1" dirty="0" err="1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i="1" dirty="0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i="1" dirty="0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i="1" dirty="0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i="1" dirty="0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i="1" dirty="0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i="1" dirty="0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i="1" dirty="0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i="1" dirty="0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i="1" dirty="0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i="1" dirty="0">
              <a:solidFill>
                <a:srgbClr val="439C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</a:pPr>
            <a:endParaRPr lang="en-US" sz="3600" b="1" dirty="0">
              <a:solidFill>
                <a:srgbClr val="439C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95569" y="1868034"/>
            <a:ext cx="61926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AutoNum type="alphaLcParenR"/>
            </a:pP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gổ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xơn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lphaLcParenR"/>
            </a:pPr>
            <a:endParaRPr lang="en-US" sz="28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lphaLcParenR"/>
            </a:pP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Sấu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endParaRPr lang="en-US" sz="28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lphaLcParenR"/>
            </a:pP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xông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bễ</a:t>
            </a:r>
            <a:endParaRPr lang="en-US" sz="28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lphaLcParenR"/>
            </a:pP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tõ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endParaRPr lang="en-US" sz="28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lỡ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endParaRPr lang="vi-VN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id="{34ADC36C-F2C5-4B2C-B6B0-7A92F4F952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3" t="25084" r="3691" b="42676"/>
          <a:stretch>
            <a:fillRect/>
          </a:stretch>
        </p:blipFill>
        <p:spPr>
          <a:xfrm>
            <a:off x="2999656" y="-339051"/>
            <a:ext cx="6003759" cy="10817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8D1AD56-211E-43F9-81A2-86275C272A7B}"/>
              </a:ext>
            </a:extLst>
          </p:cNvPr>
          <p:cNvSpPr txBox="1"/>
          <p:nvPr/>
        </p:nvSpPr>
        <p:spPr>
          <a:xfrm>
            <a:off x="4601122" y="70490"/>
            <a:ext cx="2714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  <a:endParaRPr lang="en-US" sz="4400" b="1" dirty="0">
              <a:solidFill>
                <a:schemeClr val="accent2">
                  <a:lumMod val="50000"/>
                </a:schemeClr>
              </a:solidFill>
              <a:latin typeface="Century Schoolbook" panose="020406040505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lit&#10;&#10;Description automatically generated">
            <a:extLst>
              <a:ext uri="{FF2B5EF4-FFF2-40B4-BE49-F238E27FC236}">
                <a16:creationId xmlns:a16="http://schemas.microsoft.com/office/drawing/2014/main" id="{4E5A674F-D63B-4806-81CD-669B9152A8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123" y="-54433"/>
            <a:ext cx="12949315" cy="78675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00017" y="2292224"/>
            <a:ext cx="3861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00016" y="3147038"/>
            <a:ext cx="3025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endParaRPr lang="en-US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00015" y="3988041"/>
            <a:ext cx="5072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endParaRPr lang="en-US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12526" y="5365212"/>
            <a:ext cx="51411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en-US" sz="28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lỡ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126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5" grpId="0"/>
      <p:bldP spid="3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7">
            <a:extLst>
              <a:ext uri="{FF2B5EF4-FFF2-40B4-BE49-F238E27FC236}">
                <a16:creationId xmlns:a16="http://schemas.microsoft.com/office/drawing/2014/main" id="{CD315845-0169-41D7-9EEA-1A627EED3F06}"/>
              </a:ext>
            </a:extLst>
          </p:cNvPr>
          <p:cNvGrpSpPr/>
          <p:nvPr/>
        </p:nvGrpSpPr>
        <p:grpSpPr>
          <a:xfrm>
            <a:off x="3047228" y="306000"/>
            <a:ext cx="6268894" cy="3821184"/>
            <a:chOff x="397933" y="1238514"/>
            <a:chExt cx="8875429" cy="4696619"/>
          </a:xfrm>
          <a:solidFill>
            <a:srgbClr val="EBF1DE"/>
          </a:solidFill>
        </p:grpSpPr>
        <p:sp>
          <p:nvSpPr>
            <p:cNvPr id="24" name="圆角矩形 1">
              <a:extLst>
                <a:ext uri="{FF2B5EF4-FFF2-40B4-BE49-F238E27FC236}">
                  <a16:creationId xmlns:a16="http://schemas.microsoft.com/office/drawing/2014/main" id="{DF3609BF-51E5-4133-9C75-190BED513FAE}"/>
                </a:ext>
              </a:extLst>
            </p:cNvPr>
            <p:cNvSpPr/>
            <p:nvPr/>
          </p:nvSpPr>
          <p:spPr>
            <a:xfrm>
              <a:off x="397933" y="1684658"/>
              <a:ext cx="8875429" cy="4250475"/>
            </a:xfrm>
            <a:prstGeom prst="roundRect">
              <a:avLst/>
            </a:prstGeom>
            <a:grpFill/>
            <a:ln w="38100">
              <a:solidFill>
                <a:srgbClr val="3F7C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25" name="等腰三角形 3">
              <a:extLst>
                <a:ext uri="{FF2B5EF4-FFF2-40B4-BE49-F238E27FC236}">
                  <a16:creationId xmlns:a16="http://schemas.microsoft.com/office/drawing/2014/main" id="{C093B3A6-539F-4C4E-B6EF-ECDE442F2C97}"/>
                </a:ext>
              </a:extLst>
            </p:cNvPr>
            <p:cNvSpPr/>
            <p:nvPr/>
          </p:nvSpPr>
          <p:spPr>
            <a:xfrm>
              <a:off x="1416644" y="1245854"/>
              <a:ext cx="586372" cy="440267"/>
            </a:xfrm>
            <a:prstGeom prst="triangle">
              <a:avLst/>
            </a:prstGeom>
            <a:grpFill/>
            <a:ln w="38100">
              <a:solidFill>
                <a:srgbClr val="3F7C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等腰三角形 9">
              <a:extLst>
                <a:ext uri="{FF2B5EF4-FFF2-40B4-BE49-F238E27FC236}">
                  <a16:creationId xmlns:a16="http://schemas.microsoft.com/office/drawing/2014/main" id="{E7D4A45E-DFD4-479D-97FE-38E4CE0D8922}"/>
                </a:ext>
              </a:extLst>
            </p:cNvPr>
            <p:cNvSpPr/>
            <p:nvPr/>
          </p:nvSpPr>
          <p:spPr>
            <a:xfrm>
              <a:off x="7278160" y="1238514"/>
              <a:ext cx="586372" cy="440267"/>
            </a:xfrm>
            <a:prstGeom prst="triangle">
              <a:avLst/>
            </a:prstGeom>
            <a:grpFill/>
            <a:ln w="38100">
              <a:solidFill>
                <a:srgbClr val="3F7C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pic>
        <p:nvPicPr>
          <p:cNvPr id="2" name="É£ÝØÉÏµÄºï×Ó - ¹ÈÓê °é×à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953" y="94216"/>
            <a:ext cx="812800" cy="812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7228" y="948199"/>
            <a:ext cx="60975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Chúc các em học tốt!</a:t>
            </a:r>
          </a:p>
        </p:txBody>
      </p:sp>
      <p:pic>
        <p:nvPicPr>
          <p:cNvPr id="9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842" y="-400617"/>
            <a:ext cx="1788540" cy="1599424"/>
          </a:xfrm>
          <a:prstGeom prst="rect">
            <a:avLst/>
          </a:prstGeom>
        </p:spPr>
      </p:pic>
      <p:pic>
        <p:nvPicPr>
          <p:cNvPr id="1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587" y="574353"/>
            <a:ext cx="1642446" cy="5864634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-2071919" y="6000700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966834" y="6441206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611338" y="6227680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965370" y="6636939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图片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33225" r="36033" b="31584"/>
          <a:stretch>
            <a:fillRect/>
          </a:stretch>
        </p:blipFill>
        <p:spPr>
          <a:xfrm>
            <a:off x="8306395" y="5581490"/>
            <a:ext cx="2106443" cy="1514006"/>
          </a:xfrm>
          <a:prstGeom prst="rect">
            <a:avLst/>
          </a:prstGeom>
        </p:spPr>
      </p:pic>
      <p:pic>
        <p:nvPicPr>
          <p:cNvPr id="11" name="图片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5" t="26885" r="44644" b="15191"/>
          <a:stretch>
            <a:fillRect/>
          </a:stretch>
        </p:blipFill>
        <p:spPr>
          <a:xfrm>
            <a:off x="6297034" y="4127184"/>
            <a:ext cx="1788540" cy="3097799"/>
          </a:xfrm>
          <a:prstGeom prst="rect">
            <a:avLst/>
          </a:prstGeom>
        </p:spPr>
      </p:pic>
      <p:pic>
        <p:nvPicPr>
          <p:cNvPr id="13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215" y="4386307"/>
            <a:ext cx="2231036" cy="2367844"/>
          </a:xfrm>
          <a:prstGeom prst="rect">
            <a:avLst/>
          </a:prstGeom>
        </p:spPr>
      </p:pic>
      <p:pic>
        <p:nvPicPr>
          <p:cNvPr id="19" name="图片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0" t="23607" r="63096" b="25246"/>
          <a:stretch>
            <a:fillRect/>
          </a:stretch>
        </p:blipFill>
        <p:spPr>
          <a:xfrm rot="1813613">
            <a:off x="-319424" y="1020180"/>
            <a:ext cx="2203554" cy="3507698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1748182" y="6441506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742" y="5258986"/>
            <a:ext cx="1397720" cy="1483429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1623060" y="-499540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0927222" y="6373083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0952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3009 C 0.00364 0.08287 0.01276 0.15718 0.04505 0.15625 C 0.0918 0.15625 0.09531 -0.0919 0.15065 -0.09282 C 0.20078 -0.09282 0.17383 0.12408 0.222 0.12315 C 0.27239 0.12315 0.24518 -0.03472 0.29987 -0.03472 C 0.34805 -0.03472 0.32096 0.07222 0.36419 0.07222 C 0.40534 0.07222 0.38385 -0.00879 0.42148 -0.00879 C 0.44297 -0.00879 0.44479 0.0132 0.44661 0.03009 " pathEditMode="relative" rAng="0" ptsTypes="AAAAAA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1" y="16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vdoc.vn/data/image/2020/10/23/neu-chung-minh-co-phep-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251" y="0"/>
            <a:ext cx="7846141" cy="513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93574" y="5866198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40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0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7698" y="5131948"/>
            <a:ext cx="110342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kẹo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ngào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150005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7254" y="0"/>
            <a:ext cx="5372496" cy="6817251"/>
          </a:xfrm>
          <a:custGeom>
            <a:avLst/>
            <a:gdLst>
              <a:gd name="connsiteX0" fmla="*/ 0 w 7506490"/>
              <a:gd name="connsiteY0" fmla="*/ 0 h 5262979"/>
              <a:gd name="connsiteX1" fmla="*/ 577422 w 7506490"/>
              <a:gd name="connsiteY1" fmla="*/ 0 h 5262979"/>
              <a:gd name="connsiteX2" fmla="*/ 1079780 w 7506490"/>
              <a:gd name="connsiteY2" fmla="*/ 0 h 5262979"/>
              <a:gd name="connsiteX3" fmla="*/ 1657202 w 7506490"/>
              <a:gd name="connsiteY3" fmla="*/ 0 h 5262979"/>
              <a:gd name="connsiteX4" fmla="*/ 2309689 w 7506490"/>
              <a:gd name="connsiteY4" fmla="*/ 0 h 5262979"/>
              <a:gd name="connsiteX5" fmla="*/ 2962176 w 7506490"/>
              <a:gd name="connsiteY5" fmla="*/ 0 h 5262979"/>
              <a:gd name="connsiteX6" fmla="*/ 3614664 w 7506490"/>
              <a:gd name="connsiteY6" fmla="*/ 0 h 5262979"/>
              <a:gd name="connsiteX7" fmla="*/ 4342216 w 7506490"/>
              <a:gd name="connsiteY7" fmla="*/ 0 h 5262979"/>
              <a:gd name="connsiteX8" fmla="*/ 4919638 w 7506490"/>
              <a:gd name="connsiteY8" fmla="*/ 0 h 5262979"/>
              <a:gd name="connsiteX9" fmla="*/ 5572125 w 7506490"/>
              <a:gd name="connsiteY9" fmla="*/ 0 h 5262979"/>
              <a:gd name="connsiteX10" fmla="*/ 6149548 w 7506490"/>
              <a:gd name="connsiteY10" fmla="*/ 0 h 5262979"/>
              <a:gd name="connsiteX11" fmla="*/ 6726970 w 7506490"/>
              <a:gd name="connsiteY11" fmla="*/ 0 h 5262979"/>
              <a:gd name="connsiteX12" fmla="*/ 7506490 w 7506490"/>
              <a:gd name="connsiteY12" fmla="*/ 0 h 5262979"/>
              <a:gd name="connsiteX13" fmla="*/ 7506490 w 7506490"/>
              <a:gd name="connsiteY13" fmla="*/ 426886 h 5262979"/>
              <a:gd name="connsiteX14" fmla="*/ 7506490 w 7506490"/>
              <a:gd name="connsiteY14" fmla="*/ 1064291 h 5262979"/>
              <a:gd name="connsiteX15" fmla="*/ 7506490 w 7506490"/>
              <a:gd name="connsiteY15" fmla="*/ 1543807 h 5262979"/>
              <a:gd name="connsiteX16" fmla="*/ 7506490 w 7506490"/>
              <a:gd name="connsiteY16" fmla="*/ 2181212 h 5262979"/>
              <a:gd name="connsiteX17" fmla="*/ 7506490 w 7506490"/>
              <a:gd name="connsiteY17" fmla="*/ 2713358 h 5262979"/>
              <a:gd name="connsiteX18" fmla="*/ 7506490 w 7506490"/>
              <a:gd name="connsiteY18" fmla="*/ 3192874 h 5262979"/>
              <a:gd name="connsiteX19" fmla="*/ 7506490 w 7506490"/>
              <a:gd name="connsiteY19" fmla="*/ 3619760 h 5262979"/>
              <a:gd name="connsiteX20" fmla="*/ 7506490 w 7506490"/>
              <a:gd name="connsiteY20" fmla="*/ 4099276 h 5262979"/>
              <a:gd name="connsiteX21" fmla="*/ 7506490 w 7506490"/>
              <a:gd name="connsiteY21" fmla="*/ 4578792 h 5262979"/>
              <a:gd name="connsiteX22" fmla="*/ 7506490 w 7506490"/>
              <a:gd name="connsiteY22" fmla="*/ 5262979 h 5262979"/>
              <a:gd name="connsiteX23" fmla="*/ 6929068 w 7506490"/>
              <a:gd name="connsiteY23" fmla="*/ 5262979 h 5262979"/>
              <a:gd name="connsiteX24" fmla="*/ 6201516 w 7506490"/>
              <a:gd name="connsiteY24" fmla="*/ 5262979 h 5262979"/>
              <a:gd name="connsiteX25" fmla="*/ 5624093 w 7506490"/>
              <a:gd name="connsiteY25" fmla="*/ 5262979 h 5262979"/>
              <a:gd name="connsiteX26" fmla="*/ 4896541 w 7506490"/>
              <a:gd name="connsiteY26" fmla="*/ 5262979 h 5262979"/>
              <a:gd name="connsiteX27" fmla="*/ 4319119 w 7506490"/>
              <a:gd name="connsiteY27" fmla="*/ 5262979 h 5262979"/>
              <a:gd name="connsiteX28" fmla="*/ 3666632 w 7506490"/>
              <a:gd name="connsiteY28" fmla="*/ 5262979 h 5262979"/>
              <a:gd name="connsiteX29" fmla="*/ 3314404 w 7506490"/>
              <a:gd name="connsiteY29" fmla="*/ 5262979 h 5262979"/>
              <a:gd name="connsiteX30" fmla="*/ 2586852 w 7506490"/>
              <a:gd name="connsiteY30" fmla="*/ 5262979 h 5262979"/>
              <a:gd name="connsiteX31" fmla="*/ 2084495 w 7506490"/>
              <a:gd name="connsiteY31" fmla="*/ 5262979 h 5262979"/>
              <a:gd name="connsiteX32" fmla="*/ 1432007 w 7506490"/>
              <a:gd name="connsiteY32" fmla="*/ 5262979 h 5262979"/>
              <a:gd name="connsiteX33" fmla="*/ 1079780 w 7506490"/>
              <a:gd name="connsiteY33" fmla="*/ 5262979 h 5262979"/>
              <a:gd name="connsiteX34" fmla="*/ 0 w 7506490"/>
              <a:gd name="connsiteY34" fmla="*/ 5262979 h 5262979"/>
              <a:gd name="connsiteX35" fmla="*/ 0 w 7506490"/>
              <a:gd name="connsiteY35" fmla="*/ 4730833 h 5262979"/>
              <a:gd name="connsiteX36" fmla="*/ 0 w 7506490"/>
              <a:gd name="connsiteY36" fmla="*/ 4251317 h 5262979"/>
              <a:gd name="connsiteX37" fmla="*/ 0 w 7506490"/>
              <a:gd name="connsiteY37" fmla="*/ 3824431 h 5262979"/>
              <a:gd name="connsiteX38" fmla="*/ 0 w 7506490"/>
              <a:gd name="connsiteY38" fmla="*/ 3134396 h 5262979"/>
              <a:gd name="connsiteX39" fmla="*/ 0 w 7506490"/>
              <a:gd name="connsiteY39" fmla="*/ 2707510 h 5262979"/>
              <a:gd name="connsiteX40" fmla="*/ 0 w 7506490"/>
              <a:gd name="connsiteY40" fmla="*/ 2122735 h 5262979"/>
              <a:gd name="connsiteX41" fmla="*/ 0 w 7506490"/>
              <a:gd name="connsiteY41" fmla="*/ 1695849 h 5262979"/>
              <a:gd name="connsiteX42" fmla="*/ 0 w 7506490"/>
              <a:gd name="connsiteY42" fmla="*/ 1058444 h 5262979"/>
              <a:gd name="connsiteX43" fmla="*/ 0 w 7506490"/>
              <a:gd name="connsiteY43" fmla="*/ 0 h 5262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506490" h="5262979" fill="none" extrusionOk="0">
                <a:moveTo>
                  <a:pt x="0" y="0"/>
                </a:moveTo>
                <a:cubicBezTo>
                  <a:pt x="238055" y="-56437"/>
                  <a:pt x="306104" y="13290"/>
                  <a:pt x="577422" y="0"/>
                </a:cubicBezTo>
                <a:cubicBezTo>
                  <a:pt x="848740" y="-13290"/>
                  <a:pt x="861355" y="18302"/>
                  <a:pt x="1079780" y="0"/>
                </a:cubicBezTo>
                <a:cubicBezTo>
                  <a:pt x="1298205" y="-18302"/>
                  <a:pt x="1374100" y="3510"/>
                  <a:pt x="1657202" y="0"/>
                </a:cubicBezTo>
                <a:cubicBezTo>
                  <a:pt x="1940304" y="-3510"/>
                  <a:pt x="1985358" y="1151"/>
                  <a:pt x="2309689" y="0"/>
                </a:cubicBezTo>
                <a:cubicBezTo>
                  <a:pt x="2634020" y="-1151"/>
                  <a:pt x="2723142" y="7666"/>
                  <a:pt x="2962176" y="0"/>
                </a:cubicBezTo>
                <a:cubicBezTo>
                  <a:pt x="3201210" y="-7666"/>
                  <a:pt x="3415040" y="49461"/>
                  <a:pt x="3614664" y="0"/>
                </a:cubicBezTo>
                <a:cubicBezTo>
                  <a:pt x="3814288" y="-49461"/>
                  <a:pt x="4080482" y="46341"/>
                  <a:pt x="4342216" y="0"/>
                </a:cubicBezTo>
                <a:cubicBezTo>
                  <a:pt x="4603950" y="-46341"/>
                  <a:pt x="4766575" y="48319"/>
                  <a:pt x="4919638" y="0"/>
                </a:cubicBezTo>
                <a:cubicBezTo>
                  <a:pt x="5072701" y="-48319"/>
                  <a:pt x="5431528" y="57831"/>
                  <a:pt x="5572125" y="0"/>
                </a:cubicBezTo>
                <a:cubicBezTo>
                  <a:pt x="5712722" y="-57831"/>
                  <a:pt x="5971681" y="32994"/>
                  <a:pt x="6149548" y="0"/>
                </a:cubicBezTo>
                <a:cubicBezTo>
                  <a:pt x="6327415" y="-32994"/>
                  <a:pt x="6477858" y="63397"/>
                  <a:pt x="6726970" y="0"/>
                </a:cubicBezTo>
                <a:cubicBezTo>
                  <a:pt x="6976082" y="-63397"/>
                  <a:pt x="7255652" y="47547"/>
                  <a:pt x="7506490" y="0"/>
                </a:cubicBezTo>
                <a:cubicBezTo>
                  <a:pt x="7527976" y="203830"/>
                  <a:pt x="7467212" y="335025"/>
                  <a:pt x="7506490" y="426886"/>
                </a:cubicBezTo>
                <a:cubicBezTo>
                  <a:pt x="7545768" y="518747"/>
                  <a:pt x="7488718" y="786352"/>
                  <a:pt x="7506490" y="1064291"/>
                </a:cubicBezTo>
                <a:cubicBezTo>
                  <a:pt x="7524262" y="1342231"/>
                  <a:pt x="7449256" y="1443361"/>
                  <a:pt x="7506490" y="1543807"/>
                </a:cubicBezTo>
                <a:cubicBezTo>
                  <a:pt x="7563724" y="1644253"/>
                  <a:pt x="7459122" y="1993542"/>
                  <a:pt x="7506490" y="2181212"/>
                </a:cubicBezTo>
                <a:cubicBezTo>
                  <a:pt x="7553858" y="2368883"/>
                  <a:pt x="7481631" y="2543956"/>
                  <a:pt x="7506490" y="2713358"/>
                </a:cubicBezTo>
                <a:cubicBezTo>
                  <a:pt x="7531349" y="2882760"/>
                  <a:pt x="7464068" y="3001774"/>
                  <a:pt x="7506490" y="3192874"/>
                </a:cubicBezTo>
                <a:cubicBezTo>
                  <a:pt x="7548912" y="3383974"/>
                  <a:pt x="7492113" y="3442765"/>
                  <a:pt x="7506490" y="3619760"/>
                </a:cubicBezTo>
                <a:cubicBezTo>
                  <a:pt x="7520867" y="3796755"/>
                  <a:pt x="7465363" y="3866819"/>
                  <a:pt x="7506490" y="4099276"/>
                </a:cubicBezTo>
                <a:cubicBezTo>
                  <a:pt x="7547617" y="4331733"/>
                  <a:pt x="7479537" y="4400651"/>
                  <a:pt x="7506490" y="4578792"/>
                </a:cubicBezTo>
                <a:cubicBezTo>
                  <a:pt x="7533443" y="4756933"/>
                  <a:pt x="7440272" y="5114308"/>
                  <a:pt x="7506490" y="5262979"/>
                </a:cubicBezTo>
                <a:cubicBezTo>
                  <a:pt x="7322971" y="5313629"/>
                  <a:pt x="7088494" y="5255956"/>
                  <a:pt x="6929068" y="5262979"/>
                </a:cubicBezTo>
                <a:cubicBezTo>
                  <a:pt x="6769642" y="5270002"/>
                  <a:pt x="6348617" y="5214608"/>
                  <a:pt x="6201516" y="5262979"/>
                </a:cubicBezTo>
                <a:cubicBezTo>
                  <a:pt x="6054415" y="5311350"/>
                  <a:pt x="5802599" y="5238241"/>
                  <a:pt x="5624093" y="5262979"/>
                </a:cubicBezTo>
                <a:cubicBezTo>
                  <a:pt x="5445587" y="5287717"/>
                  <a:pt x="5124872" y="5259743"/>
                  <a:pt x="4896541" y="5262979"/>
                </a:cubicBezTo>
                <a:cubicBezTo>
                  <a:pt x="4668210" y="5266215"/>
                  <a:pt x="4467989" y="5217108"/>
                  <a:pt x="4319119" y="5262979"/>
                </a:cubicBezTo>
                <a:cubicBezTo>
                  <a:pt x="4170249" y="5308850"/>
                  <a:pt x="3865941" y="5257529"/>
                  <a:pt x="3666632" y="5262979"/>
                </a:cubicBezTo>
                <a:cubicBezTo>
                  <a:pt x="3467323" y="5268429"/>
                  <a:pt x="3468110" y="5246387"/>
                  <a:pt x="3314404" y="5262979"/>
                </a:cubicBezTo>
                <a:cubicBezTo>
                  <a:pt x="3160698" y="5279571"/>
                  <a:pt x="2790186" y="5256111"/>
                  <a:pt x="2586852" y="5262979"/>
                </a:cubicBezTo>
                <a:cubicBezTo>
                  <a:pt x="2383518" y="5269847"/>
                  <a:pt x="2237303" y="5228066"/>
                  <a:pt x="2084495" y="5262979"/>
                </a:cubicBezTo>
                <a:cubicBezTo>
                  <a:pt x="1931687" y="5297892"/>
                  <a:pt x="1619189" y="5198651"/>
                  <a:pt x="1432007" y="5262979"/>
                </a:cubicBezTo>
                <a:cubicBezTo>
                  <a:pt x="1244825" y="5327307"/>
                  <a:pt x="1179667" y="5252185"/>
                  <a:pt x="1079780" y="5262979"/>
                </a:cubicBezTo>
                <a:cubicBezTo>
                  <a:pt x="979893" y="5273773"/>
                  <a:pt x="467496" y="5208409"/>
                  <a:pt x="0" y="5262979"/>
                </a:cubicBezTo>
                <a:cubicBezTo>
                  <a:pt x="-27199" y="5058541"/>
                  <a:pt x="45949" y="4845387"/>
                  <a:pt x="0" y="4730833"/>
                </a:cubicBezTo>
                <a:cubicBezTo>
                  <a:pt x="-45949" y="4616279"/>
                  <a:pt x="3061" y="4364804"/>
                  <a:pt x="0" y="4251317"/>
                </a:cubicBezTo>
                <a:cubicBezTo>
                  <a:pt x="-3061" y="4137830"/>
                  <a:pt x="32133" y="4006142"/>
                  <a:pt x="0" y="3824431"/>
                </a:cubicBezTo>
                <a:cubicBezTo>
                  <a:pt x="-32133" y="3642720"/>
                  <a:pt x="37577" y="3388570"/>
                  <a:pt x="0" y="3134396"/>
                </a:cubicBezTo>
                <a:cubicBezTo>
                  <a:pt x="-37577" y="2880222"/>
                  <a:pt x="38225" y="2797566"/>
                  <a:pt x="0" y="2707510"/>
                </a:cubicBezTo>
                <a:cubicBezTo>
                  <a:pt x="-38225" y="2617454"/>
                  <a:pt x="62316" y="2413849"/>
                  <a:pt x="0" y="2122735"/>
                </a:cubicBezTo>
                <a:cubicBezTo>
                  <a:pt x="-62316" y="1831621"/>
                  <a:pt x="32589" y="1808077"/>
                  <a:pt x="0" y="1695849"/>
                </a:cubicBezTo>
                <a:cubicBezTo>
                  <a:pt x="-32589" y="1583621"/>
                  <a:pt x="37976" y="1312976"/>
                  <a:pt x="0" y="1058444"/>
                </a:cubicBezTo>
                <a:cubicBezTo>
                  <a:pt x="-37976" y="803913"/>
                  <a:pt x="103673" y="424139"/>
                  <a:pt x="0" y="0"/>
                </a:cubicBezTo>
                <a:close/>
              </a:path>
              <a:path w="7506490" h="5262979" stroke="0" extrusionOk="0">
                <a:moveTo>
                  <a:pt x="0" y="0"/>
                </a:moveTo>
                <a:cubicBezTo>
                  <a:pt x="136757" y="-49727"/>
                  <a:pt x="293613" y="20948"/>
                  <a:pt x="502357" y="0"/>
                </a:cubicBezTo>
                <a:cubicBezTo>
                  <a:pt x="711101" y="-20948"/>
                  <a:pt x="710219" y="14980"/>
                  <a:pt x="854585" y="0"/>
                </a:cubicBezTo>
                <a:cubicBezTo>
                  <a:pt x="998951" y="-14980"/>
                  <a:pt x="1230095" y="57279"/>
                  <a:pt x="1582137" y="0"/>
                </a:cubicBezTo>
                <a:cubicBezTo>
                  <a:pt x="1934179" y="-57279"/>
                  <a:pt x="1868099" y="19729"/>
                  <a:pt x="2084495" y="0"/>
                </a:cubicBezTo>
                <a:cubicBezTo>
                  <a:pt x="2300891" y="-19729"/>
                  <a:pt x="2364400" y="2498"/>
                  <a:pt x="2586852" y="0"/>
                </a:cubicBezTo>
                <a:cubicBezTo>
                  <a:pt x="2809304" y="-2498"/>
                  <a:pt x="3122927" y="2351"/>
                  <a:pt x="3314404" y="0"/>
                </a:cubicBezTo>
                <a:cubicBezTo>
                  <a:pt x="3505881" y="-2351"/>
                  <a:pt x="3612618" y="41665"/>
                  <a:pt x="3741697" y="0"/>
                </a:cubicBezTo>
                <a:cubicBezTo>
                  <a:pt x="3870776" y="-41665"/>
                  <a:pt x="4289241" y="85773"/>
                  <a:pt x="4469249" y="0"/>
                </a:cubicBezTo>
                <a:cubicBezTo>
                  <a:pt x="4649257" y="-85773"/>
                  <a:pt x="4885772" y="20370"/>
                  <a:pt x="5196801" y="0"/>
                </a:cubicBezTo>
                <a:cubicBezTo>
                  <a:pt x="5507830" y="-20370"/>
                  <a:pt x="5550440" y="17656"/>
                  <a:pt x="5774223" y="0"/>
                </a:cubicBezTo>
                <a:cubicBezTo>
                  <a:pt x="5998006" y="-17656"/>
                  <a:pt x="6162720" y="36274"/>
                  <a:pt x="6501775" y="0"/>
                </a:cubicBezTo>
                <a:cubicBezTo>
                  <a:pt x="6840830" y="-36274"/>
                  <a:pt x="6818743" y="35278"/>
                  <a:pt x="7004133" y="0"/>
                </a:cubicBezTo>
                <a:cubicBezTo>
                  <a:pt x="7189523" y="-35278"/>
                  <a:pt x="7375821" y="25324"/>
                  <a:pt x="7506490" y="0"/>
                </a:cubicBezTo>
                <a:cubicBezTo>
                  <a:pt x="7573143" y="280916"/>
                  <a:pt x="7436541" y="487919"/>
                  <a:pt x="7506490" y="637405"/>
                </a:cubicBezTo>
                <a:cubicBezTo>
                  <a:pt x="7576439" y="786891"/>
                  <a:pt x="7490358" y="1080639"/>
                  <a:pt x="7506490" y="1222181"/>
                </a:cubicBezTo>
                <a:cubicBezTo>
                  <a:pt x="7522622" y="1363723"/>
                  <a:pt x="7483051" y="1525193"/>
                  <a:pt x="7506490" y="1806956"/>
                </a:cubicBezTo>
                <a:cubicBezTo>
                  <a:pt x="7529929" y="2088719"/>
                  <a:pt x="7502349" y="2169359"/>
                  <a:pt x="7506490" y="2444361"/>
                </a:cubicBezTo>
                <a:cubicBezTo>
                  <a:pt x="7510631" y="2719363"/>
                  <a:pt x="7443235" y="2849974"/>
                  <a:pt x="7506490" y="3081767"/>
                </a:cubicBezTo>
                <a:cubicBezTo>
                  <a:pt x="7569745" y="3313560"/>
                  <a:pt x="7500646" y="3426787"/>
                  <a:pt x="7506490" y="3719172"/>
                </a:cubicBezTo>
                <a:cubicBezTo>
                  <a:pt x="7512334" y="4011557"/>
                  <a:pt x="7494970" y="3974098"/>
                  <a:pt x="7506490" y="4146058"/>
                </a:cubicBezTo>
                <a:cubicBezTo>
                  <a:pt x="7518010" y="4318018"/>
                  <a:pt x="7482704" y="4451742"/>
                  <a:pt x="7506490" y="4625574"/>
                </a:cubicBezTo>
                <a:cubicBezTo>
                  <a:pt x="7530276" y="4799406"/>
                  <a:pt x="7482584" y="5050507"/>
                  <a:pt x="7506490" y="5262979"/>
                </a:cubicBezTo>
                <a:cubicBezTo>
                  <a:pt x="7275027" y="5276447"/>
                  <a:pt x="7211430" y="5225325"/>
                  <a:pt x="7004133" y="5262979"/>
                </a:cubicBezTo>
                <a:cubicBezTo>
                  <a:pt x="6796836" y="5300633"/>
                  <a:pt x="6544506" y="5211098"/>
                  <a:pt x="6426710" y="5262979"/>
                </a:cubicBezTo>
                <a:cubicBezTo>
                  <a:pt x="6308914" y="5314860"/>
                  <a:pt x="6194770" y="5243434"/>
                  <a:pt x="6074483" y="5262979"/>
                </a:cubicBezTo>
                <a:cubicBezTo>
                  <a:pt x="5954196" y="5282524"/>
                  <a:pt x="5839910" y="5253303"/>
                  <a:pt x="5722255" y="5262979"/>
                </a:cubicBezTo>
                <a:cubicBezTo>
                  <a:pt x="5604600" y="5272655"/>
                  <a:pt x="5330865" y="5245284"/>
                  <a:pt x="5144833" y="5262979"/>
                </a:cubicBezTo>
                <a:cubicBezTo>
                  <a:pt x="4958801" y="5280674"/>
                  <a:pt x="4916089" y="5220322"/>
                  <a:pt x="4717540" y="5262979"/>
                </a:cubicBezTo>
                <a:cubicBezTo>
                  <a:pt x="4518991" y="5305636"/>
                  <a:pt x="4257769" y="5259577"/>
                  <a:pt x="4065053" y="5262979"/>
                </a:cubicBezTo>
                <a:cubicBezTo>
                  <a:pt x="3872337" y="5266381"/>
                  <a:pt x="3818982" y="5235599"/>
                  <a:pt x="3637761" y="5262979"/>
                </a:cubicBezTo>
                <a:cubicBezTo>
                  <a:pt x="3456540" y="5290359"/>
                  <a:pt x="3189851" y="5221859"/>
                  <a:pt x="2985273" y="5262979"/>
                </a:cubicBezTo>
                <a:cubicBezTo>
                  <a:pt x="2780695" y="5304099"/>
                  <a:pt x="2740234" y="5255117"/>
                  <a:pt x="2633046" y="5262979"/>
                </a:cubicBezTo>
                <a:cubicBezTo>
                  <a:pt x="2525858" y="5270841"/>
                  <a:pt x="2154015" y="5192027"/>
                  <a:pt x="1980559" y="5262979"/>
                </a:cubicBezTo>
                <a:cubicBezTo>
                  <a:pt x="1807103" y="5333931"/>
                  <a:pt x="1762515" y="5252696"/>
                  <a:pt x="1553266" y="5262979"/>
                </a:cubicBezTo>
                <a:cubicBezTo>
                  <a:pt x="1344017" y="5273262"/>
                  <a:pt x="1317860" y="5240080"/>
                  <a:pt x="1201038" y="5262979"/>
                </a:cubicBezTo>
                <a:cubicBezTo>
                  <a:pt x="1084216" y="5285878"/>
                  <a:pt x="898072" y="5211773"/>
                  <a:pt x="773746" y="5262979"/>
                </a:cubicBezTo>
                <a:cubicBezTo>
                  <a:pt x="649420" y="5314185"/>
                  <a:pt x="307981" y="5237604"/>
                  <a:pt x="0" y="5262979"/>
                </a:cubicBezTo>
                <a:cubicBezTo>
                  <a:pt x="-57103" y="5117554"/>
                  <a:pt x="44061" y="4907927"/>
                  <a:pt x="0" y="4783463"/>
                </a:cubicBezTo>
                <a:cubicBezTo>
                  <a:pt x="-44061" y="4658999"/>
                  <a:pt x="33001" y="4512433"/>
                  <a:pt x="0" y="4356577"/>
                </a:cubicBezTo>
                <a:cubicBezTo>
                  <a:pt x="-33001" y="4200721"/>
                  <a:pt x="39865" y="4126166"/>
                  <a:pt x="0" y="3929691"/>
                </a:cubicBezTo>
                <a:cubicBezTo>
                  <a:pt x="-39865" y="3733216"/>
                  <a:pt x="66273" y="3495358"/>
                  <a:pt x="0" y="3292286"/>
                </a:cubicBezTo>
                <a:cubicBezTo>
                  <a:pt x="-66273" y="3089214"/>
                  <a:pt x="22114" y="3038766"/>
                  <a:pt x="0" y="2865400"/>
                </a:cubicBezTo>
                <a:cubicBezTo>
                  <a:pt x="-22114" y="2692034"/>
                  <a:pt x="2192" y="2416485"/>
                  <a:pt x="0" y="2280624"/>
                </a:cubicBezTo>
                <a:cubicBezTo>
                  <a:pt x="-2192" y="2144763"/>
                  <a:pt x="49341" y="2026046"/>
                  <a:pt x="0" y="1801108"/>
                </a:cubicBezTo>
                <a:cubicBezTo>
                  <a:pt x="-49341" y="1576170"/>
                  <a:pt x="44316" y="1368842"/>
                  <a:pt x="0" y="1216333"/>
                </a:cubicBezTo>
                <a:cubicBezTo>
                  <a:pt x="-44316" y="1063825"/>
                  <a:pt x="22227" y="854198"/>
                  <a:pt x="0" y="631557"/>
                </a:cubicBezTo>
                <a:cubicBezTo>
                  <a:pt x="-22227" y="408916"/>
                  <a:pt x="44308" y="135230"/>
                  <a:pt x="0" y="0"/>
                </a:cubicBezTo>
                <a:close/>
              </a:path>
            </a:pathLst>
          </a:custGeom>
          <a:solidFill>
            <a:srgbClr val="FDDFD4">
              <a:alpha val="70000"/>
            </a:srgbClr>
          </a:solidFill>
          <a:ln w="127000" cmpd="dbl">
            <a:solidFill>
              <a:srgbClr val="01346B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23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300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3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3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300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3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nảy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algn="just"/>
            <a:r>
              <a:rPr lang="en-US" sz="23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300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Chớp</a:t>
            </a:r>
            <a:r>
              <a:rPr lang="en-US" sz="23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pPr algn="just"/>
            <a:r>
              <a:rPr lang="en-US" sz="23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300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23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chén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en-US" sz="23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300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3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300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3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pPr algn="just"/>
            <a:r>
              <a:rPr lang="en-US" sz="23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300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3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algn="just"/>
            <a:r>
              <a:rPr lang="en-US" sz="23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300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23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lặn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pPr algn="just"/>
            <a:r>
              <a:rPr lang="en-US" sz="23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300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23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bay. </a:t>
            </a:r>
            <a:endParaRPr lang="en-US" sz="2300" dirty="0"/>
          </a:p>
          <a:p>
            <a:pPr algn="just"/>
            <a:endParaRPr lang="en-US" sz="23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23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300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3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endParaRPr lang="en-US" sz="2300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3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300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23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endParaRPr lang="en-US" sz="2300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3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300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Đúc</a:t>
            </a:r>
            <a:r>
              <a:rPr lang="en-US" sz="23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2300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23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300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23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3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defRPr/>
            </a:pPr>
            <a:endParaRPr lang="en-US" sz="2300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3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300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3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3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300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3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bom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endParaRPr lang="en-US" sz="2300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3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300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ruột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nổ</a:t>
            </a:r>
            <a:endParaRPr lang="en-US" sz="2300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23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300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3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kẹo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bi </a:t>
            </a:r>
            <a:r>
              <a:rPr lang="en-US" sz="23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3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300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C5A0F6-EE35-423D-B186-9711295FAE6E}"/>
              </a:ext>
            </a:extLst>
          </p:cNvPr>
          <p:cNvSpPr txBox="1"/>
          <p:nvPr/>
        </p:nvSpPr>
        <p:spPr>
          <a:xfrm>
            <a:off x="4653909" y="0"/>
            <a:ext cx="6808480" cy="830997"/>
          </a:xfrm>
          <a:custGeom>
            <a:avLst/>
            <a:gdLst>
              <a:gd name="connsiteX0" fmla="*/ 0 w 4404246"/>
              <a:gd name="connsiteY0" fmla="*/ 0 h 1107996"/>
              <a:gd name="connsiteX1" fmla="*/ 673220 w 4404246"/>
              <a:gd name="connsiteY1" fmla="*/ 0 h 1107996"/>
              <a:gd name="connsiteX2" fmla="*/ 1258356 w 4404246"/>
              <a:gd name="connsiteY2" fmla="*/ 0 h 1107996"/>
              <a:gd name="connsiteX3" fmla="*/ 1975619 w 4404246"/>
              <a:gd name="connsiteY3" fmla="*/ 0 h 1107996"/>
              <a:gd name="connsiteX4" fmla="*/ 2472670 w 4404246"/>
              <a:gd name="connsiteY4" fmla="*/ 0 h 1107996"/>
              <a:gd name="connsiteX5" fmla="*/ 3101848 w 4404246"/>
              <a:gd name="connsiteY5" fmla="*/ 0 h 1107996"/>
              <a:gd name="connsiteX6" fmla="*/ 3819110 w 4404246"/>
              <a:gd name="connsiteY6" fmla="*/ 0 h 1107996"/>
              <a:gd name="connsiteX7" fmla="*/ 4404246 w 4404246"/>
              <a:gd name="connsiteY7" fmla="*/ 0 h 1107996"/>
              <a:gd name="connsiteX8" fmla="*/ 4404246 w 4404246"/>
              <a:gd name="connsiteY8" fmla="*/ 553998 h 1107996"/>
              <a:gd name="connsiteX9" fmla="*/ 4404246 w 4404246"/>
              <a:gd name="connsiteY9" fmla="*/ 1107996 h 1107996"/>
              <a:gd name="connsiteX10" fmla="*/ 3863153 w 4404246"/>
              <a:gd name="connsiteY10" fmla="*/ 1107996 h 1107996"/>
              <a:gd name="connsiteX11" fmla="*/ 3322060 w 4404246"/>
              <a:gd name="connsiteY11" fmla="*/ 1107996 h 1107996"/>
              <a:gd name="connsiteX12" fmla="*/ 2692882 w 4404246"/>
              <a:gd name="connsiteY12" fmla="*/ 1107996 h 1107996"/>
              <a:gd name="connsiteX13" fmla="*/ 2063704 w 4404246"/>
              <a:gd name="connsiteY13" fmla="*/ 1107996 h 1107996"/>
              <a:gd name="connsiteX14" fmla="*/ 1566653 w 4404246"/>
              <a:gd name="connsiteY14" fmla="*/ 1107996 h 1107996"/>
              <a:gd name="connsiteX15" fmla="*/ 981518 w 4404246"/>
              <a:gd name="connsiteY15" fmla="*/ 1107996 h 1107996"/>
              <a:gd name="connsiteX16" fmla="*/ 0 w 4404246"/>
              <a:gd name="connsiteY16" fmla="*/ 1107996 h 1107996"/>
              <a:gd name="connsiteX17" fmla="*/ 0 w 4404246"/>
              <a:gd name="connsiteY17" fmla="*/ 531838 h 1107996"/>
              <a:gd name="connsiteX18" fmla="*/ 0 w 4404246"/>
              <a:gd name="connsiteY18" fmla="*/ 0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404246" h="1107996" extrusionOk="0">
                <a:moveTo>
                  <a:pt x="0" y="0"/>
                </a:moveTo>
                <a:cubicBezTo>
                  <a:pt x="313106" y="-30934"/>
                  <a:pt x="394111" y="23241"/>
                  <a:pt x="673220" y="0"/>
                </a:cubicBezTo>
                <a:cubicBezTo>
                  <a:pt x="952329" y="-23241"/>
                  <a:pt x="1011961" y="13402"/>
                  <a:pt x="1258356" y="0"/>
                </a:cubicBezTo>
                <a:cubicBezTo>
                  <a:pt x="1504751" y="-13402"/>
                  <a:pt x="1768054" y="6125"/>
                  <a:pt x="1975619" y="0"/>
                </a:cubicBezTo>
                <a:cubicBezTo>
                  <a:pt x="2183184" y="-6125"/>
                  <a:pt x="2338994" y="15472"/>
                  <a:pt x="2472670" y="0"/>
                </a:cubicBezTo>
                <a:cubicBezTo>
                  <a:pt x="2606346" y="-15472"/>
                  <a:pt x="2927954" y="28082"/>
                  <a:pt x="3101848" y="0"/>
                </a:cubicBezTo>
                <a:cubicBezTo>
                  <a:pt x="3275742" y="-28082"/>
                  <a:pt x="3481834" y="-10884"/>
                  <a:pt x="3819110" y="0"/>
                </a:cubicBezTo>
                <a:cubicBezTo>
                  <a:pt x="4156386" y="10884"/>
                  <a:pt x="4222188" y="-6802"/>
                  <a:pt x="4404246" y="0"/>
                </a:cubicBezTo>
                <a:cubicBezTo>
                  <a:pt x="4416071" y="144170"/>
                  <a:pt x="4416454" y="292430"/>
                  <a:pt x="4404246" y="553998"/>
                </a:cubicBezTo>
                <a:cubicBezTo>
                  <a:pt x="4392038" y="815566"/>
                  <a:pt x="4420720" y="872697"/>
                  <a:pt x="4404246" y="1107996"/>
                </a:cubicBezTo>
                <a:cubicBezTo>
                  <a:pt x="4135489" y="1082859"/>
                  <a:pt x="3977722" y="1111984"/>
                  <a:pt x="3863153" y="1107996"/>
                </a:cubicBezTo>
                <a:cubicBezTo>
                  <a:pt x="3748584" y="1104008"/>
                  <a:pt x="3589151" y="1100341"/>
                  <a:pt x="3322060" y="1107996"/>
                </a:cubicBezTo>
                <a:cubicBezTo>
                  <a:pt x="3054969" y="1115651"/>
                  <a:pt x="3006768" y="1082313"/>
                  <a:pt x="2692882" y="1107996"/>
                </a:cubicBezTo>
                <a:cubicBezTo>
                  <a:pt x="2378996" y="1133679"/>
                  <a:pt x="2310198" y="1118285"/>
                  <a:pt x="2063704" y="1107996"/>
                </a:cubicBezTo>
                <a:cubicBezTo>
                  <a:pt x="1817210" y="1097707"/>
                  <a:pt x="1691438" y="1125273"/>
                  <a:pt x="1566653" y="1107996"/>
                </a:cubicBezTo>
                <a:cubicBezTo>
                  <a:pt x="1441868" y="1090719"/>
                  <a:pt x="1101057" y="1129499"/>
                  <a:pt x="981518" y="1107996"/>
                </a:cubicBezTo>
                <a:cubicBezTo>
                  <a:pt x="861980" y="1086493"/>
                  <a:pt x="374862" y="1156690"/>
                  <a:pt x="0" y="1107996"/>
                </a:cubicBezTo>
                <a:cubicBezTo>
                  <a:pt x="-24792" y="987830"/>
                  <a:pt x="-2205" y="710820"/>
                  <a:pt x="0" y="531838"/>
                </a:cubicBezTo>
                <a:cubicBezTo>
                  <a:pt x="2205" y="352856"/>
                  <a:pt x="-5824" y="218185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3F7C0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Nếu</a:t>
            </a:r>
            <a:r>
              <a:rPr lang="en-US" sz="4800" b="1" dirty="0" smtClean="0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 </a:t>
            </a:r>
            <a:r>
              <a:rPr lang="en-US" sz="4800" b="1" dirty="0" err="1" smtClean="0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chúng</a:t>
            </a:r>
            <a:r>
              <a:rPr lang="en-US" sz="4800" b="1" dirty="0" smtClean="0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 </a:t>
            </a:r>
            <a:r>
              <a:rPr lang="en-US" sz="4800" b="1" dirty="0" err="1" smtClean="0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mình</a:t>
            </a:r>
            <a:r>
              <a:rPr lang="en-US" sz="4800" b="1" dirty="0" smtClean="0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 </a:t>
            </a:r>
            <a:r>
              <a:rPr lang="en-US" sz="4800" b="1" dirty="0" err="1" smtClean="0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có</a:t>
            </a:r>
            <a:r>
              <a:rPr lang="en-US" sz="4800" b="1" dirty="0" smtClean="0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 </a:t>
            </a:r>
            <a:r>
              <a:rPr lang="en-US" sz="4800" b="1" dirty="0" err="1" smtClean="0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phep</a:t>
            </a:r>
            <a:r>
              <a:rPr lang="en-US" sz="4800" b="1" dirty="0" smtClean="0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 </a:t>
            </a:r>
            <a:r>
              <a:rPr lang="en-US" sz="4800" b="1" dirty="0" err="1" smtClean="0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lạ</a:t>
            </a:r>
            <a:endParaRPr lang="en-US" sz="4800" b="1" dirty="0">
              <a:solidFill>
                <a:srgbClr val="3F7C02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HP-002" panose="020B0603050302020204" pitchFamily="34" charset="0"/>
            </a:endParaRP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06893E62-020E-45AE-8050-27CED8160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3909" y="2437216"/>
            <a:ext cx="3517581" cy="2389406"/>
          </a:xfrm>
          <a:prstGeom prst="cloudCallout">
            <a:avLst>
              <a:gd name="adj1" fmla="val -55099"/>
              <a:gd name="adj2" fmla="val 58885"/>
            </a:avLst>
          </a:prstGeom>
          <a:solidFill>
            <a:schemeClr val="bg1">
              <a:alpha val="95000"/>
            </a:schemeClr>
          </a:solidFill>
          <a:ln w="19050">
            <a:solidFill>
              <a:srgbClr val="00B050"/>
            </a:solidFill>
            <a:round/>
          </a:ln>
        </p:spPr>
        <p:txBody>
          <a:bodyPr wrap="square" lIns="9144" rIns="9144">
            <a:spAutoFit/>
          </a:bodyPr>
          <a:lstStyle/>
          <a:p>
            <a:r>
              <a:rPr lang="en-US" sz="2400" b="1" i="1" dirty="0" err="1">
                <a:solidFill>
                  <a:srgbClr val="E43F0A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>
                <a:solidFill>
                  <a:srgbClr val="E43F0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E43F0A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i="1" dirty="0">
                <a:solidFill>
                  <a:srgbClr val="E43F0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E43F0A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b="1" i="1" dirty="0">
                <a:solidFill>
                  <a:srgbClr val="E43F0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E43F0A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i="1" dirty="0">
                <a:solidFill>
                  <a:srgbClr val="E43F0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E43F0A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i="1" dirty="0">
                <a:solidFill>
                  <a:srgbClr val="E43F0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E43F0A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i="1" dirty="0">
                <a:solidFill>
                  <a:srgbClr val="E43F0A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>
                <a:solidFill>
                  <a:srgbClr val="E43F0A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400" b="1" i="1" dirty="0">
                <a:solidFill>
                  <a:srgbClr val="E43F0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E43F0A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b="1" i="1" dirty="0">
                <a:solidFill>
                  <a:srgbClr val="E43F0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E43F0A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i="1" dirty="0">
                <a:solidFill>
                  <a:srgbClr val="E43F0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E43F0A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i="1" dirty="0">
                <a:solidFill>
                  <a:srgbClr val="E43F0A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i="1" dirty="0">
              <a:solidFill>
                <a:srgbClr val="E43F0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084573" y="1539116"/>
            <a:ext cx="6912994" cy="3739017"/>
            <a:chOff x="5084573" y="1539116"/>
            <a:chExt cx="6912994" cy="3739017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FCADAAC-093C-4215-8AF5-A8637E1A5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105" b="18421"/>
            <a:stretch>
              <a:fillRect/>
            </a:stretch>
          </p:blipFill>
          <p:spPr>
            <a:xfrm>
              <a:off x="5084573" y="1539116"/>
              <a:ext cx="6912994" cy="373901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619750" y="1920684"/>
              <a:ext cx="6115050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nhỏ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mong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ước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lạ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mau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hoa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trái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ngọt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trở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lớn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ích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giới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còn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mùa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đông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giá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rét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còn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chiến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trẻ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luôn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sống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hòa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bình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hạnh</a:t>
              </a:r>
              <a:r>
                <a:rPr lang="en-US" sz="2800" i="1" dirty="0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rgbClr val="E43F0A"/>
                  </a:solidFill>
                  <a:latin typeface="Times New Roman" pitchFamily="18" charset="0"/>
                  <a:cs typeface="Times New Roman" pitchFamily="18" charset="0"/>
                </a:rPr>
                <a:t>phúc</a:t>
              </a:r>
              <a:endParaRPr lang="en-US" sz="2800" i="1" dirty="0">
                <a:solidFill>
                  <a:srgbClr val="E43F0A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0026405" y="61555"/>
            <a:ext cx="2904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3F7C03"/>
                </a:solidFill>
              </a:rPr>
              <a:t>‘</a:t>
            </a:r>
            <a:endParaRPr lang="en-US" sz="3200" b="1" i="1" dirty="0">
              <a:solidFill>
                <a:srgbClr val="3F7C03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/>
          <p:nvPr/>
        </p:nvSpPr>
        <p:spPr>
          <a:xfrm>
            <a:off x="1199754" y="1009650"/>
            <a:ext cx="4629546" cy="4139595"/>
          </a:xfrm>
          <a:custGeom>
            <a:avLst/>
            <a:gdLst>
              <a:gd name="connsiteX0" fmla="*/ 0 w 7506490"/>
              <a:gd name="connsiteY0" fmla="*/ 0 h 5262979"/>
              <a:gd name="connsiteX1" fmla="*/ 577422 w 7506490"/>
              <a:gd name="connsiteY1" fmla="*/ 0 h 5262979"/>
              <a:gd name="connsiteX2" fmla="*/ 1079780 w 7506490"/>
              <a:gd name="connsiteY2" fmla="*/ 0 h 5262979"/>
              <a:gd name="connsiteX3" fmla="*/ 1657202 w 7506490"/>
              <a:gd name="connsiteY3" fmla="*/ 0 h 5262979"/>
              <a:gd name="connsiteX4" fmla="*/ 2309689 w 7506490"/>
              <a:gd name="connsiteY4" fmla="*/ 0 h 5262979"/>
              <a:gd name="connsiteX5" fmla="*/ 2962176 w 7506490"/>
              <a:gd name="connsiteY5" fmla="*/ 0 h 5262979"/>
              <a:gd name="connsiteX6" fmla="*/ 3614664 w 7506490"/>
              <a:gd name="connsiteY6" fmla="*/ 0 h 5262979"/>
              <a:gd name="connsiteX7" fmla="*/ 4342216 w 7506490"/>
              <a:gd name="connsiteY7" fmla="*/ 0 h 5262979"/>
              <a:gd name="connsiteX8" fmla="*/ 4919638 w 7506490"/>
              <a:gd name="connsiteY8" fmla="*/ 0 h 5262979"/>
              <a:gd name="connsiteX9" fmla="*/ 5572125 w 7506490"/>
              <a:gd name="connsiteY9" fmla="*/ 0 h 5262979"/>
              <a:gd name="connsiteX10" fmla="*/ 6149548 w 7506490"/>
              <a:gd name="connsiteY10" fmla="*/ 0 h 5262979"/>
              <a:gd name="connsiteX11" fmla="*/ 6726970 w 7506490"/>
              <a:gd name="connsiteY11" fmla="*/ 0 h 5262979"/>
              <a:gd name="connsiteX12" fmla="*/ 7506490 w 7506490"/>
              <a:gd name="connsiteY12" fmla="*/ 0 h 5262979"/>
              <a:gd name="connsiteX13" fmla="*/ 7506490 w 7506490"/>
              <a:gd name="connsiteY13" fmla="*/ 426886 h 5262979"/>
              <a:gd name="connsiteX14" fmla="*/ 7506490 w 7506490"/>
              <a:gd name="connsiteY14" fmla="*/ 1064291 h 5262979"/>
              <a:gd name="connsiteX15" fmla="*/ 7506490 w 7506490"/>
              <a:gd name="connsiteY15" fmla="*/ 1543807 h 5262979"/>
              <a:gd name="connsiteX16" fmla="*/ 7506490 w 7506490"/>
              <a:gd name="connsiteY16" fmla="*/ 2181212 h 5262979"/>
              <a:gd name="connsiteX17" fmla="*/ 7506490 w 7506490"/>
              <a:gd name="connsiteY17" fmla="*/ 2713358 h 5262979"/>
              <a:gd name="connsiteX18" fmla="*/ 7506490 w 7506490"/>
              <a:gd name="connsiteY18" fmla="*/ 3192874 h 5262979"/>
              <a:gd name="connsiteX19" fmla="*/ 7506490 w 7506490"/>
              <a:gd name="connsiteY19" fmla="*/ 3619760 h 5262979"/>
              <a:gd name="connsiteX20" fmla="*/ 7506490 w 7506490"/>
              <a:gd name="connsiteY20" fmla="*/ 4099276 h 5262979"/>
              <a:gd name="connsiteX21" fmla="*/ 7506490 w 7506490"/>
              <a:gd name="connsiteY21" fmla="*/ 4578792 h 5262979"/>
              <a:gd name="connsiteX22" fmla="*/ 7506490 w 7506490"/>
              <a:gd name="connsiteY22" fmla="*/ 5262979 h 5262979"/>
              <a:gd name="connsiteX23" fmla="*/ 6929068 w 7506490"/>
              <a:gd name="connsiteY23" fmla="*/ 5262979 h 5262979"/>
              <a:gd name="connsiteX24" fmla="*/ 6201516 w 7506490"/>
              <a:gd name="connsiteY24" fmla="*/ 5262979 h 5262979"/>
              <a:gd name="connsiteX25" fmla="*/ 5624093 w 7506490"/>
              <a:gd name="connsiteY25" fmla="*/ 5262979 h 5262979"/>
              <a:gd name="connsiteX26" fmla="*/ 4896541 w 7506490"/>
              <a:gd name="connsiteY26" fmla="*/ 5262979 h 5262979"/>
              <a:gd name="connsiteX27" fmla="*/ 4319119 w 7506490"/>
              <a:gd name="connsiteY27" fmla="*/ 5262979 h 5262979"/>
              <a:gd name="connsiteX28" fmla="*/ 3666632 w 7506490"/>
              <a:gd name="connsiteY28" fmla="*/ 5262979 h 5262979"/>
              <a:gd name="connsiteX29" fmla="*/ 3314404 w 7506490"/>
              <a:gd name="connsiteY29" fmla="*/ 5262979 h 5262979"/>
              <a:gd name="connsiteX30" fmla="*/ 2586852 w 7506490"/>
              <a:gd name="connsiteY30" fmla="*/ 5262979 h 5262979"/>
              <a:gd name="connsiteX31" fmla="*/ 2084495 w 7506490"/>
              <a:gd name="connsiteY31" fmla="*/ 5262979 h 5262979"/>
              <a:gd name="connsiteX32" fmla="*/ 1432007 w 7506490"/>
              <a:gd name="connsiteY32" fmla="*/ 5262979 h 5262979"/>
              <a:gd name="connsiteX33" fmla="*/ 1079780 w 7506490"/>
              <a:gd name="connsiteY33" fmla="*/ 5262979 h 5262979"/>
              <a:gd name="connsiteX34" fmla="*/ 0 w 7506490"/>
              <a:gd name="connsiteY34" fmla="*/ 5262979 h 5262979"/>
              <a:gd name="connsiteX35" fmla="*/ 0 w 7506490"/>
              <a:gd name="connsiteY35" fmla="*/ 4730833 h 5262979"/>
              <a:gd name="connsiteX36" fmla="*/ 0 w 7506490"/>
              <a:gd name="connsiteY36" fmla="*/ 4251317 h 5262979"/>
              <a:gd name="connsiteX37" fmla="*/ 0 w 7506490"/>
              <a:gd name="connsiteY37" fmla="*/ 3824431 h 5262979"/>
              <a:gd name="connsiteX38" fmla="*/ 0 w 7506490"/>
              <a:gd name="connsiteY38" fmla="*/ 3134396 h 5262979"/>
              <a:gd name="connsiteX39" fmla="*/ 0 w 7506490"/>
              <a:gd name="connsiteY39" fmla="*/ 2707510 h 5262979"/>
              <a:gd name="connsiteX40" fmla="*/ 0 w 7506490"/>
              <a:gd name="connsiteY40" fmla="*/ 2122735 h 5262979"/>
              <a:gd name="connsiteX41" fmla="*/ 0 w 7506490"/>
              <a:gd name="connsiteY41" fmla="*/ 1695849 h 5262979"/>
              <a:gd name="connsiteX42" fmla="*/ 0 w 7506490"/>
              <a:gd name="connsiteY42" fmla="*/ 1058444 h 5262979"/>
              <a:gd name="connsiteX43" fmla="*/ 0 w 7506490"/>
              <a:gd name="connsiteY43" fmla="*/ 0 h 5262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506490" h="5262979" fill="none" extrusionOk="0">
                <a:moveTo>
                  <a:pt x="0" y="0"/>
                </a:moveTo>
                <a:cubicBezTo>
                  <a:pt x="238055" y="-56437"/>
                  <a:pt x="306104" y="13290"/>
                  <a:pt x="577422" y="0"/>
                </a:cubicBezTo>
                <a:cubicBezTo>
                  <a:pt x="848740" y="-13290"/>
                  <a:pt x="861355" y="18302"/>
                  <a:pt x="1079780" y="0"/>
                </a:cubicBezTo>
                <a:cubicBezTo>
                  <a:pt x="1298205" y="-18302"/>
                  <a:pt x="1374100" y="3510"/>
                  <a:pt x="1657202" y="0"/>
                </a:cubicBezTo>
                <a:cubicBezTo>
                  <a:pt x="1940304" y="-3510"/>
                  <a:pt x="1985358" y="1151"/>
                  <a:pt x="2309689" y="0"/>
                </a:cubicBezTo>
                <a:cubicBezTo>
                  <a:pt x="2634020" y="-1151"/>
                  <a:pt x="2723142" y="7666"/>
                  <a:pt x="2962176" y="0"/>
                </a:cubicBezTo>
                <a:cubicBezTo>
                  <a:pt x="3201210" y="-7666"/>
                  <a:pt x="3415040" y="49461"/>
                  <a:pt x="3614664" y="0"/>
                </a:cubicBezTo>
                <a:cubicBezTo>
                  <a:pt x="3814288" y="-49461"/>
                  <a:pt x="4080482" y="46341"/>
                  <a:pt x="4342216" y="0"/>
                </a:cubicBezTo>
                <a:cubicBezTo>
                  <a:pt x="4603950" y="-46341"/>
                  <a:pt x="4766575" y="48319"/>
                  <a:pt x="4919638" y="0"/>
                </a:cubicBezTo>
                <a:cubicBezTo>
                  <a:pt x="5072701" y="-48319"/>
                  <a:pt x="5431528" y="57831"/>
                  <a:pt x="5572125" y="0"/>
                </a:cubicBezTo>
                <a:cubicBezTo>
                  <a:pt x="5712722" y="-57831"/>
                  <a:pt x="5971681" y="32994"/>
                  <a:pt x="6149548" y="0"/>
                </a:cubicBezTo>
                <a:cubicBezTo>
                  <a:pt x="6327415" y="-32994"/>
                  <a:pt x="6477858" y="63397"/>
                  <a:pt x="6726970" y="0"/>
                </a:cubicBezTo>
                <a:cubicBezTo>
                  <a:pt x="6976082" y="-63397"/>
                  <a:pt x="7255652" y="47547"/>
                  <a:pt x="7506490" y="0"/>
                </a:cubicBezTo>
                <a:cubicBezTo>
                  <a:pt x="7527976" y="203830"/>
                  <a:pt x="7467212" y="335025"/>
                  <a:pt x="7506490" y="426886"/>
                </a:cubicBezTo>
                <a:cubicBezTo>
                  <a:pt x="7545768" y="518747"/>
                  <a:pt x="7488718" y="786352"/>
                  <a:pt x="7506490" y="1064291"/>
                </a:cubicBezTo>
                <a:cubicBezTo>
                  <a:pt x="7524262" y="1342231"/>
                  <a:pt x="7449256" y="1443361"/>
                  <a:pt x="7506490" y="1543807"/>
                </a:cubicBezTo>
                <a:cubicBezTo>
                  <a:pt x="7563724" y="1644253"/>
                  <a:pt x="7459122" y="1993542"/>
                  <a:pt x="7506490" y="2181212"/>
                </a:cubicBezTo>
                <a:cubicBezTo>
                  <a:pt x="7553858" y="2368883"/>
                  <a:pt x="7481631" y="2543956"/>
                  <a:pt x="7506490" y="2713358"/>
                </a:cubicBezTo>
                <a:cubicBezTo>
                  <a:pt x="7531349" y="2882760"/>
                  <a:pt x="7464068" y="3001774"/>
                  <a:pt x="7506490" y="3192874"/>
                </a:cubicBezTo>
                <a:cubicBezTo>
                  <a:pt x="7548912" y="3383974"/>
                  <a:pt x="7492113" y="3442765"/>
                  <a:pt x="7506490" y="3619760"/>
                </a:cubicBezTo>
                <a:cubicBezTo>
                  <a:pt x="7520867" y="3796755"/>
                  <a:pt x="7465363" y="3866819"/>
                  <a:pt x="7506490" y="4099276"/>
                </a:cubicBezTo>
                <a:cubicBezTo>
                  <a:pt x="7547617" y="4331733"/>
                  <a:pt x="7479537" y="4400651"/>
                  <a:pt x="7506490" y="4578792"/>
                </a:cubicBezTo>
                <a:cubicBezTo>
                  <a:pt x="7533443" y="4756933"/>
                  <a:pt x="7440272" y="5114308"/>
                  <a:pt x="7506490" y="5262979"/>
                </a:cubicBezTo>
                <a:cubicBezTo>
                  <a:pt x="7322971" y="5313629"/>
                  <a:pt x="7088494" y="5255956"/>
                  <a:pt x="6929068" y="5262979"/>
                </a:cubicBezTo>
                <a:cubicBezTo>
                  <a:pt x="6769642" y="5270002"/>
                  <a:pt x="6348617" y="5214608"/>
                  <a:pt x="6201516" y="5262979"/>
                </a:cubicBezTo>
                <a:cubicBezTo>
                  <a:pt x="6054415" y="5311350"/>
                  <a:pt x="5802599" y="5238241"/>
                  <a:pt x="5624093" y="5262979"/>
                </a:cubicBezTo>
                <a:cubicBezTo>
                  <a:pt x="5445587" y="5287717"/>
                  <a:pt x="5124872" y="5259743"/>
                  <a:pt x="4896541" y="5262979"/>
                </a:cubicBezTo>
                <a:cubicBezTo>
                  <a:pt x="4668210" y="5266215"/>
                  <a:pt x="4467989" y="5217108"/>
                  <a:pt x="4319119" y="5262979"/>
                </a:cubicBezTo>
                <a:cubicBezTo>
                  <a:pt x="4170249" y="5308850"/>
                  <a:pt x="3865941" y="5257529"/>
                  <a:pt x="3666632" y="5262979"/>
                </a:cubicBezTo>
                <a:cubicBezTo>
                  <a:pt x="3467323" y="5268429"/>
                  <a:pt x="3468110" y="5246387"/>
                  <a:pt x="3314404" y="5262979"/>
                </a:cubicBezTo>
                <a:cubicBezTo>
                  <a:pt x="3160698" y="5279571"/>
                  <a:pt x="2790186" y="5256111"/>
                  <a:pt x="2586852" y="5262979"/>
                </a:cubicBezTo>
                <a:cubicBezTo>
                  <a:pt x="2383518" y="5269847"/>
                  <a:pt x="2237303" y="5228066"/>
                  <a:pt x="2084495" y="5262979"/>
                </a:cubicBezTo>
                <a:cubicBezTo>
                  <a:pt x="1931687" y="5297892"/>
                  <a:pt x="1619189" y="5198651"/>
                  <a:pt x="1432007" y="5262979"/>
                </a:cubicBezTo>
                <a:cubicBezTo>
                  <a:pt x="1244825" y="5327307"/>
                  <a:pt x="1179667" y="5252185"/>
                  <a:pt x="1079780" y="5262979"/>
                </a:cubicBezTo>
                <a:cubicBezTo>
                  <a:pt x="979893" y="5273773"/>
                  <a:pt x="467496" y="5208409"/>
                  <a:pt x="0" y="5262979"/>
                </a:cubicBezTo>
                <a:cubicBezTo>
                  <a:pt x="-27199" y="5058541"/>
                  <a:pt x="45949" y="4845387"/>
                  <a:pt x="0" y="4730833"/>
                </a:cubicBezTo>
                <a:cubicBezTo>
                  <a:pt x="-45949" y="4616279"/>
                  <a:pt x="3061" y="4364804"/>
                  <a:pt x="0" y="4251317"/>
                </a:cubicBezTo>
                <a:cubicBezTo>
                  <a:pt x="-3061" y="4137830"/>
                  <a:pt x="32133" y="4006142"/>
                  <a:pt x="0" y="3824431"/>
                </a:cubicBezTo>
                <a:cubicBezTo>
                  <a:pt x="-32133" y="3642720"/>
                  <a:pt x="37577" y="3388570"/>
                  <a:pt x="0" y="3134396"/>
                </a:cubicBezTo>
                <a:cubicBezTo>
                  <a:pt x="-37577" y="2880222"/>
                  <a:pt x="38225" y="2797566"/>
                  <a:pt x="0" y="2707510"/>
                </a:cubicBezTo>
                <a:cubicBezTo>
                  <a:pt x="-38225" y="2617454"/>
                  <a:pt x="62316" y="2413849"/>
                  <a:pt x="0" y="2122735"/>
                </a:cubicBezTo>
                <a:cubicBezTo>
                  <a:pt x="-62316" y="1831621"/>
                  <a:pt x="32589" y="1808077"/>
                  <a:pt x="0" y="1695849"/>
                </a:cubicBezTo>
                <a:cubicBezTo>
                  <a:pt x="-32589" y="1583621"/>
                  <a:pt x="37976" y="1312976"/>
                  <a:pt x="0" y="1058444"/>
                </a:cubicBezTo>
                <a:cubicBezTo>
                  <a:pt x="-37976" y="803913"/>
                  <a:pt x="103673" y="424139"/>
                  <a:pt x="0" y="0"/>
                </a:cubicBezTo>
                <a:close/>
              </a:path>
              <a:path w="7506490" h="5262979" stroke="0" extrusionOk="0">
                <a:moveTo>
                  <a:pt x="0" y="0"/>
                </a:moveTo>
                <a:cubicBezTo>
                  <a:pt x="136757" y="-49727"/>
                  <a:pt x="293613" y="20948"/>
                  <a:pt x="502357" y="0"/>
                </a:cubicBezTo>
                <a:cubicBezTo>
                  <a:pt x="711101" y="-20948"/>
                  <a:pt x="710219" y="14980"/>
                  <a:pt x="854585" y="0"/>
                </a:cubicBezTo>
                <a:cubicBezTo>
                  <a:pt x="998951" y="-14980"/>
                  <a:pt x="1230095" y="57279"/>
                  <a:pt x="1582137" y="0"/>
                </a:cubicBezTo>
                <a:cubicBezTo>
                  <a:pt x="1934179" y="-57279"/>
                  <a:pt x="1868099" y="19729"/>
                  <a:pt x="2084495" y="0"/>
                </a:cubicBezTo>
                <a:cubicBezTo>
                  <a:pt x="2300891" y="-19729"/>
                  <a:pt x="2364400" y="2498"/>
                  <a:pt x="2586852" y="0"/>
                </a:cubicBezTo>
                <a:cubicBezTo>
                  <a:pt x="2809304" y="-2498"/>
                  <a:pt x="3122927" y="2351"/>
                  <a:pt x="3314404" y="0"/>
                </a:cubicBezTo>
                <a:cubicBezTo>
                  <a:pt x="3505881" y="-2351"/>
                  <a:pt x="3612618" y="41665"/>
                  <a:pt x="3741697" y="0"/>
                </a:cubicBezTo>
                <a:cubicBezTo>
                  <a:pt x="3870776" y="-41665"/>
                  <a:pt x="4289241" y="85773"/>
                  <a:pt x="4469249" y="0"/>
                </a:cubicBezTo>
                <a:cubicBezTo>
                  <a:pt x="4649257" y="-85773"/>
                  <a:pt x="4885772" y="20370"/>
                  <a:pt x="5196801" y="0"/>
                </a:cubicBezTo>
                <a:cubicBezTo>
                  <a:pt x="5507830" y="-20370"/>
                  <a:pt x="5550440" y="17656"/>
                  <a:pt x="5774223" y="0"/>
                </a:cubicBezTo>
                <a:cubicBezTo>
                  <a:pt x="5998006" y="-17656"/>
                  <a:pt x="6162720" y="36274"/>
                  <a:pt x="6501775" y="0"/>
                </a:cubicBezTo>
                <a:cubicBezTo>
                  <a:pt x="6840830" y="-36274"/>
                  <a:pt x="6818743" y="35278"/>
                  <a:pt x="7004133" y="0"/>
                </a:cubicBezTo>
                <a:cubicBezTo>
                  <a:pt x="7189523" y="-35278"/>
                  <a:pt x="7375821" y="25324"/>
                  <a:pt x="7506490" y="0"/>
                </a:cubicBezTo>
                <a:cubicBezTo>
                  <a:pt x="7573143" y="280916"/>
                  <a:pt x="7436541" y="487919"/>
                  <a:pt x="7506490" y="637405"/>
                </a:cubicBezTo>
                <a:cubicBezTo>
                  <a:pt x="7576439" y="786891"/>
                  <a:pt x="7490358" y="1080639"/>
                  <a:pt x="7506490" y="1222181"/>
                </a:cubicBezTo>
                <a:cubicBezTo>
                  <a:pt x="7522622" y="1363723"/>
                  <a:pt x="7483051" y="1525193"/>
                  <a:pt x="7506490" y="1806956"/>
                </a:cubicBezTo>
                <a:cubicBezTo>
                  <a:pt x="7529929" y="2088719"/>
                  <a:pt x="7502349" y="2169359"/>
                  <a:pt x="7506490" y="2444361"/>
                </a:cubicBezTo>
                <a:cubicBezTo>
                  <a:pt x="7510631" y="2719363"/>
                  <a:pt x="7443235" y="2849974"/>
                  <a:pt x="7506490" y="3081767"/>
                </a:cubicBezTo>
                <a:cubicBezTo>
                  <a:pt x="7569745" y="3313560"/>
                  <a:pt x="7500646" y="3426787"/>
                  <a:pt x="7506490" y="3719172"/>
                </a:cubicBezTo>
                <a:cubicBezTo>
                  <a:pt x="7512334" y="4011557"/>
                  <a:pt x="7494970" y="3974098"/>
                  <a:pt x="7506490" y="4146058"/>
                </a:cubicBezTo>
                <a:cubicBezTo>
                  <a:pt x="7518010" y="4318018"/>
                  <a:pt x="7482704" y="4451742"/>
                  <a:pt x="7506490" y="4625574"/>
                </a:cubicBezTo>
                <a:cubicBezTo>
                  <a:pt x="7530276" y="4799406"/>
                  <a:pt x="7482584" y="5050507"/>
                  <a:pt x="7506490" y="5262979"/>
                </a:cubicBezTo>
                <a:cubicBezTo>
                  <a:pt x="7275027" y="5276447"/>
                  <a:pt x="7211430" y="5225325"/>
                  <a:pt x="7004133" y="5262979"/>
                </a:cubicBezTo>
                <a:cubicBezTo>
                  <a:pt x="6796836" y="5300633"/>
                  <a:pt x="6544506" y="5211098"/>
                  <a:pt x="6426710" y="5262979"/>
                </a:cubicBezTo>
                <a:cubicBezTo>
                  <a:pt x="6308914" y="5314860"/>
                  <a:pt x="6194770" y="5243434"/>
                  <a:pt x="6074483" y="5262979"/>
                </a:cubicBezTo>
                <a:cubicBezTo>
                  <a:pt x="5954196" y="5282524"/>
                  <a:pt x="5839910" y="5253303"/>
                  <a:pt x="5722255" y="5262979"/>
                </a:cubicBezTo>
                <a:cubicBezTo>
                  <a:pt x="5604600" y="5272655"/>
                  <a:pt x="5330865" y="5245284"/>
                  <a:pt x="5144833" y="5262979"/>
                </a:cubicBezTo>
                <a:cubicBezTo>
                  <a:pt x="4958801" y="5280674"/>
                  <a:pt x="4916089" y="5220322"/>
                  <a:pt x="4717540" y="5262979"/>
                </a:cubicBezTo>
                <a:cubicBezTo>
                  <a:pt x="4518991" y="5305636"/>
                  <a:pt x="4257769" y="5259577"/>
                  <a:pt x="4065053" y="5262979"/>
                </a:cubicBezTo>
                <a:cubicBezTo>
                  <a:pt x="3872337" y="5266381"/>
                  <a:pt x="3818982" y="5235599"/>
                  <a:pt x="3637761" y="5262979"/>
                </a:cubicBezTo>
                <a:cubicBezTo>
                  <a:pt x="3456540" y="5290359"/>
                  <a:pt x="3189851" y="5221859"/>
                  <a:pt x="2985273" y="5262979"/>
                </a:cubicBezTo>
                <a:cubicBezTo>
                  <a:pt x="2780695" y="5304099"/>
                  <a:pt x="2740234" y="5255117"/>
                  <a:pt x="2633046" y="5262979"/>
                </a:cubicBezTo>
                <a:cubicBezTo>
                  <a:pt x="2525858" y="5270841"/>
                  <a:pt x="2154015" y="5192027"/>
                  <a:pt x="1980559" y="5262979"/>
                </a:cubicBezTo>
                <a:cubicBezTo>
                  <a:pt x="1807103" y="5333931"/>
                  <a:pt x="1762515" y="5252696"/>
                  <a:pt x="1553266" y="5262979"/>
                </a:cubicBezTo>
                <a:cubicBezTo>
                  <a:pt x="1344017" y="5273262"/>
                  <a:pt x="1317860" y="5240080"/>
                  <a:pt x="1201038" y="5262979"/>
                </a:cubicBezTo>
                <a:cubicBezTo>
                  <a:pt x="1084216" y="5285878"/>
                  <a:pt x="898072" y="5211773"/>
                  <a:pt x="773746" y="5262979"/>
                </a:cubicBezTo>
                <a:cubicBezTo>
                  <a:pt x="649420" y="5314185"/>
                  <a:pt x="307981" y="5237604"/>
                  <a:pt x="0" y="5262979"/>
                </a:cubicBezTo>
                <a:cubicBezTo>
                  <a:pt x="-57103" y="5117554"/>
                  <a:pt x="44061" y="4907927"/>
                  <a:pt x="0" y="4783463"/>
                </a:cubicBezTo>
                <a:cubicBezTo>
                  <a:pt x="-44061" y="4658999"/>
                  <a:pt x="33001" y="4512433"/>
                  <a:pt x="0" y="4356577"/>
                </a:cubicBezTo>
                <a:cubicBezTo>
                  <a:pt x="-33001" y="4200721"/>
                  <a:pt x="39865" y="4126166"/>
                  <a:pt x="0" y="3929691"/>
                </a:cubicBezTo>
                <a:cubicBezTo>
                  <a:pt x="-39865" y="3733216"/>
                  <a:pt x="66273" y="3495358"/>
                  <a:pt x="0" y="3292286"/>
                </a:cubicBezTo>
                <a:cubicBezTo>
                  <a:pt x="-66273" y="3089214"/>
                  <a:pt x="22114" y="3038766"/>
                  <a:pt x="0" y="2865400"/>
                </a:cubicBezTo>
                <a:cubicBezTo>
                  <a:pt x="-22114" y="2692034"/>
                  <a:pt x="2192" y="2416485"/>
                  <a:pt x="0" y="2280624"/>
                </a:cubicBezTo>
                <a:cubicBezTo>
                  <a:pt x="-2192" y="2144763"/>
                  <a:pt x="49341" y="2026046"/>
                  <a:pt x="0" y="1801108"/>
                </a:cubicBezTo>
                <a:cubicBezTo>
                  <a:pt x="-49341" y="1576170"/>
                  <a:pt x="44316" y="1368842"/>
                  <a:pt x="0" y="1216333"/>
                </a:cubicBezTo>
                <a:cubicBezTo>
                  <a:pt x="-44316" y="1063825"/>
                  <a:pt x="22227" y="854198"/>
                  <a:pt x="0" y="631557"/>
                </a:cubicBezTo>
                <a:cubicBezTo>
                  <a:pt x="-22227" y="408916"/>
                  <a:pt x="44308" y="135230"/>
                  <a:pt x="0" y="0"/>
                </a:cubicBezTo>
                <a:close/>
              </a:path>
            </a:pathLst>
          </a:custGeom>
          <a:solidFill>
            <a:srgbClr val="FDDFD4">
              <a:alpha val="70000"/>
            </a:srgbClr>
          </a:solidFill>
          <a:ln w="127000" cmpd="dbl">
            <a:solidFill>
              <a:srgbClr val="01346B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23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just"/>
            <a:r>
              <a:rPr lang="en-US" sz="23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nảy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algn="just"/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Chớp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pPr algn="just"/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chén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en-US" sz="24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pPr algn="just"/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algn="just"/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lặn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pPr algn="just"/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bay. </a:t>
            </a:r>
            <a:endParaRPr lang="en-US" sz="2400" dirty="0"/>
          </a:p>
          <a:p>
            <a:pPr algn="just"/>
            <a:endParaRPr lang="en-US" sz="24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C5A0F6-EE35-423D-B186-9711295FAE6E}"/>
              </a:ext>
            </a:extLst>
          </p:cNvPr>
          <p:cNvSpPr txBox="1"/>
          <p:nvPr/>
        </p:nvSpPr>
        <p:spPr>
          <a:xfrm>
            <a:off x="2425060" y="-7203"/>
            <a:ext cx="6808480" cy="830997"/>
          </a:xfrm>
          <a:custGeom>
            <a:avLst/>
            <a:gdLst>
              <a:gd name="connsiteX0" fmla="*/ 0 w 4404246"/>
              <a:gd name="connsiteY0" fmla="*/ 0 h 1107996"/>
              <a:gd name="connsiteX1" fmla="*/ 673220 w 4404246"/>
              <a:gd name="connsiteY1" fmla="*/ 0 h 1107996"/>
              <a:gd name="connsiteX2" fmla="*/ 1258356 w 4404246"/>
              <a:gd name="connsiteY2" fmla="*/ 0 h 1107996"/>
              <a:gd name="connsiteX3" fmla="*/ 1975619 w 4404246"/>
              <a:gd name="connsiteY3" fmla="*/ 0 h 1107996"/>
              <a:gd name="connsiteX4" fmla="*/ 2472670 w 4404246"/>
              <a:gd name="connsiteY4" fmla="*/ 0 h 1107996"/>
              <a:gd name="connsiteX5" fmla="*/ 3101848 w 4404246"/>
              <a:gd name="connsiteY5" fmla="*/ 0 h 1107996"/>
              <a:gd name="connsiteX6" fmla="*/ 3819110 w 4404246"/>
              <a:gd name="connsiteY6" fmla="*/ 0 h 1107996"/>
              <a:gd name="connsiteX7" fmla="*/ 4404246 w 4404246"/>
              <a:gd name="connsiteY7" fmla="*/ 0 h 1107996"/>
              <a:gd name="connsiteX8" fmla="*/ 4404246 w 4404246"/>
              <a:gd name="connsiteY8" fmla="*/ 553998 h 1107996"/>
              <a:gd name="connsiteX9" fmla="*/ 4404246 w 4404246"/>
              <a:gd name="connsiteY9" fmla="*/ 1107996 h 1107996"/>
              <a:gd name="connsiteX10" fmla="*/ 3863153 w 4404246"/>
              <a:gd name="connsiteY10" fmla="*/ 1107996 h 1107996"/>
              <a:gd name="connsiteX11" fmla="*/ 3322060 w 4404246"/>
              <a:gd name="connsiteY11" fmla="*/ 1107996 h 1107996"/>
              <a:gd name="connsiteX12" fmla="*/ 2692882 w 4404246"/>
              <a:gd name="connsiteY12" fmla="*/ 1107996 h 1107996"/>
              <a:gd name="connsiteX13" fmla="*/ 2063704 w 4404246"/>
              <a:gd name="connsiteY13" fmla="*/ 1107996 h 1107996"/>
              <a:gd name="connsiteX14" fmla="*/ 1566653 w 4404246"/>
              <a:gd name="connsiteY14" fmla="*/ 1107996 h 1107996"/>
              <a:gd name="connsiteX15" fmla="*/ 981518 w 4404246"/>
              <a:gd name="connsiteY15" fmla="*/ 1107996 h 1107996"/>
              <a:gd name="connsiteX16" fmla="*/ 0 w 4404246"/>
              <a:gd name="connsiteY16" fmla="*/ 1107996 h 1107996"/>
              <a:gd name="connsiteX17" fmla="*/ 0 w 4404246"/>
              <a:gd name="connsiteY17" fmla="*/ 531838 h 1107996"/>
              <a:gd name="connsiteX18" fmla="*/ 0 w 4404246"/>
              <a:gd name="connsiteY18" fmla="*/ 0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404246" h="1107996" extrusionOk="0">
                <a:moveTo>
                  <a:pt x="0" y="0"/>
                </a:moveTo>
                <a:cubicBezTo>
                  <a:pt x="313106" y="-30934"/>
                  <a:pt x="394111" y="23241"/>
                  <a:pt x="673220" y="0"/>
                </a:cubicBezTo>
                <a:cubicBezTo>
                  <a:pt x="952329" y="-23241"/>
                  <a:pt x="1011961" y="13402"/>
                  <a:pt x="1258356" y="0"/>
                </a:cubicBezTo>
                <a:cubicBezTo>
                  <a:pt x="1504751" y="-13402"/>
                  <a:pt x="1768054" y="6125"/>
                  <a:pt x="1975619" y="0"/>
                </a:cubicBezTo>
                <a:cubicBezTo>
                  <a:pt x="2183184" y="-6125"/>
                  <a:pt x="2338994" y="15472"/>
                  <a:pt x="2472670" y="0"/>
                </a:cubicBezTo>
                <a:cubicBezTo>
                  <a:pt x="2606346" y="-15472"/>
                  <a:pt x="2927954" y="28082"/>
                  <a:pt x="3101848" y="0"/>
                </a:cubicBezTo>
                <a:cubicBezTo>
                  <a:pt x="3275742" y="-28082"/>
                  <a:pt x="3481834" y="-10884"/>
                  <a:pt x="3819110" y="0"/>
                </a:cubicBezTo>
                <a:cubicBezTo>
                  <a:pt x="4156386" y="10884"/>
                  <a:pt x="4222188" y="-6802"/>
                  <a:pt x="4404246" y="0"/>
                </a:cubicBezTo>
                <a:cubicBezTo>
                  <a:pt x="4416071" y="144170"/>
                  <a:pt x="4416454" y="292430"/>
                  <a:pt x="4404246" y="553998"/>
                </a:cubicBezTo>
                <a:cubicBezTo>
                  <a:pt x="4392038" y="815566"/>
                  <a:pt x="4420720" y="872697"/>
                  <a:pt x="4404246" y="1107996"/>
                </a:cubicBezTo>
                <a:cubicBezTo>
                  <a:pt x="4135489" y="1082859"/>
                  <a:pt x="3977722" y="1111984"/>
                  <a:pt x="3863153" y="1107996"/>
                </a:cubicBezTo>
                <a:cubicBezTo>
                  <a:pt x="3748584" y="1104008"/>
                  <a:pt x="3589151" y="1100341"/>
                  <a:pt x="3322060" y="1107996"/>
                </a:cubicBezTo>
                <a:cubicBezTo>
                  <a:pt x="3054969" y="1115651"/>
                  <a:pt x="3006768" y="1082313"/>
                  <a:pt x="2692882" y="1107996"/>
                </a:cubicBezTo>
                <a:cubicBezTo>
                  <a:pt x="2378996" y="1133679"/>
                  <a:pt x="2310198" y="1118285"/>
                  <a:pt x="2063704" y="1107996"/>
                </a:cubicBezTo>
                <a:cubicBezTo>
                  <a:pt x="1817210" y="1097707"/>
                  <a:pt x="1691438" y="1125273"/>
                  <a:pt x="1566653" y="1107996"/>
                </a:cubicBezTo>
                <a:cubicBezTo>
                  <a:pt x="1441868" y="1090719"/>
                  <a:pt x="1101057" y="1129499"/>
                  <a:pt x="981518" y="1107996"/>
                </a:cubicBezTo>
                <a:cubicBezTo>
                  <a:pt x="861980" y="1086493"/>
                  <a:pt x="374862" y="1156690"/>
                  <a:pt x="0" y="1107996"/>
                </a:cubicBezTo>
                <a:cubicBezTo>
                  <a:pt x="-24792" y="987830"/>
                  <a:pt x="-2205" y="710820"/>
                  <a:pt x="0" y="531838"/>
                </a:cubicBezTo>
                <a:cubicBezTo>
                  <a:pt x="2205" y="352856"/>
                  <a:pt x="-5824" y="218185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3F7C0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Nếu</a:t>
            </a:r>
            <a:r>
              <a:rPr lang="en-US" sz="4800" b="1" dirty="0" smtClean="0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 </a:t>
            </a:r>
            <a:r>
              <a:rPr lang="en-US" sz="4800" b="1" dirty="0" err="1" smtClean="0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chúng</a:t>
            </a:r>
            <a:r>
              <a:rPr lang="en-US" sz="4800" b="1" dirty="0" smtClean="0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 </a:t>
            </a:r>
            <a:r>
              <a:rPr lang="en-US" sz="4800" b="1" dirty="0" err="1" smtClean="0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mình</a:t>
            </a:r>
            <a:r>
              <a:rPr lang="en-US" sz="4800" b="1" dirty="0" smtClean="0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 </a:t>
            </a:r>
            <a:r>
              <a:rPr lang="en-US" sz="4800" b="1" dirty="0" err="1" smtClean="0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có</a:t>
            </a:r>
            <a:r>
              <a:rPr lang="en-US" sz="4800" b="1" dirty="0" smtClean="0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 </a:t>
            </a:r>
            <a:r>
              <a:rPr lang="en-US" sz="4800" b="1" dirty="0" err="1" smtClean="0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phep</a:t>
            </a:r>
            <a:r>
              <a:rPr lang="en-US" sz="4800" b="1" dirty="0" smtClean="0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 </a:t>
            </a:r>
            <a:r>
              <a:rPr lang="en-US" sz="4800" b="1" dirty="0" err="1" smtClean="0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lạ</a:t>
            </a:r>
            <a:endParaRPr lang="en-US" sz="4800" b="1" dirty="0">
              <a:solidFill>
                <a:srgbClr val="3F7C02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HP-002" panose="020B06030503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29300" y="1031349"/>
            <a:ext cx="4629546" cy="4139595"/>
          </a:xfrm>
          <a:custGeom>
            <a:avLst/>
            <a:gdLst>
              <a:gd name="connsiteX0" fmla="*/ 0 w 7506490"/>
              <a:gd name="connsiteY0" fmla="*/ 0 h 5262979"/>
              <a:gd name="connsiteX1" fmla="*/ 577422 w 7506490"/>
              <a:gd name="connsiteY1" fmla="*/ 0 h 5262979"/>
              <a:gd name="connsiteX2" fmla="*/ 1079780 w 7506490"/>
              <a:gd name="connsiteY2" fmla="*/ 0 h 5262979"/>
              <a:gd name="connsiteX3" fmla="*/ 1657202 w 7506490"/>
              <a:gd name="connsiteY3" fmla="*/ 0 h 5262979"/>
              <a:gd name="connsiteX4" fmla="*/ 2309689 w 7506490"/>
              <a:gd name="connsiteY4" fmla="*/ 0 h 5262979"/>
              <a:gd name="connsiteX5" fmla="*/ 2962176 w 7506490"/>
              <a:gd name="connsiteY5" fmla="*/ 0 h 5262979"/>
              <a:gd name="connsiteX6" fmla="*/ 3614664 w 7506490"/>
              <a:gd name="connsiteY6" fmla="*/ 0 h 5262979"/>
              <a:gd name="connsiteX7" fmla="*/ 4342216 w 7506490"/>
              <a:gd name="connsiteY7" fmla="*/ 0 h 5262979"/>
              <a:gd name="connsiteX8" fmla="*/ 4919638 w 7506490"/>
              <a:gd name="connsiteY8" fmla="*/ 0 h 5262979"/>
              <a:gd name="connsiteX9" fmla="*/ 5572125 w 7506490"/>
              <a:gd name="connsiteY9" fmla="*/ 0 h 5262979"/>
              <a:gd name="connsiteX10" fmla="*/ 6149548 w 7506490"/>
              <a:gd name="connsiteY10" fmla="*/ 0 h 5262979"/>
              <a:gd name="connsiteX11" fmla="*/ 6726970 w 7506490"/>
              <a:gd name="connsiteY11" fmla="*/ 0 h 5262979"/>
              <a:gd name="connsiteX12" fmla="*/ 7506490 w 7506490"/>
              <a:gd name="connsiteY12" fmla="*/ 0 h 5262979"/>
              <a:gd name="connsiteX13" fmla="*/ 7506490 w 7506490"/>
              <a:gd name="connsiteY13" fmla="*/ 426886 h 5262979"/>
              <a:gd name="connsiteX14" fmla="*/ 7506490 w 7506490"/>
              <a:gd name="connsiteY14" fmla="*/ 1064291 h 5262979"/>
              <a:gd name="connsiteX15" fmla="*/ 7506490 w 7506490"/>
              <a:gd name="connsiteY15" fmla="*/ 1543807 h 5262979"/>
              <a:gd name="connsiteX16" fmla="*/ 7506490 w 7506490"/>
              <a:gd name="connsiteY16" fmla="*/ 2181212 h 5262979"/>
              <a:gd name="connsiteX17" fmla="*/ 7506490 w 7506490"/>
              <a:gd name="connsiteY17" fmla="*/ 2713358 h 5262979"/>
              <a:gd name="connsiteX18" fmla="*/ 7506490 w 7506490"/>
              <a:gd name="connsiteY18" fmla="*/ 3192874 h 5262979"/>
              <a:gd name="connsiteX19" fmla="*/ 7506490 w 7506490"/>
              <a:gd name="connsiteY19" fmla="*/ 3619760 h 5262979"/>
              <a:gd name="connsiteX20" fmla="*/ 7506490 w 7506490"/>
              <a:gd name="connsiteY20" fmla="*/ 4099276 h 5262979"/>
              <a:gd name="connsiteX21" fmla="*/ 7506490 w 7506490"/>
              <a:gd name="connsiteY21" fmla="*/ 4578792 h 5262979"/>
              <a:gd name="connsiteX22" fmla="*/ 7506490 w 7506490"/>
              <a:gd name="connsiteY22" fmla="*/ 5262979 h 5262979"/>
              <a:gd name="connsiteX23" fmla="*/ 6929068 w 7506490"/>
              <a:gd name="connsiteY23" fmla="*/ 5262979 h 5262979"/>
              <a:gd name="connsiteX24" fmla="*/ 6201516 w 7506490"/>
              <a:gd name="connsiteY24" fmla="*/ 5262979 h 5262979"/>
              <a:gd name="connsiteX25" fmla="*/ 5624093 w 7506490"/>
              <a:gd name="connsiteY25" fmla="*/ 5262979 h 5262979"/>
              <a:gd name="connsiteX26" fmla="*/ 4896541 w 7506490"/>
              <a:gd name="connsiteY26" fmla="*/ 5262979 h 5262979"/>
              <a:gd name="connsiteX27" fmla="*/ 4319119 w 7506490"/>
              <a:gd name="connsiteY27" fmla="*/ 5262979 h 5262979"/>
              <a:gd name="connsiteX28" fmla="*/ 3666632 w 7506490"/>
              <a:gd name="connsiteY28" fmla="*/ 5262979 h 5262979"/>
              <a:gd name="connsiteX29" fmla="*/ 3314404 w 7506490"/>
              <a:gd name="connsiteY29" fmla="*/ 5262979 h 5262979"/>
              <a:gd name="connsiteX30" fmla="*/ 2586852 w 7506490"/>
              <a:gd name="connsiteY30" fmla="*/ 5262979 h 5262979"/>
              <a:gd name="connsiteX31" fmla="*/ 2084495 w 7506490"/>
              <a:gd name="connsiteY31" fmla="*/ 5262979 h 5262979"/>
              <a:gd name="connsiteX32" fmla="*/ 1432007 w 7506490"/>
              <a:gd name="connsiteY32" fmla="*/ 5262979 h 5262979"/>
              <a:gd name="connsiteX33" fmla="*/ 1079780 w 7506490"/>
              <a:gd name="connsiteY33" fmla="*/ 5262979 h 5262979"/>
              <a:gd name="connsiteX34" fmla="*/ 0 w 7506490"/>
              <a:gd name="connsiteY34" fmla="*/ 5262979 h 5262979"/>
              <a:gd name="connsiteX35" fmla="*/ 0 w 7506490"/>
              <a:gd name="connsiteY35" fmla="*/ 4730833 h 5262979"/>
              <a:gd name="connsiteX36" fmla="*/ 0 w 7506490"/>
              <a:gd name="connsiteY36" fmla="*/ 4251317 h 5262979"/>
              <a:gd name="connsiteX37" fmla="*/ 0 w 7506490"/>
              <a:gd name="connsiteY37" fmla="*/ 3824431 h 5262979"/>
              <a:gd name="connsiteX38" fmla="*/ 0 w 7506490"/>
              <a:gd name="connsiteY38" fmla="*/ 3134396 h 5262979"/>
              <a:gd name="connsiteX39" fmla="*/ 0 w 7506490"/>
              <a:gd name="connsiteY39" fmla="*/ 2707510 h 5262979"/>
              <a:gd name="connsiteX40" fmla="*/ 0 w 7506490"/>
              <a:gd name="connsiteY40" fmla="*/ 2122735 h 5262979"/>
              <a:gd name="connsiteX41" fmla="*/ 0 w 7506490"/>
              <a:gd name="connsiteY41" fmla="*/ 1695849 h 5262979"/>
              <a:gd name="connsiteX42" fmla="*/ 0 w 7506490"/>
              <a:gd name="connsiteY42" fmla="*/ 1058444 h 5262979"/>
              <a:gd name="connsiteX43" fmla="*/ 0 w 7506490"/>
              <a:gd name="connsiteY43" fmla="*/ 0 h 5262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506490" h="5262979" fill="none" extrusionOk="0">
                <a:moveTo>
                  <a:pt x="0" y="0"/>
                </a:moveTo>
                <a:cubicBezTo>
                  <a:pt x="238055" y="-56437"/>
                  <a:pt x="306104" y="13290"/>
                  <a:pt x="577422" y="0"/>
                </a:cubicBezTo>
                <a:cubicBezTo>
                  <a:pt x="848740" y="-13290"/>
                  <a:pt x="861355" y="18302"/>
                  <a:pt x="1079780" y="0"/>
                </a:cubicBezTo>
                <a:cubicBezTo>
                  <a:pt x="1298205" y="-18302"/>
                  <a:pt x="1374100" y="3510"/>
                  <a:pt x="1657202" y="0"/>
                </a:cubicBezTo>
                <a:cubicBezTo>
                  <a:pt x="1940304" y="-3510"/>
                  <a:pt x="1985358" y="1151"/>
                  <a:pt x="2309689" y="0"/>
                </a:cubicBezTo>
                <a:cubicBezTo>
                  <a:pt x="2634020" y="-1151"/>
                  <a:pt x="2723142" y="7666"/>
                  <a:pt x="2962176" y="0"/>
                </a:cubicBezTo>
                <a:cubicBezTo>
                  <a:pt x="3201210" y="-7666"/>
                  <a:pt x="3415040" y="49461"/>
                  <a:pt x="3614664" y="0"/>
                </a:cubicBezTo>
                <a:cubicBezTo>
                  <a:pt x="3814288" y="-49461"/>
                  <a:pt x="4080482" y="46341"/>
                  <a:pt x="4342216" y="0"/>
                </a:cubicBezTo>
                <a:cubicBezTo>
                  <a:pt x="4603950" y="-46341"/>
                  <a:pt x="4766575" y="48319"/>
                  <a:pt x="4919638" y="0"/>
                </a:cubicBezTo>
                <a:cubicBezTo>
                  <a:pt x="5072701" y="-48319"/>
                  <a:pt x="5431528" y="57831"/>
                  <a:pt x="5572125" y="0"/>
                </a:cubicBezTo>
                <a:cubicBezTo>
                  <a:pt x="5712722" y="-57831"/>
                  <a:pt x="5971681" y="32994"/>
                  <a:pt x="6149548" y="0"/>
                </a:cubicBezTo>
                <a:cubicBezTo>
                  <a:pt x="6327415" y="-32994"/>
                  <a:pt x="6477858" y="63397"/>
                  <a:pt x="6726970" y="0"/>
                </a:cubicBezTo>
                <a:cubicBezTo>
                  <a:pt x="6976082" y="-63397"/>
                  <a:pt x="7255652" y="47547"/>
                  <a:pt x="7506490" y="0"/>
                </a:cubicBezTo>
                <a:cubicBezTo>
                  <a:pt x="7527976" y="203830"/>
                  <a:pt x="7467212" y="335025"/>
                  <a:pt x="7506490" y="426886"/>
                </a:cubicBezTo>
                <a:cubicBezTo>
                  <a:pt x="7545768" y="518747"/>
                  <a:pt x="7488718" y="786352"/>
                  <a:pt x="7506490" y="1064291"/>
                </a:cubicBezTo>
                <a:cubicBezTo>
                  <a:pt x="7524262" y="1342231"/>
                  <a:pt x="7449256" y="1443361"/>
                  <a:pt x="7506490" y="1543807"/>
                </a:cubicBezTo>
                <a:cubicBezTo>
                  <a:pt x="7563724" y="1644253"/>
                  <a:pt x="7459122" y="1993542"/>
                  <a:pt x="7506490" y="2181212"/>
                </a:cubicBezTo>
                <a:cubicBezTo>
                  <a:pt x="7553858" y="2368883"/>
                  <a:pt x="7481631" y="2543956"/>
                  <a:pt x="7506490" y="2713358"/>
                </a:cubicBezTo>
                <a:cubicBezTo>
                  <a:pt x="7531349" y="2882760"/>
                  <a:pt x="7464068" y="3001774"/>
                  <a:pt x="7506490" y="3192874"/>
                </a:cubicBezTo>
                <a:cubicBezTo>
                  <a:pt x="7548912" y="3383974"/>
                  <a:pt x="7492113" y="3442765"/>
                  <a:pt x="7506490" y="3619760"/>
                </a:cubicBezTo>
                <a:cubicBezTo>
                  <a:pt x="7520867" y="3796755"/>
                  <a:pt x="7465363" y="3866819"/>
                  <a:pt x="7506490" y="4099276"/>
                </a:cubicBezTo>
                <a:cubicBezTo>
                  <a:pt x="7547617" y="4331733"/>
                  <a:pt x="7479537" y="4400651"/>
                  <a:pt x="7506490" y="4578792"/>
                </a:cubicBezTo>
                <a:cubicBezTo>
                  <a:pt x="7533443" y="4756933"/>
                  <a:pt x="7440272" y="5114308"/>
                  <a:pt x="7506490" y="5262979"/>
                </a:cubicBezTo>
                <a:cubicBezTo>
                  <a:pt x="7322971" y="5313629"/>
                  <a:pt x="7088494" y="5255956"/>
                  <a:pt x="6929068" y="5262979"/>
                </a:cubicBezTo>
                <a:cubicBezTo>
                  <a:pt x="6769642" y="5270002"/>
                  <a:pt x="6348617" y="5214608"/>
                  <a:pt x="6201516" y="5262979"/>
                </a:cubicBezTo>
                <a:cubicBezTo>
                  <a:pt x="6054415" y="5311350"/>
                  <a:pt x="5802599" y="5238241"/>
                  <a:pt x="5624093" y="5262979"/>
                </a:cubicBezTo>
                <a:cubicBezTo>
                  <a:pt x="5445587" y="5287717"/>
                  <a:pt x="5124872" y="5259743"/>
                  <a:pt x="4896541" y="5262979"/>
                </a:cubicBezTo>
                <a:cubicBezTo>
                  <a:pt x="4668210" y="5266215"/>
                  <a:pt x="4467989" y="5217108"/>
                  <a:pt x="4319119" y="5262979"/>
                </a:cubicBezTo>
                <a:cubicBezTo>
                  <a:pt x="4170249" y="5308850"/>
                  <a:pt x="3865941" y="5257529"/>
                  <a:pt x="3666632" y="5262979"/>
                </a:cubicBezTo>
                <a:cubicBezTo>
                  <a:pt x="3467323" y="5268429"/>
                  <a:pt x="3468110" y="5246387"/>
                  <a:pt x="3314404" y="5262979"/>
                </a:cubicBezTo>
                <a:cubicBezTo>
                  <a:pt x="3160698" y="5279571"/>
                  <a:pt x="2790186" y="5256111"/>
                  <a:pt x="2586852" y="5262979"/>
                </a:cubicBezTo>
                <a:cubicBezTo>
                  <a:pt x="2383518" y="5269847"/>
                  <a:pt x="2237303" y="5228066"/>
                  <a:pt x="2084495" y="5262979"/>
                </a:cubicBezTo>
                <a:cubicBezTo>
                  <a:pt x="1931687" y="5297892"/>
                  <a:pt x="1619189" y="5198651"/>
                  <a:pt x="1432007" y="5262979"/>
                </a:cubicBezTo>
                <a:cubicBezTo>
                  <a:pt x="1244825" y="5327307"/>
                  <a:pt x="1179667" y="5252185"/>
                  <a:pt x="1079780" y="5262979"/>
                </a:cubicBezTo>
                <a:cubicBezTo>
                  <a:pt x="979893" y="5273773"/>
                  <a:pt x="467496" y="5208409"/>
                  <a:pt x="0" y="5262979"/>
                </a:cubicBezTo>
                <a:cubicBezTo>
                  <a:pt x="-27199" y="5058541"/>
                  <a:pt x="45949" y="4845387"/>
                  <a:pt x="0" y="4730833"/>
                </a:cubicBezTo>
                <a:cubicBezTo>
                  <a:pt x="-45949" y="4616279"/>
                  <a:pt x="3061" y="4364804"/>
                  <a:pt x="0" y="4251317"/>
                </a:cubicBezTo>
                <a:cubicBezTo>
                  <a:pt x="-3061" y="4137830"/>
                  <a:pt x="32133" y="4006142"/>
                  <a:pt x="0" y="3824431"/>
                </a:cubicBezTo>
                <a:cubicBezTo>
                  <a:pt x="-32133" y="3642720"/>
                  <a:pt x="37577" y="3388570"/>
                  <a:pt x="0" y="3134396"/>
                </a:cubicBezTo>
                <a:cubicBezTo>
                  <a:pt x="-37577" y="2880222"/>
                  <a:pt x="38225" y="2797566"/>
                  <a:pt x="0" y="2707510"/>
                </a:cubicBezTo>
                <a:cubicBezTo>
                  <a:pt x="-38225" y="2617454"/>
                  <a:pt x="62316" y="2413849"/>
                  <a:pt x="0" y="2122735"/>
                </a:cubicBezTo>
                <a:cubicBezTo>
                  <a:pt x="-62316" y="1831621"/>
                  <a:pt x="32589" y="1808077"/>
                  <a:pt x="0" y="1695849"/>
                </a:cubicBezTo>
                <a:cubicBezTo>
                  <a:pt x="-32589" y="1583621"/>
                  <a:pt x="37976" y="1312976"/>
                  <a:pt x="0" y="1058444"/>
                </a:cubicBezTo>
                <a:cubicBezTo>
                  <a:pt x="-37976" y="803913"/>
                  <a:pt x="103673" y="424139"/>
                  <a:pt x="0" y="0"/>
                </a:cubicBezTo>
                <a:close/>
              </a:path>
              <a:path w="7506490" h="5262979" stroke="0" extrusionOk="0">
                <a:moveTo>
                  <a:pt x="0" y="0"/>
                </a:moveTo>
                <a:cubicBezTo>
                  <a:pt x="136757" y="-49727"/>
                  <a:pt x="293613" y="20948"/>
                  <a:pt x="502357" y="0"/>
                </a:cubicBezTo>
                <a:cubicBezTo>
                  <a:pt x="711101" y="-20948"/>
                  <a:pt x="710219" y="14980"/>
                  <a:pt x="854585" y="0"/>
                </a:cubicBezTo>
                <a:cubicBezTo>
                  <a:pt x="998951" y="-14980"/>
                  <a:pt x="1230095" y="57279"/>
                  <a:pt x="1582137" y="0"/>
                </a:cubicBezTo>
                <a:cubicBezTo>
                  <a:pt x="1934179" y="-57279"/>
                  <a:pt x="1868099" y="19729"/>
                  <a:pt x="2084495" y="0"/>
                </a:cubicBezTo>
                <a:cubicBezTo>
                  <a:pt x="2300891" y="-19729"/>
                  <a:pt x="2364400" y="2498"/>
                  <a:pt x="2586852" y="0"/>
                </a:cubicBezTo>
                <a:cubicBezTo>
                  <a:pt x="2809304" y="-2498"/>
                  <a:pt x="3122927" y="2351"/>
                  <a:pt x="3314404" y="0"/>
                </a:cubicBezTo>
                <a:cubicBezTo>
                  <a:pt x="3505881" y="-2351"/>
                  <a:pt x="3612618" y="41665"/>
                  <a:pt x="3741697" y="0"/>
                </a:cubicBezTo>
                <a:cubicBezTo>
                  <a:pt x="3870776" y="-41665"/>
                  <a:pt x="4289241" y="85773"/>
                  <a:pt x="4469249" y="0"/>
                </a:cubicBezTo>
                <a:cubicBezTo>
                  <a:pt x="4649257" y="-85773"/>
                  <a:pt x="4885772" y="20370"/>
                  <a:pt x="5196801" y="0"/>
                </a:cubicBezTo>
                <a:cubicBezTo>
                  <a:pt x="5507830" y="-20370"/>
                  <a:pt x="5550440" y="17656"/>
                  <a:pt x="5774223" y="0"/>
                </a:cubicBezTo>
                <a:cubicBezTo>
                  <a:pt x="5998006" y="-17656"/>
                  <a:pt x="6162720" y="36274"/>
                  <a:pt x="6501775" y="0"/>
                </a:cubicBezTo>
                <a:cubicBezTo>
                  <a:pt x="6840830" y="-36274"/>
                  <a:pt x="6818743" y="35278"/>
                  <a:pt x="7004133" y="0"/>
                </a:cubicBezTo>
                <a:cubicBezTo>
                  <a:pt x="7189523" y="-35278"/>
                  <a:pt x="7375821" y="25324"/>
                  <a:pt x="7506490" y="0"/>
                </a:cubicBezTo>
                <a:cubicBezTo>
                  <a:pt x="7573143" y="280916"/>
                  <a:pt x="7436541" y="487919"/>
                  <a:pt x="7506490" y="637405"/>
                </a:cubicBezTo>
                <a:cubicBezTo>
                  <a:pt x="7576439" y="786891"/>
                  <a:pt x="7490358" y="1080639"/>
                  <a:pt x="7506490" y="1222181"/>
                </a:cubicBezTo>
                <a:cubicBezTo>
                  <a:pt x="7522622" y="1363723"/>
                  <a:pt x="7483051" y="1525193"/>
                  <a:pt x="7506490" y="1806956"/>
                </a:cubicBezTo>
                <a:cubicBezTo>
                  <a:pt x="7529929" y="2088719"/>
                  <a:pt x="7502349" y="2169359"/>
                  <a:pt x="7506490" y="2444361"/>
                </a:cubicBezTo>
                <a:cubicBezTo>
                  <a:pt x="7510631" y="2719363"/>
                  <a:pt x="7443235" y="2849974"/>
                  <a:pt x="7506490" y="3081767"/>
                </a:cubicBezTo>
                <a:cubicBezTo>
                  <a:pt x="7569745" y="3313560"/>
                  <a:pt x="7500646" y="3426787"/>
                  <a:pt x="7506490" y="3719172"/>
                </a:cubicBezTo>
                <a:cubicBezTo>
                  <a:pt x="7512334" y="4011557"/>
                  <a:pt x="7494970" y="3974098"/>
                  <a:pt x="7506490" y="4146058"/>
                </a:cubicBezTo>
                <a:cubicBezTo>
                  <a:pt x="7518010" y="4318018"/>
                  <a:pt x="7482704" y="4451742"/>
                  <a:pt x="7506490" y="4625574"/>
                </a:cubicBezTo>
                <a:cubicBezTo>
                  <a:pt x="7530276" y="4799406"/>
                  <a:pt x="7482584" y="5050507"/>
                  <a:pt x="7506490" y="5262979"/>
                </a:cubicBezTo>
                <a:cubicBezTo>
                  <a:pt x="7275027" y="5276447"/>
                  <a:pt x="7211430" y="5225325"/>
                  <a:pt x="7004133" y="5262979"/>
                </a:cubicBezTo>
                <a:cubicBezTo>
                  <a:pt x="6796836" y="5300633"/>
                  <a:pt x="6544506" y="5211098"/>
                  <a:pt x="6426710" y="5262979"/>
                </a:cubicBezTo>
                <a:cubicBezTo>
                  <a:pt x="6308914" y="5314860"/>
                  <a:pt x="6194770" y="5243434"/>
                  <a:pt x="6074483" y="5262979"/>
                </a:cubicBezTo>
                <a:cubicBezTo>
                  <a:pt x="5954196" y="5282524"/>
                  <a:pt x="5839910" y="5253303"/>
                  <a:pt x="5722255" y="5262979"/>
                </a:cubicBezTo>
                <a:cubicBezTo>
                  <a:pt x="5604600" y="5272655"/>
                  <a:pt x="5330865" y="5245284"/>
                  <a:pt x="5144833" y="5262979"/>
                </a:cubicBezTo>
                <a:cubicBezTo>
                  <a:pt x="4958801" y="5280674"/>
                  <a:pt x="4916089" y="5220322"/>
                  <a:pt x="4717540" y="5262979"/>
                </a:cubicBezTo>
                <a:cubicBezTo>
                  <a:pt x="4518991" y="5305636"/>
                  <a:pt x="4257769" y="5259577"/>
                  <a:pt x="4065053" y="5262979"/>
                </a:cubicBezTo>
                <a:cubicBezTo>
                  <a:pt x="3872337" y="5266381"/>
                  <a:pt x="3818982" y="5235599"/>
                  <a:pt x="3637761" y="5262979"/>
                </a:cubicBezTo>
                <a:cubicBezTo>
                  <a:pt x="3456540" y="5290359"/>
                  <a:pt x="3189851" y="5221859"/>
                  <a:pt x="2985273" y="5262979"/>
                </a:cubicBezTo>
                <a:cubicBezTo>
                  <a:pt x="2780695" y="5304099"/>
                  <a:pt x="2740234" y="5255117"/>
                  <a:pt x="2633046" y="5262979"/>
                </a:cubicBezTo>
                <a:cubicBezTo>
                  <a:pt x="2525858" y="5270841"/>
                  <a:pt x="2154015" y="5192027"/>
                  <a:pt x="1980559" y="5262979"/>
                </a:cubicBezTo>
                <a:cubicBezTo>
                  <a:pt x="1807103" y="5333931"/>
                  <a:pt x="1762515" y="5252696"/>
                  <a:pt x="1553266" y="5262979"/>
                </a:cubicBezTo>
                <a:cubicBezTo>
                  <a:pt x="1344017" y="5273262"/>
                  <a:pt x="1317860" y="5240080"/>
                  <a:pt x="1201038" y="5262979"/>
                </a:cubicBezTo>
                <a:cubicBezTo>
                  <a:pt x="1084216" y="5285878"/>
                  <a:pt x="898072" y="5211773"/>
                  <a:pt x="773746" y="5262979"/>
                </a:cubicBezTo>
                <a:cubicBezTo>
                  <a:pt x="649420" y="5314185"/>
                  <a:pt x="307981" y="5237604"/>
                  <a:pt x="0" y="5262979"/>
                </a:cubicBezTo>
                <a:cubicBezTo>
                  <a:pt x="-57103" y="5117554"/>
                  <a:pt x="44061" y="4907927"/>
                  <a:pt x="0" y="4783463"/>
                </a:cubicBezTo>
                <a:cubicBezTo>
                  <a:pt x="-44061" y="4658999"/>
                  <a:pt x="33001" y="4512433"/>
                  <a:pt x="0" y="4356577"/>
                </a:cubicBezTo>
                <a:cubicBezTo>
                  <a:pt x="-33001" y="4200721"/>
                  <a:pt x="39865" y="4126166"/>
                  <a:pt x="0" y="3929691"/>
                </a:cubicBezTo>
                <a:cubicBezTo>
                  <a:pt x="-39865" y="3733216"/>
                  <a:pt x="66273" y="3495358"/>
                  <a:pt x="0" y="3292286"/>
                </a:cubicBezTo>
                <a:cubicBezTo>
                  <a:pt x="-66273" y="3089214"/>
                  <a:pt x="22114" y="3038766"/>
                  <a:pt x="0" y="2865400"/>
                </a:cubicBezTo>
                <a:cubicBezTo>
                  <a:pt x="-22114" y="2692034"/>
                  <a:pt x="2192" y="2416485"/>
                  <a:pt x="0" y="2280624"/>
                </a:cubicBezTo>
                <a:cubicBezTo>
                  <a:pt x="-2192" y="2144763"/>
                  <a:pt x="49341" y="2026046"/>
                  <a:pt x="0" y="1801108"/>
                </a:cubicBezTo>
                <a:cubicBezTo>
                  <a:pt x="-49341" y="1576170"/>
                  <a:pt x="44316" y="1368842"/>
                  <a:pt x="0" y="1216333"/>
                </a:cubicBezTo>
                <a:cubicBezTo>
                  <a:pt x="-44316" y="1063825"/>
                  <a:pt x="22227" y="854198"/>
                  <a:pt x="0" y="631557"/>
                </a:cubicBezTo>
                <a:cubicBezTo>
                  <a:pt x="-22227" y="408916"/>
                  <a:pt x="44308" y="135230"/>
                  <a:pt x="0" y="0"/>
                </a:cubicBezTo>
                <a:close/>
              </a:path>
            </a:pathLst>
          </a:custGeom>
          <a:solidFill>
            <a:srgbClr val="FDDFD4">
              <a:alpha val="70000"/>
            </a:srgbClr>
          </a:solidFill>
          <a:ln w="127000" cmpd="dbl">
            <a:solidFill>
              <a:srgbClr val="01346B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endParaRPr lang="en-US" sz="2300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23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endParaRPr lang="en-US" sz="2400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endParaRPr lang="en-US" sz="2400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Đúc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2400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defRPr/>
            </a:pPr>
            <a:endParaRPr lang="en-US" sz="2400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bom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endParaRPr lang="en-US" sz="2400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ruột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nổ</a:t>
            </a:r>
            <a:endParaRPr lang="en-US" sz="2400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kẹo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bi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defRPr/>
            </a:pPr>
            <a:endParaRPr lang="en-US" sz="2400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06893E62-020E-45AE-8050-27CED8160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3009" y="4716542"/>
            <a:ext cx="3517581" cy="1827193"/>
          </a:xfrm>
          <a:prstGeom prst="cloudCallout">
            <a:avLst>
              <a:gd name="adj1" fmla="val -55099"/>
              <a:gd name="adj2" fmla="val 58885"/>
            </a:avLst>
          </a:prstGeom>
          <a:solidFill>
            <a:schemeClr val="bg1">
              <a:alpha val="95000"/>
            </a:schemeClr>
          </a:solidFill>
          <a:ln w="19050">
            <a:solidFill>
              <a:srgbClr val="00B050"/>
            </a:solidFill>
            <a:round/>
          </a:ln>
        </p:spPr>
        <p:txBody>
          <a:bodyPr wrap="square" lIns="9144" rIns="9144">
            <a:spAutoFit/>
          </a:bodyPr>
          <a:lstStyle/>
          <a:p>
            <a:r>
              <a:rPr lang="en-US" sz="2400" b="1" i="1" dirty="0" err="1" smtClean="0">
                <a:solidFill>
                  <a:srgbClr val="E43F0A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i="1" dirty="0" smtClean="0">
                <a:solidFill>
                  <a:srgbClr val="E43F0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E43F0A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i="1" dirty="0" smtClean="0">
                <a:solidFill>
                  <a:srgbClr val="E43F0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E43F0A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i="1" dirty="0" smtClean="0">
                <a:solidFill>
                  <a:srgbClr val="E43F0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E43F0A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 smtClean="0">
                <a:solidFill>
                  <a:srgbClr val="E43F0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E43F0A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i="1" dirty="0" smtClean="0">
                <a:solidFill>
                  <a:srgbClr val="E43F0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E43F0A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b="1" i="1" dirty="0" smtClean="0">
                <a:solidFill>
                  <a:srgbClr val="E43F0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E43F0A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i="1" dirty="0" smtClean="0">
                <a:solidFill>
                  <a:srgbClr val="E43F0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E43F0A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b="1" i="1" dirty="0" smtClean="0">
                <a:solidFill>
                  <a:srgbClr val="E43F0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E43F0A"/>
                </a:solidFill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400" b="1" i="1" dirty="0" smtClean="0">
                <a:solidFill>
                  <a:srgbClr val="E43F0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E43F0A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i="1" dirty="0" smtClean="0">
                <a:solidFill>
                  <a:srgbClr val="E43F0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E43F0A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i="1" dirty="0" smtClean="0">
                <a:solidFill>
                  <a:srgbClr val="E43F0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E43F0A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400" b="1" i="1" dirty="0">
              <a:solidFill>
                <a:srgbClr val="E43F0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514527" y="2099280"/>
            <a:ext cx="1047555" cy="0"/>
          </a:xfrm>
          <a:prstGeom prst="line">
            <a:avLst/>
          </a:prstGeom>
          <a:ln w="28575">
            <a:solidFill>
              <a:srgbClr val="3F7C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930481" y="3955747"/>
            <a:ext cx="1047555" cy="0"/>
          </a:xfrm>
          <a:prstGeom prst="line">
            <a:avLst/>
          </a:prstGeom>
          <a:ln w="28575">
            <a:solidFill>
              <a:srgbClr val="3F7C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492331" y="4336747"/>
            <a:ext cx="1047555" cy="0"/>
          </a:xfrm>
          <a:prstGeom prst="line">
            <a:avLst/>
          </a:prstGeom>
          <a:ln w="28575">
            <a:solidFill>
              <a:srgbClr val="3F7C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233540" y="4355797"/>
            <a:ext cx="1047555" cy="0"/>
          </a:xfrm>
          <a:prstGeom prst="line">
            <a:avLst/>
          </a:prstGeom>
          <a:ln w="28575">
            <a:solidFill>
              <a:srgbClr val="3F7C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832804" y="65575"/>
            <a:ext cx="2904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3F7C03"/>
                </a:solidFill>
              </a:rPr>
              <a:t>‘</a:t>
            </a:r>
            <a:endParaRPr lang="en-US" sz="3200" b="1" i="1" dirty="0">
              <a:solidFill>
                <a:srgbClr val="3F7C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79541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FDEF8BAE-DEC0-4EEF-8C0F-A33C57DABB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3" t="7886" r="14807" b="55415"/>
          <a:stretch/>
        </p:blipFill>
        <p:spPr>
          <a:xfrm>
            <a:off x="1182255" y="886691"/>
            <a:ext cx="10256957" cy="5624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CC9F64E-B0CA-47E2-A2D6-89B7153E63D5}"/>
              </a:ext>
            </a:extLst>
          </p:cNvPr>
          <p:cNvGrpSpPr/>
          <p:nvPr/>
        </p:nvGrpSpPr>
        <p:grpSpPr>
          <a:xfrm>
            <a:off x="2748864" y="2591569"/>
            <a:ext cx="633507" cy="523220"/>
            <a:chOff x="2437005" y="1045259"/>
            <a:chExt cx="633507" cy="523220"/>
          </a:xfrm>
        </p:grpSpPr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738379EF-39F1-4A20-A7E6-8DC21C23FEE1}"/>
                </a:ext>
              </a:extLst>
            </p:cNvPr>
            <p:cNvCxnSpPr/>
            <p:nvPr/>
          </p:nvCxnSpPr>
          <p:spPr>
            <a:xfrm>
              <a:off x="2573738" y="1522780"/>
              <a:ext cx="36004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E9DE274-E976-46B9-B10A-71E23ABE50B5}"/>
                </a:ext>
              </a:extLst>
            </p:cNvPr>
            <p:cNvSpPr/>
            <p:nvPr/>
          </p:nvSpPr>
          <p:spPr>
            <a:xfrm>
              <a:off x="2437005" y="1045259"/>
              <a:ext cx="633507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 ô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0BFE7C4-E019-4AA7-8B04-AD7855549E1E}"/>
              </a:ext>
            </a:extLst>
          </p:cNvPr>
          <p:cNvSpPr txBox="1"/>
          <p:nvPr/>
        </p:nvSpPr>
        <p:spPr>
          <a:xfrm>
            <a:off x="1802451" y="2765918"/>
            <a:ext cx="750395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660525">
              <a:lnSpc>
                <a:spcPct val="150000"/>
              </a:lnSpc>
            </a:pPr>
            <a:r>
              <a:rPr lang="en-US" sz="2400" b="1" dirty="0" err="1" smtClean="0">
                <a:latin typeface="HP001 4 hàng" panose="020B0603050302020204" pitchFamily="34" charset="0"/>
              </a:rPr>
              <a:t>Nếu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chúng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mình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có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phép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lạ</a:t>
            </a:r>
            <a:endParaRPr lang="en-US" sz="2400" b="1" dirty="0" smtClean="0">
              <a:latin typeface="HP001 4 hàng" panose="020B0603050302020204" pitchFamily="34" charset="0"/>
            </a:endParaRPr>
          </a:p>
          <a:p>
            <a:pPr indent="1660525">
              <a:lnSpc>
                <a:spcPct val="150000"/>
              </a:lnSpc>
            </a:pPr>
            <a:r>
              <a:rPr lang="en-US" sz="2400" b="1" dirty="0" err="1" smtClean="0">
                <a:latin typeface="HP001 4 hàng" panose="020B0603050302020204" pitchFamily="34" charset="0"/>
              </a:rPr>
              <a:t>Bắt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hạt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giống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nảy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mầm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nhanh</a:t>
            </a:r>
            <a:endParaRPr lang="en-US" sz="2400" b="1" dirty="0" smtClean="0">
              <a:latin typeface="HP001 4 hàng" panose="020B0603050302020204" pitchFamily="34" charset="0"/>
            </a:endParaRPr>
          </a:p>
          <a:p>
            <a:pPr indent="1660525">
              <a:lnSpc>
                <a:spcPct val="150000"/>
              </a:lnSpc>
            </a:pPr>
            <a:r>
              <a:rPr lang="en-US" sz="2400" b="1" dirty="0" err="1" smtClean="0">
                <a:latin typeface="HP001 4 hàng" panose="020B0603050302020204" pitchFamily="34" charset="0"/>
              </a:rPr>
              <a:t>Chớp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mắt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thành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cây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đầy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quả</a:t>
            </a:r>
            <a:endParaRPr lang="en-US" sz="2400" b="1" dirty="0" smtClean="0">
              <a:latin typeface="HP001 4 hàng" panose="020B0603050302020204" pitchFamily="34" charset="0"/>
            </a:endParaRPr>
          </a:p>
          <a:p>
            <a:pPr indent="1660525">
              <a:lnSpc>
                <a:spcPct val="150000"/>
              </a:lnSpc>
            </a:pPr>
            <a:r>
              <a:rPr lang="en-US" sz="2400" b="1" dirty="0" err="1" smtClean="0">
                <a:latin typeface="HP001 4 hàng" panose="020B0603050302020204" pitchFamily="34" charset="0"/>
              </a:rPr>
              <a:t>Tha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hồ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hái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chén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ngọt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lành</a:t>
            </a:r>
            <a:r>
              <a:rPr lang="en-US" sz="2400" b="1" dirty="0" smtClean="0">
                <a:latin typeface="HP001 4 hàng" panose="020B0603050302020204" pitchFamily="34" charset="0"/>
              </a:rPr>
              <a:t>. </a:t>
            </a:r>
            <a:endParaRPr lang="en-US" sz="2400" b="1" dirty="0" smtClean="0">
              <a:latin typeface="HP001 4 hàng" panose="020B0603050302020204" pitchFamily="34" charset="0"/>
            </a:endParaRPr>
          </a:p>
          <a:p>
            <a:pPr indent="1660525">
              <a:lnSpc>
                <a:spcPct val="150000"/>
              </a:lnSpc>
            </a:pPr>
            <a:endParaRPr lang="vi-VN" sz="2400" b="1" dirty="0">
              <a:latin typeface="HP001 4 hàng" panose="020B06030503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FD70C3-5051-4C95-90F1-37C335544AA6}"/>
              </a:ext>
            </a:extLst>
          </p:cNvPr>
          <p:cNvSpPr txBox="1"/>
          <p:nvPr/>
        </p:nvSpPr>
        <p:spPr>
          <a:xfrm>
            <a:off x="2505109" y="1621878"/>
            <a:ext cx="76195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660525">
              <a:lnSpc>
                <a:spcPct val="150000"/>
              </a:lnSpc>
            </a:pPr>
            <a:r>
              <a:rPr lang="en-US" sz="2400" b="1" dirty="0" smtClean="0">
                <a:latin typeface="HP001 4 hàng" panose="020B0603050302020204" pitchFamily="34" charset="0"/>
              </a:rPr>
              <a:t>   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Chính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tả</a:t>
            </a:r>
            <a:endParaRPr lang="en-US" sz="2400" b="1" dirty="0">
              <a:latin typeface="HP001 4 hàng" panose="020B0603050302020204" pitchFamily="34" charset="0"/>
            </a:endParaRPr>
          </a:p>
          <a:p>
            <a:pPr indent="1660525">
              <a:lnSpc>
                <a:spcPct val="150000"/>
              </a:lnSpc>
            </a:pPr>
            <a:r>
              <a:rPr lang="en-US" sz="2400" b="1" dirty="0" err="1" smtClean="0">
                <a:latin typeface="HP001 4 hàng" panose="020B0603050302020204" pitchFamily="34" charset="0"/>
              </a:rPr>
              <a:t>Nếu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chúng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mình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có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phép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lạ</a:t>
            </a:r>
            <a:endParaRPr lang="vi-VN" sz="2400" b="1" dirty="0">
              <a:latin typeface="HP001 4 hàng" panose="020B0603050302020204" pitchFamily="34" charset="0"/>
            </a:endParaRPr>
          </a:p>
        </p:txBody>
      </p:sp>
      <p:grpSp>
        <p:nvGrpSpPr>
          <p:cNvPr id="20" name="PA_库_组合 15">
            <a:extLst>
              <a:ext uri="{FF2B5EF4-FFF2-40B4-BE49-F238E27FC236}">
                <a16:creationId xmlns:a16="http://schemas.microsoft.com/office/drawing/2014/main" id="{FA3DAC8A-EAFD-44D8-BB4C-1A27CEED7AB3}"/>
              </a:ext>
            </a:extLst>
          </p:cNvPr>
          <p:cNvGrpSpPr/>
          <p:nvPr/>
        </p:nvGrpSpPr>
        <p:grpSpPr>
          <a:xfrm>
            <a:off x="4224418" y="171040"/>
            <a:ext cx="4172629" cy="1431301"/>
            <a:chOff x="1874329" y="2452708"/>
            <a:chExt cx="1534600" cy="699353"/>
          </a:xfrm>
        </p:grpSpPr>
        <p:sp>
          <p:nvSpPr>
            <p:cNvPr id="21" name="任意多边形 16">
              <a:extLst>
                <a:ext uri="{FF2B5EF4-FFF2-40B4-BE49-F238E27FC236}">
                  <a16:creationId xmlns:a16="http://schemas.microsoft.com/office/drawing/2014/main" id="{292E8F1A-255D-46EC-BE02-F1596989DA31}"/>
                </a:ext>
              </a:extLst>
            </p:cNvPr>
            <p:cNvSpPr/>
            <p:nvPr/>
          </p:nvSpPr>
          <p:spPr>
            <a:xfrm>
              <a:off x="1886559" y="2454749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22" name="任意多边形 17">
              <a:extLst>
                <a:ext uri="{FF2B5EF4-FFF2-40B4-BE49-F238E27FC236}">
                  <a16:creationId xmlns:a16="http://schemas.microsoft.com/office/drawing/2014/main" id="{81A23939-1DDB-46DF-9A89-6D411CE0B7C1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id="{412A7422-A6DF-4331-B8A1-2BDAAC7C8B46}"/>
                </a:ext>
              </a:extLst>
            </p:cNvPr>
            <p:cNvSpPr txBox="1"/>
            <p:nvPr/>
          </p:nvSpPr>
          <p:spPr>
            <a:xfrm>
              <a:off x="2026761" y="2616799"/>
              <a:ext cx="1314030" cy="3458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>
                  <a:srgbClr val="29486D"/>
                </a:buClr>
                <a:defRPr/>
              </a:pPr>
              <a:r>
                <a:rPr lang="en-US" sz="4000" b="1">
                  <a:solidFill>
                    <a:srgbClr val="0134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 trình bày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134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endParaRPr>
            </a:p>
          </p:txBody>
        </p:sp>
      </p:grpSp>
      <p:pic>
        <p:nvPicPr>
          <p:cNvPr id="24" name="图片 1">
            <a:extLst>
              <a:ext uri="{FF2B5EF4-FFF2-40B4-BE49-F238E27FC236}">
                <a16:creationId xmlns:a16="http://schemas.microsoft.com/office/drawing/2014/main" id="{BC440BFF-924A-45B5-B174-DA400B099E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33225" r="36033" b="31584"/>
          <a:stretch>
            <a:fillRect/>
          </a:stretch>
        </p:blipFill>
        <p:spPr>
          <a:xfrm>
            <a:off x="-1" y="5653179"/>
            <a:ext cx="2957915" cy="1515096"/>
          </a:xfrm>
          <a:prstGeom prst="rect">
            <a:avLst/>
          </a:prstGeom>
        </p:spPr>
      </p:pic>
      <p:pic>
        <p:nvPicPr>
          <p:cNvPr id="25" name="图片 2">
            <a:extLst>
              <a:ext uri="{FF2B5EF4-FFF2-40B4-BE49-F238E27FC236}">
                <a16:creationId xmlns:a16="http://schemas.microsoft.com/office/drawing/2014/main" id="{1E098198-5157-45E8-9380-5A572E3FA8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842" y="-172016"/>
            <a:ext cx="1788540" cy="1599424"/>
          </a:xfrm>
          <a:prstGeom prst="rect">
            <a:avLst/>
          </a:prstGeom>
        </p:spPr>
      </p:pic>
      <p:pic>
        <p:nvPicPr>
          <p:cNvPr id="7" name="Picture 6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9D534C8E-9D18-4C4D-852D-DFBFC56CB81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9" b="89894" l="9929" r="90957">
                        <a14:foregroundMark x1="40248" y1="38652" x2="37943" y2="40071"/>
                        <a14:foregroundMark x1="52660" y1="47518" x2="57270" y2="46099"/>
                        <a14:foregroundMark x1="59043" y1="36879" x2="55496" y2="40071"/>
                        <a14:foregroundMark x1="33688" y1="13298" x2="33688" y2="12411"/>
                        <a14:foregroundMark x1="78901" y1="32270" x2="78901" y2="32270"/>
                        <a14:foregroundMark x1="89539" y1="54433" x2="90957" y2="56738"/>
                        <a14:foregroundMark x1="62766" y1="37766" x2="62766" y2="36879"/>
                        <a14:foregroundMark x1="61879" y1="41489" x2="46099" y2="47518"/>
                        <a14:foregroundMark x1="46099" y1="47518" x2="61879" y2="47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102" y="3709517"/>
            <a:ext cx="3537306" cy="353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355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6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3009 C 0.00364 0.08287 0.01276 0.15717 0.04505 0.15625 C 0.0918 0.15625 0.09531 -0.0919 0.15065 -0.09283 C 0.20078 -0.09283 0.17383 0.12407 0.222 0.12314 C 0.27239 0.12314 0.24518 -0.03473 0.29987 -0.03473 C 0.34805 -0.03473 0.32096 0.07222 0.36419 0.07222 C 0.40534 0.07222 0.38385 -0.0088 0.42148 -0.0088 C 0.44297 -0.0088 0.44479 0.01319 0.44661 0.03009 " pathEditMode="relative" rAng="0" ptsTypes="AAAAAA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1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PA_库_组合 15">
            <a:extLst>
              <a:ext uri="{FF2B5EF4-FFF2-40B4-BE49-F238E27FC236}">
                <a16:creationId xmlns:a16="http://schemas.microsoft.com/office/drawing/2014/main" id="{ACB80BE3-6FD4-461E-A98E-0132281484C5}"/>
              </a:ext>
            </a:extLst>
          </p:cNvPr>
          <p:cNvGrpSpPr/>
          <p:nvPr/>
        </p:nvGrpSpPr>
        <p:grpSpPr>
          <a:xfrm>
            <a:off x="3952620" y="311047"/>
            <a:ext cx="4172629" cy="1431299"/>
            <a:chOff x="1874329" y="2452708"/>
            <a:chExt cx="1534600" cy="699352"/>
          </a:xfrm>
        </p:grpSpPr>
        <p:sp>
          <p:nvSpPr>
            <p:cNvPr id="20" name="任意多边形 16">
              <a:extLst>
                <a:ext uri="{FF2B5EF4-FFF2-40B4-BE49-F238E27FC236}">
                  <a16:creationId xmlns:a16="http://schemas.microsoft.com/office/drawing/2014/main" id="{476D733D-98BD-422E-962C-50E846E6041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21" name="任意多边形 17">
              <a:extLst>
                <a:ext uri="{FF2B5EF4-FFF2-40B4-BE49-F238E27FC236}">
                  <a16:creationId xmlns:a16="http://schemas.microsoft.com/office/drawing/2014/main" id="{3235A11C-23E7-427E-B400-576ACF2CEB1F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22" name="文本框 18">
              <a:extLst>
                <a:ext uri="{FF2B5EF4-FFF2-40B4-BE49-F238E27FC236}">
                  <a16:creationId xmlns:a16="http://schemas.microsoft.com/office/drawing/2014/main" id="{58CF90D8-BC64-4299-AA96-FDF214C2EAD9}"/>
                </a:ext>
              </a:extLst>
            </p:cNvPr>
            <p:cNvSpPr txBox="1"/>
            <p:nvPr/>
          </p:nvSpPr>
          <p:spPr>
            <a:xfrm>
              <a:off x="1984614" y="2476694"/>
              <a:ext cx="1314030" cy="5864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>
                  <a:srgbClr val="29486D"/>
                </a:buClr>
                <a:defRPr/>
              </a:pPr>
              <a:r>
                <a:rPr lang="vi-VN" sz="3600" b="1">
                  <a:solidFill>
                    <a:srgbClr val="01346B"/>
                  </a:solidFill>
                  <a:latin typeface="+mj-lt"/>
                  <a:cs typeface="Calibri" panose="020F0502020204030204" charset="0"/>
                </a:rPr>
                <a:t>Lưu ý về tư thế</a:t>
              </a:r>
              <a:r>
                <a:rPr lang="en-US" sz="3600" b="1">
                  <a:solidFill>
                    <a:srgbClr val="01346B"/>
                  </a:solidFill>
                  <a:latin typeface="+mj-lt"/>
                  <a:cs typeface="Calibri" panose="020F0502020204030204" charset="0"/>
                </a:rPr>
                <a:t> </a:t>
              </a:r>
              <a:r>
                <a:rPr lang="vi-VN" sz="3600" b="1">
                  <a:solidFill>
                    <a:srgbClr val="01346B"/>
                  </a:solidFill>
                  <a:latin typeface="+mj-lt"/>
                  <a:cs typeface="Calibri" panose="020F0502020204030204" charset="0"/>
                </a:rPr>
                <a:t>ngồi viết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346B"/>
                </a:solidFill>
                <a:effectLst/>
                <a:uLnTx/>
                <a:uFillTx/>
                <a:latin typeface="+mj-lt"/>
                <a:sym typeface="Gloria Hallelujah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A4EF3F7-30B5-4EA2-903F-3D54AA3F94AF}"/>
              </a:ext>
            </a:extLst>
          </p:cNvPr>
          <p:cNvSpPr txBox="1"/>
          <p:nvPr/>
        </p:nvSpPr>
        <p:spPr>
          <a:xfrm>
            <a:off x="1255607" y="1821237"/>
            <a:ext cx="4682597" cy="1191816"/>
          </a:xfrm>
          <a:prstGeom prst="roundRect">
            <a:avLst/>
          </a:prstGeom>
          <a:solidFill>
            <a:srgbClr val="76D9CA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vở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AE270A-0200-4461-985C-916A406C24B3}"/>
              </a:ext>
            </a:extLst>
          </p:cNvPr>
          <p:cNvSpPr txBox="1"/>
          <p:nvPr/>
        </p:nvSpPr>
        <p:spPr>
          <a:xfrm>
            <a:off x="1255607" y="3138217"/>
            <a:ext cx="4703820" cy="1191816"/>
          </a:xfrm>
          <a:prstGeom prst="roundRect">
            <a:avLst/>
          </a:prstGeom>
          <a:solidFill>
            <a:srgbClr val="FC8E60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3200" b="1" dirty="0">
                <a:solidFill>
                  <a:srgbClr val="E43F0A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Thẳng lưng</a:t>
            </a:r>
          </a:p>
          <a:p>
            <a:pPr>
              <a:buClrTx/>
              <a:buFontTx/>
              <a:buNone/>
            </a:pPr>
            <a:r>
              <a:rPr lang="vi-VN" sz="3200" b="1" dirty="0">
                <a:solidFill>
                  <a:srgbClr val="E43F0A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Chân đặt đúng vị trí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581AF48-8329-48F0-BB4B-4786F9B5A438}"/>
              </a:ext>
            </a:extLst>
          </p:cNvPr>
          <p:cNvSpPr/>
          <p:nvPr/>
        </p:nvSpPr>
        <p:spPr>
          <a:xfrm>
            <a:off x="1255607" y="4455197"/>
            <a:ext cx="4703820" cy="1177017"/>
          </a:xfrm>
          <a:prstGeom prst="roundRect">
            <a:avLst/>
          </a:prstGeom>
          <a:solidFill>
            <a:srgbClr val="FFCF06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400">
              <a:buClrTx/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25 – 30cm</a:t>
            </a:r>
          </a:p>
        </p:txBody>
      </p:sp>
      <p:pic>
        <p:nvPicPr>
          <p:cNvPr id="12" name="Picture 2" descr="https://khotunhua.com/upload/tiny/day-tre-ngoi-dung-tu-the.jpg">
            <a:extLst>
              <a:ext uri="{FF2B5EF4-FFF2-40B4-BE49-F238E27FC236}">
                <a16:creationId xmlns:a16="http://schemas.microsoft.com/office/drawing/2014/main" id="{8F9832D8-1F30-43A3-A0E7-8004B240F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178" y="2262489"/>
            <a:ext cx="4007606" cy="3431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74F1007-B7E6-49C5-BDBF-8375EA155186}"/>
              </a:ext>
            </a:extLst>
          </p:cNvPr>
          <p:cNvSpPr/>
          <p:nvPr/>
        </p:nvSpPr>
        <p:spPr>
          <a:xfrm>
            <a:off x="6421821" y="3605370"/>
            <a:ext cx="1106580" cy="58477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Giữ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bằng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tay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trái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E35B51-97A9-4E2E-8253-0A427F57C54C}"/>
              </a:ext>
            </a:extLst>
          </p:cNvPr>
          <p:cNvSpPr/>
          <p:nvPr/>
        </p:nvSpPr>
        <p:spPr>
          <a:xfrm>
            <a:off x="8849168" y="3127456"/>
            <a:ext cx="1106580" cy="58477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Viết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bằng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tay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phải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33225" r="36033" b="31584"/>
          <a:stretch>
            <a:fillRect/>
          </a:stretch>
        </p:blipFill>
        <p:spPr>
          <a:xfrm>
            <a:off x="-534951" y="5396862"/>
            <a:ext cx="3396334" cy="1739662"/>
          </a:xfrm>
          <a:prstGeom prst="rect">
            <a:avLst/>
          </a:prstGeom>
        </p:spPr>
      </p:pic>
      <p:pic>
        <p:nvPicPr>
          <p:cNvPr id="23" name="图片 21" descr="e5151f51e53585faa84fc57b66b97543">
            <a:extLst>
              <a:ext uri="{FF2B5EF4-FFF2-40B4-BE49-F238E27FC236}">
                <a16:creationId xmlns:a16="http://schemas.microsoft.com/office/drawing/2014/main" id="{48A19D44-184F-46DA-872C-56278D008B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31428" y="-180641"/>
            <a:ext cx="951971" cy="9527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00" de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183 0.16365 C 0.00873 0.18981 0.02175 0.22476 0.04844 0.2125 C 0.08763 0.19513 0.0724 0.06504 0.11901 0.04398 C 0.16107 0.02546 0.1543 0.14791 0.1948 0.12939 C 0.23698 0.11088 0.203 0.03912 0.24818 0.01921 C 0.28881 0.00115 0.27383 0.06597 0.3099 0.05 C 0.34466 0.03472 0.32071 0.00092 0.35222 -0.0132 C 0.37019 -0.02107 0.37344 -0.01065 0.37591 -0.00209 " pathEditMode="relative" rAng="20760000" ptsTypes="AAAAAAAA">
                                      <p:cBhvr>
                                        <p:cTn id="1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11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</p:spPr>
      </p:pic>
      <p:sp>
        <p:nvSpPr>
          <p:cNvPr id="6" name="Cloud Callout 5"/>
          <p:cNvSpPr/>
          <p:nvPr/>
        </p:nvSpPr>
        <p:spPr>
          <a:xfrm>
            <a:off x="543511" y="416632"/>
            <a:ext cx="6414337" cy="3001887"/>
          </a:xfrm>
          <a:prstGeom prst="cloudCallout">
            <a:avLst>
              <a:gd name="adj1" fmla="val 30523"/>
              <a:gd name="adj2" fmla="val 71425"/>
            </a:avLst>
          </a:prstGeom>
          <a:solidFill>
            <a:schemeClr val="accent3">
              <a:lumMod val="40000"/>
              <a:lumOff val="60000"/>
              <a:alpha val="78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UTM Bell" panose="02040603050506020204" pitchFamily="18" charset="0"/>
                <a:cs typeface="Times New Roman" panose="02020603050405020304" pitchFamily="18" charset="0"/>
              </a:rPr>
              <a:t>VIẾT CHÍNH TẢ</a:t>
            </a:r>
          </a:p>
        </p:txBody>
      </p:sp>
      <p:pic>
        <p:nvPicPr>
          <p:cNvPr id="5" name="Picture 4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02CCDE4D-3D25-45C2-9101-297D9046ADC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135" y="3429000"/>
            <a:ext cx="5023946" cy="4123364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9197C200-58EB-459D-A9F7-76E82BE1DD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5" t="26885" r="44644" b="15191"/>
          <a:stretch>
            <a:fillRect/>
          </a:stretch>
        </p:blipFill>
        <p:spPr>
          <a:xfrm>
            <a:off x="10543213" y="4232288"/>
            <a:ext cx="1788540" cy="3097799"/>
          </a:xfrm>
          <a:prstGeom prst="rect">
            <a:avLst/>
          </a:prstGeom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id="{8418D4D4-A8AE-4C1D-A2EF-72625E8D61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84" y="4405308"/>
            <a:ext cx="2231036" cy="2367844"/>
          </a:xfrm>
          <a:prstGeom prst="rect">
            <a:avLst/>
          </a:prstGeom>
        </p:spPr>
      </p:pic>
      <p:sp>
        <p:nvSpPr>
          <p:cNvPr id="12" name="Explosion: 8 Points 11">
            <a:extLst>
              <a:ext uri="{FF2B5EF4-FFF2-40B4-BE49-F238E27FC236}">
                <a16:creationId xmlns:a16="http://schemas.microsoft.com/office/drawing/2014/main" id="{7CA1AE00-3C10-4A82-8E48-4DCBDD90445E}"/>
              </a:ext>
            </a:extLst>
          </p:cNvPr>
          <p:cNvSpPr/>
          <p:nvPr/>
        </p:nvSpPr>
        <p:spPr>
          <a:xfrm>
            <a:off x="8956900" y="2625712"/>
            <a:ext cx="2618789" cy="1729118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1346B"/>
                </a:solidFill>
                <a:latin typeface="UVN Bai Sau Nang" panose="04030905020802020C03" pitchFamily="82" charset="0"/>
                <a:cs typeface="Times New Roman" panose="02020603050405020304" pitchFamily="18" charset="0"/>
              </a:rPr>
              <a:t>Cố lên!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647AEA5-D9B2-4AA2-AD5D-CD13759F5CC4}"/>
              </a:ext>
            </a:extLst>
          </p:cNvPr>
          <p:cNvSpPr/>
          <p:nvPr/>
        </p:nvSpPr>
        <p:spPr>
          <a:xfrm>
            <a:off x="6415723" y="6441368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F30A4995-B5E1-4949-9565-8E4649C1CD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398" y="5361666"/>
            <a:ext cx="1397720" cy="14834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2" grpId="1" animBg="1"/>
      <p:bldP spid="12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3">
            <a:extLst>
              <a:ext uri="{FF2B5EF4-FFF2-40B4-BE49-F238E27FC236}">
                <a16:creationId xmlns:a16="http://schemas.microsoft.com/office/drawing/2014/main" id="{77C4EAE2-8224-422C-AE69-510DA09533CD}"/>
              </a:ext>
            </a:extLst>
          </p:cNvPr>
          <p:cNvSpPr/>
          <p:nvPr/>
        </p:nvSpPr>
        <p:spPr>
          <a:xfrm>
            <a:off x="997989" y="571501"/>
            <a:ext cx="10196021" cy="62865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080A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4339" name="Rectangle 5"/>
          <p:cNvSpPr>
            <a:spLocks noRot="1" noChangeArrowheads="1"/>
          </p:cNvSpPr>
          <p:nvPr/>
        </p:nvSpPr>
        <p:spPr bwMode="auto">
          <a:xfrm>
            <a:off x="1893079" y="2682851"/>
            <a:ext cx="8458200" cy="2971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eaLnBrk="1" hangingPunct="1"/>
            <a:r>
              <a:rPr lang="en-US" sz="3600">
                <a:solidFill>
                  <a:srgbClr val="0000FF"/>
                </a:solidFill>
              </a:rPr>
              <a:t>     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755826" y="2950220"/>
            <a:ext cx="13009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BA701C87-E0E8-4992-8E0C-B8E22E7EC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511" y="1230287"/>
            <a:ext cx="1416787" cy="50405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algn="just">
              <a:spcBef>
                <a:spcPct val="20000"/>
              </a:spcBef>
              <a:buClr>
                <a:schemeClr val="tx2"/>
              </a:buClr>
              <a:buSzPct val="70000"/>
            </a:pPr>
            <a:r>
              <a:rPr lang="en-US" sz="3600" b="1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0134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20000"/>
              </a:spcBef>
              <a:buClr>
                <a:schemeClr val="tx2"/>
              </a:buClr>
              <a:buSzPct val="70000"/>
            </a:pPr>
            <a:r>
              <a:rPr lang="vi-VN" sz="28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solidFill>
                <a:srgbClr val="01346B"/>
              </a:solidFill>
              <a:latin typeface="Century Schoolbook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8B104A-E8EA-4FCF-A2D2-B0AC8D0CECDA}"/>
              </a:ext>
            </a:extLst>
          </p:cNvPr>
          <p:cNvSpPr/>
          <p:nvPr/>
        </p:nvSpPr>
        <p:spPr>
          <a:xfrm>
            <a:off x="1719974" y="1878359"/>
            <a:ext cx="89480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i="1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b="1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smtClean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sz="3200" i="1" dirty="0" smtClean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200" b="1" i="1" dirty="0" smtClean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i="1" dirty="0" smtClean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i="1" dirty="0">
              <a:solidFill>
                <a:srgbClr val="0134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图片 11">
            <a:extLst>
              <a:ext uri="{FF2B5EF4-FFF2-40B4-BE49-F238E27FC236}">
                <a16:creationId xmlns:a16="http://schemas.microsoft.com/office/drawing/2014/main" id="{83B5E1A8-341A-4617-A67D-9B8BB1502F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25084" r="3691" b="42676"/>
          <a:stretch>
            <a:fillRect/>
          </a:stretch>
        </p:blipFill>
        <p:spPr>
          <a:xfrm>
            <a:off x="3192107" y="-297544"/>
            <a:ext cx="6003759" cy="11465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38608" y="120553"/>
            <a:ext cx="2714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  <a:endParaRPr lang="en-US" sz="4400" b="1" dirty="0">
              <a:solidFill>
                <a:srgbClr val="01346B"/>
              </a:solidFill>
              <a:latin typeface="Century Schoolbook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3120298" y="2501275"/>
            <a:ext cx="6648451" cy="407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defRPr/>
            </a:pP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spcBef>
                <a:spcPts val="600"/>
              </a:spcBef>
              <a:defRPr/>
            </a:pP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Trỏ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lối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...ang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spcBef>
                <a:spcPts val="600"/>
              </a:spcBef>
              <a:defRPr/>
            </a:pP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...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íu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spcBef>
                <a:spcPts val="600"/>
              </a:spcBef>
              <a:defRPr/>
            </a:pP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Thắp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thâu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spcBef>
                <a:spcPts val="600"/>
              </a:spcBef>
              <a:defRPr/>
            </a:pP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ớt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spcBef>
                <a:spcPts val="600"/>
              </a:spcBef>
              <a:defRPr/>
            </a:pP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lưỡi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...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ức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spcBef>
                <a:spcPts val="600"/>
              </a:spcBef>
              <a:defRPr/>
            </a:pP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dồi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dào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...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ức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...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ống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spcBef>
                <a:spcPts val="600"/>
              </a:spcBef>
              <a:defRPr/>
            </a:pP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thắp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..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áng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096250" y="3508382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89188" y="5009165"/>
            <a:ext cx="324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95999" y="5491086"/>
            <a:ext cx="324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65779" y="5492274"/>
            <a:ext cx="324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46729" y="6006624"/>
            <a:ext cx="324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/>
      <p:bldP spid="15" grpId="0"/>
      <p:bldP spid="16" grpId="0"/>
      <p:bldP spid="14" grpId="0"/>
      <p:bldP spid="19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0499" y="571500"/>
            <a:ext cx="12001501" cy="6286500"/>
            <a:chOff x="1100974" y="1366764"/>
            <a:chExt cx="10416148" cy="476131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2EC67DD-7AA2-4F84-A15C-6CE89B2B20FE}"/>
                </a:ext>
              </a:extLst>
            </p:cNvPr>
            <p:cNvSpPr/>
            <p:nvPr/>
          </p:nvSpPr>
          <p:spPr>
            <a:xfrm>
              <a:off x="1760354" y="1828801"/>
              <a:ext cx="8950246" cy="3615558"/>
            </a:xfrm>
            <a:prstGeom prst="roundRect">
              <a:avLst/>
            </a:prstGeom>
            <a:solidFill>
              <a:srgbClr val="FEEEE8">
                <a:alpha val="83000"/>
              </a:srgbClr>
            </a:solidFill>
            <a:ln w="5715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图片 4" descr="b3">
              <a:extLst>
                <a:ext uri="{FF2B5EF4-FFF2-40B4-BE49-F238E27FC236}">
                  <a16:creationId xmlns:a16="http://schemas.microsoft.com/office/drawing/2014/main" id="{637086B6-EDDA-49BB-AA68-7E60D4884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5400000">
              <a:off x="3928388" y="-1460650"/>
              <a:ext cx="4761319" cy="10416148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546381" y="1699338"/>
            <a:ext cx="106870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3200" i="1" dirty="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i="1" dirty="0" err="1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i="1" dirty="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i="1" dirty="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i="1" dirty="0" smtClean="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i="1" dirty="0" smtClean="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200" i="1" dirty="0" err="1" smtClean="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200" i="1" dirty="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i="1" dirty="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3200" i="1" dirty="0" smtClean="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i="1" dirty="0">
              <a:solidFill>
                <a:srgbClr val="3F7C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71410" y="1249573"/>
            <a:ext cx="8396318" cy="685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</a:pPr>
            <a:r>
              <a:rPr lang="en-US" sz="3600" b="1" dirty="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err="1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dirty="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A0B7DC-3B43-4BCA-9205-22A8773CBD78}"/>
              </a:ext>
            </a:extLst>
          </p:cNvPr>
          <p:cNvSpPr/>
          <p:nvPr/>
        </p:nvSpPr>
        <p:spPr>
          <a:xfrm>
            <a:off x="-1764704" y="6056094"/>
            <a:ext cx="1300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id="{34ADC36C-F2C5-4B2C-B6B0-7A92F4F952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3" t="25084" r="3691" b="42676"/>
          <a:stretch>
            <a:fillRect/>
          </a:stretch>
        </p:blipFill>
        <p:spPr>
          <a:xfrm>
            <a:off x="2999656" y="-2720"/>
            <a:ext cx="6003759" cy="10817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8D1AD56-211E-43F9-81A2-86275C272A7B}"/>
              </a:ext>
            </a:extLst>
          </p:cNvPr>
          <p:cNvSpPr txBox="1"/>
          <p:nvPr/>
        </p:nvSpPr>
        <p:spPr>
          <a:xfrm>
            <a:off x="4601122" y="406821"/>
            <a:ext cx="2714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3F7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  <a:endParaRPr lang="en-US" sz="4400" b="1" dirty="0">
              <a:solidFill>
                <a:srgbClr val="3F7C03"/>
              </a:solidFill>
              <a:latin typeface="Century Schoolbook" panose="020406040505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">
            <a:extLst>
              <a:ext uri="{FF2B5EF4-FFF2-40B4-BE49-F238E27FC236}">
                <a16:creationId xmlns:a16="http://schemas.microsoft.com/office/drawing/2014/main" id="{066F21D4-CE8B-4F66-A2BB-B07DE0D16A6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8406543">
            <a:off x="10110949" y="4247502"/>
            <a:ext cx="2646774" cy="2334158"/>
          </a:xfrm>
          <a:prstGeom prst="rect">
            <a:avLst/>
          </a:prstGeom>
        </p:spPr>
      </p:pic>
      <p:grpSp>
        <p:nvGrpSpPr>
          <p:cNvPr id="14" name="PA_库_组合 15">
            <a:extLst>
              <a:ext uri="{FF2B5EF4-FFF2-40B4-BE49-F238E27FC236}">
                <a16:creationId xmlns:a16="http://schemas.microsoft.com/office/drawing/2014/main" id="{ACB80BE3-6FD4-461E-A98E-0132281484C5}"/>
              </a:ext>
            </a:extLst>
          </p:cNvPr>
          <p:cNvGrpSpPr/>
          <p:nvPr/>
        </p:nvGrpSpPr>
        <p:grpSpPr>
          <a:xfrm>
            <a:off x="1457772" y="2470443"/>
            <a:ext cx="1902216" cy="1055808"/>
            <a:chOff x="1874329" y="2452708"/>
            <a:chExt cx="1534600" cy="699352"/>
          </a:xfrm>
        </p:grpSpPr>
        <p:sp>
          <p:nvSpPr>
            <p:cNvPr id="16" name="任意多边形 16">
              <a:extLst>
                <a:ext uri="{FF2B5EF4-FFF2-40B4-BE49-F238E27FC236}">
                  <a16:creationId xmlns:a16="http://schemas.microsoft.com/office/drawing/2014/main" id="{476D733D-98BD-422E-962C-50E846E6041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20" name="任意多边形 17">
              <a:extLst>
                <a:ext uri="{FF2B5EF4-FFF2-40B4-BE49-F238E27FC236}">
                  <a16:creationId xmlns:a16="http://schemas.microsoft.com/office/drawing/2014/main" id="{3235A11C-23E7-427E-B400-576ACF2CEB1F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21" name="文本框 18">
              <a:extLst>
                <a:ext uri="{FF2B5EF4-FFF2-40B4-BE49-F238E27FC236}">
                  <a16:creationId xmlns:a16="http://schemas.microsoft.com/office/drawing/2014/main" id="{58CF90D8-BC64-4299-AA96-FDF214C2EAD9}"/>
                </a:ext>
              </a:extLst>
            </p:cNvPr>
            <p:cNvSpPr txBox="1"/>
            <p:nvPr/>
          </p:nvSpPr>
          <p:spPr>
            <a:xfrm>
              <a:off x="1945538" y="2565112"/>
              <a:ext cx="1314030" cy="4281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>
                  <a:srgbClr val="29486D"/>
                </a:buClr>
                <a:defRPr/>
              </a:pPr>
              <a:r>
                <a:rPr lang="en-US" sz="3600" b="1" dirty="0" err="1" smtClean="0">
                  <a:solidFill>
                    <a:srgbClr val="0134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nổi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34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endParaRPr>
            </a:p>
          </p:txBody>
        </p:sp>
      </p:grpSp>
      <p:grpSp>
        <p:nvGrpSpPr>
          <p:cNvPr id="22" name="PA_库_组合 15">
            <a:extLst>
              <a:ext uri="{FF2B5EF4-FFF2-40B4-BE49-F238E27FC236}">
                <a16:creationId xmlns:a16="http://schemas.microsoft.com/office/drawing/2014/main" id="{ACB80BE3-6FD4-461E-A98E-0132281484C5}"/>
              </a:ext>
            </a:extLst>
          </p:cNvPr>
          <p:cNvGrpSpPr/>
          <p:nvPr/>
        </p:nvGrpSpPr>
        <p:grpSpPr>
          <a:xfrm>
            <a:off x="1533972" y="3620357"/>
            <a:ext cx="1902216" cy="1055808"/>
            <a:chOff x="1874329" y="2452708"/>
            <a:chExt cx="1534600" cy="699352"/>
          </a:xfrm>
        </p:grpSpPr>
        <p:sp>
          <p:nvSpPr>
            <p:cNvPr id="23" name="任意多边形 16">
              <a:extLst>
                <a:ext uri="{FF2B5EF4-FFF2-40B4-BE49-F238E27FC236}">
                  <a16:creationId xmlns:a16="http://schemas.microsoft.com/office/drawing/2014/main" id="{476D733D-98BD-422E-962C-50E846E6041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24" name="任意多边形 17">
              <a:extLst>
                <a:ext uri="{FF2B5EF4-FFF2-40B4-BE49-F238E27FC236}">
                  <a16:creationId xmlns:a16="http://schemas.microsoft.com/office/drawing/2014/main" id="{3235A11C-23E7-427E-B400-576ACF2CEB1F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25" name="文本框 18">
              <a:extLst>
                <a:ext uri="{FF2B5EF4-FFF2-40B4-BE49-F238E27FC236}">
                  <a16:creationId xmlns:a16="http://schemas.microsoft.com/office/drawing/2014/main" id="{58CF90D8-BC64-4299-AA96-FDF214C2EAD9}"/>
                </a:ext>
              </a:extLst>
            </p:cNvPr>
            <p:cNvSpPr txBox="1"/>
            <p:nvPr/>
          </p:nvSpPr>
          <p:spPr>
            <a:xfrm>
              <a:off x="1945538" y="2565112"/>
              <a:ext cx="1314030" cy="4281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>
                  <a:srgbClr val="29486D"/>
                </a:buClr>
                <a:defRPr/>
              </a:pPr>
              <a:r>
                <a:rPr lang="en-US" sz="3600" b="1" dirty="0">
                  <a:solidFill>
                    <a:srgbClr val="0134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đ</a:t>
              </a:r>
              <a:r>
                <a:rPr lang="en-US" sz="3600" b="1" noProof="0" dirty="0" smtClean="0">
                  <a:solidFill>
                    <a:srgbClr val="0134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ỗ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34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endParaRPr>
            </a:p>
          </p:txBody>
        </p:sp>
      </p:grpSp>
      <p:grpSp>
        <p:nvGrpSpPr>
          <p:cNvPr id="26" name="PA_库_组合 15">
            <a:extLst>
              <a:ext uri="{FF2B5EF4-FFF2-40B4-BE49-F238E27FC236}">
                <a16:creationId xmlns:a16="http://schemas.microsoft.com/office/drawing/2014/main" id="{ACB80BE3-6FD4-461E-A98E-0132281484C5}"/>
              </a:ext>
            </a:extLst>
          </p:cNvPr>
          <p:cNvGrpSpPr/>
          <p:nvPr/>
        </p:nvGrpSpPr>
        <p:grpSpPr>
          <a:xfrm>
            <a:off x="1591275" y="4822919"/>
            <a:ext cx="1902216" cy="1055808"/>
            <a:chOff x="1874329" y="2452708"/>
            <a:chExt cx="1534600" cy="699352"/>
          </a:xfrm>
        </p:grpSpPr>
        <p:sp>
          <p:nvSpPr>
            <p:cNvPr id="27" name="任意多边形 16">
              <a:extLst>
                <a:ext uri="{FF2B5EF4-FFF2-40B4-BE49-F238E27FC236}">
                  <a16:creationId xmlns:a16="http://schemas.microsoft.com/office/drawing/2014/main" id="{476D733D-98BD-422E-962C-50E846E6041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28" name="任意多边形 17">
              <a:extLst>
                <a:ext uri="{FF2B5EF4-FFF2-40B4-BE49-F238E27FC236}">
                  <a16:creationId xmlns:a16="http://schemas.microsoft.com/office/drawing/2014/main" id="{3235A11C-23E7-427E-B400-576ACF2CEB1F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29" name="文本框 18">
              <a:extLst>
                <a:ext uri="{FF2B5EF4-FFF2-40B4-BE49-F238E27FC236}">
                  <a16:creationId xmlns:a16="http://schemas.microsoft.com/office/drawing/2014/main" id="{58CF90D8-BC64-4299-AA96-FDF214C2EAD9}"/>
                </a:ext>
              </a:extLst>
            </p:cNvPr>
            <p:cNvSpPr txBox="1"/>
            <p:nvPr/>
          </p:nvSpPr>
          <p:spPr>
            <a:xfrm>
              <a:off x="1945538" y="2565112"/>
              <a:ext cx="1314030" cy="4281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>
                  <a:srgbClr val="29486D"/>
                </a:buClr>
                <a:defRPr/>
              </a:pPr>
              <a:r>
                <a:rPr lang="en-US" sz="3600" b="1" dirty="0" err="1" smtClean="0">
                  <a:solidFill>
                    <a:srgbClr val="0134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thưởng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34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endParaRPr>
            </a:p>
          </p:txBody>
        </p:sp>
      </p:grpSp>
      <p:grpSp>
        <p:nvGrpSpPr>
          <p:cNvPr id="30" name="PA_库_组合 15">
            <a:extLst>
              <a:ext uri="{FF2B5EF4-FFF2-40B4-BE49-F238E27FC236}">
                <a16:creationId xmlns:a16="http://schemas.microsoft.com/office/drawing/2014/main" id="{ACB80BE3-6FD4-461E-A98E-0132281484C5}"/>
              </a:ext>
            </a:extLst>
          </p:cNvPr>
          <p:cNvGrpSpPr/>
          <p:nvPr/>
        </p:nvGrpSpPr>
        <p:grpSpPr>
          <a:xfrm>
            <a:off x="3711669" y="2505942"/>
            <a:ext cx="1902216" cy="1055808"/>
            <a:chOff x="1874329" y="2452708"/>
            <a:chExt cx="1534600" cy="699352"/>
          </a:xfrm>
        </p:grpSpPr>
        <p:sp>
          <p:nvSpPr>
            <p:cNvPr id="31" name="任意多边形 16">
              <a:extLst>
                <a:ext uri="{FF2B5EF4-FFF2-40B4-BE49-F238E27FC236}">
                  <a16:creationId xmlns:a16="http://schemas.microsoft.com/office/drawing/2014/main" id="{476D733D-98BD-422E-962C-50E846E6041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32" name="任意多边形 17">
              <a:extLst>
                <a:ext uri="{FF2B5EF4-FFF2-40B4-BE49-F238E27FC236}">
                  <a16:creationId xmlns:a16="http://schemas.microsoft.com/office/drawing/2014/main" id="{3235A11C-23E7-427E-B400-576ACF2CEB1F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33" name="文本框 18">
              <a:extLst>
                <a:ext uri="{FF2B5EF4-FFF2-40B4-BE49-F238E27FC236}">
                  <a16:creationId xmlns:a16="http://schemas.microsoft.com/office/drawing/2014/main" id="{58CF90D8-BC64-4299-AA96-FDF214C2EAD9}"/>
                </a:ext>
              </a:extLst>
            </p:cNvPr>
            <p:cNvSpPr txBox="1"/>
            <p:nvPr/>
          </p:nvSpPr>
          <p:spPr>
            <a:xfrm>
              <a:off x="1945538" y="2565112"/>
              <a:ext cx="1314030" cy="4281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>
                  <a:srgbClr val="29486D"/>
                </a:buClr>
                <a:defRPr/>
              </a:pPr>
              <a:r>
                <a:rPr lang="en-US" sz="3600" b="1" dirty="0">
                  <a:solidFill>
                    <a:srgbClr val="0134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đ</a:t>
              </a:r>
              <a:r>
                <a:rPr lang="en-US" sz="3600" b="1" noProof="0" dirty="0" err="1" smtClean="0">
                  <a:solidFill>
                    <a:srgbClr val="0134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ỗi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34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endParaRPr>
            </a:p>
          </p:txBody>
        </p:sp>
      </p:grpSp>
      <p:grpSp>
        <p:nvGrpSpPr>
          <p:cNvPr id="34" name="PA_库_组合 15">
            <a:extLst>
              <a:ext uri="{FF2B5EF4-FFF2-40B4-BE49-F238E27FC236}">
                <a16:creationId xmlns:a16="http://schemas.microsoft.com/office/drawing/2014/main" id="{ACB80BE3-6FD4-461E-A98E-0132281484C5}"/>
              </a:ext>
            </a:extLst>
          </p:cNvPr>
          <p:cNvGrpSpPr/>
          <p:nvPr/>
        </p:nvGrpSpPr>
        <p:grpSpPr>
          <a:xfrm>
            <a:off x="3787869" y="3655856"/>
            <a:ext cx="1902216" cy="1055808"/>
            <a:chOff x="1874329" y="2452708"/>
            <a:chExt cx="1534600" cy="699352"/>
          </a:xfrm>
        </p:grpSpPr>
        <p:sp>
          <p:nvSpPr>
            <p:cNvPr id="35" name="任意多边形 16">
              <a:extLst>
                <a:ext uri="{FF2B5EF4-FFF2-40B4-BE49-F238E27FC236}">
                  <a16:creationId xmlns:a16="http://schemas.microsoft.com/office/drawing/2014/main" id="{476D733D-98BD-422E-962C-50E846E6041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36" name="任意多边形 17">
              <a:extLst>
                <a:ext uri="{FF2B5EF4-FFF2-40B4-BE49-F238E27FC236}">
                  <a16:creationId xmlns:a16="http://schemas.microsoft.com/office/drawing/2014/main" id="{3235A11C-23E7-427E-B400-576ACF2CEB1F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37" name="文本框 18">
              <a:extLst>
                <a:ext uri="{FF2B5EF4-FFF2-40B4-BE49-F238E27FC236}">
                  <a16:creationId xmlns:a16="http://schemas.microsoft.com/office/drawing/2014/main" id="{58CF90D8-BC64-4299-AA96-FDF214C2EAD9}"/>
                </a:ext>
              </a:extLst>
            </p:cNvPr>
            <p:cNvSpPr txBox="1"/>
            <p:nvPr/>
          </p:nvSpPr>
          <p:spPr>
            <a:xfrm>
              <a:off x="1945538" y="2565112"/>
              <a:ext cx="1314030" cy="4281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>
                  <a:srgbClr val="29486D"/>
                </a:buClr>
                <a:defRPr/>
              </a:pPr>
              <a:r>
                <a:rPr lang="en-US" sz="3600" b="1" noProof="0" dirty="0" err="1" smtClean="0">
                  <a:solidFill>
                    <a:srgbClr val="0134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chỉ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34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endParaRPr>
            </a:p>
          </p:txBody>
        </p:sp>
      </p:grpSp>
      <p:grpSp>
        <p:nvGrpSpPr>
          <p:cNvPr id="38" name="PA_库_组合 15">
            <a:extLst>
              <a:ext uri="{FF2B5EF4-FFF2-40B4-BE49-F238E27FC236}">
                <a16:creationId xmlns:a16="http://schemas.microsoft.com/office/drawing/2014/main" id="{ACB80BE3-6FD4-461E-A98E-0132281484C5}"/>
              </a:ext>
            </a:extLst>
          </p:cNvPr>
          <p:cNvGrpSpPr/>
          <p:nvPr/>
        </p:nvGrpSpPr>
        <p:grpSpPr>
          <a:xfrm>
            <a:off x="3845172" y="4858418"/>
            <a:ext cx="1902216" cy="1055808"/>
            <a:chOff x="1874329" y="2452708"/>
            <a:chExt cx="1534600" cy="699352"/>
          </a:xfrm>
        </p:grpSpPr>
        <p:sp>
          <p:nvSpPr>
            <p:cNvPr id="39" name="任意多边形 16">
              <a:extLst>
                <a:ext uri="{FF2B5EF4-FFF2-40B4-BE49-F238E27FC236}">
                  <a16:creationId xmlns:a16="http://schemas.microsoft.com/office/drawing/2014/main" id="{476D733D-98BD-422E-962C-50E846E6041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40" name="任意多边形 17">
              <a:extLst>
                <a:ext uri="{FF2B5EF4-FFF2-40B4-BE49-F238E27FC236}">
                  <a16:creationId xmlns:a16="http://schemas.microsoft.com/office/drawing/2014/main" id="{3235A11C-23E7-427E-B400-576ACF2CEB1F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41" name="文本框 18">
              <a:extLst>
                <a:ext uri="{FF2B5EF4-FFF2-40B4-BE49-F238E27FC236}">
                  <a16:creationId xmlns:a16="http://schemas.microsoft.com/office/drawing/2014/main" id="{58CF90D8-BC64-4299-AA96-FDF214C2EAD9}"/>
                </a:ext>
              </a:extLst>
            </p:cNvPr>
            <p:cNvSpPr txBox="1"/>
            <p:nvPr/>
          </p:nvSpPr>
          <p:spPr>
            <a:xfrm>
              <a:off x="1945538" y="2565112"/>
              <a:ext cx="1314030" cy="4281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>
                  <a:srgbClr val="29486D"/>
                </a:buClr>
                <a:defRPr/>
              </a:pPr>
              <a:r>
                <a:rPr lang="en-US" sz="3600" b="1" dirty="0" err="1" smtClean="0">
                  <a:solidFill>
                    <a:srgbClr val="0134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34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endParaRPr>
            </a:p>
          </p:txBody>
        </p:sp>
      </p:grpSp>
      <p:grpSp>
        <p:nvGrpSpPr>
          <p:cNvPr id="42" name="PA_库_组合 15">
            <a:extLst>
              <a:ext uri="{FF2B5EF4-FFF2-40B4-BE49-F238E27FC236}">
                <a16:creationId xmlns:a16="http://schemas.microsoft.com/office/drawing/2014/main" id="{ACB80BE3-6FD4-461E-A98E-0132281484C5}"/>
              </a:ext>
            </a:extLst>
          </p:cNvPr>
          <p:cNvGrpSpPr/>
          <p:nvPr/>
        </p:nvGrpSpPr>
        <p:grpSpPr>
          <a:xfrm>
            <a:off x="6091228" y="2513180"/>
            <a:ext cx="1902216" cy="1055808"/>
            <a:chOff x="1874329" y="2452708"/>
            <a:chExt cx="1534600" cy="699352"/>
          </a:xfrm>
        </p:grpSpPr>
        <p:sp>
          <p:nvSpPr>
            <p:cNvPr id="43" name="任意多边形 16">
              <a:extLst>
                <a:ext uri="{FF2B5EF4-FFF2-40B4-BE49-F238E27FC236}">
                  <a16:creationId xmlns:a16="http://schemas.microsoft.com/office/drawing/2014/main" id="{476D733D-98BD-422E-962C-50E846E6041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44" name="任意多边形 17">
              <a:extLst>
                <a:ext uri="{FF2B5EF4-FFF2-40B4-BE49-F238E27FC236}">
                  <a16:creationId xmlns:a16="http://schemas.microsoft.com/office/drawing/2014/main" id="{3235A11C-23E7-427E-B400-576ACF2CEB1F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45" name="文本框 18">
              <a:extLst>
                <a:ext uri="{FF2B5EF4-FFF2-40B4-BE49-F238E27FC236}">
                  <a16:creationId xmlns:a16="http://schemas.microsoft.com/office/drawing/2014/main" id="{58CF90D8-BC64-4299-AA96-FDF214C2EAD9}"/>
                </a:ext>
              </a:extLst>
            </p:cNvPr>
            <p:cNvSpPr txBox="1"/>
            <p:nvPr/>
          </p:nvSpPr>
          <p:spPr>
            <a:xfrm>
              <a:off x="1945538" y="2565112"/>
              <a:ext cx="1314030" cy="4281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>
                  <a:srgbClr val="29486D"/>
                </a:buClr>
                <a:defRPr/>
              </a:pPr>
              <a:r>
                <a:rPr lang="en-US" sz="3600" b="1" dirty="0" err="1" smtClean="0">
                  <a:solidFill>
                    <a:srgbClr val="0134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thuở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34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endParaRPr>
            </a:p>
          </p:txBody>
        </p:sp>
      </p:grpSp>
      <p:grpSp>
        <p:nvGrpSpPr>
          <p:cNvPr id="46" name="PA_库_组合 15">
            <a:extLst>
              <a:ext uri="{FF2B5EF4-FFF2-40B4-BE49-F238E27FC236}">
                <a16:creationId xmlns:a16="http://schemas.microsoft.com/office/drawing/2014/main" id="{ACB80BE3-6FD4-461E-A98E-0132281484C5}"/>
              </a:ext>
            </a:extLst>
          </p:cNvPr>
          <p:cNvGrpSpPr/>
          <p:nvPr/>
        </p:nvGrpSpPr>
        <p:grpSpPr>
          <a:xfrm>
            <a:off x="6167428" y="3663094"/>
            <a:ext cx="1902216" cy="1055808"/>
            <a:chOff x="1874329" y="2452708"/>
            <a:chExt cx="1534600" cy="699352"/>
          </a:xfrm>
        </p:grpSpPr>
        <p:sp>
          <p:nvSpPr>
            <p:cNvPr id="47" name="任意多边形 16">
              <a:extLst>
                <a:ext uri="{FF2B5EF4-FFF2-40B4-BE49-F238E27FC236}">
                  <a16:creationId xmlns:a16="http://schemas.microsoft.com/office/drawing/2014/main" id="{476D733D-98BD-422E-962C-50E846E6041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48" name="任意多边形 17">
              <a:extLst>
                <a:ext uri="{FF2B5EF4-FFF2-40B4-BE49-F238E27FC236}">
                  <a16:creationId xmlns:a16="http://schemas.microsoft.com/office/drawing/2014/main" id="{3235A11C-23E7-427E-B400-576ACF2CEB1F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49" name="文本框 18">
              <a:extLst>
                <a:ext uri="{FF2B5EF4-FFF2-40B4-BE49-F238E27FC236}">
                  <a16:creationId xmlns:a16="http://schemas.microsoft.com/office/drawing/2014/main" id="{58CF90D8-BC64-4299-AA96-FDF214C2EAD9}"/>
                </a:ext>
              </a:extLst>
            </p:cNvPr>
            <p:cNvSpPr txBox="1"/>
            <p:nvPr/>
          </p:nvSpPr>
          <p:spPr>
            <a:xfrm>
              <a:off x="1945538" y="2565112"/>
              <a:ext cx="1314030" cy="4281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>
                  <a:srgbClr val="29486D"/>
                </a:buClr>
                <a:defRPr/>
              </a:pPr>
              <a:r>
                <a:rPr lang="en-US" sz="3600" b="1" noProof="0" dirty="0" err="1" smtClean="0">
                  <a:solidFill>
                    <a:srgbClr val="0134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phải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34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endParaRPr>
            </a:p>
          </p:txBody>
        </p:sp>
      </p:grpSp>
      <p:grpSp>
        <p:nvGrpSpPr>
          <p:cNvPr id="50" name="PA_库_组合 15">
            <a:extLst>
              <a:ext uri="{FF2B5EF4-FFF2-40B4-BE49-F238E27FC236}">
                <a16:creationId xmlns:a16="http://schemas.microsoft.com/office/drawing/2014/main" id="{ACB80BE3-6FD4-461E-A98E-0132281484C5}"/>
              </a:ext>
            </a:extLst>
          </p:cNvPr>
          <p:cNvGrpSpPr/>
          <p:nvPr/>
        </p:nvGrpSpPr>
        <p:grpSpPr>
          <a:xfrm>
            <a:off x="6224731" y="4865656"/>
            <a:ext cx="1902216" cy="1055808"/>
            <a:chOff x="1874329" y="2452708"/>
            <a:chExt cx="1534600" cy="699352"/>
          </a:xfrm>
        </p:grpSpPr>
        <p:sp>
          <p:nvSpPr>
            <p:cNvPr id="51" name="任意多边形 16">
              <a:extLst>
                <a:ext uri="{FF2B5EF4-FFF2-40B4-BE49-F238E27FC236}">
                  <a16:creationId xmlns:a16="http://schemas.microsoft.com/office/drawing/2014/main" id="{476D733D-98BD-422E-962C-50E846E6041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52" name="任意多边形 17">
              <a:extLst>
                <a:ext uri="{FF2B5EF4-FFF2-40B4-BE49-F238E27FC236}">
                  <a16:creationId xmlns:a16="http://schemas.microsoft.com/office/drawing/2014/main" id="{3235A11C-23E7-427E-B400-576ACF2CEB1F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53" name="文本框 18">
              <a:extLst>
                <a:ext uri="{FF2B5EF4-FFF2-40B4-BE49-F238E27FC236}">
                  <a16:creationId xmlns:a16="http://schemas.microsoft.com/office/drawing/2014/main" id="{58CF90D8-BC64-4299-AA96-FDF214C2EAD9}"/>
                </a:ext>
              </a:extLst>
            </p:cNvPr>
            <p:cNvSpPr txBox="1"/>
            <p:nvPr/>
          </p:nvSpPr>
          <p:spPr>
            <a:xfrm>
              <a:off x="1945538" y="2565112"/>
              <a:ext cx="1314030" cy="4281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>
                  <a:srgbClr val="29486D"/>
                </a:buClr>
                <a:defRPr/>
              </a:pPr>
              <a:r>
                <a:rPr lang="en-US" sz="3600" b="1" dirty="0" err="1" smtClean="0">
                  <a:solidFill>
                    <a:srgbClr val="0134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34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endParaRPr>
            </a:p>
          </p:txBody>
        </p:sp>
      </p:grpSp>
      <p:grpSp>
        <p:nvGrpSpPr>
          <p:cNvPr id="54" name="PA_库_组合 15">
            <a:extLst>
              <a:ext uri="{FF2B5EF4-FFF2-40B4-BE49-F238E27FC236}">
                <a16:creationId xmlns:a16="http://schemas.microsoft.com/office/drawing/2014/main" id="{ACB80BE3-6FD4-461E-A98E-0132281484C5}"/>
              </a:ext>
            </a:extLst>
          </p:cNvPr>
          <p:cNvGrpSpPr/>
          <p:nvPr/>
        </p:nvGrpSpPr>
        <p:grpSpPr>
          <a:xfrm>
            <a:off x="8369803" y="2320274"/>
            <a:ext cx="1902216" cy="1055808"/>
            <a:chOff x="1874329" y="2452708"/>
            <a:chExt cx="1534600" cy="699352"/>
          </a:xfrm>
        </p:grpSpPr>
        <p:sp>
          <p:nvSpPr>
            <p:cNvPr id="55" name="任意多边形 16">
              <a:extLst>
                <a:ext uri="{FF2B5EF4-FFF2-40B4-BE49-F238E27FC236}">
                  <a16:creationId xmlns:a16="http://schemas.microsoft.com/office/drawing/2014/main" id="{476D733D-98BD-422E-962C-50E846E6041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56" name="任意多边形 17">
              <a:extLst>
                <a:ext uri="{FF2B5EF4-FFF2-40B4-BE49-F238E27FC236}">
                  <a16:creationId xmlns:a16="http://schemas.microsoft.com/office/drawing/2014/main" id="{3235A11C-23E7-427E-B400-576ACF2CEB1F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57" name="文本框 18">
              <a:extLst>
                <a:ext uri="{FF2B5EF4-FFF2-40B4-BE49-F238E27FC236}">
                  <a16:creationId xmlns:a16="http://schemas.microsoft.com/office/drawing/2014/main" id="{58CF90D8-BC64-4299-AA96-FDF214C2EAD9}"/>
                </a:ext>
              </a:extLst>
            </p:cNvPr>
            <p:cNvSpPr txBox="1"/>
            <p:nvPr/>
          </p:nvSpPr>
          <p:spPr>
            <a:xfrm>
              <a:off x="1945538" y="2565112"/>
              <a:ext cx="1314030" cy="4281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>
                  <a:srgbClr val="29486D"/>
                </a:buClr>
                <a:defRPr/>
              </a:pPr>
              <a:r>
                <a:rPr lang="en-US" sz="3600" b="1" dirty="0" err="1" smtClean="0">
                  <a:solidFill>
                    <a:srgbClr val="0134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của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34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endParaRPr>
            </a:p>
          </p:txBody>
        </p:sp>
      </p:grpSp>
      <p:grpSp>
        <p:nvGrpSpPr>
          <p:cNvPr id="58" name="PA_库_组合 15">
            <a:extLst>
              <a:ext uri="{FF2B5EF4-FFF2-40B4-BE49-F238E27FC236}">
                <a16:creationId xmlns:a16="http://schemas.microsoft.com/office/drawing/2014/main" id="{ACB80BE3-6FD4-461E-A98E-0132281484C5}"/>
              </a:ext>
            </a:extLst>
          </p:cNvPr>
          <p:cNvGrpSpPr/>
          <p:nvPr/>
        </p:nvGrpSpPr>
        <p:grpSpPr>
          <a:xfrm>
            <a:off x="8446003" y="3470188"/>
            <a:ext cx="1902216" cy="1055808"/>
            <a:chOff x="1874329" y="2452708"/>
            <a:chExt cx="1534600" cy="699352"/>
          </a:xfrm>
        </p:grpSpPr>
        <p:sp>
          <p:nvSpPr>
            <p:cNvPr id="59" name="任意多边形 16">
              <a:extLst>
                <a:ext uri="{FF2B5EF4-FFF2-40B4-BE49-F238E27FC236}">
                  <a16:creationId xmlns:a16="http://schemas.microsoft.com/office/drawing/2014/main" id="{476D733D-98BD-422E-962C-50E846E6041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60" name="任意多边形 17">
              <a:extLst>
                <a:ext uri="{FF2B5EF4-FFF2-40B4-BE49-F238E27FC236}">
                  <a16:creationId xmlns:a16="http://schemas.microsoft.com/office/drawing/2014/main" id="{3235A11C-23E7-427E-B400-576ACF2CEB1F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61" name="文本框 18">
              <a:extLst>
                <a:ext uri="{FF2B5EF4-FFF2-40B4-BE49-F238E27FC236}">
                  <a16:creationId xmlns:a16="http://schemas.microsoft.com/office/drawing/2014/main" id="{58CF90D8-BC64-4299-AA96-FDF214C2EAD9}"/>
                </a:ext>
              </a:extLst>
            </p:cNvPr>
            <p:cNvSpPr txBox="1"/>
            <p:nvPr/>
          </p:nvSpPr>
          <p:spPr>
            <a:xfrm>
              <a:off x="1945538" y="2565112"/>
              <a:ext cx="1314030" cy="4281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>
                  <a:srgbClr val="29486D"/>
                </a:buClr>
                <a:defRPr/>
              </a:pPr>
              <a:r>
                <a:rPr lang="en-US" sz="3600" b="1" noProof="0" dirty="0" err="1" smtClean="0">
                  <a:solidFill>
                    <a:srgbClr val="0134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bữa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34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endParaRPr>
            </a:p>
          </p:txBody>
        </p:sp>
      </p:grpSp>
      <p:grpSp>
        <p:nvGrpSpPr>
          <p:cNvPr id="62" name="PA_库_组合 15">
            <a:extLst>
              <a:ext uri="{FF2B5EF4-FFF2-40B4-BE49-F238E27FC236}">
                <a16:creationId xmlns:a16="http://schemas.microsoft.com/office/drawing/2014/main" id="{ACB80BE3-6FD4-461E-A98E-0132281484C5}"/>
              </a:ext>
            </a:extLst>
          </p:cNvPr>
          <p:cNvGrpSpPr/>
          <p:nvPr/>
        </p:nvGrpSpPr>
        <p:grpSpPr>
          <a:xfrm>
            <a:off x="8503306" y="4672750"/>
            <a:ext cx="1902216" cy="1055808"/>
            <a:chOff x="1874329" y="2452708"/>
            <a:chExt cx="1534600" cy="699352"/>
          </a:xfrm>
        </p:grpSpPr>
        <p:sp>
          <p:nvSpPr>
            <p:cNvPr id="63" name="任意多边形 16">
              <a:extLst>
                <a:ext uri="{FF2B5EF4-FFF2-40B4-BE49-F238E27FC236}">
                  <a16:creationId xmlns:a16="http://schemas.microsoft.com/office/drawing/2014/main" id="{476D733D-98BD-422E-962C-50E846E6041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64" name="任意多边形 17">
              <a:extLst>
                <a:ext uri="{FF2B5EF4-FFF2-40B4-BE49-F238E27FC236}">
                  <a16:creationId xmlns:a16="http://schemas.microsoft.com/office/drawing/2014/main" id="{3235A11C-23E7-427E-B400-576ACF2CEB1F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65" name="文本框 18">
              <a:extLst>
                <a:ext uri="{FF2B5EF4-FFF2-40B4-BE49-F238E27FC236}">
                  <a16:creationId xmlns:a16="http://schemas.microsoft.com/office/drawing/2014/main" id="{58CF90D8-BC64-4299-AA96-FDF214C2EAD9}"/>
                </a:ext>
              </a:extLst>
            </p:cNvPr>
            <p:cNvSpPr txBox="1"/>
            <p:nvPr/>
          </p:nvSpPr>
          <p:spPr>
            <a:xfrm>
              <a:off x="1945538" y="2565112"/>
              <a:ext cx="1314030" cy="4281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>
                  <a:srgbClr val="29486D"/>
                </a:buClr>
                <a:defRPr/>
              </a:pPr>
              <a:r>
                <a:rPr lang="en-US" sz="3600" b="1" dirty="0">
                  <a:solidFill>
                    <a:srgbClr val="0134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đ</a:t>
              </a:r>
              <a:r>
                <a:rPr lang="en-US" sz="3600" b="1" noProof="0" dirty="0" smtClean="0">
                  <a:solidFill>
                    <a:srgbClr val="0134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ể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34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endParaRPr>
            </a:p>
          </p:txBody>
        </p:sp>
      </p:grpSp>
      <p:grpSp>
        <p:nvGrpSpPr>
          <p:cNvPr id="66" name="PA_库_组合 15">
            <a:extLst>
              <a:ext uri="{FF2B5EF4-FFF2-40B4-BE49-F238E27FC236}">
                <a16:creationId xmlns:a16="http://schemas.microsoft.com/office/drawing/2014/main" id="{ACB80BE3-6FD4-461E-A98E-0132281484C5}"/>
              </a:ext>
            </a:extLst>
          </p:cNvPr>
          <p:cNvGrpSpPr/>
          <p:nvPr/>
        </p:nvGrpSpPr>
        <p:grpSpPr>
          <a:xfrm>
            <a:off x="8562681" y="5797546"/>
            <a:ext cx="1902216" cy="1055808"/>
            <a:chOff x="1874329" y="2452708"/>
            <a:chExt cx="1534600" cy="699352"/>
          </a:xfrm>
        </p:grpSpPr>
        <p:sp>
          <p:nvSpPr>
            <p:cNvPr id="67" name="任意多边形 16">
              <a:extLst>
                <a:ext uri="{FF2B5EF4-FFF2-40B4-BE49-F238E27FC236}">
                  <a16:creationId xmlns:a16="http://schemas.microsoft.com/office/drawing/2014/main" id="{476D733D-98BD-422E-962C-50E846E6041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68" name="任意多边形 17">
              <a:extLst>
                <a:ext uri="{FF2B5EF4-FFF2-40B4-BE49-F238E27FC236}">
                  <a16:creationId xmlns:a16="http://schemas.microsoft.com/office/drawing/2014/main" id="{3235A11C-23E7-427E-B400-576ACF2CEB1F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69" name="文本框 18">
              <a:extLst>
                <a:ext uri="{FF2B5EF4-FFF2-40B4-BE49-F238E27FC236}">
                  <a16:creationId xmlns:a16="http://schemas.microsoft.com/office/drawing/2014/main" id="{58CF90D8-BC64-4299-AA96-FDF214C2EAD9}"/>
                </a:ext>
              </a:extLst>
            </p:cNvPr>
            <p:cNvSpPr txBox="1"/>
            <p:nvPr/>
          </p:nvSpPr>
          <p:spPr>
            <a:xfrm>
              <a:off x="1945538" y="2565112"/>
              <a:ext cx="1314030" cy="4281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>
                  <a:srgbClr val="29486D"/>
                </a:buClr>
                <a:defRPr/>
              </a:pPr>
              <a:r>
                <a:rPr lang="en-US" sz="3600" b="1" dirty="0" err="1">
                  <a:solidFill>
                    <a:srgbClr val="0134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đ</a:t>
              </a:r>
              <a:r>
                <a:rPr lang="en-US" sz="3600" b="1" dirty="0" err="1" smtClean="0">
                  <a:solidFill>
                    <a:srgbClr val="0134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ỗ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34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0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586</TotalTime>
  <Words>420</Words>
  <Application>Microsoft Office PowerPoint</Application>
  <PresentationFormat>Widescreen</PresentationFormat>
  <Paragraphs>132</Paragraphs>
  <Slides>11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8" baseType="lpstr">
      <vt:lpstr>UTM Bell</vt:lpstr>
      <vt:lpstr>Arial</vt:lpstr>
      <vt:lpstr>DengXian</vt:lpstr>
      <vt:lpstr>UVN Bai Sau Nang</vt:lpstr>
      <vt:lpstr>DengXian</vt:lpstr>
      <vt:lpstr>HP-002</vt:lpstr>
      <vt:lpstr>UTM Davida</vt:lpstr>
      <vt:lpstr>Calibri</vt:lpstr>
      <vt:lpstr>字魂59号-创粗黑</vt:lpstr>
      <vt:lpstr>Gloria Hallelujah</vt:lpstr>
      <vt:lpstr>Microsoft YaHei</vt:lpstr>
      <vt:lpstr>HP001 4 hàng</vt:lpstr>
      <vt:lpstr>Times New Roman</vt:lpstr>
      <vt:lpstr>Cambria</vt:lpstr>
      <vt:lpstr>Century Schoolbook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YenVu</cp:keywords>
  <cp:lastModifiedBy>Admin</cp:lastModifiedBy>
  <cp:revision>55</cp:revision>
  <dcterms:created xsi:type="dcterms:W3CDTF">2017-08-18T03:02:00Z</dcterms:created>
  <dcterms:modified xsi:type="dcterms:W3CDTF">2021-11-15T13:48:17Z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1033-11.2.0.10296</vt:lpwstr>
  </property>
  <property fmtid="{D5CDD505-2E9C-101B-9397-08002B2CF9AE}" pid="3" name="ICV">
    <vt:lpwstr>FD605881ACB24689A8C13F80772F4BA8</vt:lpwstr>
  </property>
</Properties>
</file>