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65" r:id="rId2"/>
    <p:sldId id="266" r:id="rId3"/>
    <p:sldId id="270" r:id="rId4"/>
    <p:sldId id="269" r:id="rId5"/>
    <p:sldId id="271" r:id="rId6"/>
    <p:sldId id="278" r:id="rId7"/>
    <p:sldId id="268" r:id="rId8"/>
    <p:sldId id="279" r:id="rId9"/>
    <p:sldId id="312" r:id="rId10"/>
    <p:sldId id="313" r:id="rId11"/>
    <p:sldId id="275" r:id="rId12"/>
    <p:sldId id="296" r:id="rId13"/>
    <p:sldId id="297" r:id="rId14"/>
    <p:sldId id="298" r:id="rId15"/>
    <p:sldId id="299" r:id="rId16"/>
    <p:sldId id="284" r:id="rId17"/>
    <p:sldId id="302" r:id="rId18"/>
    <p:sldId id="301" r:id="rId19"/>
    <p:sldId id="304" r:id="rId20"/>
    <p:sldId id="311" r:id="rId21"/>
  </p:sldIdLst>
  <p:sldSz cx="12192000" cy="6858000"/>
  <p:notesSz cx="6858000" cy="9144000"/>
  <p:embeddedFontLst>
    <p:embeddedFont>
      <p:font typeface="SimSun" panose="02010600030101010101" pitchFamily="2" charset="-122"/>
      <p:regular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
      <p:font typeface="Raleway" panose="020B0503030101060003" pitchFamily="34" charset="0"/>
      <p:regular r:id="rId31"/>
      <p:bold r:id="rId32"/>
      <p:italic r:id="rId33"/>
      <p:boldItalic r:id="rId34"/>
    </p:embeddedFont>
    <p:embeddedFont>
      <p:font typeface="等线" panose="020B0604020202020204" charset="-122"/>
      <p:regular r:id="rId35"/>
      <p:bold r:id="rId36"/>
    </p:embeddedFont>
    <p:embeddedFont>
      <p:font typeface="Roboto" panose="02000000000000000000" pitchFamily="2" charset="0"/>
      <p:regular r:id="rId37"/>
      <p:bold r:id="rId38"/>
      <p:italic r:id="rId39"/>
      <p:boldItalic r:id="rId40"/>
    </p:embeddedFont>
    <p:embeddedFont>
      <p:font typeface="SimSun" panose="02010600030101010101" pitchFamily="2" charset="-122"/>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2C9"/>
    <a:srgbClr val="FFCF6B"/>
    <a:srgbClr val="FFC861"/>
    <a:srgbClr val="5B70B3"/>
    <a:srgbClr val="EA020F"/>
    <a:srgbClr val="2D4B55"/>
    <a:srgbClr val="E25448"/>
    <a:srgbClr val="FFFF66"/>
    <a:srgbClr val="00CCFF"/>
    <a:srgbClr val="244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p:cViewPr varScale="1">
        <p:scale>
          <a:sx n="71" d="100"/>
          <a:sy n="71" d="100"/>
        </p:scale>
        <p:origin x="66"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742500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31516" t="3503" r="31515" b="33457"/>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FCF6B"/>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mn-ea"/>
                <a:ea typeface="+mn-ea"/>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atin typeface="+mn-ea"/>
                <a:ea typeface="+mn-ea"/>
              </a:defRPr>
            </a:lvl1pPr>
          </a:lstStyle>
          <a:p>
            <a:fld id="{66177337-1161-4CB2-8B69-3E24C9ADD514}" type="datetimeFigureOut">
              <a:rPr lang="zh-CN" altLang="en-US" smtClean="0"/>
              <a:t>2021/11/19</a:t>
            </a:fld>
            <a:endParaRPr lang="zh-CN" altLang="en-US" dirty="0"/>
          </a:p>
        </p:txBody>
      </p:sp>
      <p:sp>
        <p:nvSpPr>
          <p:cNvPr id="5" name="页脚占位符 4"/>
          <p:cNvSpPr>
            <a:spLocks noGrp="1"/>
          </p:cNvSpPr>
          <p:nvPr>
            <p:ph type="ftr" sz="quarter" idx="11"/>
          </p:nvPr>
        </p:nvSpPr>
        <p:spPr/>
        <p:txBody>
          <a:bodyPr/>
          <a:lstStyle>
            <a:lvl1pPr>
              <a:defRPr>
                <a:latin typeface="+mn-ea"/>
                <a:ea typeface="+mn-ea"/>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mn-ea"/>
                <a:ea typeface="+mn-ea"/>
              </a:defRPr>
            </a:lvl1pPr>
          </a:lstStyle>
          <a:p>
            <a:fld id="{2EED884B-F155-42E3-9801-487CD0C3BEE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375344A8-79DC-44D6-B8BE-0A3DCA30FFA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8157370" y="8760794"/>
            <a:ext cx="953915" cy="824077"/>
          </a:xfrm>
          <a:prstGeom prst="rect">
            <a:avLst/>
          </a:prstGeom>
        </p:spPr>
      </p:pic>
      <p:sp>
        <p:nvSpPr>
          <p:cNvPr id="4" name="TextBox 3">
            <a:extLst>
              <a:ext uri="{FF2B5EF4-FFF2-40B4-BE49-F238E27FC236}">
                <a16:creationId xmlns:a16="http://schemas.microsoft.com/office/drawing/2014/main" id="{13873428-6AAC-40E6-B902-0FA19CD39005}"/>
              </a:ext>
            </a:extLst>
          </p:cNvPr>
          <p:cNvSpPr txBox="1"/>
          <p:nvPr userDrawn="1"/>
        </p:nvSpPr>
        <p:spPr>
          <a:xfrm>
            <a:off x="0" y="0"/>
            <a:ext cx="937244" cy="369332"/>
          </a:xfrm>
          <a:prstGeom prst="rect">
            <a:avLst/>
          </a:prstGeom>
          <a:noFill/>
        </p:spPr>
        <p:txBody>
          <a:bodyPr wrap="none" rtlCol="0">
            <a:spAutoFit/>
          </a:bodyPr>
          <a:lstStyle/>
          <a:p>
            <a:r>
              <a:rPr lang="en-US">
                <a:solidFill>
                  <a:schemeClr val="accent4">
                    <a:lumMod val="40000"/>
                    <a:lumOff val="60000"/>
                  </a:schemeClr>
                </a:solidFill>
                <a:latin typeface="UTM Bienvenue" panose="02040603050506020204" pitchFamily="18" charset="0"/>
              </a:rPr>
              <a:t>KTUTS</a:t>
            </a:r>
          </a:p>
        </p:txBody>
      </p:sp>
      <p:sp>
        <p:nvSpPr>
          <p:cNvPr id="5" name="TextBox 4">
            <a:extLst>
              <a:ext uri="{FF2B5EF4-FFF2-40B4-BE49-F238E27FC236}">
                <a16:creationId xmlns:a16="http://schemas.microsoft.com/office/drawing/2014/main" id="{21FC5AD4-D11B-42CC-AA9F-DF50F5FF8995}"/>
              </a:ext>
            </a:extLst>
          </p:cNvPr>
          <p:cNvSpPr txBox="1"/>
          <p:nvPr userDrawn="1"/>
        </p:nvSpPr>
        <p:spPr>
          <a:xfrm>
            <a:off x="11254756" y="6488668"/>
            <a:ext cx="937244" cy="369332"/>
          </a:xfrm>
          <a:prstGeom prst="rect">
            <a:avLst/>
          </a:prstGeom>
          <a:noFill/>
        </p:spPr>
        <p:txBody>
          <a:bodyPr wrap="none" rtlCol="0">
            <a:spAutoFit/>
          </a:bodyPr>
          <a:lstStyle/>
          <a:p>
            <a:r>
              <a:rPr lang="en-US">
                <a:solidFill>
                  <a:schemeClr val="accent4">
                    <a:lumMod val="40000"/>
                    <a:lumOff val="60000"/>
                  </a:schemeClr>
                </a:solidFill>
                <a:latin typeface="UTM Bienvenue" panose="02040603050506020204" pitchFamily="18"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377" y="98694"/>
            <a:ext cx="7665244" cy="493943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609" y="3956122"/>
            <a:ext cx="4537113" cy="3241187"/>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276" y="4913170"/>
            <a:ext cx="3234145" cy="2284139"/>
          </a:xfrm>
          <a:prstGeom prst="rect">
            <a:avLst/>
          </a:prstGeom>
        </p:spPr>
      </p:pic>
      <p:sp>
        <p:nvSpPr>
          <p:cNvPr id="2" name="TextBox 1"/>
          <p:cNvSpPr txBox="1"/>
          <p:nvPr/>
        </p:nvSpPr>
        <p:spPr>
          <a:xfrm>
            <a:off x="4474273" y="1796946"/>
            <a:ext cx="3243452" cy="1446550"/>
          </a:xfrm>
          <a:prstGeom prst="rect">
            <a:avLst/>
          </a:prstGeom>
          <a:noFill/>
        </p:spPr>
        <p:txBody>
          <a:bodyPr wrap="none" rtlCol="0">
            <a:spAutoFit/>
          </a:bodyPr>
          <a:lstStyle/>
          <a:p>
            <a:r>
              <a:rPr lang="en-US" sz="88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Toán</a:t>
            </a:r>
            <a:r>
              <a:rPr lang="en-US" sz="8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4</a:t>
            </a:r>
            <a:endParaRPr lang="en-US"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7"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73559">
            <a:off x="438500" y="593744"/>
            <a:ext cx="2861236" cy="2043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0-#ppt_w/2"/>
                                          </p:val>
                                        </p:tav>
                                        <p:tav tm="100000">
                                          <p:val>
                                            <p:strVal val="#ppt_x"/>
                                          </p:val>
                                        </p:tav>
                                      </p:tavLst>
                                    </p:anim>
                                    <p:anim calcmode="lin" valueType="num">
                                      <p:cBhvr additive="base">
                                        <p:cTn id="14"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967524" y="1426554"/>
            <a:ext cx="4191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a:solidFill>
                  <a:srgbClr val="0000FF"/>
                </a:solidFill>
                <a:latin typeface="Times New Roman" pitchFamily="18" charset="0"/>
                <a:cs typeface="Times New Roman" pitchFamily="18" charset="0"/>
              </a:rPr>
              <a:t>1 dm</a:t>
            </a:r>
            <a:r>
              <a:rPr lang="en-US" altLang="en-US" sz="3000" b="1" baseline="30000">
                <a:solidFill>
                  <a:srgbClr val="0000FF"/>
                </a:solidFill>
                <a:latin typeface="Times New Roman" pitchFamily="18" charset="0"/>
                <a:cs typeface="Times New Roman" pitchFamily="18" charset="0"/>
              </a:rPr>
              <a:t>2 </a:t>
            </a:r>
            <a:r>
              <a:rPr lang="en-US" altLang="en-US" sz="3000" b="1">
                <a:solidFill>
                  <a:srgbClr val="0000FF"/>
                </a:solidFill>
                <a:latin typeface="Times New Roman" pitchFamily="18" charset="0"/>
                <a:cs typeface="Times New Roman" pitchFamily="18" charset="0"/>
              </a:rPr>
              <a:t> =  100 cm</a:t>
            </a:r>
            <a:r>
              <a:rPr lang="en-US" altLang="en-US" sz="3000" b="1" baseline="30000">
                <a:solidFill>
                  <a:srgbClr val="0000FF"/>
                </a:solidFill>
                <a:latin typeface="Times New Roman" pitchFamily="18" charset="0"/>
                <a:cs typeface="Times New Roman" pitchFamily="18" charset="0"/>
              </a:rPr>
              <a:t>2 </a:t>
            </a:r>
          </a:p>
        </p:txBody>
      </p:sp>
      <p:sp>
        <p:nvSpPr>
          <p:cNvPr id="3" name="Text Box 3"/>
          <p:cNvSpPr txBox="1">
            <a:spLocks noChangeArrowheads="1"/>
          </p:cNvSpPr>
          <p:nvPr/>
        </p:nvSpPr>
        <p:spPr bwMode="auto">
          <a:xfrm>
            <a:off x="6158025" y="2832814"/>
            <a:ext cx="36623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a:solidFill>
                  <a:srgbClr val="0000FF"/>
                </a:solidFill>
                <a:latin typeface="Times New Roman" pitchFamily="18" charset="0"/>
                <a:cs typeface="Times New Roman" pitchFamily="18" charset="0"/>
              </a:rPr>
              <a:t>1 m</a:t>
            </a:r>
            <a:r>
              <a:rPr lang="en-US" altLang="en-US" sz="3000" b="1" baseline="30000">
                <a:solidFill>
                  <a:srgbClr val="0000FF"/>
                </a:solidFill>
                <a:latin typeface="Times New Roman" pitchFamily="18" charset="0"/>
                <a:cs typeface="Times New Roman" pitchFamily="18" charset="0"/>
              </a:rPr>
              <a:t>2 </a:t>
            </a:r>
            <a:r>
              <a:rPr lang="en-US" altLang="en-US" sz="3000" b="1">
                <a:solidFill>
                  <a:srgbClr val="0000FF"/>
                </a:solidFill>
                <a:latin typeface="Times New Roman" pitchFamily="18" charset="0"/>
                <a:cs typeface="Times New Roman" pitchFamily="18" charset="0"/>
              </a:rPr>
              <a:t> =  100 dm</a:t>
            </a:r>
            <a:r>
              <a:rPr lang="en-US" altLang="en-US" sz="3000" b="1" baseline="30000">
                <a:solidFill>
                  <a:srgbClr val="0000FF"/>
                </a:solidFill>
                <a:latin typeface="Times New Roman" pitchFamily="18" charset="0"/>
                <a:cs typeface="Times New Roman" pitchFamily="18" charset="0"/>
              </a:rPr>
              <a:t>2 </a:t>
            </a:r>
          </a:p>
        </p:txBody>
      </p:sp>
      <p:sp>
        <p:nvSpPr>
          <p:cNvPr id="4" name="Text Box 5"/>
          <p:cNvSpPr txBox="1">
            <a:spLocks noChangeArrowheads="1"/>
          </p:cNvSpPr>
          <p:nvPr/>
        </p:nvSpPr>
        <p:spPr bwMode="auto">
          <a:xfrm>
            <a:off x="1890824" y="5145273"/>
            <a:ext cx="7772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a:solidFill>
                  <a:srgbClr val="FF0000"/>
                </a:solidFill>
                <a:latin typeface="Times New Roman" pitchFamily="18" charset="0"/>
                <a:cs typeface="Times New Roman" pitchFamily="18" charset="0"/>
              </a:rPr>
              <a:t>1m</a:t>
            </a:r>
            <a:r>
              <a:rPr lang="en-US" altLang="en-US" sz="3000" b="1" baseline="30000">
                <a:solidFill>
                  <a:srgbClr val="FF0000"/>
                </a:solidFill>
                <a:latin typeface="Times New Roman" pitchFamily="18" charset="0"/>
                <a:cs typeface="Times New Roman" pitchFamily="18" charset="0"/>
              </a:rPr>
              <a:t>2  </a:t>
            </a:r>
            <a:r>
              <a:rPr lang="en-US" altLang="en-US" sz="3000" b="1">
                <a:solidFill>
                  <a:srgbClr val="FF0000"/>
                </a:solidFill>
                <a:latin typeface="Times New Roman" pitchFamily="18" charset="0"/>
                <a:cs typeface="Times New Roman" pitchFamily="18" charset="0"/>
              </a:rPr>
              <a:t> bằng 100dm</a:t>
            </a:r>
            <a:r>
              <a:rPr lang="en-US" altLang="en-US" sz="3000" b="1" baseline="30000">
                <a:solidFill>
                  <a:srgbClr val="FF0000"/>
                </a:solidFill>
                <a:latin typeface="Times New Roman" pitchFamily="18" charset="0"/>
                <a:cs typeface="Times New Roman" pitchFamily="18" charset="0"/>
              </a:rPr>
              <a:t>2  </a:t>
            </a:r>
            <a:r>
              <a:rPr lang="en-US" altLang="en-US" sz="3000" b="1">
                <a:solidFill>
                  <a:srgbClr val="FF0000"/>
                </a:solidFill>
                <a:latin typeface="Times New Roman" pitchFamily="18" charset="0"/>
                <a:cs typeface="Times New Roman" pitchFamily="18" charset="0"/>
              </a:rPr>
              <a:t>và  bằng 10000cm</a:t>
            </a:r>
            <a:r>
              <a:rPr lang="en-US" altLang="en-US" sz="3000" b="1" baseline="30000">
                <a:solidFill>
                  <a:srgbClr val="FF0000"/>
                </a:solidFill>
                <a:latin typeface="Times New Roman" pitchFamily="18" charset="0"/>
                <a:cs typeface="Times New Roman" pitchFamily="18" charset="0"/>
              </a:rPr>
              <a:t>2 </a:t>
            </a:r>
          </a:p>
        </p:txBody>
      </p:sp>
      <p:grpSp>
        <p:nvGrpSpPr>
          <p:cNvPr id="5" name="Group 6"/>
          <p:cNvGrpSpPr>
            <a:grpSpLocks/>
          </p:cNvGrpSpPr>
          <p:nvPr/>
        </p:nvGrpSpPr>
        <p:grpSpPr bwMode="auto">
          <a:xfrm>
            <a:off x="5624625" y="1532387"/>
            <a:ext cx="682625" cy="343958"/>
            <a:chOff x="2880" y="896"/>
            <a:chExt cx="574" cy="356"/>
          </a:xfrm>
        </p:grpSpPr>
        <p:sp>
          <p:nvSpPr>
            <p:cNvPr id="6" name="AutoShape 7"/>
            <p:cNvSpPr>
              <a:spLocks/>
            </p:cNvSpPr>
            <p:nvPr/>
          </p:nvSpPr>
          <p:spPr bwMode="auto">
            <a:xfrm>
              <a:off x="2880" y="896"/>
              <a:ext cx="48" cy="356"/>
            </a:xfrm>
            <a:prstGeom prst="rightBrace">
              <a:avLst>
                <a:gd name="adj1" fmla="val 61806"/>
                <a:gd name="adj2" fmla="val 5000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7" name="Line 8"/>
            <p:cNvSpPr>
              <a:spLocks noChangeShapeType="1"/>
            </p:cNvSpPr>
            <p:nvPr/>
          </p:nvSpPr>
          <p:spPr bwMode="auto">
            <a:xfrm>
              <a:off x="2928" y="1060"/>
              <a:ext cx="52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8" name="AutoShape 9"/>
          <p:cNvSpPr>
            <a:spLocks/>
          </p:cNvSpPr>
          <p:nvPr/>
        </p:nvSpPr>
        <p:spPr bwMode="auto">
          <a:xfrm>
            <a:off x="5732575" y="1550908"/>
            <a:ext cx="379413" cy="3352271"/>
          </a:xfrm>
          <a:prstGeom prst="rightBrace">
            <a:avLst>
              <a:gd name="adj1" fmla="val 88354"/>
              <a:gd name="adj2" fmla="val 49227"/>
            </a:avLst>
          </a:prstGeom>
          <a:noFill/>
          <a:ln w="38100">
            <a:solidFill>
              <a:srgbClr val="99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aphicFrame>
        <p:nvGraphicFramePr>
          <p:cNvPr id="9" name="Group 10"/>
          <p:cNvGraphicFramePr>
            <a:graphicFrameLocks noGrp="1"/>
          </p:cNvGraphicFramePr>
          <p:nvPr>
            <p:extLst>
              <p:ext uri="{D42A27DB-BD31-4B8C-83A1-F6EECF244321}">
                <p14:modId xmlns:p14="http://schemas.microsoft.com/office/powerpoint/2010/main" val="4207800334"/>
              </p:ext>
            </p:extLst>
          </p:nvPr>
        </p:nvGraphicFramePr>
        <p:xfrm>
          <a:off x="1525699" y="1532387"/>
          <a:ext cx="4033838" cy="3386670"/>
        </p:xfrm>
        <a:graphic>
          <a:graphicData uri="http://schemas.openxmlformats.org/drawingml/2006/table">
            <a:tbl>
              <a:tblPr/>
              <a:tblGrid>
                <a:gridCol w="404813">
                  <a:extLst>
                    <a:ext uri="{9D8B030D-6E8A-4147-A177-3AD203B41FA5}">
                      <a16:colId xmlns:a16="http://schemas.microsoft.com/office/drawing/2014/main" val="20000"/>
                    </a:ext>
                  </a:extLst>
                </a:gridCol>
                <a:gridCol w="401637">
                  <a:extLst>
                    <a:ext uri="{9D8B030D-6E8A-4147-A177-3AD203B41FA5}">
                      <a16:colId xmlns:a16="http://schemas.microsoft.com/office/drawing/2014/main" val="20001"/>
                    </a:ext>
                  </a:extLst>
                </a:gridCol>
                <a:gridCol w="404813">
                  <a:extLst>
                    <a:ext uri="{9D8B030D-6E8A-4147-A177-3AD203B41FA5}">
                      <a16:colId xmlns:a16="http://schemas.microsoft.com/office/drawing/2014/main" val="20002"/>
                    </a:ext>
                  </a:extLst>
                </a:gridCol>
                <a:gridCol w="401637">
                  <a:extLst>
                    <a:ext uri="{9D8B030D-6E8A-4147-A177-3AD203B41FA5}">
                      <a16:colId xmlns:a16="http://schemas.microsoft.com/office/drawing/2014/main" val="20003"/>
                    </a:ext>
                  </a:extLst>
                </a:gridCol>
                <a:gridCol w="404813">
                  <a:extLst>
                    <a:ext uri="{9D8B030D-6E8A-4147-A177-3AD203B41FA5}">
                      <a16:colId xmlns:a16="http://schemas.microsoft.com/office/drawing/2014/main" val="20004"/>
                    </a:ext>
                  </a:extLst>
                </a:gridCol>
                <a:gridCol w="403225">
                  <a:extLst>
                    <a:ext uri="{9D8B030D-6E8A-4147-A177-3AD203B41FA5}">
                      <a16:colId xmlns:a16="http://schemas.microsoft.com/office/drawing/2014/main" val="20005"/>
                    </a:ext>
                  </a:extLst>
                </a:gridCol>
                <a:gridCol w="403225">
                  <a:extLst>
                    <a:ext uri="{9D8B030D-6E8A-4147-A177-3AD203B41FA5}">
                      <a16:colId xmlns:a16="http://schemas.microsoft.com/office/drawing/2014/main" val="20006"/>
                    </a:ext>
                  </a:extLst>
                </a:gridCol>
                <a:gridCol w="403225">
                  <a:extLst>
                    <a:ext uri="{9D8B030D-6E8A-4147-A177-3AD203B41FA5}">
                      <a16:colId xmlns:a16="http://schemas.microsoft.com/office/drawing/2014/main" val="20007"/>
                    </a:ext>
                  </a:extLst>
                </a:gridCol>
                <a:gridCol w="403225">
                  <a:extLst>
                    <a:ext uri="{9D8B030D-6E8A-4147-A177-3AD203B41FA5}">
                      <a16:colId xmlns:a16="http://schemas.microsoft.com/office/drawing/2014/main" val="20008"/>
                    </a:ext>
                  </a:extLst>
                </a:gridCol>
                <a:gridCol w="403225">
                  <a:extLst>
                    <a:ext uri="{9D8B030D-6E8A-4147-A177-3AD203B41FA5}">
                      <a16:colId xmlns:a16="http://schemas.microsoft.com/office/drawing/2014/main" val="20009"/>
                    </a:ext>
                  </a:extLst>
                </a:gridCol>
              </a:tblGrid>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0"/>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1"/>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2"/>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3"/>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4"/>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5"/>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6"/>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7"/>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8"/>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9"/>
                  </a:ext>
                </a:extLst>
              </a:tr>
            </a:tbl>
          </a:graphicData>
        </a:graphic>
      </p:graphicFrame>
      <p:sp>
        <p:nvSpPr>
          <p:cNvPr id="10" name="Rectangle 133"/>
          <p:cNvSpPr>
            <a:spLocks noChangeArrowheads="1"/>
          </p:cNvSpPr>
          <p:nvPr/>
        </p:nvSpPr>
        <p:spPr bwMode="auto">
          <a:xfrm>
            <a:off x="5159488" y="1533710"/>
            <a:ext cx="401637" cy="333375"/>
          </a:xfrm>
          <a:prstGeom prst="rect">
            <a:avLst/>
          </a:prstGeom>
          <a:solidFill>
            <a:srgbClr val="FF0000"/>
          </a:solidFill>
          <a:ln w="12700">
            <a:solidFill>
              <a:schemeClr val="tx1"/>
            </a:solidFill>
            <a:miter lim="800000"/>
            <a:headEnd/>
            <a:tailEnd/>
          </a:ln>
        </p:spPr>
        <p:txBody>
          <a:bodyPr wrap="none" anchor="ctr"/>
          <a:lstStyle/>
          <a:p>
            <a:pPr eaLnBrk="1" hangingPunct="1"/>
            <a:endParaRPr lang="en-US" altLang="en-US"/>
          </a:p>
        </p:txBody>
      </p:sp>
      <p:grpSp>
        <p:nvGrpSpPr>
          <p:cNvPr id="11" name="Group 187"/>
          <p:cNvGrpSpPr>
            <a:grpSpLocks/>
          </p:cNvGrpSpPr>
          <p:nvPr/>
        </p:nvGrpSpPr>
        <p:grpSpPr bwMode="auto">
          <a:xfrm>
            <a:off x="6464413" y="3286576"/>
            <a:ext cx="3627437" cy="554302"/>
            <a:chOff x="3409" y="2195"/>
            <a:chExt cx="2285" cy="419"/>
          </a:xfrm>
        </p:grpSpPr>
        <p:sp>
          <p:nvSpPr>
            <p:cNvPr id="12" name="Text Box 182"/>
            <p:cNvSpPr txBox="1">
              <a:spLocks noChangeArrowheads="1"/>
            </p:cNvSpPr>
            <p:nvPr/>
          </p:nvSpPr>
          <p:spPr bwMode="auto">
            <a:xfrm>
              <a:off x="3409" y="2195"/>
              <a:ext cx="1113"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0000FF"/>
                  </a:solidFill>
                  <a:latin typeface="Times New Roman" pitchFamily="18" charset="0"/>
                  <a:cs typeface="Times New Roman" pitchFamily="18" charset="0"/>
                </a:rPr>
                <a:t>1 m</a:t>
              </a:r>
              <a:r>
                <a:rPr lang="en-US" altLang="en-US" sz="3000" b="1" baseline="30000">
                  <a:solidFill>
                    <a:srgbClr val="0000FF"/>
                  </a:solidFill>
                  <a:latin typeface="Times New Roman" pitchFamily="18" charset="0"/>
                  <a:cs typeface="Times New Roman" pitchFamily="18" charset="0"/>
                </a:rPr>
                <a:t>2 </a:t>
              </a:r>
              <a:r>
                <a:rPr lang="en-US" altLang="en-US" sz="3000" b="1">
                  <a:solidFill>
                    <a:srgbClr val="0000FF"/>
                  </a:solidFill>
                  <a:latin typeface="Times New Roman" pitchFamily="18" charset="0"/>
                  <a:cs typeface="Times New Roman" pitchFamily="18" charset="0"/>
                </a:rPr>
                <a:t> = </a:t>
              </a:r>
            </a:p>
          </p:txBody>
        </p:sp>
        <p:sp>
          <p:nvSpPr>
            <p:cNvPr id="13" name="Text Box 183"/>
            <p:cNvSpPr txBox="1">
              <a:spLocks noChangeArrowheads="1"/>
            </p:cNvSpPr>
            <p:nvPr/>
          </p:nvSpPr>
          <p:spPr bwMode="auto">
            <a:xfrm>
              <a:off x="4926" y="2195"/>
              <a:ext cx="76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0000FF"/>
                  </a:solidFill>
                  <a:latin typeface="Times New Roman" pitchFamily="18" charset="0"/>
                  <a:cs typeface="Times New Roman" pitchFamily="18" charset="0"/>
                </a:rPr>
                <a:t>cm</a:t>
              </a:r>
              <a:r>
                <a:rPr lang="en-US" altLang="en-US" sz="3000" b="1" baseline="30000">
                  <a:solidFill>
                    <a:srgbClr val="0000FF"/>
                  </a:solidFill>
                  <a:latin typeface="Times New Roman" pitchFamily="18" charset="0"/>
                  <a:cs typeface="Times New Roman" pitchFamily="18" charset="0"/>
                </a:rPr>
                <a:t>2</a:t>
              </a:r>
              <a:endParaRPr lang="en-US" altLang="en-US" sz="3000" b="1">
                <a:solidFill>
                  <a:srgbClr val="0000FF"/>
                </a:solidFill>
                <a:latin typeface="Times New Roman" pitchFamily="18" charset="0"/>
                <a:cs typeface="Times New Roman" pitchFamily="18" charset="0"/>
              </a:endParaRPr>
            </a:p>
          </p:txBody>
        </p:sp>
      </p:grpSp>
      <p:sp>
        <p:nvSpPr>
          <p:cNvPr id="14" name="Text Box 184"/>
          <p:cNvSpPr txBox="1">
            <a:spLocks noChangeArrowheads="1"/>
          </p:cNvSpPr>
          <p:nvPr/>
        </p:nvSpPr>
        <p:spPr bwMode="auto">
          <a:xfrm>
            <a:off x="8034449" y="3290543"/>
            <a:ext cx="60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a:solidFill>
                  <a:srgbClr val="FF0066"/>
                </a:solidFill>
              </a:rPr>
              <a:t>?</a:t>
            </a:r>
          </a:p>
        </p:txBody>
      </p:sp>
      <p:sp>
        <p:nvSpPr>
          <p:cNvPr id="15" name="Text Box 185"/>
          <p:cNvSpPr txBox="1">
            <a:spLocks noChangeArrowheads="1"/>
          </p:cNvSpPr>
          <p:nvPr/>
        </p:nvSpPr>
        <p:spPr bwMode="auto">
          <a:xfrm>
            <a:off x="7729649" y="3285252"/>
            <a:ext cx="129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0000FF"/>
                </a:solidFill>
                <a:latin typeface="Times New Roman" pitchFamily="18" charset="0"/>
                <a:cs typeface="Times New Roman" pitchFamily="18" charset="0"/>
              </a:rPr>
              <a:t>10 000</a:t>
            </a:r>
          </a:p>
        </p:txBody>
      </p:sp>
      <p:pic>
        <p:nvPicPr>
          <p:cNvPr id="17"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583" y="4919057"/>
            <a:ext cx="2786487" cy="2008053"/>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617" y="4157330"/>
            <a:ext cx="2877048" cy="2301638"/>
          </a:xfrm>
          <a:prstGeom prst="rect">
            <a:avLst/>
          </a:prstGeom>
        </p:spPr>
      </p:pic>
      <p:pic>
        <p:nvPicPr>
          <p:cNvPr id="1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8339445" y="560601"/>
            <a:ext cx="5130997" cy="3531460"/>
          </a:xfrm>
          <a:prstGeom prst="rect">
            <a:avLst/>
          </a:prstGeom>
        </p:spPr>
      </p:pic>
      <p:pic>
        <p:nvPicPr>
          <p:cNvPr id="20" name="图片 17"/>
          <p:cNvPicPr>
            <a:picLocks noChangeAspect="1"/>
          </p:cNvPicPr>
          <p:nvPr/>
        </p:nvPicPr>
        <p:blipFill>
          <a:blip r:embed="rId5" cstate="screen"/>
          <a:stretch>
            <a:fillRect/>
          </a:stretch>
        </p:blipFill>
        <p:spPr>
          <a:xfrm>
            <a:off x="5390834" y="325276"/>
            <a:ext cx="1207290" cy="811567"/>
          </a:xfrm>
          <a:prstGeom prst="rect">
            <a:avLst/>
          </a:prstGeom>
        </p:spPr>
      </p:pic>
      <p:pic>
        <p:nvPicPr>
          <p:cNvPr id="21" name="图片 13"/>
          <p:cNvPicPr>
            <a:picLocks noChangeAspect="1"/>
          </p:cNvPicPr>
          <p:nvPr/>
        </p:nvPicPr>
        <p:blipFill rotWithShape="1">
          <a:blip r:embed="rId6" cstate="screen"/>
          <a:srcRect/>
          <a:stretch>
            <a:fillRect/>
          </a:stretch>
        </p:blipFill>
        <p:spPr>
          <a:xfrm rot="20328851">
            <a:off x="222726" y="-86018"/>
            <a:ext cx="1687303" cy="2057077"/>
          </a:xfrm>
          <a:prstGeom prst="rect">
            <a:avLst/>
          </a:prstGeom>
        </p:spPr>
      </p:pic>
    </p:spTree>
    <p:extLst>
      <p:ext uri="{BB962C8B-B14F-4D97-AF65-F5344CB8AC3E}">
        <p14:creationId xmlns:p14="http://schemas.microsoft.com/office/powerpoint/2010/main" val="5603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xit" presetSubtype="0" fill="hold" grpId="1" nodeType="clickEffect">
                                  <p:stCondLst>
                                    <p:cond delay="0"/>
                                  </p:stCondLst>
                                  <p:childTnLst>
                                    <p:anim calcmode="lin" valueType="num">
                                      <p:cBhvr>
                                        <p:cTn id="47" dur="1000"/>
                                        <p:tgtEl>
                                          <p:spTgt spid="14"/>
                                        </p:tgtEl>
                                        <p:attrNameLst>
                                          <p:attrName>ppt_w</p:attrName>
                                        </p:attrNameLst>
                                      </p:cBhvr>
                                      <p:tavLst>
                                        <p:tav tm="0">
                                          <p:val>
                                            <p:strVal val="ppt_w"/>
                                          </p:val>
                                        </p:tav>
                                        <p:tav tm="100000">
                                          <p:val>
                                            <p:strVal val="ppt_w*0.70"/>
                                          </p:val>
                                        </p:tav>
                                      </p:tavLst>
                                    </p:anim>
                                    <p:anim calcmode="lin" valueType="num">
                                      <p:cBhvr>
                                        <p:cTn id="48" dur="1000"/>
                                        <p:tgtEl>
                                          <p:spTgt spid="14"/>
                                        </p:tgtEl>
                                        <p:attrNameLst>
                                          <p:attrName>ppt_h</p:attrName>
                                        </p:attrNameLst>
                                      </p:cBhvr>
                                      <p:tavLst>
                                        <p:tav tm="0">
                                          <p:val>
                                            <p:strVal val="ppt_h"/>
                                          </p:val>
                                        </p:tav>
                                        <p:tav tm="100000">
                                          <p:val>
                                            <p:strVal val="ppt_h"/>
                                          </p:val>
                                        </p:tav>
                                      </p:tavLst>
                                    </p:anim>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childTnLst>
                          </p:cTn>
                        </p:par>
                        <p:par>
                          <p:cTn id="51" fill="hold">
                            <p:stCondLst>
                              <p:cond delay="1000"/>
                            </p:stCondLst>
                            <p:childTnLst>
                              <p:par>
                                <p:cTn id="52" presetID="17" presetClass="entr" presetSubtype="1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 presetClass="entr" presetSubtype="8"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750" fill="hold"/>
                                        <p:tgtEl>
                                          <p:spTgt spid="19"/>
                                        </p:tgtEl>
                                        <p:attrNameLst>
                                          <p:attrName>ppt_x</p:attrName>
                                        </p:attrNameLst>
                                      </p:cBhvr>
                                      <p:tavLst>
                                        <p:tav tm="0">
                                          <p:val>
                                            <p:strVal val="0-#ppt_w/2"/>
                                          </p:val>
                                        </p:tav>
                                        <p:tav tm="100000">
                                          <p:val>
                                            <p:strVal val="#ppt_x"/>
                                          </p:val>
                                        </p:tav>
                                      </p:tavLst>
                                    </p:anim>
                                    <p:anim calcmode="lin" valueType="num">
                                      <p:cBhvr additive="base">
                                        <p:cTn id="66" dur="7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 presetClass="entr" presetSubtype="9"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1000" fill="hold"/>
                                        <p:tgtEl>
                                          <p:spTgt spid="20"/>
                                        </p:tgtEl>
                                        <p:attrNameLst>
                                          <p:attrName>ppt_x</p:attrName>
                                        </p:attrNameLst>
                                      </p:cBhvr>
                                      <p:tavLst>
                                        <p:tav tm="0">
                                          <p:val>
                                            <p:strVal val="0-#ppt_w/2"/>
                                          </p:val>
                                        </p:tav>
                                        <p:tav tm="100000">
                                          <p:val>
                                            <p:strVal val="#ppt_x"/>
                                          </p:val>
                                        </p:tav>
                                      </p:tavLst>
                                    </p:anim>
                                    <p:anim calcmode="lin" valueType="num">
                                      <p:cBhvr additive="base">
                                        <p:cTn id="7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P spid="10" grpId="0" animBg="1"/>
      <p:bldP spid="14" grpId="0"/>
      <p:bldP spid="14" grpId="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2020">
            <a:off x="-1487488" y="-1404368"/>
            <a:ext cx="12953071" cy="8635380"/>
          </a:xfrm>
          <a:prstGeom prst="rect">
            <a:avLst/>
          </a:prstGeom>
        </p:spPr>
      </p:pic>
      <p:pic>
        <p:nvPicPr>
          <p:cNvPr id="11" name="图片 10"/>
          <p:cNvPicPr>
            <a:picLocks noChangeAspect="1"/>
          </p:cNvPicPr>
          <p:nvPr/>
        </p:nvPicPr>
        <p:blipFill rotWithShape="1">
          <a:blip r:embed="rId3" cstate="screen"/>
          <a:srcRect/>
          <a:stretch>
            <a:fillRect/>
          </a:stretch>
        </p:blipFill>
        <p:spPr>
          <a:xfrm>
            <a:off x="9271591" y="2913321"/>
            <a:ext cx="2766519" cy="3944679"/>
          </a:xfrm>
          <a:prstGeom prst="rect">
            <a:avLst/>
          </a:prstGeom>
        </p:spPr>
      </p:pic>
      <p:sp>
        <p:nvSpPr>
          <p:cNvPr id="7" name="TextBox 6"/>
          <p:cNvSpPr txBox="1"/>
          <p:nvPr/>
        </p:nvSpPr>
        <p:spPr>
          <a:xfrm>
            <a:off x="554076" y="3135650"/>
            <a:ext cx="8568952" cy="553998"/>
          </a:xfrm>
          <a:prstGeom prst="rect">
            <a:avLst/>
          </a:prstGeom>
          <a:noFill/>
        </p:spPr>
        <p:txBody>
          <a:bodyPr wrap="square" rtlCol="0">
            <a:spAutoFit/>
          </a:bodyPr>
          <a:lstStyle/>
          <a:p>
            <a:pPr algn="ctr"/>
            <a:r>
              <a:rPr lang="en-US" sz="3000" b="1" dirty="0" err="1" smtClean="0">
                <a:latin typeface="Times New Roman" panose="02020603050405020304" pitchFamily="18" charset="0"/>
                <a:cs typeface="Times New Roman" panose="02020603050405020304" pitchFamily="18" charset="0"/>
              </a:rPr>
              <a:t>Mét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diện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tích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hình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có</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cạnh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dài</a:t>
            </a:r>
            <a:r>
              <a:rPr lang="en-US" sz="3000" b="1" dirty="0" smtClean="0">
                <a:latin typeface="Times New Roman" panose="02020603050405020304" pitchFamily="18" charset="0"/>
                <a:cs typeface="Times New Roman" panose="02020603050405020304" pitchFamily="18" charset="0"/>
              </a:rPr>
              <a:t> 1m</a:t>
            </a:r>
            <a:endParaRPr lang="vi-VN" sz="3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658414" y="3689648"/>
            <a:ext cx="5347585" cy="1046440"/>
          </a:xfrm>
          <a:prstGeom prst="rect">
            <a:avLst/>
          </a:prstGeom>
          <a:noFill/>
          <a:scene3d>
            <a:camera prst="orthographicFront"/>
            <a:lightRig rig="threePt" dir="t"/>
          </a:scene3d>
          <a:sp3d>
            <a:bevelT w="0" h="0"/>
            <a:bevelB w="0" h="0"/>
          </a:sp3d>
        </p:spPr>
        <p:txBody>
          <a:bodyPr wrap="square" rtlCol="0">
            <a:spAutoFit/>
          </a:bodyPr>
          <a:lstStyle/>
          <a:p>
            <a:r>
              <a:rPr lang="en-US" sz="3000" b="1" dirty="0" err="1" smtClean="0">
                <a:latin typeface="Times New Roman" panose="02020603050405020304" pitchFamily="18" charset="0"/>
                <a:cs typeface="Times New Roman" panose="02020603050405020304" pitchFamily="18" charset="0"/>
              </a:rPr>
              <a:t>Mét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viết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tắt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a:t>
            </a:r>
            <a:r>
              <a:rPr lang="vi-VN" sz="3000" b="1" dirty="0" smtClean="0">
                <a:latin typeface="Times New Roman" panose="02020603050405020304" pitchFamily="18" charset="0"/>
                <a:cs typeface="Times New Roman" panose="02020603050405020304" pitchFamily="18" charset="0"/>
              </a:rPr>
              <a:t> </a:t>
            </a:r>
            <a:r>
              <a:rPr lang="vi-VN" sz="3000" b="1" dirty="0" smtClean="0">
                <a:solidFill>
                  <a:srgbClr val="FF0000"/>
                </a:solidFill>
                <a:latin typeface="Times New Roman" panose="02020603050405020304" pitchFamily="18" charset="0"/>
                <a:cs typeface="Times New Roman" panose="02020603050405020304" pitchFamily="18" charset="0"/>
              </a:rPr>
              <a:t>m</a:t>
            </a:r>
            <a:r>
              <a:rPr lang="vi-VN" sz="3000" b="1" baseline="30000" dirty="0" smtClean="0">
                <a:solidFill>
                  <a:srgbClr val="FF0000"/>
                </a:solidFill>
                <a:latin typeface="Times New Roman" panose="02020603050405020304" pitchFamily="18" charset="0"/>
                <a:cs typeface="Times New Roman" panose="02020603050405020304" pitchFamily="18" charset="0"/>
              </a:rPr>
              <a:t>2</a:t>
            </a:r>
            <a:endParaRPr lang="vi-VN" sz="3000" b="1" dirty="0">
              <a:solidFill>
                <a:srgbClr val="FF0000"/>
              </a:solidFill>
              <a:latin typeface="Times New Roman" panose="02020603050405020304" pitchFamily="18" charset="0"/>
              <a:cs typeface="Times New Roman" panose="02020603050405020304" pitchFamily="18" charset="0"/>
            </a:endParaRPr>
          </a:p>
          <a:p>
            <a:r>
              <a:rPr lang="en-US" sz="3000" b="1" dirty="0" smtClean="0">
                <a:latin typeface="Times New Roman" panose="02020603050405020304" pitchFamily="18" charset="0"/>
                <a:cs typeface="Times New Roman" panose="02020603050405020304" pitchFamily="18" charset="0"/>
              </a:rPr>
              <a:t> </a:t>
            </a:r>
            <a:endParaRPr lang="vi-VN" sz="3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37136" y="4334232"/>
            <a:ext cx="4390140" cy="2523768"/>
          </a:xfrm>
          <a:prstGeom prst="rect">
            <a:avLst/>
          </a:prstGeom>
          <a:noFill/>
          <a:scene3d>
            <a:camera prst="orthographicFront"/>
            <a:lightRig rig="threePt" dir="t"/>
          </a:scene3d>
          <a:sp3d>
            <a:bevelT w="0" h="0"/>
            <a:bevelB w="0" h="0"/>
          </a:sp3d>
        </p:spPr>
        <p:txBody>
          <a:bodyPr wrap="square" rtlCol="0">
            <a:spAutoFit/>
          </a:bodyPr>
          <a:lstStyle/>
          <a:p>
            <a:r>
              <a:rPr lang="vi-VN" sz="3200" b="1" dirty="0">
                <a:latin typeface="+mj-lt"/>
              </a:rPr>
              <a:t>1 </a:t>
            </a:r>
            <a:r>
              <a:rPr lang="vi-VN" sz="3200" b="1" dirty="0" smtClean="0">
                <a:latin typeface="+mj-lt"/>
              </a:rPr>
              <a:t>m</a:t>
            </a:r>
            <a:r>
              <a:rPr lang="vi-VN" sz="3200" b="1" baseline="30000" dirty="0" smtClean="0">
                <a:latin typeface="+mj-lt"/>
              </a:rPr>
              <a:t>2 </a:t>
            </a:r>
            <a:r>
              <a:rPr lang="vi-VN" sz="3200" b="1" dirty="0" smtClean="0">
                <a:latin typeface="+mj-lt"/>
              </a:rPr>
              <a:t>= </a:t>
            </a:r>
            <a:r>
              <a:rPr lang="vi-VN" sz="3200" b="1" dirty="0" smtClean="0">
                <a:solidFill>
                  <a:srgbClr val="FF0000"/>
                </a:solidFill>
                <a:latin typeface="+mj-lt"/>
              </a:rPr>
              <a:t>100</a:t>
            </a:r>
            <a:r>
              <a:rPr lang="vi-VN" sz="3200" b="1" dirty="0" smtClean="0">
                <a:latin typeface="+mj-lt"/>
              </a:rPr>
              <a:t> dm</a:t>
            </a:r>
            <a:r>
              <a:rPr lang="vi-VN" sz="3200" b="1" baseline="30000" dirty="0" smtClean="0">
                <a:latin typeface="+mj-lt"/>
              </a:rPr>
              <a:t>2</a:t>
            </a:r>
            <a:endParaRPr lang="vi-VN" sz="3200" b="1" dirty="0" smtClean="0">
              <a:latin typeface="+mj-lt"/>
            </a:endParaRPr>
          </a:p>
          <a:p>
            <a:r>
              <a:rPr lang="vi-VN" sz="3200" b="1" dirty="0" smtClean="0">
                <a:latin typeface="+mj-lt"/>
                <a:cs typeface="Arial" panose="020B0604020202020204" pitchFamily="34" charset="0"/>
              </a:rPr>
              <a:t>1 </a:t>
            </a:r>
            <a:r>
              <a:rPr lang="vi-VN" sz="3200" b="1" dirty="0" smtClean="0">
                <a:latin typeface="+mj-lt"/>
              </a:rPr>
              <a:t>m</a:t>
            </a:r>
            <a:r>
              <a:rPr lang="vi-VN" sz="3200" b="1" baseline="30000" dirty="0" smtClean="0">
                <a:latin typeface="+mj-lt"/>
              </a:rPr>
              <a:t>2</a:t>
            </a:r>
            <a:r>
              <a:rPr lang="vi-VN" sz="4800" b="1" dirty="0" smtClean="0">
                <a:latin typeface="+mj-lt"/>
                <a:cs typeface="Arial" panose="020B0604020202020204" pitchFamily="34" charset="0"/>
              </a:rPr>
              <a:t> </a:t>
            </a:r>
            <a:r>
              <a:rPr lang="vi-VN" sz="3200" b="1" dirty="0" smtClean="0">
                <a:latin typeface="+mj-lt"/>
                <a:cs typeface="Arial" panose="020B0604020202020204" pitchFamily="34" charset="0"/>
              </a:rPr>
              <a:t>= </a:t>
            </a:r>
            <a:r>
              <a:rPr lang="vi-VN" sz="3200" b="1" dirty="0" smtClean="0">
                <a:solidFill>
                  <a:srgbClr val="FF0000"/>
                </a:solidFill>
                <a:latin typeface="+mj-lt"/>
                <a:cs typeface="Arial" panose="020B0604020202020204" pitchFamily="34" charset="0"/>
              </a:rPr>
              <a:t>10 000 </a:t>
            </a:r>
            <a:r>
              <a:rPr lang="vi-VN" sz="3200" b="1" dirty="0" smtClean="0">
                <a:latin typeface="+mj-lt"/>
                <a:cs typeface="Arial" panose="020B0604020202020204" pitchFamily="34" charset="0"/>
              </a:rPr>
              <a:t>c</a:t>
            </a:r>
            <a:r>
              <a:rPr lang="vi-VN" sz="3200" b="1" dirty="0" smtClean="0">
                <a:latin typeface="+mj-lt"/>
              </a:rPr>
              <a:t>m</a:t>
            </a:r>
            <a:r>
              <a:rPr lang="vi-VN" sz="3200" b="1" baseline="30000" dirty="0" smtClean="0">
                <a:latin typeface="+mj-lt"/>
              </a:rPr>
              <a:t>2</a:t>
            </a:r>
            <a:endParaRPr lang="vi-VN" sz="3200" b="1" dirty="0">
              <a:latin typeface="+mj-lt"/>
              <a:cs typeface="Arial" panose="020B0604020202020204" pitchFamily="34" charset="0"/>
            </a:endParaRPr>
          </a:p>
          <a:p>
            <a:endParaRPr lang="vi-VN" sz="4800" b="1" dirty="0">
              <a:solidFill>
                <a:srgbClr val="FF0000"/>
              </a:solidFill>
              <a:latin typeface="+mj-lt"/>
              <a:cs typeface="Arial" panose="020B0604020202020204" pitchFamily="34" charset="0"/>
            </a:endParaRPr>
          </a:p>
          <a:p>
            <a:r>
              <a:rPr lang="en-US" sz="3000" b="1" dirty="0" smtClean="0">
                <a:latin typeface="+mj-lt"/>
                <a:cs typeface="Arial" panose="020B0604020202020204" pitchFamily="34" charset="0"/>
              </a:rPr>
              <a:t> </a:t>
            </a:r>
            <a:endParaRPr lang="vi-VN" sz="3000" b="1" dirty="0">
              <a:latin typeface="+mj-lt"/>
              <a:cs typeface="Arial" panose="020B0604020202020204" pitchFamily="34" charset="0"/>
            </a:endParaRPr>
          </a:p>
        </p:txBody>
      </p:sp>
      <p:sp>
        <p:nvSpPr>
          <p:cNvPr id="10" name="TextBox 9"/>
          <p:cNvSpPr txBox="1"/>
          <p:nvPr/>
        </p:nvSpPr>
        <p:spPr>
          <a:xfrm>
            <a:off x="689707" y="2533638"/>
            <a:ext cx="8721352" cy="553998"/>
          </a:xfrm>
          <a:prstGeom prst="rect">
            <a:avLst/>
          </a:prstGeom>
          <a:noFill/>
        </p:spPr>
        <p:txBody>
          <a:bodyPr wrap="square" rtlCol="0">
            <a:spAutoFit/>
          </a:bodyPr>
          <a:lstStyle/>
          <a:p>
            <a:pPr algn="ctr"/>
            <a:r>
              <a:rPr lang="en-US" sz="3000" b="1" dirty="0" err="1" smtClean="0">
                <a:latin typeface="Times New Roman" panose="02020603050405020304" pitchFamily="18" charset="0"/>
                <a:cs typeface="Times New Roman" panose="02020603050405020304" pitchFamily="18" charset="0"/>
              </a:rPr>
              <a:t>Để</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diện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tích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người</a:t>
            </a:r>
            <a:r>
              <a:rPr lang="en-US" sz="3000" b="1" dirty="0" smtClean="0">
                <a:latin typeface="Times New Roman" panose="02020603050405020304" pitchFamily="18" charset="0"/>
                <a:cs typeface="Times New Roman" panose="02020603050405020304" pitchFamily="18" charset="0"/>
              </a:rPr>
              <a:t> ta </a:t>
            </a:r>
            <a:r>
              <a:rPr lang="en-US" sz="3000" b="1" dirty="0" err="1" smtClean="0">
                <a:latin typeface="Times New Roman" panose="02020603050405020304" pitchFamily="18" charset="0"/>
                <a:cs typeface="Times New Roman" panose="02020603050405020304" pitchFamily="18" charset="0"/>
              </a:rPr>
              <a:t>còn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dùng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đơn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vị</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mét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vuông</a:t>
            </a:r>
            <a:endParaRPr lang="vi-VN" sz="3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8916" y="-336083"/>
            <a:ext cx="3569764" cy="2520964"/>
          </a:xfrm>
          <a:prstGeom prst="rect">
            <a:avLst/>
          </a:prstGeom>
        </p:spPr>
      </p:pic>
      <p:graphicFrame>
        <p:nvGraphicFramePr>
          <p:cNvPr id="26" name="Group 44"/>
          <p:cNvGraphicFramePr>
            <a:graphicFrameLocks noGrp="1"/>
          </p:cNvGraphicFramePr>
          <p:nvPr>
            <p:extLst>
              <p:ext uri="{D42A27DB-BD31-4B8C-83A1-F6EECF244321}">
                <p14:modId xmlns:p14="http://schemas.microsoft.com/office/powerpoint/2010/main" val="3223021386"/>
              </p:ext>
            </p:extLst>
          </p:nvPr>
        </p:nvGraphicFramePr>
        <p:xfrm>
          <a:off x="595423" y="1401794"/>
          <a:ext cx="11004698" cy="5181071"/>
        </p:xfrm>
        <a:graphic>
          <a:graphicData uri="http://schemas.openxmlformats.org/drawingml/2006/table">
            <a:tbl>
              <a:tblPr>
                <a:tableStyleId>{93296810-A885-4BE3-A3E7-6D5BEEA58F35}</a:tableStyleId>
              </a:tblPr>
              <a:tblGrid>
                <a:gridCol w="8673194">
                  <a:extLst>
                    <a:ext uri="{9D8B030D-6E8A-4147-A177-3AD203B41FA5}">
                      <a16:colId xmlns:a16="http://schemas.microsoft.com/office/drawing/2014/main" val="20000"/>
                    </a:ext>
                  </a:extLst>
                </a:gridCol>
                <a:gridCol w="2331504">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u="none" strike="noStrike" cap="none" normalizeH="0" baseline="0" dirty="0" err="1" smtClean="0">
                          <a:ln>
                            <a:noFill/>
                          </a:ln>
                          <a:effectLst/>
                        </a:rPr>
                        <a:t>Đọc</a:t>
                      </a:r>
                      <a:endParaRPr kumimoji="0" lang="en-US" sz="40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38100" marB="381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u="none" strike="noStrike" cap="none" normalizeH="0" baseline="0" dirty="0" err="1" smtClean="0">
                          <a:ln>
                            <a:noFill/>
                          </a:ln>
                          <a:effectLst/>
                        </a:rPr>
                        <a:t>Viết</a:t>
                      </a:r>
                      <a:endParaRPr kumimoji="0" lang="en-US" sz="40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38100" marB="38100" horzOverflow="overflow"/>
                </a:tc>
                <a:extLst>
                  <a:ext uri="{0D108BD9-81ED-4DB2-BD59-A6C34878D82A}">
                    <a16:rowId xmlns:a16="http://schemas.microsoft.com/office/drawing/2014/main" val="10000"/>
                  </a:ext>
                </a:extLst>
              </a:tr>
              <a:tr h="772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u="none" strike="noStrike" cap="none" normalizeH="0" baseline="0" smtClean="0">
                          <a:ln>
                            <a:noFill/>
                          </a:ln>
                          <a:effectLst/>
                        </a:rPr>
                        <a:t>  </a:t>
                      </a:r>
                      <a:endParaRPr kumimoji="0" lang="en-US" sz="2500" b="1" i="0" u="none" strike="noStrike" cap="none" normalizeH="0" baseline="0" smtClean="0">
                        <a:ln>
                          <a:noFill/>
                        </a:ln>
                        <a:solidFill>
                          <a:srgbClr val="0000FF"/>
                        </a:solidFill>
                        <a:effectLst/>
                        <a:latin typeface="Times New Roman" pitchFamily="18"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T="38100" marB="38100" horzOverflow="overflow"/>
                </a:tc>
                <a:extLst>
                  <a:ext uri="{0D108BD9-81ED-4DB2-BD59-A6C34878D82A}">
                    <a16:rowId xmlns:a16="http://schemas.microsoft.com/office/drawing/2014/main" val="10001"/>
                  </a:ext>
                </a:extLst>
              </a:tr>
              <a:tr h="939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FF00FF"/>
                        </a:solidFill>
                        <a:effectLst/>
                        <a:latin typeface="Arial"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FF00FF"/>
                        </a:solidFill>
                        <a:effectLst/>
                        <a:latin typeface="Times New Roman" pitchFamily="18" charset="0"/>
                        <a:cs typeface="Times New Roman" pitchFamily="18" charset="0"/>
                      </a:endParaRPr>
                    </a:p>
                  </a:txBody>
                  <a:tcPr marT="38100" marB="38100" horzOverflow="overflow"/>
                </a:tc>
                <a:extLst>
                  <a:ext uri="{0D108BD9-81ED-4DB2-BD59-A6C34878D82A}">
                    <a16:rowId xmlns:a16="http://schemas.microsoft.com/office/drawing/2014/main" val="10002"/>
                  </a:ext>
                </a:extLst>
              </a:tr>
              <a:tr h="838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smtClean="0">
                        <a:ln>
                          <a:noFill/>
                        </a:ln>
                        <a:solidFill>
                          <a:srgbClr val="FF00FF"/>
                        </a:solidFill>
                        <a:effectLst/>
                        <a:latin typeface="Arial"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smtClean="0">
                        <a:ln>
                          <a:noFill/>
                        </a:ln>
                        <a:solidFill>
                          <a:srgbClr val="FF00FF"/>
                        </a:solidFill>
                        <a:effectLst/>
                        <a:latin typeface="Arial" charset="0"/>
                        <a:cs typeface="Arial" charset="0"/>
                      </a:endParaRPr>
                    </a:p>
                  </a:txBody>
                  <a:tcPr marT="38100" marB="38100" horzOverflow="overflow"/>
                </a:tc>
                <a:extLst>
                  <a:ext uri="{0D108BD9-81ED-4DB2-BD59-A6C34878D82A}">
                    <a16:rowId xmlns:a16="http://schemas.microsoft.com/office/drawing/2014/main" val="10003"/>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smtClean="0">
                        <a:ln>
                          <a:noFill/>
                        </a:ln>
                        <a:solidFill>
                          <a:srgbClr val="FF00FF"/>
                        </a:solidFill>
                        <a:effectLst/>
                        <a:latin typeface="Arial"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smtClean="0">
                        <a:ln>
                          <a:noFill/>
                        </a:ln>
                        <a:solidFill>
                          <a:srgbClr val="FF00FF"/>
                        </a:solidFill>
                        <a:effectLst/>
                        <a:latin typeface="Arial" charset="0"/>
                        <a:cs typeface="Arial" charset="0"/>
                      </a:endParaRPr>
                    </a:p>
                  </a:txBody>
                  <a:tcPr marT="38100" marB="38100" horzOverflow="overflow"/>
                </a:tc>
                <a:extLst>
                  <a:ext uri="{0D108BD9-81ED-4DB2-BD59-A6C34878D82A}">
                    <a16:rowId xmlns:a16="http://schemas.microsoft.com/office/drawing/2014/main" val="10004"/>
                  </a:ext>
                </a:extLst>
              </a:tr>
              <a:tr h="1182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FF00FF"/>
                        </a:solidFill>
                        <a:effectLst/>
                        <a:latin typeface="Arial"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FF00FF"/>
                        </a:solidFill>
                        <a:effectLst/>
                        <a:latin typeface="Arial" charset="0"/>
                        <a:cs typeface="Arial" charset="0"/>
                      </a:endParaRPr>
                    </a:p>
                  </a:txBody>
                  <a:tcPr marT="38100" marB="38100" horzOverflow="overflow"/>
                </a:tc>
                <a:extLst>
                  <a:ext uri="{0D108BD9-81ED-4DB2-BD59-A6C34878D82A}">
                    <a16:rowId xmlns:a16="http://schemas.microsoft.com/office/drawing/2014/main" val="10005"/>
                  </a:ext>
                </a:extLst>
              </a:tr>
            </a:tbl>
          </a:graphicData>
        </a:graphic>
      </p:graphicFrame>
      <p:sp>
        <p:nvSpPr>
          <p:cNvPr id="27" name="Text Box 26"/>
          <p:cNvSpPr txBox="1">
            <a:spLocks noChangeArrowheads="1"/>
          </p:cNvSpPr>
          <p:nvPr/>
        </p:nvSpPr>
        <p:spPr bwMode="auto">
          <a:xfrm>
            <a:off x="9527313" y="2202860"/>
            <a:ext cx="1981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0000FF"/>
                </a:solidFill>
              </a:rPr>
              <a:t> </a:t>
            </a:r>
            <a:r>
              <a:rPr lang="en-US" altLang="en-US" sz="3000" b="1">
                <a:solidFill>
                  <a:srgbClr val="0000FF"/>
                </a:solidFill>
                <a:latin typeface="Times New Roman" pitchFamily="18" charset="0"/>
                <a:cs typeface="Times New Roman" pitchFamily="18" charset="0"/>
              </a:rPr>
              <a:t>990m</a:t>
            </a:r>
            <a:r>
              <a:rPr lang="en-US" altLang="en-US" sz="3000" b="1" baseline="30000">
                <a:solidFill>
                  <a:srgbClr val="0000FF"/>
                </a:solidFill>
                <a:latin typeface="Times New Roman" pitchFamily="18" charset="0"/>
                <a:cs typeface="Times New Roman" pitchFamily="18" charset="0"/>
              </a:rPr>
              <a:t>2</a:t>
            </a:r>
            <a:r>
              <a:rPr lang="en-US" altLang="en-US" sz="3000" b="1">
                <a:solidFill>
                  <a:srgbClr val="0000FF"/>
                </a:solidFill>
                <a:latin typeface="Times New Roman" pitchFamily="18" charset="0"/>
                <a:cs typeface="Times New Roman" pitchFamily="18" charset="0"/>
              </a:rPr>
              <a:t> </a:t>
            </a:r>
            <a:r>
              <a:rPr lang="en-US" altLang="en-US" sz="3000"/>
              <a:t>            </a:t>
            </a:r>
          </a:p>
        </p:txBody>
      </p:sp>
      <p:sp>
        <p:nvSpPr>
          <p:cNvPr id="28" name="Text Box 27"/>
          <p:cNvSpPr txBox="1">
            <a:spLocks noChangeArrowheads="1"/>
          </p:cNvSpPr>
          <p:nvPr/>
        </p:nvSpPr>
        <p:spPr bwMode="auto">
          <a:xfrm>
            <a:off x="920027" y="2967111"/>
            <a:ext cx="8181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latin typeface="Times New Roman" pitchFamily="18" charset="0"/>
              </a:rPr>
              <a:t>Hai nghìn không trăm linh năm mét vuông</a:t>
            </a:r>
          </a:p>
        </p:txBody>
      </p:sp>
      <p:sp>
        <p:nvSpPr>
          <p:cNvPr id="29" name="Text Box 28"/>
          <p:cNvSpPr txBox="1">
            <a:spLocks noChangeArrowheads="1"/>
          </p:cNvSpPr>
          <p:nvPr/>
        </p:nvSpPr>
        <p:spPr bwMode="auto">
          <a:xfrm>
            <a:off x="9536838" y="4016579"/>
            <a:ext cx="1600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latin typeface="Times New Roman" pitchFamily="18" charset="0"/>
                <a:cs typeface="Times New Roman" pitchFamily="18" charset="0"/>
              </a:rPr>
              <a:t>1980m</a:t>
            </a:r>
            <a:r>
              <a:rPr lang="en-US" altLang="en-US" sz="3000" b="1" baseline="30000">
                <a:latin typeface="Times New Roman" pitchFamily="18" charset="0"/>
                <a:cs typeface="Times New Roman" pitchFamily="18" charset="0"/>
              </a:rPr>
              <a:t>2</a:t>
            </a:r>
            <a:r>
              <a:rPr lang="en-US" altLang="en-US" sz="3000" b="1">
                <a:solidFill>
                  <a:srgbClr val="0000FF"/>
                </a:solidFill>
              </a:rPr>
              <a:t> </a:t>
            </a:r>
            <a:r>
              <a:rPr lang="en-US" altLang="en-US" sz="3000"/>
              <a:t>            </a:t>
            </a:r>
          </a:p>
        </p:txBody>
      </p:sp>
      <p:sp>
        <p:nvSpPr>
          <p:cNvPr id="30" name="Text Box 29"/>
          <p:cNvSpPr txBox="1">
            <a:spLocks noChangeArrowheads="1"/>
          </p:cNvSpPr>
          <p:nvPr/>
        </p:nvSpPr>
        <p:spPr bwMode="auto">
          <a:xfrm>
            <a:off x="9449526" y="4830172"/>
            <a:ext cx="2038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latin typeface="Times New Roman" pitchFamily="18" charset="0"/>
                <a:cs typeface="Times New Roman" pitchFamily="18" charset="0"/>
              </a:rPr>
              <a:t>8600dm</a:t>
            </a:r>
            <a:r>
              <a:rPr lang="en-US" altLang="en-US" sz="3000" b="1" baseline="30000">
                <a:latin typeface="Times New Roman" pitchFamily="18" charset="0"/>
                <a:cs typeface="Times New Roman" pitchFamily="18" charset="0"/>
              </a:rPr>
              <a:t>2</a:t>
            </a:r>
            <a:r>
              <a:rPr lang="en-US" altLang="en-US" sz="3000" b="1">
                <a:solidFill>
                  <a:srgbClr val="0000FF"/>
                </a:solidFill>
                <a:latin typeface="Times New Roman" pitchFamily="18" charset="0"/>
                <a:cs typeface="Times New Roman" pitchFamily="18" charset="0"/>
              </a:rPr>
              <a:t> </a:t>
            </a:r>
            <a:r>
              <a:rPr lang="en-US" altLang="en-US" sz="3000"/>
              <a:t>            </a:t>
            </a:r>
          </a:p>
        </p:txBody>
      </p:sp>
      <p:sp>
        <p:nvSpPr>
          <p:cNvPr id="31" name="Text Box 30"/>
          <p:cNvSpPr txBox="1">
            <a:spLocks noChangeArrowheads="1"/>
          </p:cNvSpPr>
          <p:nvPr/>
        </p:nvSpPr>
        <p:spPr bwMode="auto">
          <a:xfrm>
            <a:off x="872401" y="5456841"/>
            <a:ext cx="77506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eaLnBrk="1" hangingPunct="1">
              <a:spcBef>
                <a:spcPct val="50000"/>
              </a:spcBef>
            </a:pPr>
            <a:r>
              <a:rPr lang="en-US" altLang="en-US" sz="3000" b="1">
                <a:latin typeface="Times New Roman" pitchFamily="18" charset="0"/>
              </a:rPr>
              <a:t>Hai mươi tám nghìn chín trăm mười một xăng-ti-mét vuông</a:t>
            </a:r>
          </a:p>
        </p:txBody>
      </p:sp>
      <p:sp>
        <p:nvSpPr>
          <p:cNvPr id="32" name="Text Box 31"/>
          <p:cNvSpPr txBox="1">
            <a:spLocks noChangeArrowheads="1"/>
          </p:cNvSpPr>
          <p:nvPr/>
        </p:nvSpPr>
        <p:spPr bwMode="auto">
          <a:xfrm>
            <a:off x="880340" y="3919611"/>
            <a:ext cx="8181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3300"/>
                </a:solidFill>
                <a:latin typeface="Times New Roman" pitchFamily="18" charset="0"/>
              </a:rPr>
              <a:t>Một nghìn chín trăm tám mươi mét vuông</a:t>
            </a:r>
          </a:p>
        </p:txBody>
      </p:sp>
      <p:sp>
        <p:nvSpPr>
          <p:cNvPr id="33" name="Text Box 32"/>
          <p:cNvSpPr txBox="1">
            <a:spLocks noChangeArrowheads="1"/>
          </p:cNvSpPr>
          <p:nvPr/>
        </p:nvSpPr>
        <p:spPr bwMode="auto">
          <a:xfrm>
            <a:off x="9603513" y="3052172"/>
            <a:ext cx="1828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3300"/>
                </a:solidFill>
                <a:latin typeface="Times New Roman" pitchFamily="18" charset="0"/>
                <a:cs typeface="Times New Roman" pitchFamily="18" charset="0"/>
              </a:rPr>
              <a:t>2005m</a:t>
            </a:r>
            <a:r>
              <a:rPr lang="en-US" altLang="en-US" sz="3000" b="1" baseline="30000">
                <a:solidFill>
                  <a:srgbClr val="FF3300"/>
                </a:solidFill>
                <a:latin typeface="Times New Roman" pitchFamily="18" charset="0"/>
                <a:cs typeface="Times New Roman" pitchFamily="18" charset="0"/>
              </a:rPr>
              <a:t>2</a:t>
            </a:r>
            <a:r>
              <a:rPr lang="en-US" altLang="en-US" sz="3000" b="1">
                <a:solidFill>
                  <a:srgbClr val="0000FF"/>
                </a:solidFill>
              </a:rPr>
              <a:t> </a:t>
            </a:r>
            <a:r>
              <a:rPr lang="en-US" altLang="en-US" sz="3000"/>
              <a:t>            </a:t>
            </a:r>
          </a:p>
        </p:txBody>
      </p:sp>
      <p:sp>
        <p:nvSpPr>
          <p:cNvPr id="34" name="Text Box 33"/>
          <p:cNvSpPr txBox="1">
            <a:spLocks noChangeArrowheads="1"/>
          </p:cNvSpPr>
          <p:nvPr/>
        </p:nvSpPr>
        <p:spPr bwMode="auto">
          <a:xfrm>
            <a:off x="900977" y="4705424"/>
            <a:ext cx="8181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3300"/>
                </a:solidFill>
                <a:latin typeface="Times New Roman" pitchFamily="18" charset="0"/>
              </a:rPr>
              <a:t>Tám  nghìn sáu trăm  đề-xi-mét vuông</a:t>
            </a:r>
          </a:p>
        </p:txBody>
      </p:sp>
      <p:sp>
        <p:nvSpPr>
          <p:cNvPr id="35" name="Text Box 34"/>
          <p:cNvSpPr txBox="1">
            <a:spLocks noChangeArrowheads="1"/>
          </p:cNvSpPr>
          <p:nvPr/>
        </p:nvSpPr>
        <p:spPr bwMode="auto">
          <a:xfrm>
            <a:off x="9360626" y="5719172"/>
            <a:ext cx="2133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3300"/>
                </a:solidFill>
                <a:latin typeface="Times New Roman" pitchFamily="18" charset="0"/>
                <a:cs typeface="Times New Roman" pitchFamily="18" charset="0"/>
              </a:rPr>
              <a:t>28911cm</a:t>
            </a:r>
            <a:r>
              <a:rPr lang="en-US" altLang="en-US" sz="3000" b="1" baseline="30000">
                <a:solidFill>
                  <a:srgbClr val="FF3300"/>
                </a:solidFill>
                <a:latin typeface="Times New Roman" pitchFamily="18" charset="0"/>
                <a:cs typeface="Times New Roman" pitchFamily="18" charset="0"/>
              </a:rPr>
              <a:t>2</a:t>
            </a:r>
            <a:r>
              <a:rPr lang="en-US" altLang="en-US" sz="3000" b="1">
                <a:solidFill>
                  <a:srgbClr val="0000FF"/>
                </a:solidFill>
                <a:latin typeface="Times New Roman" pitchFamily="18" charset="0"/>
                <a:cs typeface="Times New Roman" pitchFamily="18" charset="0"/>
              </a:rPr>
              <a:t> </a:t>
            </a:r>
            <a:r>
              <a:rPr lang="en-US" altLang="en-US" sz="3000"/>
              <a:t>            </a:t>
            </a:r>
          </a:p>
        </p:txBody>
      </p:sp>
      <p:sp>
        <p:nvSpPr>
          <p:cNvPr id="36" name="Text Box 38"/>
          <p:cNvSpPr txBox="1">
            <a:spLocks noChangeArrowheads="1"/>
          </p:cNvSpPr>
          <p:nvPr/>
        </p:nvSpPr>
        <p:spPr bwMode="auto">
          <a:xfrm>
            <a:off x="923202" y="2131028"/>
            <a:ext cx="6229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dirty="0" err="1">
                <a:solidFill>
                  <a:srgbClr val="0000FF"/>
                </a:solidFill>
                <a:latin typeface="Times New Roman" pitchFamily="18" charset="0"/>
              </a:rPr>
              <a:t>Chín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trăm</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chín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mươi</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mét</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vuông</a:t>
            </a:r>
            <a:endParaRPr lang="en-US" altLang="en-US" sz="3000" b="1" dirty="0">
              <a:solidFill>
                <a:srgbClr val="0000FF"/>
              </a:solidFill>
              <a:latin typeface="Times New Roman" pitchFamily="18" charset="0"/>
            </a:endParaRPr>
          </a:p>
        </p:txBody>
      </p:sp>
      <p:pic>
        <p:nvPicPr>
          <p:cNvPr id="37" name="图片 6"/>
          <p:cNvPicPr>
            <a:picLocks noChangeAspect="1"/>
          </p:cNvPicPr>
          <p:nvPr/>
        </p:nvPicPr>
        <p:blipFill>
          <a:blip r:embed="rId3" cstate="screen"/>
          <a:stretch>
            <a:fillRect/>
          </a:stretch>
        </p:blipFill>
        <p:spPr>
          <a:xfrm rot="492970">
            <a:off x="455608" y="93852"/>
            <a:ext cx="1982768" cy="1023937"/>
          </a:xfrm>
          <a:prstGeom prst="rect">
            <a:avLst/>
          </a:prstGeom>
        </p:spPr>
      </p:pic>
      <p:grpSp>
        <p:nvGrpSpPr>
          <p:cNvPr id="38" name="组合 7"/>
          <p:cNvGrpSpPr/>
          <p:nvPr/>
        </p:nvGrpSpPr>
        <p:grpSpPr>
          <a:xfrm>
            <a:off x="1149892" y="201533"/>
            <a:ext cx="1129194" cy="735467"/>
            <a:chOff x="1341549" y="971997"/>
            <a:chExt cx="1033906" cy="733425"/>
          </a:xfrm>
        </p:grpSpPr>
        <p:sp>
          <p:nvSpPr>
            <p:cNvPr id="39" name="椭圆 8"/>
            <p:cNvSpPr/>
            <p:nvPr/>
          </p:nvSpPr>
          <p:spPr>
            <a:xfrm>
              <a:off x="1341549" y="971997"/>
              <a:ext cx="733425" cy="733425"/>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字体视界-单纯体" panose="02010601030101010101" pitchFamily="2" charset="-122"/>
                <a:ea typeface="字体视界-单纯体" panose="02010601030101010101" pitchFamily="2" charset="-122"/>
              </a:endParaRPr>
            </a:p>
          </p:txBody>
        </p:sp>
        <p:sp>
          <p:nvSpPr>
            <p:cNvPr id="40" name="TextBox 18"/>
            <p:cNvSpPr txBox="1"/>
            <p:nvPr/>
          </p:nvSpPr>
          <p:spPr>
            <a:xfrm flipH="1">
              <a:off x="1476400" y="1068240"/>
              <a:ext cx="899055" cy="613844"/>
            </a:xfrm>
            <a:prstGeom prst="rect">
              <a:avLst/>
            </a:prstGeom>
            <a:noFill/>
          </p:spPr>
          <p:txBody>
            <a:bodyPr wrap="square" rtlCol="0">
              <a:spAutoFit/>
            </a:bodyPr>
            <a:lstStyle/>
            <a:p>
              <a:r>
                <a:rPr lang="en-US" altLang="zh-CN" sz="3400" b="1" i="1" dirty="0">
                  <a:solidFill>
                    <a:schemeClr val="bg1"/>
                  </a:solidFill>
                  <a:latin typeface="字体视界-单纯体" panose="02010601030101010101" pitchFamily="2" charset="-122"/>
                  <a:ea typeface="字体视界-单纯体" panose="02010601030101010101" pitchFamily="2" charset="-122"/>
                </a:rPr>
                <a:t>1</a:t>
              </a:r>
              <a:endParaRPr lang="zh-CN" altLang="en-US" sz="3400" b="1" i="1" dirty="0">
                <a:solidFill>
                  <a:schemeClr val="bg1"/>
                </a:solidFill>
                <a:latin typeface="字体视界-单纯体" panose="02010601030101010101" pitchFamily="2" charset="-122"/>
                <a:ea typeface="字体视界-单纯体" panose="02010601030101010101" pitchFamily="2" charset="-122"/>
              </a:endParaRPr>
            </a:p>
          </p:txBody>
        </p:sp>
      </p:grpSp>
      <p:sp>
        <p:nvSpPr>
          <p:cNvPr id="41" name="TextBox 19"/>
          <p:cNvSpPr txBox="1"/>
          <p:nvPr/>
        </p:nvSpPr>
        <p:spPr>
          <a:xfrm>
            <a:off x="2779332" y="477805"/>
            <a:ext cx="7557606" cy="559372"/>
          </a:xfrm>
          <a:prstGeom prst="rect">
            <a:avLst/>
          </a:prstGeom>
          <a:noFill/>
        </p:spPr>
        <p:txBody>
          <a:bodyPr wrap="square" lIns="96762" tIns="48381" rIns="96762" bIns="48381" rtlCol="0">
            <a:spAutoFit/>
          </a:bodyPr>
          <a:lstStyle/>
          <a:p>
            <a:r>
              <a:rPr lang="en-US" altLang="zh-CN" sz="3000" b="1" spc="317" smtClean="0">
                <a:solidFill>
                  <a:srgbClr val="C00000"/>
                </a:solidFill>
                <a:latin typeface="字体视界-单纯体" panose="02010601030101010101" pitchFamily="2" charset="-122"/>
                <a:ea typeface="字体视界-单纯体" panose="02010601030101010101" pitchFamily="2" charset="-122"/>
              </a:rPr>
              <a:t>Viết theo mẫu</a:t>
            </a:r>
            <a:endParaRPr lang="zh-CN" altLang="en-US" sz="3000" b="1" spc="317" dirty="0">
              <a:solidFill>
                <a:srgbClr val="C00000"/>
              </a:solidFill>
              <a:latin typeface="字体视界-单纯体" panose="02010601030101010101" pitchFamily="2" charset="-122"/>
              <a:ea typeface="字体视界-单纯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500"/>
                                        <p:tgtEl>
                                          <p:spTgt spid="2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dissolve">
                                      <p:cBhvr>
                                        <p:cTn id="33" dur="500"/>
                                        <p:tgtEl>
                                          <p:spTgt spid="2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0-#ppt_w/2"/>
                                          </p:val>
                                        </p:tav>
                                        <p:tav tm="100000">
                                          <p:val>
                                            <p:strVal val="#ppt_x"/>
                                          </p:val>
                                        </p:tav>
                                      </p:tavLst>
                                    </p:anim>
                                    <p:anim calcmode="lin" valueType="num">
                                      <p:cBhvr additive="base">
                                        <p:cTn id="63"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rot="492970">
            <a:off x="785219" y="136381"/>
            <a:ext cx="1982768" cy="1023937"/>
          </a:xfrm>
          <a:prstGeom prst="rect">
            <a:avLst/>
          </a:prstGeom>
        </p:spPr>
      </p:pic>
      <p:grpSp>
        <p:nvGrpSpPr>
          <p:cNvPr id="8" name="组合 7"/>
          <p:cNvGrpSpPr/>
          <p:nvPr/>
        </p:nvGrpSpPr>
        <p:grpSpPr>
          <a:xfrm>
            <a:off x="1479503" y="244062"/>
            <a:ext cx="1129194" cy="735467"/>
            <a:chOff x="1341549" y="971997"/>
            <a:chExt cx="1033906" cy="733425"/>
          </a:xfrm>
        </p:grpSpPr>
        <p:sp>
          <p:nvSpPr>
            <p:cNvPr id="9" name="椭圆 8"/>
            <p:cNvSpPr/>
            <p:nvPr/>
          </p:nvSpPr>
          <p:spPr>
            <a:xfrm>
              <a:off x="1341549" y="971997"/>
              <a:ext cx="733425" cy="733425"/>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字体视界-单纯体" panose="02010601030101010101" pitchFamily="2" charset="-122"/>
                <a:ea typeface="字体视界-单纯体" panose="02010601030101010101" pitchFamily="2" charset="-122"/>
              </a:endParaRPr>
            </a:p>
          </p:txBody>
        </p:sp>
        <p:sp>
          <p:nvSpPr>
            <p:cNvPr id="10" name="TextBox 18"/>
            <p:cNvSpPr txBox="1"/>
            <p:nvPr/>
          </p:nvSpPr>
          <p:spPr>
            <a:xfrm flipH="1">
              <a:off x="1476400" y="1068240"/>
              <a:ext cx="899055" cy="613844"/>
            </a:xfrm>
            <a:prstGeom prst="rect">
              <a:avLst/>
            </a:prstGeom>
            <a:noFill/>
          </p:spPr>
          <p:txBody>
            <a:bodyPr wrap="square" rtlCol="0">
              <a:spAutoFit/>
            </a:bodyPr>
            <a:lstStyle/>
            <a:p>
              <a:r>
                <a:rPr lang="en-US" altLang="zh-CN" sz="3400" b="1" i="1" dirty="0">
                  <a:solidFill>
                    <a:schemeClr val="bg1"/>
                  </a:solidFill>
                  <a:latin typeface="字体视界-单纯体" panose="02010601030101010101" pitchFamily="2" charset="-122"/>
                  <a:ea typeface="字体视界-单纯体" panose="02010601030101010101" pitchFamily="2" charset="-122"/>
                </a:rPr>
                <a:t>2</a:t>
              </a:r>
              <a:endParaRPr lang="zh-CN" altLang="en-US" sz="3400" b="1" i="1" dirty="0">
                <a:solidFill>
                  <a:schemeClr val="bg1"/>
                </a:solidFill>
                <a:latin typeface="字体视界-单纯体" panose="02010601030101010101" pitchFamily="2" charset="-122"/>
                <a:ea typeface="字体视界-单纯体" panose="02010601030101010101" pitchFamily="2" charset="-122"/>
              </a:endParaRPr>
            </a:p>
          </p:txBody>
        </p:sp>
      </p:grpSp>
      <p:sp>
        <p:nvSpPr>
          <p:cNvPr id="13" name="TextBox 19"/>
          <p:cNvSpPr txBox="1"/>
          <p:nvPr/>
        </p:nvSpPr>
        <p:spPr>
          <a:xfrm>
            <a:off x="3094081" y="336980"/>
            <a:ext cx="7557606" cy="559372"/>
          </a:xfrm>
          <a:prstGeom prst="rect">
            <a:avLst/>
          </a:prstGeom>
          <a:noFill/>
        </p:spPr>
        <p:txBody>
          <a:bodyPr wrap="square" lIns="96762" tIns="48381" rIns="96762" bIns="48381" rtlCol="0">
            <a:spAutoFit/>
          </a:bodyPr>
          <a:lstStyle/>
          <a:p>
            <a:r>
              <a:rPr lang="en-US" altLang="zh-CN" sz="3000" b="1" spc="317" smtClean="0">
                <a:solidFill>
                  <a:srgbClr val="C00000"/>
                </a:solidFill>
                <a:latin typeface="字体视界-单纯体" panose="02010601030101010101" pitchFamily="2" charset="-122"/>
                <a:ea typeface="字体视界-单纯体" panose="02010601030101010101" pitchFamily="2" charset="-122"/>
              </a:rPr>
              <a:t>Viết số thích hợp vào chỗ trống</a:t>
            </a:r>
            <a:endParaRPr lang="zh-CN" altLang="en-US" sz="3000" b="1" spc="317" dirty="0">
              <a:solidFill>
                <a:srgbClr val="C00000"/>
              </a:solidFill>
              <a:latin typeface="字体视界-单纯体" panose="02010601030101010101" pitchFamily="2" charset="-122"/>
              <a:ea typeface="字体视界-单纯体" panose="02010601030101010101"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047" y="4090707"/>
            <a:ext cx="3624415" cy="2899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72445"/>
            <a:ext cx="2485946" cy="1988757"/>
          </a:xfrm>
          <a:prstGeom prst="rect">
            <a:avLst/>
          </a:prstGeom>
        </p:spPr>
      </p:pic>
      <p:sp>
        <p:nvSpPr>
          <p:cNvPr id="12" name="TextBox 11"/>
          <p:cNvSpPr txBox="1"/>
          <p:nvPr/>
        </p:nvSpPr>
        <p:spPr>
          <a:xfrm>
            <a:off x="3920023" y="1542483"/>
            <a:ext cx="11430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100</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793023" y="4614007"/>
            <a:ext cx="6985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672469" y="3650732"/>
            <a:ext cx="13623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10 000</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087239" y="2552258"/>
            <a:ext cx="70746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025126" y="1524516"/>
            <a:ext cx="5715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4</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233038" y="2593695"/>
            <a:ext cx="150965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211 000</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284091" y="3650732"/>
            <a:ext cx="135591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150 000</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233038" y="4669606"/>
            <a:ext cx="9525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1002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468849" y="1588648"/>
            <a:ext cx="4191999"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 ……… d</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468849" y="2562379"/>
            <a:ext cx="388843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100d</a:t>
            </a:r>
            <a:r>
              <a:rPr lang="vi-VN" sz="2800" b="1" dirty="0">
                <a:latin typeface="Times New Roman" panose="02020603050405020304" pitchFamily="18" charset="0"/>
                <a:cs typeface="Times New Roman" panose="02020603050405020304" pitchFamily="18" charset="0"/>
              </a:rPr>
              <a:t>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 </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468848" y="3683559"/>
            <a:ext cx="409989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 </a:t>
            </a:r>
            <a:r>
              <a:rPr lang="vi-VN" sz="2800" b="1" dirty="0" smtClean="0">
                <a:latin typeface="Times New Roman" panose="02020603050405020304" pitchFamily="18" charset="0"/>
                <a:cs typeface="Times New Roman" panose="02020603050405020304" pitchFamily="18" charset="0"/>
              </a:rPr>
              <a:t> cm</a:t>
            </a:r>
            <a:r>
              <a:rPr lang="vi-VN" sz="2800" b="1" baseline="30000"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379686" y="4638827"/>
            <a:ext cx="3901024" cy="523220"/>
          </a:xfrm>
          <a:prstGeom prst="rect">
            <a:avLst/>
          </a:prstGeom>
          <a:noFill/>
        </p:spPr>
        <p:txBody>
          <a:bodyPr wrap="square" rtlCol="0">
            <a:spAutoFit/>
          </a:bodyPr>
          <a:lstStyle/>
          <a:p>
            <a:r>
              <a:rPr lang="vi-VN" sz="2800" b="1" dirty="0" smtClean="0">
                <a:latin typeface="Times New Roman" panose="02020603050405020304" pitchFamily="18" charset="0"/>
                <a:cs typeface="Times New Roman" panose="02020603050405020304" pitchFamily="18" charset="0"/>
              </a:rPr>
              <a:t>10 </a:t>
            </a:r>
            <a:r>
              <a:rPr lang="vi-VN" sz="2800" b="1" dirty="0">
                <a:latin typeface="Times New Roman" panose="02020603050405020304" pitchFamily="18" charset="0"/>
                <a:cs typeface="Times New Roman" panose="02020603050405020304" pitchFamily="18" charset="0"/>
              </a:rPr>
              <a:t>000cm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a:t>
            </a:r>
            <a:r>
              <a:rPr lang="vi-VN"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000790" y="1596488"/>
            <a:ext cx="417851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400d</a:t>
            </a:r>
            <a:r>
              <a:rPr lang="vi-VN" sz="2800" b="1" dirty="0">
                <a:latin typeface="Times New Roman" panose="02020603050405020304" pitchFamily="18" charset="0"/>
                <a:cs typeface="Times New Roman" panose="02020603050405020304" pitchFamily="18" charset="0"/>
              </a:rPr>
              <a:t>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 </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943961" y="2675447"/>
            <a:ext cx="4452538" cy="523220"/>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2110 </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 </a:t>
            </a:r>
            <a:r>
              <a:rPr lang="en-US" sz="2800" b="1" dirty="0">
                <a:latin typeface="Times New Roman" panose="02020603050405020304" pitchFamily="18" charset="0"/>
                <a:cs typeface="Times New Roman" panose="02020603050405020304" pitchFamily="18" charset="0"/>
              </a:rPr>
              <a:t>..……… d</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00790" y="3712639"/>
            <a:ext cx="4641130"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5m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 </a:t>
            </a:r>
            <a:r>
              <a:rPr lang="vi-VN" sz="2800" b="1" dirty="0">
                <a:latin typeface="Times New Roman" panose="02020603050405020304" pitchFamily="18" charset="0"/>
                <a:cs typeface="Times New Roman" panose="02020603050405020304" pitchFamily="18" charset="0"/>
              </a:rPr>
              <a:t>cm</a:t>
            </a:r>
            <a:r>
              <a:rPr lang="vi-VN" sz="2800" b="1" baseline="30000"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6000790" y="4710835"/>
            <a:ext cx="4450011" cy="523220"/>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10</a:t>
            </a:r>
            <a:r>
              <a:rPr lang="en-US" sz="2800" b="1" dirty="0" smtClean="0">
                <a:latin typeface="Times New Roman" panose="02020603050405020304" pitchFamily="18" charset="0"/>
                <a:cs typeface="Times New Roman" panose="02020603050405020304" pitchFamily="18" charset="0"/>
              </a:rPr>
              <a:t>d</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r>
              <a:rPr lang="en-GB" sz="2800" b="1" dirty="0" smtClean="0">
                <a:latin typeface="Times New Roman" panose="02020603050405020304" pitchFamily="18" charset="0"/>
                <a:cs typeface="Times New Roman" panose="02020603050405020304" pitchFamily="18" charset="0"/>
              </a:rPr>
              <a:t> 2</a:t>
            </a:r>
            <a:r>
              <a:rPr lang="vi-VN" sz="2800" b="1" dirty="0" smtClean="0">
                <a:latin typeface="Times New Roman" panose="02020603050405020304" pitchFamily="18" charset="0"/>
                <a:cs typeface="Times New Roman" panose="02020603050405020304" pitchFamily="18" charset="0"/>
              </a:rPr>
              <a:t>cm</a:t>
            </a:r>
            <a:r>
              <a:rPr lang="vi-VN"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 c</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80">
                                          <p:stCondLst>
                                            <p:cond delay="0"/>
                                          </p:stCondLst>
                                        </p:cTn>
                                        <p:tgtEl>
                                          <p:spTgt spid="21"/>
                                        </p:tgtEl>
                                      </p:cBhvr>
                                    </p:animEffect>
                                    <p:anim calcmode="lin" valueType="num">
                                      <p:cBhvr>
                                        <p:cTn id="7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1" dur="26">
                                          <p:stCondLst>
                                            <p:cond delay="650"/>
                                          </p:stCondLst>
                                        </p:cTn>
                                        <p:tgtEl>
                                          <p:spTgt spid="21"/>
                                        </p:tgtEl>
                                      </p:cBhvr>
                                      <p:to x="100000" y="60000"/>
                                    </p:animScale>
                                    <p:animScale>
                                      <p:cBhvr>
                                        <p:cTn id="82" dur="166" decel="50000">
                                          <p:stCondLst>
                                            <p:cond delay="676"/>
                                          </p:stCondLst>
                                        </p:cTn>
                                        <p:tgtEl>
                                          <p:spTgt spid="21"/>
                                        </p:tgtEl>
                                      </p:cBhvr>
                                      <p:to x="100000" y="100000"/>
                                    </p:animScale>
                                    <p:animScale>
                                      <p:cBhvr>
                                        <p:cTn id="83" dur="26">
                                          <p:stCondLst>
                                            <p:cond delay="1312"/>
                                          </p:stCondLst>
                                        </p:cTn>
                                        <p:tgtEl>
                                          <p:spTgt spid="21"/>
                                        </p:tgtEl>
                                      </p:cBhvr>
                                      <p:to x="100000" y="80000"/>
                                    </p:animScale>
                                    <p:animScale>
                                      <p:cBhvr>
                                        <p:cTn id="84" dur="166" decel="50000">
                                          <p:stCondLst>
                                            <p:cond delay="1338"/>
                                          </p:stCondLst>
                                        </p:cTn>
                                        <p:tgtEl>
                                          <p:spTgt spid="21"/>
                                        </p:tgtEl>
                                      </p:cBhvr>
                                      <p:to x="100000" y="100000"/>
                                    </p:animScale>
                                    <p:animScale>
                                      <p:cBhvr>
                                        <p:cTn id="85" dur="26">
                                          <p:stCondLst>
                                            <p:cond delay="1642"/>
                                          </p:stCondLst>
                                        </p:cTn>
                                        <p:tgtEl>
                                          <p:spTgt spid="21"/>
                                        </p:tgtEl>
                                      </p:cBhvr>
                                      <p:to x="100000" y="90000"/>
                                    </p:animScale>
                                    <p:animScale>
                                      <p:cBhvr>
                                        <p:cTn id="86" dur="166" decel="50000">
                                          <p:stCondLst>
                                            <p:cond delay="1668"/>
                                          </p:stCondLst>
                                        </p:cTn>
                                        <p:tgtEl>
                                          <p:spTgt spid="21"/>
                                        </p:tgtEl>
                                      </p:cBhvr>
                                      <p:to x="100000" y="100000"/>
                                    </p:animScale>
                                    <p:animScale>
                                      <p:cBhvr>
                                        <p:cTn id="87" dur="26">
                                          <p:stCondLst>
                                            <p:cond delay="1808"/>
                                          </p:stCondLst>
                                        </p:cTn>
                                        <p:tgtEl>
                                          <p:spTgt spid="21"/>
                                        </p:tgtEl>
                                      </p:cBhvr>
                                      <p:to x="100000" y="95000"/>
                                    </p:animScale>
                                    <p:animScale>
                                      <p:cBhvr>
                                        <p:cTn id="88"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P spid="15"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rot="492970">
            <a:off x="62989" y="152167"/>
            <a:ext cx="1982768" cy="1023937"/>
          </a:xfrm>
          <a:prstGeom prst="rect">
            <a:avLst/>
          </a:prstGeom>
        </p:spPr>
      </p:pic>
      <p:grpSp>
        <p:nvGrpSpPr>
          <p:cNvPr id="3" name="组合 2"/>
          <p:cNvGrpSpPr/>
          <p:nvPr/>
        </p:nvGrpSpPr>
        <p:grpSpPr>
          <a:xfrm>
            <a:off x="757273" y="259848"/>
            <a:ext cx="1129194" cy="735467"/>
            <a:chOff x="1341548" y="971997"/>
            <a:chExt cx="1033907" cy="733425"/>
          </a:xfrm>
        </p:grpSpPr>
        <p:sp>
          <p:nvSpPr>
            <p:cNvPr id="4" name="椭圆 3"/>
            <p:cNvSpPr/>
            <p:nvPr/>
          </p:nvSpPr>
          <p:spPr>
            <a:xfrm>
              <a:off x="1341548" y="971997"/>
              <a:ext cx="733425" cy="733425"/>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字体视界-单纯体" panose="02010601030101010101" pitchFamily="2" charset="-122"/>
                <a:ea typeface="字体视界-单纯体" panose="02010601030101010101" pitchFamily="2" charset="-122"/>
              </a:endParaRPr>
            </a:p>
          </p:txBody>
        </p:sp>
        <p:sp>
          <p:nvSpPr>
            <p:cNvPr id="5" name="TextBox 18"/>
            <p:cNvSpPr txBox="1"/>
            <p:nvPr/>
          </p:nvSpPr>
          <p:spPr>
            <a:xfrm flipH="1">
              <a:off x="1476400" y="1068240"/>
              <a:ext cx="899055" cy="613844"/>
            </a:xfrm>
            <a:prstGeom prst="rect">
              <a:avLst/>
            </a:prstGeom>
            <a:noFill/>
          </p:spPr>
          <p:txBody>
            <a:bodyPr wrap="square" rtlCol="0">
              <a:spAutoFit/>
            </a:bodyPr>
            <a:lstStyle/>
            <a:p>
              <a:r>
                <a:rPr lang="en-US" altLang="zh-CN" sz="3400" b="1" i="1" dirty="0">
                  <a:solidFill>
                    <a:schemeClr val="bg1"/>
                  </a:solidFill>
                  <a:latin typeface="字体视界-单纯体" panose="02010601030101010101" pitchFamily="2" charset="-122"/>
                  <a:ea typeface="字体视界-单纯体" panose="02010601030101010101" pitchFamily="2" charset="-122"/>
                </a:rPr>
                <a:t>3</a:t>
              </a:r>
              <a:endParaRPr lang="zh-CN" altLang="en-US" sz="3400" b="1" i="1" dirty="0">
                <a:solidFill>
                  <a:schemeClr val="bg1"/>
                </a:solidFill>
                <a:latin typeface="字体视界-单纯体" panose="02010601030101010101" pitchFamily="2" charset="-122"/>
                <a:ea typeface="字体视界-单纯体" panose="02010601030101010101" pitchFamily="2" charset="-122"/>
              </a:endParaRPr>
            </a:p>
          </p:txBody>
        </p:sp>
      </p:grpSp>
      <p:sp>
        <p:nvSpPr>
          <p:cNvPr id="6" name="TextBox 19"/>
          <p:cNvSpPr txBox="1"/>
          <p:nvPr/>
        </p:nvSpPr>
        <p:spPr>
          <a:xfrm>
            <a:off x="2335473" y="232153"/>
            <a:ext cx="9071333" cy="2867696"/>
          </a:xfrm>
          <a:prstGeom prst="rect">
            <a:avLst/>
          </a:prstGeom>
          <a:noFill/>
        </p:spPr>
        <p:txBody>
          <a:bodyPr wrap="square" lIns="96762" tIns="48381" rIns="96762" bIns="48381" rtlCol="0">
            <a:spAutoFit/>
          </a:bodyPr>
          <a:lstStyle/>
          <a:p>
            <a:pPr algn="just"/>
            <a:r>
              <a:rPr lang="vi-VN" altLang="zh-CN" sz="3000" b="1" spc="317" dirty="0">
                <a:solidFill>
                  <a:srgbClr val="C00000"/>
                </a:solidFill>
                <a:latin typeface="字体视界-单纯体" panose="02010601030101010101" pitchFamily="2" charset="-122"/>
                <a:ea typeface="字体视界-单纯体" panose="02010601030101010101" pitchFamily="2" charset="-122"/>
              </a:rPr>
              <a:t>Để lát nền căn phòng, người ta đã sử dụng </a:t>
            </a:r>
            <a:r>
              <a:rPr lang="en-GB" altLang="zh-CN" sz="3000" b="1" spc="317" dirty="0" smtClean="0">
                <a:solidFill>
                  <a:srgbClr val="C00000"/>
                </a:solidFill>
                <a:latin typeface="字体视界-单纯体" panose="02010601030101010101" pitchFamily="2" charset="-122"/>
                <a:ea typeface="字体视界-单纯体" panose="02010601030101010101" pitchFamily="2" charset="-122"/>
              </a:rPr>
              <a:t>200</a:t>
            </a:r>
            <a:r>
              <a:rPr lang="vi-VN" altLang="zh-CN" sz="3000" b="1" spc="317" dirty="0" smtClean="0">
                <a:solidFill>
                  <a:srgbClr val="C00000"/>
                </a:solidFill>
                <a:latin typeface="字体视界-单纯体" panose="02010601030101010101" pitchFamily="2" charset="-122"/>
                <a:ea typeface="字体视界-单纯体" panose="02010601030101010101" pitchFamily="2" charset="-122"/>
              </a:rPr>
              <a:t> </a:t>
            </a:r>
            <a:r>
              <a:rPr lang="vi-VN" altLang="zh-CN" sz="3000" b="1" spc="317" dirty="0">
                <a:solidFill>
                  <a:srgbClr val="C00000"/>
                </a:solidFill>
                <a:latin typeface="字体视界-单纯体" panose="02010601030101010101" pitchFamily="2" charset="-122"/>
                <a:ea typeface="字体视界-单纯体" panose="02010601030101010101" pitchFamily="2" charset="-122"/>
              </a:rPr>
              <a:t>viên gạch hình vuông có cạnh </a:t>
            </a:r>
            <a:r>
              <a:rPr lang="en-GB" altLang="zh-CN" sz="3000" b="1" spc="317" dirty="0" smtClean="0">
                <a:solidFill>
                  <a:srgbClr val="C00000"/>
                </a:solidFill>
                <a:latin typeface="字体视界-单纯体" panose="02010601030101010101" pitchFamily="2" charset="-122"/>
                <a:ea typeface="字体视界-单纯体" panose="02010601030101010101" pitchFamily="2" charset="-122"/>
              </a:rPr>
              <a:t>3</a:t>
            </a:r>
            <a:r>
              <a:rPr lang="vi-VN" altLang="zh-CN" sz="3000" b="1" spc="317" dirty="0" smtClean="0">
                <a:solidFill>
                  <a:srgbClr val="C00000"/>
                </a:solidFill>
                <a:latin typeface="字体视界-单纯体" panose="02010601030101010101" pitchFamily="2" charset="-122"/>
                <a:ea typeface="字体视界-单纯体" panose="02010601030101010101" pitchFamily="2" charset="-122"/>
              </a:rPr>
              <a:t>0cm</a:t>
            </a:r>
            <a:r>
              <a:rPr lang="vi-VN" altLang="zh-CN" sz="3000" b="1" spc="317" dirty="0">
                <a:solidFill>
                  <a:srgbClr val="C00000"/>
                </a:solidFill>
                <a:latin typeface="字体视界-单纯体" panose="02010601030101010101" pitchFamily="2" charset="-122"/>
                <a:ea typeface="字体视界-单纯体" panose="02010601030101010101" pitchFamily="2" charset="-122"/>
              </a:rPr>
              <a:t>. Hỏi căn phòng đó có diện tích bao nhiêu mét vuông, biết diện tích phần gạch vữa không đáng kể?</a:t>
            </a:r>
          </a:p>
          <a:p>
            <a:pPr algn="just"/>
            <a:endParaRPr lang="zh-CN" altLang="en-US" sz="3000" b="1" spc="317" dirty="0">
              <a:solidFill>
                <a:srgbClr val="C00000"/>
              </a:solidFill>
              <a:latin typeface="字体视界-单纯体" panose="02010601030101010101" pitchFamily="2" charset="-122"/>
              <a:ea typeface="字体视界-单纯体" panose="02010601030101010101" pitchFamily="2"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10" y="4755389"/>
            <a:ext cx="3712166" cy="2969733"/>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516" y="4295554"/>
            <a:ext cx="6269282" cy="4427360"/>
          </a:xfrm>
          <a:prstGeom prst="rect">
            <a:avLst/>
          </a:prstGeom>
        </p:spPr>
      </p:pic>
      <p:sp>
        <p:nvSpPr>
          <p:cNvPr id="26" name="Text Box 50"/>
          <p:cNvSpPr txBox="1">
            <a:spLocks noChangeArrowheads="1"/>
          </p:cNvSpPr>
          <p:nvPr/>
        </p:nvSpPr>
        <p:spPr bwMode="auto">
          <a:xfrm>
            <a:off x="6703315" y="3901671"/>
            <a:ext cx="4045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smtClean="0">
                <a:solidFill>
                  <a:srgbClr val="C00000"/>
                </a:solidFill>
                <a:latin typeface="Times New Roman" pitchFamily="18" charset="0"/>
                <a:ea typeface="字体视界-单纯体" panose="02010601030101010101"/>
                <a:cs typeface="Times New Roman" pitchFamily="18" charset="0"/>
              </a:rPr>
              <a:t>200 </a:t>
            </a:r>
            <a:r>
              <a:rPr lang="en-US" altLang="en-US" b="1" dirty="0" err="1">
                <a:solidFill>
                  <a:srgbClr val="C00000"/>
                </a:solidFill>
                <a:latin typeface="Times New Roman" pitchFamily="18" charset="0"/>
                <a:ea typeface="字体视界-单纯体" panose="02010601030101010101"/>
                <a:cs typeface="Times New Roman" pitchFamily="18" charset="0"/>
              </a:rPr>
              <a:t>viên</a:t>
            </a:r>
            <a:r>
              <a:rPr lang="en-US" altLang="en-US" b="1" dirty="0">
                <a:solidFill>
                  <a:srgbClr val="C00000"/>
                </a:solidFill>
                <a:latin typeface="Times New Roman" pitchFamily="18" charset="0"/>
                <a:ea typeface="字体视界-单纯体" panose="02010601030101010101"/>
                <a:cs typeface="Times New Roman" pitchFamily="18" charset="0"/>
              </a:rPr>
              <a:t> </a:t>
            </a:r>
            <a:r>
              <a:rPr lang="en-US" altLang="en-US" b="1" dirty="0" err="1">
                <a:solidFill>
                  <a:srgbClr val="C00000"/>
                </a:solidFill>
                <a:latin typeface="Times New Roman" pitchFamily="18" charset="0"/>
                <a:ea typeface="字体视界-单纯体" panose="02010601030101010101"/>
                <a:cs typeface="Times New Roman" pitchFamily="18" charset="0"/>
              </a:rPr>
              <a:t>gạch</a:t>
            </a:r>
            <a:endParaRPr lang="en-US" altLang="en-US" b="1" dirty="0">
              <a:solidFill>
                <a:srgbClr val="C00000"/>
              </a:solidFill>
              <a:latin typeface="Times New Roman" pitchFamily="18" charset="0"/>
              <a:ea typeface="字体视界-单纯体" panose="02010601030101010101"/>
              <a:cs typeface="Times New Roman" pitchFamily="18" charset="0"/>
            </a:endParaRPr>
          </a:p>
        </p:txBody>
      </p:sp>
      <p:sp>
        <p:nvSpPr>
          <p:cNvPr id="27" name="Text Box 51"/>
          <p:cNvSpPr txBox="1">
            <a:spLocks noChangeArrowheads="1"/>
          </p:cNvSpPr>
          <p:nvPr/>
        </p:nvSpPr>
        <p:spPr bwMode="auto">
          <a:xfrm>
            <a:off x="4606795" y="3141730"/>
            <a:ext cx="3708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en-US" sz="3600" b="1" dirty="0" err="1">
                <a:solidFill>
                  <a:srgbClr val="4552C9"/>
                </a:solidFill>
                <a:latin typeface="Times New Roman" pitchFamily="18" charset="0"/>
                <a:ea typeface="字体视界-单纯体" panose="02010601030101010101"/>
                <a:cs typeface="Times New Roman" pitchFamily="18" charset="0"/>
              </a:rPr>
              <a:t>Tóm</a:t>
            </a:r>
            <a:r>
              <a:rPr lang="en-US" altLang="en-US" sz="3600" b="1" dirty="0">
                <a:solidFill>
                  <a:srgbClr val="4552C9"/>
                </a:solidFill>
                <a:latin typeface="Times New Roman" pitchFamily="18" charset="0"/>
                <a:ea typeface="字体视界-单纯体" panose="02010601030101010101"/>
                <a:cs typeface="Times New Roman" pitchFamily="18" charset="0"/>
              </a:rPr>
              <a:t> </a:t>
            </a:r>
            <a:r>
              <a:rPr lang="en-US" altLang="en-US" sz="3600" b="1" dirty="0" err="1">
                <a:solidFill>
                  <a:srgbClr val="4552C9"/>
                </a:solidFill>
                <a:latin typeface="Times New Roman" pitchFamily="18" charset="0"/>
                <a:ea typeface="字体视界-单纯体" panose="02010601030101010101"/>
                <a:cs typeface="Times New Roman" pitchFamily="18" charset="0"/>
              </a:rPr>
              <a:t>tắt</a:t>
            </a:r>
            <a:r>
              <a:rPr lang="en-US" altLang="en-US" sz="3600" b="1" dirty="0">
                <a:solidFill>
                  <a:srgbClr val="4552C9"/>
                </a:solidFill>
                <a:latin typeface="Times New Roman" pitchFamily="18" charset="0"/>
                <a:ea typeface="字体视界-单纯体" panose="02010601030101010101"/>
                <a:cs typeface="Times New Roman" pitchFamily="18" charset="0"/>
              </a:rPr>
              <a:t>:</a:t>
            </a:r>
          </a:p>
        </p:txBody>
      </p:sp>
      <p:sp>
        <p:nvSpPr>
          <p:cNvPr id="28" name="Text Box 50"/>
          <p:cNvSpPr txBox="1">
            <a:spLocks noChangeArrowheads="1"/>
          </p:cNvSpPr>
          <p:nvPr/>
        </p:nvSpPr>
        <p:spPr bwMode="auto">
          <a:xfrm>
            <a:off x="2853814" y="3878359"/>
            <a:ext cx="3607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err="1" smtClean="0">
                <a:solidFill>
                  <a:srgbClr val="4552C9"/>
                </a:solidFill>
                <a:latin typeface="Times New Roman" pitchFamily="18" charset="0"/>
                <a:ea typeface="字体视界-单纯体" panose="02010601030101010101"/>
                <a:cs typeface="Times New Roman" pitchFamily="18" charset="0"/>
              </a:rPr>
              <a:t>Lát</a:t>
            </a:r>
            <a:r>
              <a:rPr lang="en-US" altLang="en-US" b="1" dirty="0" smtClean="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căn</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smtClean="0">
                <a:solidFill>
                  <a:srgbClr val="4552C9"/>
                </a:solidFill>
                <a:latin typeface="Times New Roman" pitchFamily="18" charset="0"/>
                <a:ea typeface="字体视界-单纯体" panose="02010601030101010101"/>
                <a:cs typeface="Times New Roman" pitchFamily="18" charset="0"/>
              </a:rPr>
              <a:t>phòng</a:t>
            </a:r>
            <a:r>
              <a:rPr lang="en-US" altLang="en-US" b="1" dirty="0" smtClean="0">
                <a:solidFill>
                  <a:srgbClr val="4552C9"/>
                </a:solidFill>
                <a:latin typeface="Times New Roman" pitchFamily="18" charset="0"/>
                <a:ea typeface="字体视界-单纯体" panose="02010601030101010101"/>
                <a:cs typeface="Times New Roman" pitchFamily="18" charset="0"/>
              </a:rPr>
              <a:t>:</a:t>
            </a:r>
            <a:endParaRPr lang="en-US" altLang="en-US" b="1" dirty="0">
              <a:solidFill>
                <a:srgbClr val="4552C9"/>
              </a:solidFill>
              <a:latin typeface="Times New Roman" pitchFamily="18" charset="0"/>
              <a:ea typeface="字体视界-单纯体" panose="02010601030101010101"/>
              <a:cs typeface="Times New Roman" pitchFamily="18" charset="0"/>
            </a:endParaRPr>
          </a:p>
        </p:txBody>
      </p:sp>
      <p:sp>
        <p:nvSpPr>
          <p:cNvPr id="29" name="Text Box 50"/>
          <p:cNvSpPr txBox="1">
            <a:spLocks noChangeArrowheads="1"/>
          </p:cNvSpPr>
          <p:nvPr/>
        </p:nvSpPr>
        <p:spPr bwMode="auto">
          <a:xfrm>
            <a:off x="6913479" y="4555514"/>
            <a:ext cx="2036400"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err="1">
                <a:solidFill>
                  <a:srgbClr val="C00000"/>
                </a:solidFill>
                <a:latin typeface="Times New Roman" pitchFamily="18" charset="0"/>
                <a:ea typeface="字体视界-单纯体" panose="02010601030101010101"/>
                <a:cs typeface="Times New Roman" pitchFamily="18" charset="0"/>
              </a:rPr>
              <a:t>3</a:t>
            </a:r>
            <a:r>
              <a:rPr lang="en-US" altLang="en-US" b="1" dirty="0" err="1" smtClean="0">
                <a:solidFill>
                  <a:srgbClr val="C00000"/>
                </a:solidFill>
                <a:latin typeface="Times New Roman" pitchFamily="18" charset="0"/>
                <a:ea typeface="字体视界-单纯体" panose="02010601030101010101"/>
                <a:cs typeface="Times New Roman" pitchFamily="18" charset="0"/>
              </a:rPr>
              <a:t>0cm</a:t>
            </a:r>
            <a:endParaRPr lang="en-US" altLang="en-US" b="1" dirty="0">
              <a:solidFill>
                <a:srgbClr val="C00000"/>
              </a:solidFill>
              <a:latin typeface="Times New Roman" pitchFamily="18" charset="0"/>
              <a:ea typeface="字体视界-单纯体" panose="02010601030101010101"/>
              <a:cs typeface="Times New Roman" pitchFamily="18" charset="0"/>
            </a:endParaRPr>
          </a:p>
        </p:txBody>
      </p:sp>
      <p:sp>
        <p:nvSpPr>
          <p:cNvPr id="30" name="Text Box 50"/>
          <p:cNvSpPr txBox="1">
            <a:spLocks noChangeArrowheads="1"/>
          </p:cNvSpPr>
          <p:nvPr/>
        </p:nvSpPr>
        <p:spPr bwMode="auto">
          <a:xfrm>
            <a:off x="6859659" y="5276062"/>
            <a:ext cx="2850959"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a:solidFill>
                  <a:srgbClr val="C00000"/>
                </a:solidFill>
                <a:latin typeface="Times New Roman" pitchFamily="18" charset="0"/>
                <a:ea typeface="字体视界-单纯体" panose="02010601030101010101"/>
                <a:cs typeface="Times New Roman" pitchFamily="18" charset="0"/>
              </a:rPr>
              <a:t>… </a:t>
            </a:r>
            <a:r>
              <a:rPr lang="en-US" altLang="en-US" b="1" dirty="0" smtClean="0">
                <a:solidFill>
                  <a:srgbClr val="C00000"/>
                </a:solidFill>
                <a:latin typeface="Times New Roman" pitchFamily="18" charset="0"/>
                <a:ea typeface="字体视界-单纯体" panose="02010601030101010101"/>
                <a:cs typeface="Times New Roman" pitchFamily="18" charset="0"/>
              </a:rPr>
              <a:t>m</a:t>
            </a:r>
            <a:r>
              <a:rPr lang="en-US" altLang="en-US" b="1" baseline="30000" dirty="0" smtClean="0">
                <a:solidFill>
                  <a:srgbClr val="C00000"/>
                </a:solidFill>
                <a:latin typeface="Times New Roman" pitchFamily="18" charset="0"/>
                <a:ea typeface="字体视界-单纯体" panose="02010601030101010101"/>
                <a:cs typeface="Times New Roman" pitchFamily="18" charset="0"/>
              </a:rPr>
              <a:t>2 </a:t>
            </a:r>
            <a:r>
              <a:rPr lang="en-US" altLang="en-US" b="1" dirty="0">
                <a:solidFill>
                  <a:srgbClr val="C00000"/>
                </a:solidFill>
                <a:latin typeface="Times New Roman" pitchFamily="18" charset="0"/>
                <a:ea typeface="字体视界-单纯体" panose="02010601030101010101"/>
                <a:cs typeface="Times New Roman" pitchFamily="18" charset="0"/>
              </a:rPr>
              <a:t>?</a:t>
            </a:r>
          </a:p>
        </p:txBody>
      </p:sp>
      <p:sp>
        <p:nvSpPr>
          <p:cNvPr id="31" name="Text Box 50"/>
          <p:cNvSpPr txBox="1">
            <a:spLocks noChangeArrowheads="1"/>
          </p:cNvSpPr>
          <p:nvPr/>
        </p:nvSpPr>
        <p:spPr bwMode="auto">
          <a:xfrm>
            <a:off x="2729363" y="5276119"/>
            <a:ext cx="49711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err="1">
                <a:solidFill>
                  <a:srgbClr val="4552C9"/>
                </a:solidFill>
                <a:latin typeface="Times New Roman" pitchFamily="18" charset="0"/>
                <a:ea typeface="字体视界-单纯体" panose="02010601030101010101"/>
                <a:cs typeface="Times New Roman" pitchFamily="18" charset="0"/>
              </a:rPr>
              <a:t>Diện</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tích</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căn</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phòng</a:t>
            </a:r>
            <a:r>
              <a:rPr lang="en-US" altLang="en-US" b="1" dirty="0">
                <a:solidFill>
                  <a:srgbClr val="4552C9"/>
                </a:solidFill>
                <a:latin typeface="Times New Roman" pitchFamily="18" charset="0"/>
                <a:ea typeface="字体视界-单纯体" panose="02010601030101010101"/>
                <a:cs typeface="Times New Roman" pitchFamily="18" charset="0"/>
              </a:rPr>
              <a:t>:</a:t>
            </a:r>
          </a:p>
        </p:txBody>
      </p:sp>
      <p:sp>
        <p:nvSpPr>
          <p:cNvPr id="32" name="Text Box 50"/>
          <p:cNvSpPr txBox="1">
            <a:spLocks noChangeArrowheads="1"/>
          </p:cNvSpPr>
          <p:nvPr/>
        </p:nvSpPr>
        <p:spPr bwMode="auto">
          <a:xfrm>
            <a:off x="2786076" y="4545886"/>
            <a:ext cx="44822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err="1">
                <a:solidFill>
                  <a:srgbClr val="4552C9"/>
                </a:solidFill>
                <a:latin typeface="Times New Roman" pitchFamily="18" charset="0"/>
                <a:ea typeface="字体视界-单纯体" panose="02010601030101010101"/>
                <a:cs typeface="Times New Roman" pitchFamily="18" charset="0"/>
              </a:rPr>
              <a:t>Cạnh</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viên</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smtClean="0">
                <a:solidFill>
                  <a:srgbClr val="4552C9"/>
                </a:solidFill>
                <a:latin typeface="Times New Roman" pitchFamily="18" charset="0"/>
                <a:ea typeface="字体视界-单纯体" panose="02010601030101010101"/>
                <a:cs typeface="Times New Roman" pitchFamily="18" charset="0"/>
              </a:rPr>
              <a:t>gạch</a:t>
            </a:r>
            <a:r>
              <a:rPr lang="en-US" altLang="en-US" b="1" dirty="0" smtClean="0">
                <a:solidFill>
                  <a:srgbClr val="4552C9"/>
                </a:solidFill>
                <a:latin typeface="Times New Roman" pitchFamily="18" charset="0"/>
                <a:ea typeface="字体视界-单纯体" panose="02010601030101010101"/>
                <a:cs typeface="Times New Roman" pitchFamily="18" charset="0"/>
              </a:rPr>
              <a:t>:</a:t>
            </a:r>
            <a:endParaRPr lang="en-US" altLang="en-US" b="1" dirty="0">
              <a:solidFill>
                <a:srgbClr val="4552C9"/>
              </a:solidFill>
              <a:latin typeface="Times New Roman" pitchFamily="18" charset="0"/>
              <a:ea typeface="字体视界-单纯体" panose="02010601030101010101"/>
              <a:cs typeface="Times New Roman" pitchFamily="18" charset="0"/>
            </a:endParaRPr>
          </a:p>
        </p:txBody>
      </p:sp>
      <p:pic>
        <p:nvPicPr>
          <p:cNvPr id="16"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3559">
            <a:off x="417670" y="1940796"/>
            <a:ext cx="2861236" cy="2043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checkerboard(across)">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heckerboard(across)">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heckerboard(across)">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heckerboard(across)">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checkerboard(across)">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rot="492970">
            <a:off x="976605" y="378932"/>
            <a:ext cx="1982768" cy="1023937"/>
          </a:xfrm>
          <a:prstGeom prst="rect">
            <a:avLst/>
          </a:prstGeom>
        </p:spPr>
      </p:pic>
      <p:grpSp>
        <p:nvGrpSpPr>
          <p:cNvPr id="3" name="组合 2"/>
          <p:cNvGrpSpPr/>
          <p:nvPr/>
        </p:nvGrpSpPr>
        <p:grpSpPr>
          <a:xfrm>
            <a:off x="1670889" y="486613"/>
            <a:ext cx="1129194" cy="735467"/>
            <a:chOff x="1341549" y="971997"/>
            <a:chExt cx="1033906" cy="733425"/>
          </a:xfrm>
        </p:grpSpPr>
        <p:sp>
          <p:nvSpPr>
            <p:cNvPr id="4" name="椭圆 3"/>
            <p:cNvSpPr/>
            <p:nvPr/>
          </p:nvSpPr>
          <p:spPr>
            <a:xfrm>
              <a:off x="1341549" y="971997"/>
              <a:ext cx="733425" cy="733425"/>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字体视界-美好体" panose="02010601030101010101" pitchFamily="2" charset="-122"/>
                <a:ea typeface="字体视界-美好体" panose="02010601030101010101" pitchFamily="2" charset="-122"/>
              </a:endParaRPr>
            </a:p>
          </p:txBody>
        </p:sp>
        <p:sp>
          <p:nvSpPr>
            <p:cNvPr id="5" name="TextBox 18"/>
            <p:cNvSpPr txBox="1"/>
            <p:nvPr/>
          </p:nvSpPr>
          <p:spPr>
            <a:xfrm flipH="1">
              <a:off x="1476400" y="1068240"/>
              <a:ext cx="899055" cy="613844"/>
            </a:xfrm>
            <a:prstGeom prst="rect">
              <a:avLst/>
            </a:prstGeom>
            <a:noFill/>
          </p:spPr>
          <p:txBody>
            <a:bodyPr wrap="square" rtlCol="0">
              <a:spAutoFit/>
            </a:bodyPr>
            <a:lstStyle/>
            <a:p>
              <a:r>
                <a:rPr lang="en-US" altLang="zh-CN" sz="3400" b="1" i="1" dirty="0">
                  <a:solidFill>
                    <a:schemeClr val="bg1"/>
                  </a:solidFill>
                  <a:latin typeface="字体视界-美好体" panose="02010601030101010101" pitchFamily="2" charset="-122"/>
                  <a:ea typeface="字体视界-美好体" panose="02010601030101010101" pitchFamily="2" charset="-122"/>
                </a:rPr>
                <a:t>3</a:t>
              </a:r>
              <a:endParaRPr lang="zh-CN" altLang="en-US" sz="3400" b="1" i="1" dirty="0">
                <a:solidFill>
                  <a:schemeClr val="bg1"/>
                </a:solidFill>
                <a:latin typeface="字体视界-美好体" panose="02010601030101010101" pitchFamily="2" charset="-122"/>
                <a:ea typeface="字体视界-美好体" panose="02010601030101010101" pitchFamily="2" charset="-122"/>
              </a:endParaRPr>
            </a:p>
          </p:txBody>
        </p:sp>
      </p:grpSp>
      <p:sp>
        <p:nvSpPr>
          <p:cNvPr id="6" name="TextBox 19"/>
          <p:cNvSpPr txBox="1"/>
          <p:nvPr/>
        </p:nvSpPr>
        <p:spPr>
          <a:xfrm>
            <a:off x="4629158" y="767194"/>
            <a:ext cx="2691914" cy="559372"/>
          </a:xfrm>
          <a:prstGeom prst="rect">
            <a:avLst/>
          </a:prstGeom>
          <a:noFill/>
        </p:spPr>
        <p:txBody>
          <a:bodyPr wrap="square" lIns="96762" tIns="48381" rIns="96762" bIns="48381" rtlCol="0">
            <a:spAutoFit/>
          </a:bodyPr>
          <a:lstStyle/>
          <a:p>
            <a:r>
              <a:rPr lang="en-US" altLang="zh-CN" sz="3000" b="1" spc="317" smtClean="0">
                <a:solidFill>
                  <a:schemeClr val="tx1">
                    <a:lumMod val="75000"/>
                    <a:lumOff val="25000"/>
                  </a:schemeClr>
                </a:solidFill>
                <a:latin typeface="字体视界-美好体" panose="02010601030101010101" pitchFamily="2" charset="-122"/>
                <a:ea typeface="字体视界-美好体" panose="02010601030101010101" pitchFamily="2" charset="-122"/>
              </a:rPr>
              <a:t>Bài giải</a:t>
            </a:r>
            <a:endParaRPr lang="zh-CN" altLang="en-US" sz="3000" b="1" spc="317" dirty="0">
              <a:solidFill>
                <a:schemeClr val="tx1">
                  <a:lumMod val="75000"/>
                  <a:lumOff val="25000"/>
                </a:schemeClr>
              </a:solidFill>
              <a:latin typeface="字体视界-美好体" panose="02010601030101010101" pitchFamily="2" charset="-122"/>
              <a:ea typeface="字体视界-美好体" panose="02010601030101010101" pitchFamily="2"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460" y="1261847"/>
            <a:ext cx="5320949" cy="5320949"/>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527" y="3935198"/>
            <a:ext cx="3653502" cy="2922802"/>
          </a:xfrm>
          <a:prstGeom prst="rect">
            <a:avLst/>
          </a:prstGeom>
        </p:spPr>
      </p:pic>
      <p:sp>
        <p:nvSpPr>
          <p:cNvPr id="10" name="Text Box 48"/>
          <p:cNvSpPr txBox="1">
            <a:spLocks noChangeArrowheads="1"/>
          </p:cNvSpPr>
          <p:nvPr/>
        </p:nvSpPr>
        <p:spPr bwMode="auto">
          <a:xfrm>
            <a:off x="2158039" y="1911341"/>
            <a:ext cx="6605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en-US" b="1" dirty="0" err="1">
                <a:latin typeface="Times New Roman" pitchFamily="18" charset="0"/>
                <a:cs typeface="Times New Roman" pitchFamily="18" charset="0"/>
              </a:rPr>
              <a:t>Diện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tích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một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viên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gạch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là</a:t>
            </a:r>
            <a:r>
              <a:rPr lang="en-US" altLang="en-US" b="1" dirty="0">
                <a:latin typeface="Times New Roman" pitchFamily="18" charset="0"/>
                <a:cs typeface="Times New Roman" pitchFamily="18" charset="0"/>
              </a:rPr>
              <a:t> :</a:t>
            </a:r>
          </a:p>
        </p:txBody>
      </p:sp>
      <p:sp>
        <p:nvSpPr>
          <p:cNvPr id="13" name="Text Box 54"/>
          <p:cNvSpPr txBox="1">
            <a:spLocks noChangeArrowheads="1"/>
          </p:cNvSpPr>
          <p:nvPr/>
        </p:nvSpPr>
        <p:spPr bwMode="auto">
          <a:xfrm>
            <a:off x="3512550" y="2606312"/>
            <a:ext cx="2642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spcBef>
                <a:spcPct val="50000"/>
              </a:spcBef>
            </a:pPr>
            <a:r>
              <a:rPr lang="en-US" altLang="en-US" b="1" dirty="0" smtClean="0">
                <a:latin typeface="Times New Roman" pitchFamily="18" charset="0"/>
                <a:cs typeface="Times New Roman" pitchFamily="18" charset="0"/>
              </a:rPr>
              <a:t>3</a:t>
            </a:r>
            <a:r>
              <a:rPr lang="en-US" altLang="en-US" b="1" dirty="0" smtClean="0">
                <a:latin typeface="Times New Roman" pitchFamily="18" charset="0"/>
                <a:cs typeface="Times New Roman" pitchFamily="18" charset="0"/>
              </a:rPr>
              <a:t>0 </a:t>
            </a:r>
            <a:r>
              <a:rPr lang="en-US" altLang="en-US" b="1" dirty="0">
                <a:latin typeface="Times New Roman" pitchFamily="18" charset="0"/>
                <a:cs typeface="Times New Roman" pitchFamily="18" charset="0"/>
              </a:rPr>
              <a:t>x </a:t>
            </a:r>
            <a:r>
              <a:rPr lang="en-US" altLang="en-US" b="1" dirty="0">
                <a:latin typeface="Times New Roman" pitchFamily="18" charset="0"/>
                <a:cs typeface="Times New Roman" pitchFamily="18" charset="0"/>
              </a:rPr>
              <a:t>3</a:t>
            </a:r>
            <a:r>
              <a:rPr lang="en-US" altLang="en-US" b="1" dirty="0" smtClean="0">
                <a:latin typeface="Times New Roman" pitchFamily="18" charset="0"/>
                <a:cs typeface="Times New Roman" pitchFamily="18" charset="0"/>
              </a:rPr>
              <a:t>0 </a:t>
            </a:r>
            <a:r>
              <a:rPr lang="en-US" altLang="en-US" b="1" dirty="0" smtClean="0">
                <a:latin typeface="Times New Roman" pitchFamily="18" charset="0"/>
                <a:cs typeface="Times New Roman" pitchFamily="18" charset="0"/>
              </a:rPr>
              <a:t>=</a:t>
            </a:r>
            <a:endParaRPr lang="en-US" altLang="en-US" dirty="0">
              <a:latin typeface="Times New Roman" pitchFamily="18" charset="0"/>
              <a:cs typeface="Times New Roman" pitchFamily="18" charset="0"/>
            </a:endParaRPr>
          </a:p>
        </p:txBody>
      </p:sp>
      <p:sp>
        <p:nvSpPr>
          <p:cNvPr id="14" name="TextBox 13"/>
          <p:cNvSpPr txBox="1"/>
          <p:nvPr/>
        </p:nvSpPr>
        <p:spPr>
          <a:xfrm>
            <a:off x="5700211" y="2646672"/>
            <a:ext cx="2864796" cy="584775"/>
          </a:xfrm>
          <a:prstGeom prst="rect">
            <a:avLst/>
          </a:prstGeom>
          <a:noFill/>
        </p:spPr>
        <p:txBody>
          <a:bodyPr wrap="square" rtlCol="0">
            <a:spAutoFit/>
          </a:bodyPr>
          <a:lstStyle/>
          <a:p>
            <a:r>
              <a:rPr lang="en-US" altLang="en-US" sz="3200" b="1" dirty="0">
                <a:latin typeface="Times New Roman" pitchFamily="18" charset="0"/>
                <a:cs typeface="Times New Roman" pitchFamily="18" charset="0"/>
              </a:rPr>
              <a:t>9</a:t>
            </a:r>
            <a:r>
              <a:rPr lang="en-US" altLang="en-US" sz="3200" b="1" dirty="0" smtClean="0">
                <a:latin typeface="Times New Roman" pitchFamily="18" charset="0"/>
                <a:cs typeface="Times New Roman" pitchFamily="18" charset="0"/>
              </a:rPr>
              <a:t>00 </a:t>
            </a:r>
            <a:r>
              <a:rPr lang="en-US" altLang="en-US" sz="3200" b="1" dirty="0">
                <a:latin typeface="Times New Roman" pitchFamily="18" charset="0"/>
                <a:cs typeface="Times New Roman" pitchFamily="18" charset="0"/>
              </a:rPr>
              <a:t>(cm</a:t>
            </a:r>
            <a:r>
              <a:rPr lang="en-US" altLang="en-US" sz="3200" b="1" baseline="30000" dirty="0">
                <a:latin typeface="Times New Roman" pitchFamily="18" charset="0"/>
                <a:cs typeface="Times New Roman" pitchFamily="18" charset="0"/>
              </a:rPr>
              <a:t>2</a:t>
            </a:r>
            <a:r>
              <a:rPr lang="en-US" altLang="en-US" sz="3200" b="1" dirty="0">
                <a:latin typeface="Times New Roman" pitchFamily="18" charset="0"/>
                <a:cs typeface="Times New Roman" pitchFamily="18" charset="0"/>
              </a:rPr>
              <a:t>)</a:t>
            </a:r>
            <a:endParaRPr lang="en-GB" sz="3200" dirty="0"/>
          </a:p>
        </p:txBody>
      </p:sp>
      <p:sp>
        <p:nvSpPr>
          <p:cNvPr id="15" name="Text Box 49"/>
          <p:cNvSpPr txBox="1">
            <a:spLocks noChangeArrowheads="1"/>
          </p:cNvSpPr>
          <p:nvPr/>
        </p:nvSpPr>
        <p:spPr bwMode="auto">
          <a:xfrm>
            <a:off x="2018641" y="3231447"/>
            <a:ext cx="7363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en-US" b="1" dirty="0" err="1" smtClean="0">
                <a:latin typeface="Times New Roman" pitchFamily="18" charset="0"/>
                <a:cs typeface="Times New Roman" pitchFamily="18" charset="0"/>
              </a:rPr>
              <a:t>Diện</a:t>
            </a:r>
            <a:r>
              <a:rPr lang="en-US" altLang="en-US" b="1" dirty="0" smtClean="0">
                <a:latin typeface="Times New Roman" pitchFamily="18" charset="0"/>
                <a:cs typeface="Times New Roman" pitchFamily="18" charset="0"/>
              </a:rPr>
              <a:t> </a:t>
            </a:r>
            <a:r>
              <a:rPr lang="en-US" altLang="en-US" b="1" dirty="0" err="1">
                <a:latin typeface="Times New Roman" pitchFamily="18" charset="0"/>
                <a:cs typeface="Times New Roman" pitchFamily="18" charset="0"/>
              </a:rPr>
              <a:t>tích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của</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căn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phòng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đó</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là</a:t>
            </a:r>
            <a:r>
              <a:rPr lang="en-US" altLang="en-US" b="1" dirty="0">
                <a:latin typeface="Times New Roman" pitchFamily="18" charset="0"/>
                <a:cs typeface="Times New Roman" pitchFamily="18" charset="0"/>
              </a:rPr>
              <a:t> :</a:t>
            </a:r>
          </a:p>
        </p:txBody>
      </p:sp>
      <p:sp>
        <p:nvSpPr>
          <p:cNvPr id="16" name="Text Box 50"/>
          <p:cNvSpPr txBox="1">
            <a:spLocks noChangeArrowheads="1"/>
          </p:cNvSpPr>
          <p:nvPr/>
        </p:nvSpPr>
        <p:spPr bwMode="auto">
          <a:xfrm>
            <a:off x="2670327" y="3844622"/>
            <a:ext cx="3378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spcBef>
                <a:spcPct val="50000"/>
              </a:spcBef>
            </a:pPr>
            <a:r>
              <a:rPr lang="en-US" altLang="en-US" b="1" dirty="0" err="1" smtClean="0">
                <a:latin typeface="Times New Roman" pitchFamily="18" charset="0"/>
                <a:cs typeface="Times New Roman" pitchFamily="18" charset="0"/>
              </a:rPr>
              <a:t>900</a:t>
            </a:r>
            <a:r>
              <a:rPr lang="en-US" altLang="en-US" b="1" dirty="0" err="1" smtClean="0">
                <a:latin typeface="Times New Roman" pitchFamily="18" charset="0"/>
                <a:cs typeface="Times New Roman" pitchFamily="18" charset="0"/>
              </a:rPr>
              <a:t>x</a:t>
            </a:r>
            <a:r>
              <a:rPr lang="en-US" altLang="en-US" b="1" dirty="0" smtClean="0">
                <a:latin typeface="Times New Roman" pitchFamily="18" charset="0"/>
                <a:cs typeface="Times New Roman" pitchFamily="18" charset="0"/>
              </a:rPr>
              <a:t> </a:t>
            </a:r>
            <a:r>
              <a:rPr lang="en-US" altLang="en-US" b="1" dirty="0">
                <a:latin typeface="Times New Roman" pitchFamily="18" charset="0"/>
                <a:cs typeface="Times New Roman" pitchFamily="18" charset="0"/>
              </a:rPr>
              <a:t>200 </a:t>
            </a:r>
            <a:r>
              <a:rPr lang="en-US" altLang="en-US" b="1" dirty="0" smtClean="0">
                <a:latin typeface="Times New Roman" pitchFamily="18" charset="0"/>
                <a:cs typeface="Times New Roman" pitchFamily="18" charset="0"/>
              </a:rPr>
              <a:t>=</a:t>
            </a:r>
            <a:endParaRPr lang="en-US" altLang="en-US" dirty="0">
              <a:latin typeface="Times New Roman" pitchFamily="18" charset="0"/>
              <a:cs typeface="Times New Roman" pitchFamily="18" charset="0"/>
            </a:endParaRPr>
          </a:p>
        </p:txBody>
      </p:sp>
      <p:sp>
        <p:nvSpPr>
          <p:cNvPr id="17" name="TextBox 16"/>
          <p:cNvSpPr txBox="1"/>
          <p:nvPr/>
        </p:nvSpPr>
        <p:spPr>
          <a:xfrm>
            <a:off x="5534347" y="3877323"/>
            <a:ext cx="3228941"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180 </a:t>
            </a:r>
            <a:r>
              <a:rPr lang="en-US" altLang="en-US" sz="3200" b="1" dirty="0">
                <a:latin typeface="Times New Roman" pitchFamily="18" charset="0"/>
                <a:cs typeface="Times New Roman" pitchFamily="18" charset="0"/>
              </a:rPr>
              <a:t>000 (cm</a:t>
            </a:r>
            <a:r>
              <a:rPr lang="en-US" altLang="en-US" sz="3200" b="1" baseline="30000" dirty="0">
                <a:latin typeface="Times New Roman" pitchFamily="18" charset="0"/>
                <a:cs typeface="Times New Roman" pitchFamily="18" charset="0"/>
              </a:rPr>
              <a:t>2</a:t>
            </a:r>
            <a:r>
              <a:rPr lang="en-US" altLang="en-US" sz="3200" b="1" dirty="0">
                <a:latin typeface="Times New Roman" pitchFamily="18" charset="0"/>
                <a:cs typeface="Times New Roman" pitchFamily="18" charset="0"/>
              </a:rPr>
              <a:t>)</a:t>
            </a:r>
            <a:endParaRPr lang="en-GB" sz="3200" dirty="0"/>
          </a:p>
        </p:txBody>
      </p:sp>
      <p:sp>
        <p:nvSpPr>
          <p:cNvPr id="18" name="Text Box 51"/>
          <p:cNvSpPr txBox="1">
            <a:spLocks noChangeArrowheads="1"/>
          </p:cNvSpPr>
          <p:nvPr/>
        </p:nvSpPr>
        <p:spPr bwMode="auto">
          <a:xfrm>
            <a:off x="3512550" y="4575723"/>
            <a:ext cx="3297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b="1" dirty="0" smtClean="0">
                <a:latin typeface="Times New Roman" pitchFamily="18" charset="0"/>
                <a:cs typeface="Times New Roman" pitchFamily="18" charset="0"/>
              </a:rPr>
              <a:t>180 </a:t>
            </a:r>
            <a:r>
              <a:rPr lang="en-US" altLang="en-US" b="1" dirty="0">
                <a:latin typeface="Times New Roman" pitchFamily="18" charset="0"/>
                <a:cs typeface="Times New Roman" pitchFamily="18" charset="0"/>
              </a:rPr>
              <a:t>000cm</a:t>
            </a:r>
            <a:r>
              <a:rPr lang="en-US" altLang="en-US" b="1" baseline="30000" dirty="0">
                <a:latin typeface="Times New Roman" pitchFamily="18" charset="0"/>
                <a:cs typeface="Times New Roman" pitchFamily="18" charset="0"/>
              </a:rPr>
              <a:t>2</a:t>
            </a:r>
            <a:r>
              <a:rPr lang="en-US" altLang="en-US" b="1" dirty="0">
                <a:latin typeface="Times New Roman" pitchFamily="18" charset="0"/>
                <a:cs typeface="Times New Roman" pitchFamily="18" charset="0"/>
              </a:rPr>
              <a:t> </a:t>
            </a:r>
            <a:r>
              <a:rPr lang="en-US" altLang="en-US" b="1" dirty="0" smtClean="0">
                <a:latin typeface="Times New Roman" pitchFamily="18" charset="0"/>
                <a:cs typeface="Times New Roman" pitchFamily="18" charset="0"/>
              </a:rPr>
              <a:t>=</a:t>
            </a:r>
            <a:endParaRPr lang="en-US" altLang="en-US" dirty="0">
              <a:latin typeface="Times New Roman" pitchFamily="18" charset="0"/>
              <a:cs typeface="Times New Roman" pitchFamily="18" charset="0"/>
            </a:endParaRPr>
          </a:p>
        </p:txBody>
      </p:sp>
      <p:sp>
        <p:nvSpPr>
          <p:cNvPr id="19" name="TextBox 18"/>
          <p:cNvSpPr txBox="1"/>
          <p:nvPr/>
        </p:nvSpPr>
        <p:spPr>
          <a:xfrm>
            <a:off x="6013006" y="4572016"/>
            <a:ext cx="1571050"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18 </a:t>
            </a:r>
            <a:r>
              <a:rPr lang="en-US" altLang="en-US" sz="3200" b="1" dirty="0" smtClean="0">
                <a:latin typeface="Times New Roman" pitchFamily="18" charset="0"/>
                <a:cs typeface="Times New Roman" pitchFamily="18" charset="0"/>
              </a:rPr>
              <a:t>m</a:t>
            </a:r>
            <a:r>
              <a:rPr lang="en-US" altLang="en-US" sz="3200" b="1" baseline="30000" dirty="0" smtClean="0">
                <a:latin typeface="Times New Roman" pitchFamily="18" charset="0"/>
                <a:cs typeface="Times New Roman" pitchFamily="18" charset="0"/>
              </a:rPr>
              <a:t>2</a:t>
            </a:r>
            <a:endParaRPr lang="en-GB" sz="3200" dirty="0"/>
          </a:p>
        </p:txBody>
      </p:sp>
      <p:sp>
        <p:nvSpPr>
          <p:cNvPr id="20" name="Text Box 52"/>
          <p:cNvSpPr txBox="1">
            <a:spLocks noChangeArrowheads="1"/>
          </p:cNvSpPr>
          <p:nvPr/>
        </p:nvSpPr>
        <p:spPr bwMode="auto">
          <a:xfrm>
            <a:off x="3971959" y="5266709"/>
            <a:ext cx="3655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Đáp</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số</a:t>
            </a:r>
            <a:r>
              <a:rPr lang="en-US" altLang="en-US" b="1" dirty="0">
                <a:latin typeface="Times New Roman" pitchFamily="18" charset="0"/>
                <a:cs typeface="Times New Roman" pitchFamily="18" charset="0"/>
              </a:rPr>
              <a:t> : </a:t>
            </a:r>
            <a:r>
              <a:rPr lang="en-US" altLang="en-US" b="1" dirty="0" err="1" smtClean="0">
                <a:latin typeface="Times New Roman" pitchFamily="18" charset="0"/>
                <a:cs typeface="Times New Roman" pitchFamily="18" charset="0"/>
              </a:rPr>
              <a:t>18m</a:t>
            </a:r>
            <a:r>
              <a:rPr lang="en-US" altLang="en-US" b="1" baseline="30000" dirty="0" err="1" smtClean="0">
                <a:latin typeface="Times New Roman" pitchFamily="18" charset="0"/>
                <a:cs typeface="Times New Roman" pitchFamily="18" charset="0"/>
              </a:rPr>
              <a:t>2</a:t>
            </a:r>
            <a:r>
              <a:rPr lang="en-US" altLang="en-US" b="1" dirty="0" smtClean="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1968912" y="700084"/>
            <a:ext cx="8106389" cy="4332084"/>
          </a:xfrm>
          <a:prstGeom prst="rect">
            <a:avLst/>
          </a:prstGeom>
        </p:spPr>
      </p:pic>
      <p:sp>
        <p:nvSpPr>
          <p:cNvPr id="10" name="矩形 9"/>
          <p:cNvSpPr/>
          <p:nvPr/>
        </p:nvSpPr>
        <p:spPr>
          <a:xfrm>
            <a:off x="4128155" y="2246939"/>
            <a:ext cx="3935694" cy="1323439"/>
          </a:xfrm>
          <a:prstGeom prst="rect">
            <a:avLst/>
          </a:prstGeom>
        </p:spPr>
        <p:txBody>
          <a:bodyPr wrap="none">
            <a:spAutoFit/>
          </a:bodyPr>
          <a:lstStyle/>
          <a:p>
            <a:pPr algn="ctr"/>
            <a:r>
              <a:rPr lang="en-US" altLang="zh-CN" sz="8000" smtClean="0">
                <a:solidFill>
                  <a:schemeClr val="tx2">
                    <a:lumMod val="50000"/>
                  </a:schemeClr>
                </a:solidFill>
                <a:latin typeface="Roboto" panose="02000000000000000000" pitchFamily="2" charset="0"/>
                <a:ea typeface="Roboto" panose="02000000000000000000" pitchFamily="2" charset="0"/>
              </a:rPr>
              <a:t>Củng cố</a:t>
            </a:r>
            <a:endParaRPr lang="zh-CN" altLang="en-US" sz="8000" dirty="0">
              <a:solidFill>
                <a:schemeClr val="tx2">
                  <a:lumMod val="50000"/>
                </a:schemeClr>
              </a:solidFill>
              <a:latin typeface="Roboto" panose="02000000000000000000" pitchFamily="2" charset="0"/>
              <a:ea typeface="迷你简粗倩" panose="03000509000000000000" pitchFamily="65"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694" y="4165397"/>
            <a:ext cx="3365754" cy="269260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589505" y="220286"/>
            <a:ext cx="5130997" cy="353146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302" y="137568"/>
            <a:ext cx="3569764" cy="2520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0" presetClass="entr" presetSubtype="0" fill="hold" grpId="0" nodeType="afterEffect">
                                  <p:stCondLst>
                                    <p:cond delay="0"/>
                                  </p:stCondLst>
                                  <p:iterate type="lt">
                                    <p:tmPct val="10000"/>
                                  </p:iterate>
                                  <p:childTnLst>
                                    <p:set>
                                      <p:cBhvr>
                                        <p:cTn id="12" dur="750" fill="hold">
                                          <p:stCondLst>
                                            <p:cond delay="0"/>
                                          </p:stCondLst>
                                        </p:cTn>
                                        <p:tgtEl>
                                          <p:spTgt spid="10"/>
                                        </p:tgtEl>
                                        <p:attrNameLst>
                                          <p:attrName>style.visibility</p:attrName>
                                        </p:attrNameLst>
                                      </p:cBhvr>
                                      <p:to>
                                        <p:strVal val="visible"/>
                                      </p:to>
                                    </p:set>
                                    <p:anim to="" calcmode="lin" valueType="num">
                                      <p:cBhvr>
                                        <p:cTn id="13" dur="750" fill="hold">
                                          <p:stCondLst>
                                            <p:cond delay="0"/>
                                          </p:stCondLst>
                                        </p:cTn>
                                        <p:tgtEl>
                                          <p:spTgt spid="10"/>
                                        </p:tgtEl>
                                        <p:attrNameLst>
                                          <p:attrName>ppt_h</p:attrName>
                                        </p:attrNameLst>
                                      </p:cBhvr>
                                      <p:tavLst>
                                        <p:tav tm="0" fmla="#ppt_h-#ppt_h*cos(4*pi*$)*(1-$)^2">
                                          <p:val>
                                            <p:fltVal val="0"/>
                                          </p:val>
                                        </p:tav>
                                        <p:tav tm="100000">
                                          <p:val>
                                            <p:fltVal val="1"/>
                                          </p:val>
                                        </p:tav>
                                      </p:tavLst>
                                    </p:anim>
                                    <p:anim to="" calcmode="lin" valueType="num">
                                      <p:cBhvr>
                                        <p:cTn id="14" dur="750" fill="hold">
                                          <p:stCondLst>
                                            <p:cond delay="0"/>
                                          </p:stCondLst>
                                        </p:cTn>
                                        <p:tgtEl>
                                          <p:spTgt spid="10"/>
                                        </p:tgtEl>
                                        <p:attrNameLst>
                                          <p:attrName>ppt_w</p:attrName>
                                        </p:attrNameLst>
                                      </p:cBhvr>
                                      <p:tavLst>
                                        <p:tav tm="0" fmla="#ppt_w-#ppt_w*cos(4*pi*$)*(1-$)^2">
                                          <p:val>
                                            <p:fltVal val="0"/>
                                          </p:val>
                                        </p:tav>
                                        <p:tav tm="100000">
                                          <p:val>
                                            <p:fltVal val="1"/>
                                          </p:val>
                                        </p:tav>
                                      </p:tavLst>
                                    </p:anim>
                                  </p:childTnLst>
                                </p:cTn>
                              </p:par>
                            </p:childTnLst>
                          </p:cTn>
                        </p:par>
                        <p:par>
                          <p:cTn id="15" fill="hold">
                            <p:stCondLst>
                              <p:cond delay="2125"/>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625"/>
                            </p:stCondLst>
                            <p:childTnLst>
                              <p:par>
                                <p:cTn id="21" presetID="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98" y="5091070"/>
            <a:ext cx="2365743" cy="1892594"/>
          </a:xfrm>
          <a:prstGeom prst="rect">
            <a:avLst/>
          </a:prstGeom>
        </p:spPr>
      </p:pic>
      <p:grpSp>
        <p:nvGrpSpPr>
          <p:cNvPr id="11" name="start timer"/>
          <p:cNvGrpSpPr/>
          <p:nvPr/>
        </p:nvGrpSpPr>
        <p:grpSpPr>
          <a:xfrm>
            <a:off x="8838767" y="1332258"/>
            <a:ext cx="2373155" cy="719966"/>
            <a:chOff x="1332706" y="185859"/>
            <a:chExt cx="2636838" cy="799962"/>
          </a:xfrm>
        </p:grpSpPr>
        <p:sp>
          <p:nvSpPr>
            <p:cNvPr id="12" name="Rounded Rectangle 11"/>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3" name="Rounded Rectangle 12"/>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START TIMER</a:t>
              </a:r>
            </a:p>
          </p:txBody>
        </p:sp>
      </p:grpSp>
      <p:grpSp>
        <p:nvGrpSpPr>
          <p:cNvPr id="14" name="times up"/>
          <p:cNvGrpSpPr/>
          <p:nvPr/>
        </p:nvGrpSpPr>
        <p:grpSpPr>
          <a:xfrm>
            <a:off x="8838767" y="1332258"/>
            <a:ext cx="2373155" cy="719966"/>
            <a:chOff x="4321176" y="185858"/>
            <a:chExt cx="2636838" cy="799963"/>
          </a:xfrm>
        </p:grpSpPr>
        <p:sp>
          <p:nvSpPr>
            <p:cNvPr id="15" name="Rounded Rectangle 14"/>
            <p:cNvSpPr/>
            <p:nvPr/>
          </p:nvSpPr>
          <p:spPr>
            <a:xfrm>
              <a:off x="4321176" y="288261"/>
              <a:ext cx="2636837" cy="69756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6" name="Rounded Rectangle 15"/>
            <p:cNvSpPr/>
            <p:nvPr/>
          </p:nvSpPr>
          <p:spPr>
            <a:xfrm>
              <a:off x="4321177" y="185858"/>
              <a:ext cx="2636837"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TIME’S UP!</a:t>
              </a:r>
            </a:p>
          </p:txBody>
        </p:sp>
      </p:grpSp>
      <p:sp>
        <p:nvSpPr>
          <p:cNvPr id="17" name="AutoShape 3"/>
          <p:cNvSpPr>
            <a:spLocks noChangeAspect="1" noChangeArrowheads="1" noTextEdit="1"/>
          </p:cNvSpPr>
          <p:nvPr/>
        </p:nvSpPr>
        <p:spPr bwMode="auto">
          <a:xfrm>
            <a:off x="7499233" y="2020810"/>
            <a:ext cx="4430555"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8" name="Rectangle 5"/>
          <p:cNvSpPr>
            <a:spLocks noChangeArrowheads="1"/>
          </p:cNvSpPr>
          <p:nvPr/>
        </p:nvSpPr>
        <p:spPr bwMode="auto">
          <a:xfrm>
            <a:off x="9889532" y="2529446"/>
            <a:ext cx="122873" cy="334327"/>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9" name="Rectangle 6"/>
          <p:cNvSpPr>
            <a:spLocks noChangeArrowheads="1"/>
          </p:cNvSpPr>
          <p:nvPr/>
        </p:nvSpPr>
        <p:spPr bwMode="auto">
          <a:xfrm>
            <a:off x="9889532" y="2529446"/>
            <a:ext cx="122873" cy="3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0" name="Rectangle 7"/>
          <p:cNvSpPr>
            <a:spLocks noChangeArrowheads="1"/>
          </p:cNvSpPr>
          <p:nvPr/>
        </p:nvSpPr>
        <p:spPr bwMode="auto">
          <a:xfrm>
            <a:off x="9889532" y="2529444"/>
            <a:ext cx="122873" cy="131446"/>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1" name="Rectangle 8"/>
          <p:cNvSpPr>
            <a:spLocks noChangeArrowheads="1"/>
          </p:cNvSpPr>
          <p:nvPr/>
        </p:nvSpPr>
        <p:spPr bwMode="auto">
          <a:xfrm>
            <a:off x="9889532" y="2529444"/>
            <a:ext cx="122873" cy="13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2" name="Freeform 9"/>
          <p:cNvSpPr>
            <a:spLocks/>
          </p:cNvSpPr>
          <p:nvPr/>
        </p:nvSpPr>
        <p:spPr bwMode="auto">
          <a:xfrm>
            <a:off x="9748086" y="2432292"/>
            <a:ext cx="414337" cy="175736"/>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3" name="Freeform 10"/>
          <p:cNvSpPr>
            <a:spLocks/>
          </p:cNvSpPr>
          <p:nvPr/>
        </p:nvSpPr>
        <p:spPr bwMode="auto">
          <a:xfrm>
            <a:off x="10672488" y="2655177"/>
            <a:ext cx="820103" cy="998696"/>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4" name="Freeform 11"/>
          <p:cNvSpPr>
            <a:spLocks/>
          </p:cNvSpPr>
          <p:nvPr/>
        </p:nvSpPr>
        <p:spPr bwMode="auto">
          <a:xfrm>
            <a:off x="8423635" y="2636602"/>
            <a:ext cx="818675" cy="1000126"/>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5" name="Freeform 12"/>
          <p:cNvSpPr>
            <a:spLocks noEditPoints="1"/>
          </p:cNvSpPr>
          <p:nvPr/>
        </p:nvSpPr>
        <p:spPr bwMode="auto">
          <a:xfrm>
            <a:off x="8613659" y="2912352"/>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6" name="Freeform 13"/>
          <p:cNvSpPr>
            <a:spLocks noEditPoints="1"/>
          </p:cNvSpPr>
          <p:nvPr/>
        </p:nvSpPr>
        <p:spPr bwMode="auto">
          <a:xfrm>
            <a:off x="8613659" y="2912352"/>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7" name="Freeform 14"/>
          <p:cNvSpPr>
            <a:spLocks/>
          </p:cNvSpPr>
          <p:nvPr/>
        </p:nvSpPr>
        <p:spPr bwMode="auto">
          <a:xfrm>
            <a:off x="8613659" y="2912352"/>
            <a:ext cx="244316" cy="175736"/>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8" name="Freeform 15"/>
          <p:cNvSpPr>
            <a:spLocks/>
          </p:cNvSpPr>
          <p:nvPr/>
        </p:nvSpPr>
        <p:spPr bwMode="auto">
          <a:xfrm>
            <a:off x="11278278" y="3070943"/>
            <a:ext cx="27146" cy="3429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9" name="Freeform 16"/>
          <p:cNvSpPr>
            <a:spLocks/>
          </p:cNvSpPr>
          <p:nvPr/>
        </p:nvSpPr>
        <p:spPr bwMode="auto">
          <a:xfrm>
            <a:off x="11062536" y="2932354"/>
            <a:ext cx="240030" cy="1714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0" name="Freeform 17"/>
          <p:cNvSpPr>
            <a:spLocks/>
          </p:cNvSpPr>
          <p:nvPr/>
        </p:nvSpPr>
        <p:spPr bwMode="auto">
          <a:xfrm>
            <a:off x="7910713" y="2176545"/>
            <a:ext cx="1404462" cy="118872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1" name="Freeform 18"/>
          <p:cNvSpPr>
            <a:spLocks noEditPoints="1"/>
          </p:cNvSpPr>
          <p:nvPr/>
        </p:nvSpPr>
        <p:spPr bwMode="auto">
          <a:xfrm>
            <a:off x="8105023" y="3259538"/>
            <a:ext cx="182880" cy="105727"/>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2" name="Freeform 19"/>
          <p:cNvSpPr>
            <a:spLocks/>
          </p:cNvSpPr>
          <p:nvPr/>
        </p:nvSpPr>
        <p:spPr bwMode="auto">
          <a:xfrm>
            <a:off x="8045016" y="2392286"/>
            <a:ext cx="328613" cy="972979"/>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3" name="Freeform 20"/>
          <p:cNvSpPr>
            <a:spLocks/>
          </p:cNvSpPr>
          <p:nvPr/>
        </p:nvSpPr>
        <p:spPr bwMode="auto">
          <a:xfrm>
            <a:off x="8460784" y="6027027"/>
            <a:ext cx="688657" cy="847249"/>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4" name="Freeform 21"/>
          <p:cNvSpPr>
            <a:spLocks noEditPoints="1"/>
          </p:cNvSpPr>
          <p:nvPr/>
        </p:nvSpPr>
        <p:spPr bwMode="auto">
          <a:xfrm>
            <a:off x="8703670" y="6272770"/>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5" name="Freeform 22"/>
          <p:cNvSpPr>
            <a:spLocks noEditPoints="1"/>
          </p:cNvSpPr>
          <p:nvPr/>
        </p:nvSpPr>
        <p:spPr bwMode="auto">
          <a:xfrm>
            <a:off x="8703670" y="6272770"/>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6" name="Freeform 23"/>
          <p:cNvSpPr>
            <a:spLocks/>
          </p:cNvSpPr>
          <p:nvPr/>
        </p:nvSpPr>
        <p:spPr bwMode="auto">
          <a:xfrm>
            <a:off x="8703670" y="6272770"/>
            <a:ext cx="298609" cy="214313"/>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7" name="Freeform 24"/>
          <p:cNvSpPr>
            <a:spLocks/>
          </p:cNvSpPr>
          <p:nvPr/>
        </p:nvSpPr>
        <p:spPr bwMode="auto">
          <a:xfrm>
            <a:off x="10769644" y="6027027"/>
            <a:ext cx="688657" cy="847249"/>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8" name="Freeform 25"/>
          <p:cNvSpPr>
            <a:spLocks/>
          </p:cNvSpPr>
          <p:nvPr/>
        </p:nvSpPr>
        <p:spPr bwMode="auto">
          <a:xfrm>
            <a:off x="11183981" y="6271343"/>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9" name="Freeform 26"/>
          <p:cNvSpPr>
            <a:spLocks/>
          </p:cNvSpPr>
          <p:nvPr/>
        </p:nvSpPr>
        <p:spPr bwMode="auto">
          <a:xfrm>
            <a:off x="11183981" y="6271343"/>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0" name="Freeform 27"/>
          <p:cNvSpPr>
            <a:spLocks/>
          </p:cNvSpPr>
          <p:nvPr/>
        </p:nvSpPr>
        <p:spPr bwMode="auto">
          <a:xfrm>
            <a:off x="10915375" y="6271343"/>
            <a:ext cx="301466" cy="215742"/>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41" name="Clock hand spin">
            <a:extLst>
              <a:ext uri="{FF2B5EF4-FFF2-40B4-BE49-F238E27FC236}">
                <a16:creationId xmlns:a16="http://schemas.microsoft.com/office/drawing/2014/main" id="{BB0445D5-A6E5-40E7-BBDD-5E3EFA13BDED}"/>
              </a:ext>
            </a:extLst>
          </p:cNvPr>
          <p:cNvGrpSpPr/>
          <p:nvPr/>
        </p:nvGrpSpPr>
        <p:grpSpPr>
          <a:xfrm rot="1786145">
            <a:off x="8235039" y="2999504"/>
            <a:ext cx="3446146" cy="3447575"/>
            <a:chOff x="817563" y="2264166"/>
            <a:chExt cx="3829050" cy="3830638"/>
          </a:xfrm>
        </p:grpSpPr>
        <p:sp>
          <p:nvSpPr>
            <p:cNvPr id="4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sp>
          <p:nvSpPr>
            <p:cNvPr id="4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grpSp>
      <p:sp>
        <p:nvSpPr>
          <p:cNvPr id="44" name="Freeform 29"/>
          <p:cNvSpPr>
            <a:spLocks noEditPoints="1"/>
          </p:cNvSpPr>
          <p:nvPr/>
        </p:nvSpPr>
        <p:spPr bwMode="auto">
          <a:xfrm>
            <a:off x="7983579" y="2749473"/>
            <a:ext cx="3949066" cy="3946207"/>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5" name="Freeform 30"/>
          <p:cNvSpPr>
            <a:spLocks noEditPoints="1"/>
          </p:cNvSpPr>
          <p:nvPr/>
        </p:nvSpPr>
        <p:spPr bwMode="auto">
          <a:xfrm>
            <a:off x="8139314" y="2903779"/>
            <a:ext cx="3639026" cy="3637597"/>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6" name="Freeform 31"/>
          <p:cNvSpPr>
            <a:spLocks noEditPoints="1"/>
          </p:cNvSpPr>
          <p:nvPr/>
        </p:nvSpPr>
        <p:spPr bwMode="auto">
          <a:xfrm>
            <a:off x="8057875" y="2822340"/>
            <a:ext cx="3799046" cy="380047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7" name="Freeform 40"/>
          <p:cNvSpPr>
            <a:spLocks noEditPoints="1"/>
          </p:cNvSpPr>
          <p:nvPr/>
        </p:nvSpPr>
        <p:spPr bwMode="auto">
          <a:xfrm>
            <a:off x="10419598" y="3528143"/>
            <a:ext cx="18575" cy="110015"/>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48" name="Group 47">
            <a:extLst>
              <a:ext uri="{FF2B5EF4-FFF2-40B4-BE49-F238E27FC236}">
                <a16:creationId xmlns:a16="http://schemas.microsoft.com/office/drawing/2014/main" id="{26421DDD-07C3-42B6-869F-AD3A53DC2A79}"/>
              </a:ext>
            </a:extLst>
          </p:cNvPr>
          <p:cNvGrpSpPr/>
          <p:nvPr/>
        </p:nvGrpSpPr>
        <p:grpSpPr>
          <a:xfrm>
            <a:off x="11014673" y="4463674"/>
            <a:ext cx="527209" cy="528637"/>
            <a:chOff x="3722688" y="3113478"/>
            <a:chExt cx="585788" cy="587375"/>
          </a:xfrm>
        </p:grpSpPr>
        <p:sp>
          <p:nvSpPr>
            <p:cNvPr id="49"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0"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1"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2"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3"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4" name="Rectangle 49"/>
            <p:cNvSpPr>
              <a:spLocks noChangeArrowheads="1"/>
            </p:cNvSpPr>
            <p:nvPr/>
          </p:nvSpPr>
          <p:spPr bwMode="auto">
            <a:xfrm>
              <a:off x="3941763" y="3216666"/>
              <a:ext cx="14961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5</a:t>
              </a:r>
              <a:endParaRPr lang="en-US" altLang="en-US" sz="1620" dirty="0"/>
            </a:p>
          </p:txBody>
        </p:sp>
      </p:grpSp>
      <p:sp>
        <p:nvSpPr>
          <p:cNvPr id="55" name="Freeform 52"/>
          <p:cNvSpPr>
            <a:spLocks noEditPoints="1"/>
          </p:cNvSpPr>
          <p:nvPr/>
        </p:nvSpPr>
        <p:spPr bwMode="auto">
          <a:xfrm>
            <a:off x="11093968" y="4542554"/>
            <a:ext cx="54293" cy="142876"/>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56" name="Group 55">
            <a:extLst>
              <a:ext uri="{FF2B5EF4-FFF2-40B4-BE49-F238E27FC236}">
                <a16:creationId xmlns:a16="http://schemas.microsoft.com/office/drawing/2014/main" id="{5AAA3125-6198-4B7D-906A-040AAB47590B}"/>
              </a:ext>
            </a:extLst>
          </p:cNvPr>
          <p:cNvGrpSpPr/>
          <p:nvPr/>
        </p:nvGrpSpPr>
        <p:grpSpPr>
          <a:xfrm>
            <a:off x="9704509" y="5704469"/>
            <a:ext cx="510065" cy="511493"/>
            <a:chOff x="3754438" y="4585091"/>
            <a:chExt cx="566738" cy="568325"/>
          </a:xfrm>
        </p:grpSpPr>
        <p:sp>
          <p:nvSpPr>
            <p:cNvPr id="57"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8"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9"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0"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1"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2" name="Rectangle 61"/>
            <p:cNvSpPr>
              <a:spLocks noChangeArrowheads="1"/>
            </p:cNvSpPr>
            <p:nvPr/>
          </p:nvSpPr>
          <p:spPr bwMode="auto">
            <a:xfrm>
              <a:off x="3911600" y="4672403"/>
              <a:ext cx="2992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10</a:t>
              </a:r>
              <a:endParaRPr lang="en-US" altLang="en-US" sz="1620" dirty="0"/>
            </a:p>
          </p:txBody>
        </p:sp>
      </p:grpSp>
      <p:sp>
        <p:nvSpPr>
          <p:cNvPr id="63" name="Freeform 64"/>
          <p:cNvSpPr>
            <a:spLocks noEditPoints="1"/>
          </p:cNvSpPr>
          <p:nvPr/>
        </p:nvSpPr>
        <p:spPr bwMode="auto">
          <a:xfrm>
            <a:off x="10452461" y="5755563"/>
            <a:ext cx="15716" cy="151447"/>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4" name="Freeform 70"/>
          <p:cNvSpPr>
            <a:spLocks noEditPoints="1"/>
          </p:cNvSpPr>
          <p:nvPr/>
        </p:nvSpPr>
        <p:spPr bwMode="auto">
          <a:xfrm>
            <a:off x="9086576" y="3535286"/>
            <a:ext cx="1429" cy="50006"/>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5" name="Freeform 78"/>
          <p:cNvSpPr>
            <a:spLocks noEditPoints="1"/>
          </p:cNvSpPr>
          <p:nvPr/>
        </p:nvSpPr>
        <p:spPr bwMode="auto">
          <a:xfrm>
            <a:off x="8410775" y="4681143"/>
            <a:ext cx="40006" cy="121445"/>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6" name="Freeform 86"/>
          <p:cNvSpPr>
            <a:spLocks noEditPoints="1"/>
          </p:cNvSpPr>
          <p:nvPr/>
        </p:nvSpPr>
        <p:spPr bwMode="auto">
          <a:xfrm>
            <a:off x="9050856" y="5775566"/>
            <a:ext cx="8573" cy="105727"/>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67" name="Group 66">
            <a:extLst>
              <a:ext uri="{FF2B5EF4-FFF2-40B4-BE49-F238E27FC236}">
                <a16:creationId xmlns:a16="http://schemas.microsoft.com/office/drawing/2014/main" id="{C75428FF-0A84-4E2E-92DA-584511ABC382}"/>
              </a:ext>
            </a:extLst>
          </p:cNvPr>
          <p:cNvGrpSpPr/>
          <p:nvPr/>
        </p:nvGrpSpPr>
        <p:grpSpPr>
          <a:xfrm>
            <a:off x="8463598" y="4408481"/>
            <a:ext cx="511493" cy="510065"/>
            <a:chOff x="2498725" y="5334391"/>
            <a:chExt cx="568325" cy="566738"/>
          </a:xfrm>
        </p:grpSpPr>
        <p:sp>
          <p:nvSpPr>
            <p:cNvPr id="68"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9"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0"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1"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2"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3" name="Rectangle 93"/>
            <p:cNvSpPr>
              <a:spLocks noChangeArrowheads="1"/>
            </p:cNvSpPr>
            <p:nvPr/>
          </p:nvSpPr>
          <p:spPr bwMode="auto">
            <a:xfrm>
              <a:off x="2665413" y="5421703"/>
              <a:ext cx="2831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15</a:t>
              </a:r>
              <a:endParaRPr lang="en-US" altLang="en-US" sz="1620" dirty="0"/>
            </a:p>
          </p:txBody>
        </p:sp>
      </p:grpSp>
      <p:grpSp>
        <p:nvGrpSpPr>
          <p:cNvPr id="74" name="Group 73">
            <a:extLst>
              <a:ext uri="{FF2B5EF4-FFF2-40B4-BE49-F238E27FC236}">
                <a16:creationId xmlns:a16="http://schemas.microsoft.com/office/drawing/2014/main" id="{4DD91C3C-3852-430A-9A83-22625BBCEAE3}"/>
              </a:ext>
            </a:extLst>
          </p:cNvPr>
          <p:cNvGrpSpPr/>
          <p:nvPr/>
        </p:nvGrpSpPr>
        <p:grpSpPr>
          <a:xfrm>
            <a:off x="9732287" y="3102866"/>
            <a:ext cx="512922" cy="511493"/>
            <a:chOff x="1162050" y="4580328"/>
            <a:chExt cx="569913" cy="568325"/>
          </a:xfrm>
        </p:grpSpPr>
        <p:sp>
          <p:nvSpPr>
            <p:cNvPr id="75"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6"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7"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8"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9"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0" name="Rectangle 101"/>
            <p:cNvSpPr>
              <a:spLocks noChangeArrowheads="1"/>
            </p:cNvSpPr>
            <p:nvPr/>
          </p:nvSpPr>
          <p:spPr bwMode="auto">
            <a:xfrm>
              <a:off x="1328738" y="4699391"/>
              <a:ext cx="3170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20</a:t>
              </a:r>
              <a:endParaRPr lang="en-US" altLang="en-US" sz="1620" dirty="0"/>
            </a:p>
          </p:txBody>
        </p:sp>
      </p:grpSp>
      <p:sp>
        <p:nvSpPr>
          <p:cNvPr id="81" name="Oval 107"/>
          <p:cNvSpPr>
            <a:spLocks noChangeArrowheads="1"/>
          </p:cNvSpPr>
          <p:nvPr/>
        </p:nvSpPr>
        <p:spPr bwMode="auto">
          <a:xfrm>
            <a:off x="9839525" y="4599706"/>
            <a:ext cx="245746" cy="248603"/>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2" name="Oval 108"/>
          <p:cNvSpPr>
            <a:spLocks noChangeArrowheads="1"/>
          </p:cNvSpPr>
          <p:nvPr/>
        </p:nvSpPr>
        <p:spPr bwMode="auto">
          <a:xfrm>
            <a:off x="9892391" y="4655427"/>
            <a:ext cx="140017" cy="138589"/>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3" name="Freeform 109"/>
          <p:cNvSpPr>
            <a:spLocks/>
          </p:cNvSpPr>
          <p:nvPr/>
        </p:nvSpPr>
        <p:spPr bwMode="auto">
          <a:xfrm>
            <a:off x="9126581" y="2133682"/>
            <a:ext cx="340043" cy="29146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4" name="Freeform 110"/>
          <p:cNvSpPr>
            <a:spLocks/>
          </p:cNvSpPr>
          <p:nvPr/>
        </p:nvSpPr>
        <p:spPr bwMode="auto">
          <a:xfrm>
            <a:off x="9266598" y="2057958"/>
            <a:ext cx="341472" cy="292895"/>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5" name="Freeform 111"/>
          <p:cNvSpPr>
            <a:spLocks/>
          </p:cNvSpPr>
          <p:nvPr/>
        </p:nvSpPr>
        <p:spPr bwMode="auto">
          <a:xfrm>
            <a:off x="7526379" y="2946641"/>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6" name="Freeform 112"/>
          <p:cNvSpPr>
            <a:spLocks/>
          </p:cNvSpPr>
          <p:nvPr/>
        </p:nvSpPr>
        <p:spPr bwMode="auto">
          <a:xfrm>
            <a:off x="7404936" y="3050940"/>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7" name="Freeform 113"/>
          <p:cNvSpPr>
            <a:spLocks/>
          </p:cNvSpPr>
          <p:nvPr/>
        </p:nvSpPr>
        <p:spPr bwMode="auto">
          <a:xfrm>
            <a:off x="10505323" y="2095105"/>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8" name="Freeform 114"/>
          <p:cNvSpPr>
            <a:spLocks/>
          </p:cNvSpPr>
          <p:nvPr/>
        </p:nvSpPr>
        <p:spPr bwMode="auto">
          <a:xfrm>
            <a:off x="10365306" y="2020811"/>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9" name="Freeform 115"/>
          <p:cNvSpPr>
            <a:spLocks/>
          </p:cNvSpPr>
          <p:nvPr/>
        </p:nvSpPr>
        <p:spPr bwMode="auto">
          <a:xfrm>
            <a:off x="10601050" y="2196548"/>
            <a:ext cx="1403033" cy="1187292"/>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0" name="Freeform 116"/>
          <p:cNvSpPr>
            <a:spLocks/>
          </p:cNvSpPr>
          <p:nvPr/>
        </p:nvSpPr>
        <p:spPr bwMode="auto">
          <a:xfrm>
            <a:off x="11795486" y="3356692"/>
            <a:ext cx="15716" cy="2714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1" name="Freeform 117"/>
          <p:cNvSpPr>
            <a:spLocks/>
          </p:cNvSpPr>
          <p:nvPr/>
        </p:nvSpPr>
        <p:spPr bwMode="auto">
          <a:xfrm>
            <a:off x="11545453" y="2412288"/>
            <a:ext cx="327185" cy="97155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2" name="Rounded Rectangle 91"/>
          <p:cNvSpPr/>
          <p:nvPr/>
        </p:nvSpPr>
        <p:spPr>
          <a:xfrm>
            <a:off x="1244756" y="111814"/>
            <a:ext cx="10260860" cy="11368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93" name="Rounded Rectangle 92"/>
          <p:cNvSpPr/>
          <p:nvPr/>
        </p:nvSpPr>
        <p:spPr>
          <a:xfrm>
            <a:off x="1617698" y="2696609"/>
            <a:ext cx="5265743" cy="24408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94" name="TextBox 93"/>
          <p:cNvSpPr txBox="1"/>
          <p:nvPr/>
        </p:nvSpPr>
        <p:spPr>
          <a:xfrm>
            <a:off x="3348549" y="55025"/>
            <a:ext cx="7910441" cy="1643527"/>
          </a:xfrm>
          <a:prstGeom prst="rect">
            <a:avLst/>
          </a:prstGeom>
          <a:noFill/>
        </p:spPr>
        <p:txBody>
          <a:bodyPr wrap="square" rtlCol="0">
            <a:spAutoFit/>
          </a:bodyPr>
          <a:lstStyle/>
          <a:p>
            <a:r>
              <a:rPr lang="en-US" sz="3360" b="1" smtClean="0"/>
              <a:t>1. Điền </a:t>
            </a:r>
            <a:r>
              <a:rPr lang="en-US" sz="3360" b="1" dirty="0" err="1"/>
              <a:t>số</a:t>
            </a:r>
            <a:r>
              <a:rPr lang="en-US" sz="3360" b="1" dirty="0"/>
              <a:t> </a:t>
            </a:r>
            <a:r>
              <a:rPr lang="en-US" sz="3360" b="1" dirty="0" err="1"/>
              <a:t>thích</a:t>
            </a:r>
            <a:r>
              <a:rPr lang="en-US" sz="3360" b="1" dirty="0"/>
              <a:t> </a:t>
            </a:r>
            <a:r>
              <a:rPr lang="en-US" sz="3360" b="1" dirty="0" err="1"/>
              <a:t>hợp</a:t>
            </a:r>
            <a:r>
              <a:rPr lang="en-US" sz="3360" b="1" dirty="0"/>
              <a:t> </a:t>
            </a:r>
            <a:r>
              <a:rPr lang="en-US" sz="3360" b="1" dirty="0" err="1"/>
              <a:t>vào</a:t>
            </a:r>
            <a:r>
              <a:rPr lang="en-US" sz="3360" b="1" dirty="0"/>
              <a:t> </a:t>
            </a:r>
            <a:r>
              <a:rPr lang="en-US" sz="3360" b="1" dirty="0" err="1"/>
              <a:t>chỗ</a:t>
            </a:r>
            <a:r>
              <a:rPr lang="en-US" sz="3360" b="1" dirty="0"/>
              <a:t> </a:t>
            </a:r>
            <a:r>
              <a:rPr lang="en-US" sz="3360" b="1" dirty="0" err="1"/>
              <a:t>trống</a:t>
            </a:r>
            <a:r>
              <a:rPr lang="en-US" sz="3360" b="1" dirty="0"/>
              <a:t>:</a:t>
            </a:r>
          </a:p>
          <a:p>
            <a:pPr algn="ctr"/>
            <a:r>
              <a:rPr lang="en-US" sz="3360" b="1" dirty="0"/>
              <a:t>3</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2d</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 …………… </a:t>
            </a:r>
            <a:r>
              <a:rPr lang="vi-VN" sz="3360" b="1" dirty="0"/>
              <a:t>d</a:t>
            </a:r>
            <a:r>
              <a:rPr lang="vi-VN" sz="3360" b="1" dirty="0">
                <a:cs typeface="Arial" panose="020B0604020202020204" pitchFamily="34" charset="0"/>
              </a:rPr>
              <a:t>m</a:t>
            </a:r>
            <a:r>
              <a:rPr lang="vi-VN" sz="3360" b="1" baseline="30000" dirty="0">
                <a:cs typeface="Arial" panose="020B0604020202020204" pitchFamily="34" charset="0"/>
              </a:rPr>
              <a:t>2</a:t>
            </a:r>
            <a:endParaRPr lang="vi-VN" sz="3360" b="1" dirty="0">
              <a:cs typeface="Arial" panose="020B0604020202020204" pitchFamily="34" charset="0"/>
            </a:endParaRPr>
          </a:p>
          <a:p>
            <a:pPr algn="ctr"/>
            <a:r>
              <a:rPr lang="en-US" sz="3360" b="1" dirty="0"/>
              <a:t> </a:t>
            </a:r>
            <a:endParaRPr lang="vi-VN" sz="3360" b="1" dirty="0"/>
          </a:p>
        </p:txBody>
      </p:sp>
      <p:sp>
        <p:nvSpPr>
          <p:cNvPr id="95" name="TextBox 94"/>
          <p:cNvSpPr txBox="1"/>
          <p:nvPr/>
        </p:nvSpPr>
        <p:spPr>
          <a:xfrm>
            <a:off x="2438157" y="3562588"/>
            <a:ext cx="4540328" cy="1126462"/>
          </a:xfrm>
          <a:prstGeom prst="rect">
            <a:avLst/>
          </a:prstGeom>
          <a:noFill/>
        </p:spPr>
        <p:txBody>
          <a:bodyPr wrap="square" rtlCol="0">
            <a:spAutoFit/>
          </a:bodyPr>
          <a:lstStyle/>
          <a:p>
            <a:r>
              <a:rPr lang="en-US" sz="3360" b="1" dirty="0" err="1"/>
              <a:t>Đáp</a:t>
            </a:r>
            <a:r>
              <a:rPr lang="en-US" sz="3360" b="1" dirty="0"/>
              <a:t> </a:t>
            </a:r>
            <a:r>
              <a:rPr lang="en-US" sz="3360" b="1" dirty="0" err="1"/>
              <a:t>số</a:t>
            </a:r>
            <a:r>
              <a:rPr lang="en-US" sz="3360" b="1" dirty="0"/>
              <a:t>: </a:t>
            </a:r>
            <a:r>
              <a:rPr lang="en-US" sz="3360" b="1" dirty="0">
                <a:solidFill>
                  <a:srgbClr val="FF0000"/>
                </a:solidFill>
              </a:rPr>
              <a:t>302</a:t>
            </a:r>
            <a:r>
              <a:rPr lang="vi-VN" sz="3360" b="1" dirty="0">
                <a:solidFill>
                  <a:srgbClr val="FF0000"/>
                </a:solidFill>
              </a:rPr>
              <a:t>d</a:t>
            </a:r>
            <a:r>
              <a:rPr lang="vi-VN" sz="3360" b="1" dirty="0">
                <a:solidFill>
                  <a:srgbClr val="FF0000"/>
                </a:solidFill>
                <a:cs typeface="Arial" panose="020B0604020202020204" pitchFamily="34" charset="0"/>
              </a:rPr>
              <a:t>m</a:t>
            </a:r>
            <a:r>
              <a:rPr lang="vi-VN" sz="3360" b="1" baseline="30000" dirty="0">
                <a:solidFill>
                  <a:srgbClr val="FF0000"/>
                </a:solidFill>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970" y="-176101"/>
            <a:ext cx="1712692" cy="1712692"/>
          </a:xfrm>
          <a:prstGeom prst="rect">
            <a:avLst/>
          </a:prstGeom>
        </p:spPr>
      </p:pic>
      <p:pic>
        <p:nvPicPr>
          <p:cNvPr id="96"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3559">
            <a:off x="-171389" y="1431143"/>
            <a:ext cx="2861236" cy="2043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250" fill="hold"/>
                                        <p:tgtEl>
                                          <p:spTgt spid="92"/>
                                        </p:tgtEl>
                                        <p:attrNameLst>
                                          <p:attrName>ppt_w</p:attrName>
                                        </p:attrNameLst>
                                      </p:cBhvr>
                                      <p:tavLst>
                                        <p:tav tm="0">
                                          <p:val>
                                            <p:strVal val="#ppt_w*0.70"/>
                                          </p:val>
                                        </p:tav>
                                        <p:tav tm="100000">
                                          <p:val>
                                            <p:strVal val="#ppt_w"/>
                                          </p:val>
                                        </p:tav>
                                      </p:tavLst>
                                    </p:anim>
                                    <p:anim calcmode="lin" valueType="num">
                                      <p:cBhvr>
                                        <p:cTn id="19" dur="250" fill="hold"/>
                                        <p:tgtEl>
                                          <p:spTgt spid="92"/>
                                        </p:tgtEl>
                                        <p:attrNameLst>
                                          <p:attrName>ppt_h</p:attrName>
                                        </p:attrNameLst>
                                      </p:cBhvr>
                                      <p:tavLst>
                                        <p:tav tm="0">
                                          <p:val>
                                            <p:strVal val="#ppt_h"/>
                                          </p:val>
                                        </p:tav>
                                        <p:tav tm="100000">
                                          <p:val>
                                            <p:strVal val="#ppt_h"/>
                                          </p:val>
                                        </p:tav>
                                      </p:tavLst>
                                    </p:anim>
                                    <p:animEffect transition="in" filter="fade">
                                      <p:cBhvr>
                                        <p:cTn id="20" dur="250"/>
                                        <p:tgtEl>
                                          <p:spTgt spid="9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p:cTn id="23" dur="250" fill="hold"/>
                                        <p:tgtEl>
                                          <p:spTgt spid="94"/>
                                        </p:tgtEl>
                                        <p:attrNameLst>
                                          <p:attrName>ppt_w</p:attrName>
                                        </p:attrNameLst>
                                      </p:cBhvr>
                                      <p:tavLst>
                                        <p:tav tm="0">
                                          <p:val>
                                            <p:strVal val="#ppt_w*0.70"/>
                                          </p:val>
                                        </p:tav>
                                        <p:tav tm="100000">
                                          <p:val>
                                            <p:strVal val="#ppt_w"/>
                                          </p:val>
                                        </p:tav>
                                      </p:tavLst>
                                    </p:anim>
                                    <p:anim calcmode="lin" valueType="num">
                                      <p:cBhvr>
                                        <p:cTn id="24" dur="250" fill="hold"/>
                                        <p:tgtEl>
                                          <p:spTgt spid="94"/>
                                        </p:tgtEl>
                                        <p:attrNameLst>
                                          <p:attrName>ppt_h</p:attrName>
                                        </p:attrNameLst>
                                      </p:cBhvr>
                                      <p:tavLst>
                                        <p:tav tm="0">
                                          <p:val>
                                            <p:strVal val="#ppt_h"/>
                                          </p:val>
                                        </p:tav>
                                        <p:tav tm="100000">
                                          <p:val>
                                            <p:strVal val="#ppt_h"/>
                                          </p:val>
                                        </p:tav>
                                      </p:tavLst>
                                    </p:anim>
                                    <p:animEffect transition="in" filter="fade">
                                      <p:cBhvr>
                                        <p:cTn id="25" dur="25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15000" fill="hold"/>
                                        <p:tgtEl>
                                          <p:spTgt spid="41"/>
                                        </p:tgtEl>
                                        <p:attrNameLst>
                                          <p:attrName>r</p:attrName>
                                        </p:attrNameLst>
                                      </p:cBhvr>
                                    </p:animRot>
                                  </p:childTnLst>
                                </p:cTn>
                              </p:par>
                            </p:childTnLst>
                          </p:cTn>
                        </p:par>
                        <p:par>
                          <p:cTn id="30" fill="hold">
                            <p:stCondLst>
                              <p:cond delay="15000"/>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250"/>
                                        <p:tgtEl>
                                          <p:spTgt spid="93"/>
                                        </p:tgtEl>
                                      </p:cBhvr>
                                    </p:animEffect>
                                    <p:anim calcmode="lin" valueType="num">
                                      <p:cBhvr>
                                        <p:cTn id="41" dur="250" fill="hold"/>
                                        <p:tgtEl>
                                          <p:spTgt spid="93"/>
                                        </p:tgtEl>
                                        <p:attrNameLst>
                                          <p:attrName>ppt_x</p:attrName>
                                        </p:attrNameLst>
                                      </p:cBhvr>
                                      <p:tavLst>
                                        <p:tav tm="0">
                                          <p:val>
                                            <p:strVal val="#ppt_x"/>
                                          </p:val>
                                        </p:tav>
                                        <p:tav tm="100000">
                                          <p:val>
                                            <p:strVal val="#ppt_x"/>
                                          </p:val>
                                        </p:tav>
                                      </p:tavLst>
                                    </p:anim>
                                    <p:anim calcmode="lin" valueType="num">
                                      <p:cBhvr>
                                        <p:cTn id="42" dur="225" decel="100000" fill="hold"/>
                                        <p:tgtEl>
                                          <p:spTgt spid="93"/>
                                        </p:tgtEl>
                                        <p:attrNameLst>
                                          <p:attrName>ppt_y</p:attrName>
                                        </p:attrNameLst>
                                      </p:cBhvr>
                                      <p:tavLst>
                                        <p:tav tm="0">
                                          <p:val>
                                            <p:strVal val="#ppt_y+1"/>
                                          </p:val>
                                        </p:tav>
                                        <p:tav tm="100000">
                                          <p:val>
                                            <p:strVal val="#ppt_y-.03"/>
                                          </p:val>
                                        </p:tav>
                                      </p:tavLst>
                                    </p:anim>
                                    <p:anim calcmode="lin" valueType="num">
                                      <p:cBhvr>
                                        <p:cTn id="43" dur="25" accel="100000" fill="hold">
                                          <p:stCondLst>
                                            <p:cond delay="225"/>
                                          </p:stCondLst>
                                        </p:cTn>
                                        <p:tgtEl>
                                          <p:spTgt spid="93"/>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250"/>
                                        <p:tgtEl>
                                          <p:spTgt spid="95"/>
                                        </p:tgtEl>
                                      </p:cBhvr>
                                    </p:animEffect>
                                    <p:anim calcmode="lin" valueType="num">
                                      <p:cBhvr>
                                        <p:cTn id="47" dur="250" fill="hold"/>
                                        <p:tgtEl>
                                          <p:spTgt spid="95"/>
                                        </p:tgtEl>
                                        <p:attrNameLst>
                                          <p:attrName>ppt_x</p:attrName>
                                        </p:attrNameLst>
                                      </p:cBhvr>
                                      <p:tavLst>
                                        <p:tav tm="0">
                                          <p:val>
                                            <p:strVal val="#ppt_x"/>
                                          </p:val>
                                        </p:tav>
                                        <p:tav tm="100000">
                                          <p:val>
                                            <p:strVal val="#ppt_x"/>
                                          </p:val>
                                        </p:tav>
                                      </p:tavLst>
                                    </p:anim>
                                    <p:anim calcmode="lin" valueType="num">
                                      <p:cBhvr>
                                        <p:cTn id="48" dur="225" decel="100000" fill="hold"/>
                                        <p:tgtEl>
                                          <p:spTgt spid="95"/>
                                        </p:tgtEl>
                                        <p:attrNameLst>
                                          <p:attrName>ppt_y</p:attrName>
                                        </p:attrNameLst>
                                      </p:cBhvr>
                                      <p:tavLst>
                                        <p:tav tm="0">
                                          <p:val>
                                            <p:strVal val="#ppt_y+1"/>
                                          </p:val>
                                        </p:tav>
                                        <p:tav tm="100000">
                                          <p:val>
                                            <p:strVal val="#ppt_y-.03"/>
                                          </p:val>
                                        </p:tav>
                                      </p:tavLst>
                                    </p:anim>
                                    <p:anim calcmode="lin" valueType="num">
                                      <p:cBhvr>
                                        <p:cTn id="49" dur="25" accel="100000" fill="hold">
                                          <p:stCondLst>
                                            <p:cond delay="225"/>
                                          </p:stCondLst>
                                        </p:cTn>
                                        <p:tgtEl>
                                          <p:spTgt spid="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371" y="3223434"/>
            <a:ext cx="3559629" cy="355962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21675" y="2411826"/>
            <a:ext cx="5130997" cy="3531460"/>
          </a:xfrm>
          <a:prstGeom prst="rect">
            <a:avLst/>
          </a:prstGeom>
        </p:spPr>
      </p:pic>
      <p:grpSp>
        <p:nvGrpSpPr>
          <p:cNvPr id="97" name="start timer"/>
          <p:cNvGrpSpPr/>
          <p:nvPr/>
        </p:nvGrpSpPr>
        <p:grpSpPr>
          <a:xfrm>
            <a:off x="9198520" y="1422478"/>
            <a:ext cx="2373155" cy="719966"/>
            <a:chOff x="1332706" y="185859"/>
            <a:chExt cx="2636838" cy="799962"/>
          </a:xfrm>
        </p:grpSpPr>
        <p:sp>
          <p:nvSpPr>
            <p:cNvPr id="98" name="Rounded Rectangle 97"/>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99" name="Rounded Rectangle 98"/>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START TIMER</a:t>
              </a:r>
            </a:p>
          </p:txBody>
        </p:sp>
      </p:grpSp>
      <p:grpSp>
        <p:nvGrpSpPr>
          <p:cNvPr id="100" name="times up"/>
          <p:cNvGrpSpPr/>
          <p:nvPr/>
        </p:nvGrpSpPr>
        <p:grpSpPr>
          <a:xfrm>
            <a:off x="9198520" y="1422478"/>
            <a:ext cx="2373155" cy="719966"/>
            <a:chOff x="4321176" y="185859"/>
            <a:chExt cx="2636838" cy="799962"/>
          </a:xfrm>
        </p:grpSpPr>
        <p:sp>
          <p:nvSpPr>
            <p:cNvPr id="101" name="Rounded Rectangle 100"/>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02" name="Rounded Rectangle 101"/>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TIME’S UP!</a:t>
              </a:r>
            </a:p>
          </p:txBody>
        </p:sp>
      </p:grpSp>
      <p:sp>
        <p:nvSpPr>
          <p:cNvPr id="103" name="AutoShape 3"/>
          <p:cNvSpPr>
            <a:spLocks noChangeAspect="1" noChangeArrowheads="1" noTextEdit="1"/>
          </p:cNvSpPr>
          <p:nvPr/>
        </p:nvSpPr>
        <p:spPr bwMode="auto">
          <a:xfrm>
            <a:off x="7837720" y="2313053"/>
            <a:ext cx="4430555"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4" name="Rectangle 5"/>
          <p:cNvSpPr>
            <a:spLocks noChangeArrowheads="1"/>
          </p:cNvSpPr>
          <p:nvPr/>
        </p:nvSpPr>
        <p:spPr bwMode="auto">
          <a:xfrm>
            <a:off x="10228019" y="2821689"/>
            <a:ext cx="122873" cy="334327"/>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5" name="Rectangle 6"/>
          <p:cNvSpPr>
            <a:spLocks noChangeArrowheads="1"/>
          </p:cNvSpPr>
          <p:nvPr/>
        </p:nvSpPr>
        <p:spPr bwMode="auto">
          <a:xfrm>
            <a:off x="10228019" y="2821689"/>
            <a:ext cx="122873" cy="3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6" name="Rectangle 7"/>
          <p:cNvSpPr>
            <a:spLocks noChangeArrowheads="1"/>
          </p:cNvSpPr>
          <p:nvPr/>
        </p:nvSpPr>
        <p:spPr bwMode="auto">
          <a:xfrm>
            <a:off x="10228019" y="2821687"/>
            <a:ext cx="122873" cy="131446"/>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7" name="Rectangle 8"/>
          <p:cNvSpPr>
            <a:spLocks noChangeArrowheads="1"/>
          </p:cNvSpPr>
          <p:nvPr/>
        </p:nvSpPr>
        <p:spPr bwMode="auto">
          <a:xfrm>
            <a:off x="10228019" y="2821687"/>
            <a:ext cx="122873" cy="13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8" name="Freeform 9"/>
          <p:cNvSpPr>
            <a:spLocks/>
          </p:cNvSpPr>
          <p:nvPr/>
        </p:nvSpPr>
        <p:spPr bwMode="auto">
          <a:xfrm>
            <a:off x="10086573" y="2724535"/>
            <a:ext cx="414337" cy="175736"/>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9" name="Freeform 10"/>
          <p:cNvSpPr>
            <a:spLocks/>
          </p:cNvSpPr>
          <p:nvPr/>
        </p:nvSpPr>
        <p:spPr bwMode="auto">
          <a:xfrm>
            <a:off x="11010975" y="2947420"/>
            <a:ext cx="820103" cy="998696"/>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0" name="Freeform 11"/>
          <p:cNvSpPr>
            <a:spLocks/>
          </p:cNvSpPr>
          <p:nvPr/>
        </p:nvSpPr>
        <p:spPr bwMode="auto">
          <a:xfrm>
            <a:off x="8762122" y="2928845"/>
            <a:ext cx="818675" cy="1000126"/>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1" name="Freeform 12"/>
          <p:cNvSpPr>
            <a:spLocks noEditPoints="1"/>
          </p:cNvSpPr>
          <p:nvPr/>
        </p:nvSpPr>
        <p:spPr bwMode="auto">
          <a:xfrm>
            <a:off x="8952146" y="3204595"/>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2" name="Freeform 13"/>
          <p:cNvSpPr>
            <a:spLocks noEditPoints="1"/>
          </p:cNvSpPr>
          <p:nvPr/>
        </p:nvSpPr>
        <p:spPr bwMode="auto">
          <a:xfrm>
            <a:off x="8952146" y="3204595"/>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3" name="Freeform 14"/>
          <p:cNvSpPr>
            <a:spLocks/>
          </p:cNvSpPr>
          <p:nvPr/>
        </p:nvSpPr>
        <p:spPr bwMode="auto">
          <a:xfrm>
            <a:off x="8952146" y="3204595"/>
            <a:ext cx="244316" cy="175736"/>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4" name="Freeform 15"/>
          <p:cNvSpPr>
            <a:spLocks/>
          </p:cNvSpPr>
          <p:nvPr/>
        </p:nvSpPr>
        <p:spPr bwMode="auto">
          <a:xfrm>
            <a:off x="11616765" y="3363186"/>
            <a:ext cx="27146" cy="3429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5" name="Freeform 16"/>
          <p:cNvSpPr>
            <a:spLocks/>
          </p:cNvSpPr>
          <p:nvPr/>
        </p:nvSpPr>
        <p:spPr bwMode="auto">
          <a:xfrm>
            <a:off x="11401023" y="3224597"/>
            <a:ext cx="240030" cy="1714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6" name="Freeform 17"/>
          <p:cNvSpPr>
            <a:spLocks/>
          </p:cNvSpPr>
          <p:nvPr/>
        </p:nvSpPr>
        <p:spPr bwMode="auto">
          <a:xfrm>
            <a:off x="8249200" y="2468788"/>
            <a:ext cx="1404462" cy="118872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7" name="Freeform 18"/>
          <p:cNvSpPr>
            <a:spLocks noEditPoints="1"/>
          </p:cNvSpPr>
          <p:nvPr/>
        </p:nvSpPr>
        <p:spPr bwMode="auto">
          <a:xfrm>
            <a:off x="8443510" y="3551781"/>
            <a:ext cx="182880" cy="105727"/>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8" name="Freeform 19"/>
          <p:cNvSpPr>
            <a:spLocks/>
          </p:cNvSpPr>
          <p:nvPr/>
        </p:nvSpPr>
        <p:spPr bwMode="auto">
          <a:xfrm>
            <a:off x="8383503" y="2684529"/>
            <a:ext cx="328613" cy="972979"/>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9" name="Freeform 20"/>
          <p:cNvSpPr>
            <a:spLocks/>
          </p:cNvSpPr>
          <p:nvPr/>
        </p:nvSpPr>
        <p:spPr bwMode="auto">
          <a:xfrm>
            <a:off x="8799271" y="6319270"/>
            <a:ext cx="688657" cy="847249"/>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0" name="Freeform 21"/>
          <p:cNvSpPr>
            <a:spLocks noEditPoints="1"/>
          </p:cNvSpPr>
          <p:nvPr/>
        </p:nvSpPr>
        <p:spPr bwMode="auto">
          <a:xfrm>
            <a:off x="9042157" y="6565013"/>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1" name="Freeform 22"/>
          <p:cNvSpPr>
            <a:spLocks noEditPoints="1"/>
          </p:cNvSpPr>
          <p:nvPr/>
        </p:nvSpPr>
        <p:spPr bwMode="auto">
          <a:xfrm>
            <a:off x="9042157" y="6565013"/>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2" name="Freeform 23"/>
          <p:cNvSpPr>
            <a:spLocks/>
          </p:cNvSpPr>
          <p:nvPr/>
        </p:nvSpPr>
        <p:spPr bwMode="auto">
          <a:xfrm>
            <a:off x="9042157" y="6565013"/>
            <a:ext cx="298609" cy="214313"/>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3" name="Freeform 24"/>
          <p:cNvSpPr>
            <a:spLocks/>
          </p:cNvSpPr>
          <p:nvPr/>
        </p:nvSpPr>
        <p:spPr bwMode="auto">
          <a:xfrm>
            <a:off x="11108131" y="6319270"/>
            <a:ext cx="688657" cy="847249"/>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4" name="Freeform 25"/>
          <p:cNvSpPr>
            <a:spLocks/>
          </p:cNvSpPr>
          <p:nvPr/>
        </p:nvSpPr>
        <p:spPr bwMode="auto">
          <a:xfrm>
            <a:off x="11522468" y="6563586"/>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5" name="Freeform 26"/>
          <p:cNvSpPr>
            <a:spLocks/>
          </p:cNvSpPr>
          <p:nvPr/>
        </p:nvSpPr>
        <p:spPr bwMode="auto">
          <a:xfrm>
            <a:off x="11522468" y="6563586"/>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6" name="Freeform 27"/>
          <p:cNvSpPr>
            <a:spLocks/>
          </p:cNvSpPr>
          <p:nvPr/>
        </p:nvSpPr>
        <p:spPr bwMode="auto">
          <a:xfrm>
            <a:off x="11253862" y="6563586"/>
            <a:ext cx="301466" cy="215742"/>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127" name="Clock hand spin">
            <a:extLst>
              <a:ext uri="{FF2B5EF4-FFF2-40B4-BE49-F238E27FC236}">
                <a16:creationId xmlns:a16="http://schemas.microsoft.com/office/drawing/2014/main" id="{BB0445D5-A6E5-40E7-BBDD-5E3EFA13BDED}"/>
              </a:ext>
            </a:extLst>
          </p:cNvPr>
          <p:cNvGrpSpPr/>
          <p:nvPr/>
        </p:nvGrpSpPr>
        <p:grpSpPr>
          <a:xfrm rot="1786145">
            <a:off x="8573526" y="3291747"/>
            <a:ext cx="3446146" cy="3447575"/>
            <a:chOff x="817563" y="2264166"/>
            <a:chExt cx="3829050" cy="3830638"/>
          </a:xfrm>
        </p:grpSpPr>
        <p:sp>
          <p:nvSpPr>
            <p:cNvPr id="128"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sp>
          <p:nvSpPr>
            <p:cNvPr id="12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grpSp>
      <p:sp>
        <p:nvSpPr>
          <p:cNvPr id="130" name="Freeform 29"/>
          <p:cNvSpPr>
            <a:spLocks noEditPoints="1"/>
          </p:cNvSpPr>
          <p:nvPr/>
        </p:nvSpPr>
        <p:spPr bwMode="auto">
          <a:xfrm>
            <a:off x="8322066" y="3041716"/>
            <a:ext cx="3949066" cy="3946207"/>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1" name="Freeform 30"/>
          <p:cNvSpPr>
            <a:spLocks noEditPoints="1"/>
          </p:cNvSpPr>
          <p:nvPr/>
        </p:nvSpPr>
        <p:spPr bwMode="auto">
          <a:xfrm>
            <a:off x="8477801" y="3196022"/>
            <a:ext cx="3639026" cy="3637597"/>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2" name="Freeform 31"/>
          <p:cNvSpPr>
            <a:spLocks noEditPoints="1"/>
          </p:cNvSpPr>
          <p:nvPr/>
        </p:nvSpPr>
        <p:spPr bwMode="auto">
          <a:xfrm>
            <a:off x="8396362" y="3114583"/>
            <a:ext cx="3799046" cy="380047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3" name="Freeform 40"/>
          <p:cNvSpPr>
            <a:spLocks noEditPoints="1"/>
          </p:cNvSpPr>
          <p:nvPr/>
        </p:nvSpPr>
        <p:spPr bwMode="auto">
          <a:xfrm>
            <a:off x="10758085" y="3820386"/>
            <a:ext cx="18575" cy="110015"/>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134" name="Group 133">
            <a:extLst>
              <a:ext uri="{FF2B5EF4-FFF2-40B4-BE49-F238E27FC236}">
                <a16:creationId xmlns:a16="http://schemas.microsoft.com/office/drawing/2014/main" id="{26421DDD-07C3-42B6-869F-AD3A53DC2A79}"/>
              </a:ext>
            </a:extLst>
          </p:cNvPr>
          <p:cNvGrpSpPr/>
          <p:nvPr/>
        </p:nvGrpSpPr>
        <p:grpSpPr>
          <a:xfrm>
            <a:off x="11353160" y="4755917"/>
            <a:ext cx="527209" cy="528637"/>
            <a:chOff x="3722688" y="3113478"/>
            <a:chExt cx="585788" cy="587375"/>
          </a:xfrm>
        </p:grpSpPr>
        <p:sp>
          <p:nvSpPr>
            <p:cNvPr id="135"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6"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7"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8"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9"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0" name="Rectangle 49"/>
            <p:cNvSpPr>
              <a:spLocks noChangeArrowheads="1"/>
            </p:cNvSpPr>
            <p:nvPr/>
          </p:nvSpPr>
          <p:spPr bwMode="auto">
            <a:xfrm>
              <a:off x="3941763" y="3216666"/>
              <a:ext cx="14961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5</a:t>
              </a:r>
              <a:endParaRPr lang="en-US" altLang="en-US" sz="1620" dirty="0"/>
            </a:p>
          </p:txBody>
        </p:sp>
      </p:grpSp>
      <p:sp>
        <p:nvSpPr>
          <p:cNvPr id="141" name="Freeform 52"/>
          <p:cNvSpPr>
            <a:spLocks noEditPoints="1"/>
          </p:cNvSpPr>
          <p:nvPr/>
        </p:nvSpPr>
        <p:spPr bwMode="auto">
          <a:xfrm>
            <a:off x="11432455" y="4834797"/>
            <a:ext cx="54293" cy="142876"/>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142" name="Group 141">
            <a:extLst>
              <a:ext uri="{FF2B5EF4-FFF2-40B4-BE49-F238E27FC236}">
                <a16:creationId xmlns:a16="http://schemas.microsoft.com/office/drawing/2014/main" id="{5AAA3125-6198-4B7D-906A-040AAB47590B}"/>
              </a:ext>
            </a:extLst>
          </p:cNvPr>
          <p:cNvGrpSpPr/>
          <p:nvPr/>
        </p:nvGrpSpPr>
        <p:grpSpPr>
          <a:xfrm>
            <a:off x="10042996" y="5996712"/>
            <a:ext cx="510065" cy="511493"/>
            <a:chOff x="3754438" y="4585091"/>
            <a:chExt cx="566738" cy="568325"/>
          </a:xfrm>
        </p:grpSpPr>
        <p:sp>
          <p:nvSpPr>
            <p:cNvPr id="143"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4"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5"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6"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7"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8" name="Rectangle 61"/>
            <p:cNvSpPr>
              <a:spLocks noChangeArrowheads="1"/>
            </p:cNvSpPr>
            <p:nvPr/>
          </p:nvSpPr>
          <p:spPr bwMode="auto">
            <a:xfrm>
              <a:off x="3911600" y="4672403"/>
              <a:ext cx="2992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10</a:t>
              </a:r>
              <a:endParaRPr lang="en-US" altLang="en-US" sz="1620" dirty="0"/>
            </a:p>
          </p:txBody>
        </p:sp>
      </p:grpSp>
      <p:sp>
        <p:nvSpPr>
          <p:cNvPr id="149" name="Freeform 64"/>
          <p:cNvSpPr>
            <a:spLocks noEditPoints="1"/>
          </p:cNvSpPr>
          <p:nvPr/>
        </p:nvSpPr>
        <p:spPr bwMode="auto">
          <a:xfrm>
            <a:off x="10790948" y="6047806"/>
            <a:ext cx="15716" cy="151447"/>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0" name="Freeform 70"/>
          <p:cNvSpPr>
            <a:spLocks noEditPoints="1"/>
          </p:cNvSpPr>
          <p:nvPr/>
        </p:nvSpPr>
        <p:spPr bwMode="auto">
          <a:xfrm>
            <a:off x="9425063" y="3827529"/>
            <a:ext cx="1429" cy="50006"/>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1" name="Freeform 78"/>
          <p:cNvSpPr>
            <a:spLocks noEditPoints="1"/>
          </p:cNvSpPr>
          <p:nvPr/>
        </p:nvSpPr>
        <p:spPr bwMode="auto">
          <a:xfrm>
            <a:off x="8749262" y="4973386"/>
            <a:ext cx="40006" cy="121445"/>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2" name="Freeform 86"/>
          <p:cNvSpPr>
            <a:spLocks noEditPoints="1"/>
          </p:cNvSpPr>
          <p:nvPr/>
        </p:nvSpPr>
        <p:spPr bwMode="auto">
          <a:xfrm>
            <a:off x="9389343" y="6067809"/>
            <a:ext cx="8573" cy="105727"/>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153" name="Group 152">
            <a:extLst>
              <a:ext uri="{FF2B5EF4-FFF2-40B4-BE49-F238E27FC236}">
                <a16:creationId xmlns:a16="http://schemas.microsoft.com/office/drawing/2014/main" id="{C75428FF-0A84-4E2E-92DA-584511ABC382}"/>
              </a:ext>
            </a:extLst>
          </p:cNvPr>
          <p:cNvGrpSpPr/>
          <p:nvPr/>
        </p:nvGrpSpPr>
        <p:grpSpPr>
          <a:xfrm>
            <a:off x="8802085" y="4700724"/>
            <a:ext cx="511493" cy="510065"/>
            <a:chOff x="2498725" y="5334391"/>
            <a:chExt cx="568325" cy="566738"/>
          </a:xfrm>
        </p:grpSpPr>
        <p:sp>
          <p:nvSpPr>
            <p:cNvPr id="154"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5"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6"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7"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8"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9" name="Rectangle 93"/>
            <p:cNvSpPr>
              <a:spLocks noChangeArrowheads="1"/>
            </p:cNvSpPr>
            <p:nvPr/>
          </p:nvSpPr>
          <p:spPr bwMode="auto">
            <a:xfrm>
              <a:off x="2665413" y="5421703"/>
              <a:ext cx="2831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15</a:t>
              </a:r>
              <a:endParaRPr lang="en-US" altLang="en-US" sz="1620" dirty="0"/>
            </a:p>
          </p:txBody>
        </p:sp>
      </p:grpSp>
      <p:grpSp>
        <p:nvGrpSpPr>
          <p:cNvPr id="160" name="Group 159">
            <a:extLst>
              <a:ext uri="{FF2B5EF4-FFF2-40B4-BE49-F238E27FC236}">
                <a16:creationId xmlns:a16="http://schemas.microsoft.com/office/drawing/2014/main" id="{4DD91C3C-3852-430A-9A83-22625BBCEAE3}"/>
              </a:ext>
            </a:extLst>
          </p:cNvPr>
          <p:cNvGrpSpPr/>
          <p:nvPr/>
        </p:nvGrpSpPr>
        <p:grpSpPr>
          <a:xfrm>
            <a:off x="10070774" y="3395109"/>
            <a:ext cx="512922" cy="511493"/>
            <a:chOff x="1162050" y="4580328"/>
            <a:chExt cx="569913" cy="568325"/>
          </a:xfrm>
        </p:grpSpPr>
        <p:sp>
          <p:nvSpPr>
            <p:cNvPr id="161"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2"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3"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4"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5"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6" name="Rectangle 101"/>
            <p:cNvSpPr>
              <a:spLocks noChangeArrowheads="1"/>
            </p:cNvSpPr>
            <p:nvPr/>
          </p:nvSpPr>
          <p:spPr bwMode="auto">
            <a:xfrm>
              <a:off x="1328738" y="4699391"/>
              <a:ext cx="3170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20</a:t>
              </a:r>
              <a:endParaRPr lang="en-US" altLang="en-US" sz="1620" dirty="0"/>
            </a:p>
          </p:txBody>
        </p:sp>
      </p:grpSp>
      <p:sp>
        <p:nvSpPr>
          <p:cNvPr id="167" name="Oval 107"/>
          <p:cNvSpPr>
            <a:spLocks noChangeArrowheads="1"/>
          </p:cNvSpPr>
          <p:nvPr/>
        </p:nvSpPr>
        <p:spPr bwMode="auto">
          <a:xfrm>
            <a:off x="10178012" y="4891949"/>
            <a:ext cx="245746" cy="248603"/>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8" name="Oval 108"/>
          <p:cNvSpPr>
            <a:spLocks noChangeArrowheads="1"/>
          </p:cNvSpPr>
          <p:nvPr/>
        </p:nvSpPr>
        <p:spPr bwMode="auto">
          <a:xfrm>
            <a:off x="10230878" y="4947670"/>
            <a:ext cx="140017" cy="138589"/>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9" name="Freeform 109"/>
          <p:cNvSpPr>
            <a:spLocks/>
          </p:cNvSpPr>
          <p:nvPr/>
        </p:nvSpPr>
        <p:spPr bwMode="auto">
          <a:xfrm>
            <a:off x="9465068" y="2425925"/>
            <a:ext cx="340043" cy="29146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0" name="Freeform 110"/>
          <p:cNvSpPr>
            <a:spLocks/>
          </p:cNvSpPr>
          <p:nvPr/>
        </p:nvSpPr>
        <p:spPr bwMode="auto">
          <a:xfrm>
            <a:off x="9605085" y="2350201"/>
            <a:ext cx="341472" cy="292895"/>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1" name="Freeform 111"/>
          <p:cNvSpPr>
            <a:spLocks/>
          </p:cNvSpPr>
          <p:nvPr/>
        </p:nvSpPr>
        <p:spPr bwMode="auto">
          <a:xfrm>
            <a:off x="7864866" y="3238884"/>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2" name="Freeform 112"/>
          <p:cNvSpPr>
            <a:spLocks/>
          </p:cNvSpPr>
          <p:nvPr/>
        </p:nvSpPr>
        <p:spPr bwMode="auto">
          <a:xfrm>
            <a:off x="7743423" y="3343183"/>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3" name="Freeform 113"/>
          <p:cNvSpPr>
            <a:spLocks/>
          </p:cNvSpPr>
          <p:nvPr/>
        </p:nvSpPr>
        <p:spPr bwMode="auto">
          <a:xfrm>
            <a:off x="10843810" y="2387348"/>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4" name="Freeform 114"/>
          <p:cNvSpPr>
            <a:spLocks/>
          </p:cNvSpPr>
          <p:nvPr/>
        </p:nvSpPr>
        <p:spPr bwMode="auto">
          <a:xfrm>
            <a:off x="10703793" y="2313054"/>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5" name="Freeform 115"/>
          <p:cNvSpPr>
            <a:spLocks/>
          </p:cNvSpPr>
          <p:nvPr/>
        </p:nvSpPr>
        <p:spPr bwMode="auto">
          <a:xfrm>
            <a:off x="10939537" y="2488791"/>
            <a:ext cx="1403033" cy="1187292"/>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6" name="Freeform 116"/>
          <p:cNvSpPr>
            <a:spLocks/>
          </p:cNvSpPr>
          <p:nvPr/>
        </p:nvSpPr>
        <p:spPr bwMode="auto">
          <a:xfrm>
            <a:off x="12133973" y="3648935"/>
            <a:ext cx="15716" cy="2714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7" name="Freeform 117"/>
          <p:cNvSpPr>
            <a:spLocks/>
          </p:cNvSpPr>
          <p:nvPr/>
        </p:nvSpPr>
        <p:spPr bwMode="auto">
          <a:xfrm>
            <a:off x="11883940" y="2704531"/>
            <a:ext cx="327185" cy="97155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8" name="Rounded Rectangle 177"/>
          <p:cNvSpPr/>
          <p:nvPr/>
        </p:nvSpPr>
        <p:spPr>
          <a:xfrm>
            <a:off x="1584251" y="202034"/>
            <a:ext cx="10281117" cy="11368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179" name="Rounded Rectangle 178"/>
          <p:cNvSpPr/>
          <p:nvPr/>
        </p:nvSpPr>
        <p:spPr>
          <a:xfrm>
            <a:off x="1435246" y="4291529"/>
            <a:ext cx="5265743" cy="24408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180" name="TextBox 179"/>
          <p:cNvSpPr txBox="1"/>
          <p:nvPr/>
        </p:nvSpPr>
        <p:spPr>
          <a:xfrm>
            <a:off x="3296943" y="165994"/>
            <a:ext cx="8283557" cy="1643527"/>
          </a:xfrm>
          <a:prstGeom prst="rect">
            <a:avLst/>
          </a:prstGeom>
          <a:noFill/>
        </p:spPr>
        <p:txBody>
          <a:bodyPr wrap="square" rtlCol="0">
            <a:spAutoFit/>
          </a:bodyPr>
          <a:lstStyle/>
          <a:p>
            <a:r>
              <a:rPr lang="en-US" sz="3360" b="1" smtClean="0"/>
              <a:t>2. Điền </a:t>
            </a:r>
            <a:r>
              <a:rPr lang="en-US" sz="3360" b="1" dirty="0" err="1"/>
              <a:t>số</a:t>
            </a:r>
            <a:r>
              <a:rPr lang="en-US" sz="3360" b="1" dirty="0"/>
              <a:t> </a:t>
            </a:r>
            <a:r>
              <a:rPr lang="en-US" sz="3360" b="1" dirty="0" err="1"/>
              <a:t>thích</a:t>
            </a:r>
            <a:r>
              <a:rPr lang="en-US" sz="3360" b="1" dirty="0"/>
              <a:t> </a:t>
            </a:r>
            <a:r>
              <a:rPr lang="en-US" sz="3360" b="1" dirty="0" err="1"/>
              <a:t>hợp</a:t>
            </a:r>
            <a:r>
              <a:rPr lang="en-US" sz="3360" b="1" dirty="0"/>
              <a:t> </a:t>
            </a:r>
            <a:r>
              <a:rPr lang="en-US" sz="3360" b="1" dirty="0" err="1"/>
              <a:t>vào</a:t>
            </a:r>
            <a:r>
              <a:rPr lang="en-US" sz="3360" b="1" dirty="0"/>
              <a:t> </a:t>
            </a:r>
            <a:r>
              <a:rPr lang="en-US" sz="3360" b="1" dirty="0" err="1"/>
              <a:t>chỗ</a:t>
            </a:r>
            <a:r>
              <a:rPr lang="en-US" sz="3360" b="1" dirty="0"/>
              <a:t> </a:t>
            </a:r>
            <a:r>
              <a:rPr lang="en-US" sz="3360" b="1" dirty="0" err="1"/>
              <a:t>trống</a:t>
            </a:r>
            <a:r>
              <a:rPr lang="en-US" sz="3360" b="1" dirty="0"/>
              <a:t>:</a:t>
            </a:r>
          </a:p>
          <a:p>
            <a:pPr algn="ctr"/>
            <a:r>
              <a:rPr lang="vi-VN" sz="3360" b="1" dirty="0"/>
              <a:t>4</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a:t>
            </a:r>
            <a:r>
              <a:rPr lang="vi-VN" sz="3360" b="1" dirty="0"/>
              <a:t>3c</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 …………… </a:t>
            </a:r>
            <a:r>
              <a:rPr lang="vi-VN" sz="3360" b="1" dirty="0"/>
              <a:t>c</a:t>
            </a:r>
            <a:r>
              <a:rPr lang="vi-VN" sz="3360" b="1" dirty="0">
                <a:cs typeface="Arial" panose="020B0604020202020204" pitchFamily="34" charset="0"/>
              </a:rPr>
              <a:t>m</a:t>
            </a:r>
            <a:r>
              <a:rPr lang="vi-VN" sz="3360" b="1" baseline="30000" dirty="0">
                <a:cs typeface="Arial" panose="020B0604020202020204" pitchFamily="34" charset="0"/>
              </a:rPr>
              <a:t>2</a:t>
            </a:r>
            <a:endParaRPr lang="vi-VN" sz="3360" b="1" dirty="0">
              <a:cs typeface="Arial" panose="020B0604020202020204" pitchFamily="34" charset="0"/>
            </a:endParaRPr>
          </a:p>
          <a:p>
            <a:pPr algn="ctr"/>
            <a:r>
              <a:rPr lang="en-US" sz="3360" b="1" dirty="0"/>
              <a:t> </a:t>
            </a:r>
            <a:endParaRPr lang="vi-VN" sz="3360" b="1" dirty="0"/>
          </a:p>
        </p:txBody>
      </p:sp>
      <p:sp>
        <p:nvSpPr>
          <p:cNvPr id="181" name="TextBox 180"/>
          <p:cNvSpPr txBox="1"/>
          <p:nvPr/>
        </p:nvSpPr>
        <p:spPr>
          <a:xfrm>
            <a:off x="1844691" y="5078007"/>
            <a:ext cx="4540328" cy="1126462"/>
          </a:xfrm>
          <a:prstGeom prst="rect">
            <a:avLst/>
          </a:prstGeom>
          <a:noFill/>
        </p:spPr>
        <p:txBody>
          <a:bodyPr wrap="square" rtlCol="0">
            <a:spAutoFit/>
          </a:bodyPr>
          <a:lstStyle/>
          <a:p>
            <a:r>
              <a:rPr lang="en-US" sz="3360" b="1" dirty="0" err="1"/>
              <a:t>Đáp</a:t>
            </a:r>
            <a:r>
              <a:rPr lang="en-US" sz="3360" b="1" dirty="0"/>
              <a:t> </a:t>
            </a:r>
            <a:r>
              <a:rPr lang="en-US" sz="3360" b="1" dirty="0" err="1"/>
              <a:t>số</a:t>
            </a:r>
            <a:r>
              <a:rPr lang="en-US" sz="3360" b="1" dirty="0"/>
              <a:t>: </a:t>
            </a:r>
            <a:r>
              <a:rPr lang="vi-VN" sz="3360" b="1" dirty="0">
                <a:solidFill>
                  <a:srgbClr val="FF0000"/>
                </a:solidFill>
              </a:rPr>
              <a:t>40 003c</a:t>
            </a:r>
            <a:r>
              <a:rPr lang="vi-VN" sz="3360" b="1" dirty="0">
                <a:solidFill>
                  <a:srgbClr val="FF0000"/>
                </a:solidFill>
                <a:cs typeface="Arial" panose="020B0604020202020204" pitchFamily="34" charset="0"/>
              </a:rPr>
              <a:t>m</a:t>
            </a:r>
            <a:r>
              <a:rPr lang="vi-VN" sz="3360" b="1" baseline="30000" dirty="0">
                <a:solidFill>
                  <a:srgbClr val="FF0000"/>
                </a:solidFill>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111" y="-105104"/>
            <a:ext cx="1712692" cy="1712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0-#ppt_w/2"/>
                                          </p:val>
                                        </p:tav>
                                        <p:tav tm="100000">
                                          <p:val>
                                            <p:strVal val="#ppt_x"/>
                                          </p:val>
                                        </p:tav>
                                      </p:tavLst>
                                    </p:anim>
                                    <p:anim calcmode="lin" valueType="num">
                                      <p:cBhvr additive="base">
                                        <p:cTn id="14"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78"/>
                                        </p:tgtEl>
                                        <p:attrNameLst>
                                          <p:attrName>style.visibility</p:attrName>
                                        </p:attrNameLst>
                                      </p:cBhvr>
                                      <p:to>
                                        <p:strVal val="visible"/>
                                      </p:to>
                                    </p:set>
                                    <p:anim calcmode="lin" valueType="num">
                                      <p:cBhvr>
                                        <p:cTn id="26" dur="250" fill="hold"/>
                                        <p:tgtEl>
                                          <p:spTgt spid="178"/>
                                        </p:tgtEl>
                                        <p:attrNameLst>
                                          <p:attrName>ppt_w</p:attrName>
                                        </p:attrNameLst>
                                      </p:cBhvr>
                                      <p:tavLst>
                                        <p:tav tm="0">
                                          <p:val>
                                            <p:strVal val="#ppt_w*0.70"/>
                                          </p:val>
                                        </p:tav>
                                        <p:tav tm="100000">
                                          <p:val>
                                            <p:strVal val="#ppt_w"/>
                                          </p:val>
                                        </p:tav>
                                      </p:tavLst>
                                    </p:anim>
                                    <p:anim calcmode="lin" valueType="num">
                                      <p:cBhvr>
                                        <p:cTn id="27" dur="250" fill="hold"/>
                                        <p:tgtEl>
                                          <p:spTgt spid="178"/>
                                        </p:tgtEl>
                                        <p:attrNameLst>
                                          <p:attrName>ppt_h</p:attrName>
                                        </p:attrNameLst>
                                      </p:cBhvr>
                                      <p:tavLst>
                                        <p:tav tm="0">
                                          <p:val>
                                            <p:strVal val="#ppt_h"/>
                                          </p:val>
                                        </p:tav>
                                        <p:tav tm="100000">
                                          <p:val>
                                            <p:strVal val="#ppt_h"/>
                                          </p:val>
                                        </p:tav>
                                      </p:tavLst>
                                    </p:anim>
                                    <p:animEffect transition="in" filter="fade">
                                      <p:cBhvr>
                                        <p:cTn id="28" dur="250"/>
                                        <p:tgtEl>
                                          <p:spTgt spid="178"/>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250" fill="hold"/>
                                        <p:tgtEl>
                                          <p:spTgt spid="180"/>
                                        </p:tgtEl>
                                        <p:attrNameLst>
                                          <p:attrName>ppt_w</p:attrName>
                                        </p:attrNameLst>
                                      </p:cBhvr>
                                      <p:tavLst>
                                        <p:tav tm="0">
                                          <p:val>
                                            <p:strVal val="#ppt_w*0.70"/>
                                          </p:val>
                                        </p:tav>
                                        <p:tav tm="100000">
                                          <p:val>
                                            <p:strVal val="#ppt_w"/>
                                          </p:val>
                                        </p:tav>
                                      </p:tavLst>
                                    </p:anim>
                                    <p:anim calcmode="lin" valueType="num">
                                      <p:cBhvr>
                                        <p:cTn id="32" dur="250" fill="hold"/>
                                        <p:tgtEl>
                                          <p:spTgt spid="180"/>
                                        </p:tgtEl>
                                        <p:attrNameLst>
                                          <p:attrName>ppt_h</p:attrName>
                                        </p:attrNameLst>
                                      </p:cBhvr>
                                      <p:tavLst>
                                        <p:tav tm="0">
                                          <p:val>
                                            <p:strVal val="#ppt_h"/>
                                          </p:val>
                                        </p:tav>
                                        <p:tav tm="100000">
                                          <p:val>
                                            <p:strVal val="#ppt_h"/>
                                          </p:val>
                                        </p:tav>
                                      </p:tavLst>
                                    </p:anim>
                                    <p:animEffect transition="in" filter="fade">
                                      <p:cBhvr>
                                        <p:cTn id="33" dur="250"/>
                                        <p:tgtEl>
                                          <p:spTgt spid="180"/>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21600000">
                                      <p:cBhvr>
                                        <p:cTn id="37" dur="15000" fill="hold"/>
                                        <p:tgtEl>
                                          <p:spTgt spid="127"/>
                                        </p:tgtEl>
                                        <p:attrNameLst>
                                          <p:attrName>r</p:attrName>
                                        </p:attrNameLst>
                                      </p:cBhvr>
                                    </p:animRot>
                                  </p:childTnLst>
                                </p:cTn>
                              </p:par>
                            </p:childTnLst>
                          </p:cTn>
                        </p:par>
                        <p:par>
                          <p:cTn id="38" fill="hold">
                            <p:stCondLst>
                              <p:cond delay="15000"/>
                            </p:stCondLst>
                            <p:childTnLst>
                              <p:par>
                                <p:cTn id="39" presetID="53" presetClass="entr" presetSubtype="16"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79"/>
                                        </p:tgtEl>
                                        <p:attrNameLst>
                                          <p:attrName>style.visibility</p:attrName>
                                        </p:attrNameLst>
                                      </p:cBhvr>
                                      <p:to>
                                        <p:strVal val="visible"/>
                                      </p:to>
                                    </p:set>
                                    <p:animEffect transition="in" filter="fade">
                                      <p:cBhvr>
                                        <p:cTn id="48" dur="250"/>
                                        <p:tgtEl>
                                          <p:spTgt spid="179"/>
                                        </p:tgtEl>
                                      </p:cBhvr>
                                    </p:animEffect>
                                    <p:anim calcmode="lin" valueType="num">
                                      <p:cBhvr>
                                        <p:cTn id="49" dur="250" fill="hold"/>
                                        <p:tgtEl>
                                          <p:spTgt spid="179"/>
                                        </p:tgtEl>
                                        <p:attrNameLst>
                                          <p:attrName>ppt_x</p:attrName>
                                        </p:attrNameLst>
                                      </p:cBhvr>
                                      <p:tavLst>
                                        <p:tav tm="0">
                                          <p:val>
                                            <p:strVal val="#ppt_x"/>
                                          </p:val>
                                        </p:tav>
                                        <p:tav tm="100000">
                                          <p:val>
                                            <p:strVal val="#ppt_x"/>
                                          </p:val>
                                        </p:tav>
                                      </p:tavLst>
                                    </p:anim>
                                    <p:anim calcmode="lin" valueType="num">
                                      <p:cBhvr>
                                        <p:cTn id="50" dur="225" decel="100000" fill="hold"/>
                                        <p:tgtEl>
                                          <p:spTgt spid="179"/>
                                        </p:tgtEl>
                                        <p:attrNameLst>
                                          <p:attrName>ppt_y</p:attrName>
                                        </p:attrNameLst>
                                      </p:cBhvr>
                                      <p:tavLst>
                                        <p:tav tm="0">
                                          <p:val>
                                            <p:strVal val="#ppt_y+1"/>
                                          </p:val>
                                        </p:tav>
                                        <p:tav tm="100000">
                                          <p:val>
                                            <p:strVal val="#ppt_y-.03"/>
                                          </p:val>
                                        </p:tav>
                                      </p:tavLst>
                                    </p:anim>
                                    <p:anim calcmode="lin" valueType="num">
                                      <p:cBhvr>
                                        <p:cTn id="51" dur="25" accel="100000" fill="hold">
                                          <p:stCondLst>
                                            <p:cond delay="225"/>
                                          </p:stCondLst>
                                        </p:cTn>
                                        <p:tgtEl>
                                          <p:spTgt spid="179"/>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181"/>
                                        </p:tgtEl>
                                        <p:attrNameLst>
                                          <p:attrName>style.visibility</p:attrName>
                                        </p:attrNameLst>
                                      </p:cBhvr>
                                      <p:to>
                                        <p:strVal val="visible"/>
                                      </p:to>
                                    </p:set>
                                    <p:animEffect transition="in" filter="fade">
                                      <p:cBhvr>
                                        <p:cTn id="54" dur="250"/>
                                        <p:tgtEl>
                                          <p:spTgt spid="181"/>
                                        </p:tgtEl>
                                      </p:cBhvr>
                                    </p:animEffect>
                                    <p:anim calcmode="lin" valueType="num">
                                      <p:cBhvr>
                                        <p:cTn id="55" dur="250" fill="hold"/>
                                        <p:tgtEl>
                                          <p:spTgt spid="181"/>
                                        </p:tgtEl>
                                        <p:attrNameLst>
                                          <p:attrName>ppt_x</p:attrName>
                                        </p:attrNameLst>
                                      </p:cBhvr>
                                      <p:tavLst>
                                        <p:tav tm="0">
                                          <p:val>
                                            <p:strVal val="#ppt_x"/>
                                          </p:val>
                                        </p:tav>
                                        <p:tav tm="100000">
                                          <p:val>
                                            <p:strVal val="#ppt_x"/>
                                          </p:val>
                                        </p:tav>
                                      </p:tavLst>
                                    </p:anim>
                                    <p:anim calcmode="lin" valueType="num">
                                      <p:cBhvr>
                                        <p:cTn id="56" dur="225" decel="100000" fill="hold"/>
                                        <p:tgtEl>
                                          <p:spTgt spid="181"/>
                                        </p:tgtEl>
                                        <p:attrNameLst>
                                          <p:attrName>ppt_y</p:attrName>
                                        </p:attrNameLst>
                                      </p:cBhvr>
                                      <p:tavLst>
                                        <p:tav tm="0">
                                          <p:val>
                                            <p:strVal val="#ppt_y+1"/>
                                          </p:val>
                                        </p:tav>
                                        <p:tav tm="100000">
                                          <p:val>
                                            <p:strVal val="#ppt_y-.03"/>
                                          </p:val>
                                        </p:tav>
                                      </p:tavLst>
                                    </p:anim>
                                    <p:anim calcmode="lin" valueType="num">
                                      <p:cBhvr>
                                        <p:cTn id="57" dur="25" accel="100000" fill="hold">
                                          <p:stCondLst>
                                            <p:cond delay="225"/>
                                          </p:stCondLst>
                                        </p:cTn>
                                        <p:tgtEl>
                                          <p:spTgt spid="18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p:bldP spid="1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6" y="4614199"/>
            <a:ext cx="2715270" cy="2172215"/>
          </a:xfrm>
          <a:prstGeom prst="rect">
            <a:avLst/>
          </a:prstGeom>
        </p:spPr>
      </p:pic>
      <p:grpSp>
        <p:nvGrpSpPr>
          <p:cNvPr id="12" name="start timer"/>
          <p:cNvGrpSpPr/>
          <p:nvPr/>
        </p:nvGrpSpPr>
        <p:grpSpPr>
          <a:xfrm>
            <a:off x="8498525" y="1417320"/>
            <a:ext cx="2373155" cy="719966"/>
            <a:chOff x="1332706" y="185859"/>
            <a:chExt cx="2636838" cy="799962"/>
          </a:xfrm>
        </p:grpSpPr>
        <p:sp>
          <p:nvSpPr>
            <p:cNvPr id="14" name="Rounded Rectangle 13"/>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5" name="Rounded Rectangle 14"/>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START TIMER</a:t>
              </a:r>
            </a:p>
          </p:txBody>
        </p:sp>
      </p:grpSp>
      <p:grpSp>
        <p:nvGrpSpPr>
          <p:cNvPr id="16" name="times up"/>
          <p:cNvGrpSpPr/>
          <p:nvPr/>
        </p:nvGrpSpPr>
        <p:grpSpPr>
          <a:xfrm>
            <a:off x="8539695" y="1431967"/>
            <a:ext cx="2373155" cy="719966"/>
            <a:chOff x="4321176" y="185859"/>
            <a:chExt cx="2636838" cy="799962"/>
          </a:xfrm>
        </p:grpSpPr>
        <p:sp>
          <p:nvSpPr>
            <p:cNvPr id="17" name="Rounded Rectangle 16"/>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8" name="Rounded Rectangle 17"/>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TIME’S UP!</a:t>
              </a:r>
            </a:p>
          </p:txBody>
        </p:sp>
      </p:grpSp>
      <p:sp>
        <p:nvSpPr>
          <p:cNvPr id="19" name="AutoShape 3"/>
          <p:cNvSpPr>
            <a:spLocks noChangeAspect="1" noChangeArrowheads="1" noTextEdit="1"/>
          </p:cNvSpPr>
          <p:nvPr/>
        </p:nvSpPr>
        <p:spPr bwMode="auto">
          <a:xfrm>
            <a:off x="7137725" y="2307895"/>
            <a:ext cx="4430555"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0" name="Rectangle 5"/>
          <p:cNvSpPr>
            <a:spLocks noChangeArrowheads="1"/>
          </p:cNvSpPr>
          <p:nvPr/>
        </p:nvSpPr>
        <p:spPr bwMode="auto">
          <a:xfrm>
            <a:off x="9528024" y="2816531"/>
            <a:ext cx="122873" cy="334327"/>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1" name="Rectangle 6"/>
          <p:cNvSpPr>
            <a:spLocks noChangeArrowheads="1"/>
          </p:cNvSpPr>
          <p:nvPr/>
        </p:nvSpPr>
        <p:spPr bwMode="auto">
          <a:xfrm>
            <a:off x="9528024" y="2816531"/>
            <a:ext cx="122873" cy="3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2" name="Rectangle 7"/>
          <p:cNvSpPr>
            <a:spLocks noChangeArrowheads="1"/>
          </p:cNvSpPr>
          <p:nvPr/>
        </p:nvSpPr>
        <p:spPr bwMode="auto">
          <a:xfrm>
            <a:off x="9528024" y="2816529"/>
            <a:ext cx="122873" cy="131446"/>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3" name="Rectangle 8"/>
          <p:cNvSpPr>
            <a:spLocks noChangeArrowheads="1"/>
          </p:cNvSpPr>
          <p:nvPr/>
        </p:nvSpPr>
        <p:spPr bwMode="auto">
          <a:xfrm>
            <a:off x="9528024" y="2816529"/>
            <a:ext cx="122873" cy="13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4" name="Freeform 9"/>
          <p:cNvSpPr>
            <a:spLocks/>
          </p:cNvSpPr>
          <p:nvPr/>
        </p:nvSpPr>
        <p:spPr bwMode="auto">
          <a:xfrm>
            <a:off x="9386578" y="2719377"/>
            <a:ext cx="414337" cy="175736"/>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5" name="Freeform 10"/>
          <p:cNvSpPr>
            <a:spLocks/>
          </p:cNvSpPr>
          <p:nvPr/>
        </p:nvSpPr>
        <p:spPr bwMode="auto">
          <a:xfrm>
            <a:off x="10310980" y="2942262"/>
            <a:ext cx="820103" cy="998696"/>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6" name="Freeform 11"/>
          <p:cNvSpPr>
            <a:spLocks/>
          </p:cNvSpPr>
          <p:nvPr/>
        </p:nvSpPr>
        <p:spPr bwMode="auto">
          <a:xfrm>
            <a:off x="8062127" y="2923687"/>
            <a:ext cx="818675" cy="1000126"/>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7" name="Freeform 12"/>
          <p:cNvSpPr>
            <a:spLocks noEditPoints="1"/>
          </p:cNvSpPr>
          <p:nvPr/>
        </p:nvSpPr>
        <p:spPr bwMode="auto">
          <a:xfrm>
            <a:off x="8252151" y="3199437"/>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8" name="Freeform 13"/>
          <p:cNvSpPr>
            <a:spLocks noEditPoints="1"/>
          </p:cNvSpPr>
          <p:nvPr/>
        </p:nvSpPr>
        <p:spPr bwMode="auto">
          <a:xfrm>
            <a:off x="8252151" y="3199437"/>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9" name="Freeform 14"/>
          <p:cNvSpPr>
            <a:spLocks/>
          </p:cNvSpPr>
          <p:nvPr/>
        </p:nvSpPr>
        <p:spPr bwMode="auto">
          <a:xfrm>
            <a:off x="8252151" y="3199437"/>
            <a:ext cx="244316" cy="175736"/>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0" name="Freeform 15"/>
          <p:cNvSpPr>
            <a:spLocks/>
          </p:cNvSpPr>
          <p:nvPr/>
        </p:nvSpPr>
        <p:spPr bwMode="auto">
          <a:xfrm>
            <a:off x="10916770" y="3358028"/>
            <a:ext cx="27146" cy="3429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1" name="Freeform 16"/>
          <p:cNvSpPr>
            <a:spLocks/>
          </p:cNvSpPr>
          <p:nvPr/>
        </p:nvSpPr>
        <p:spPr bwMode="auto">
          <a:xfrm>
            <a:off x="10701028" y="3219439"/>
            <a:ext cx="240030" cy="1714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2" name="Freeform 17"/>
          <p:cNvSpPr>
            <a:spLocks/>
          </p:cNvSpPr>
          <p:nvPr/>
        </p:nvSpPr>
        <p:spPr bwMode="auto">
          <a:xfrm>
            <a:off x="7549205" y="2463630"/>
            <a:ext cx="1404462" cy="118872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3" name="Freeform 18"/>
          <p:cNvSpPr>
            <a:spLocks noEditPoints="1"/>
          </p:cNvSpPr>
          <p:nvPr/>
        </p:nvSpPr>
        <p:spPr bwMode="auto">
          <a:xfrm>
            <a:off x="7743515" y="3546623"/>
            <a:ext cx="182880" cy="105727"/>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4" name="Freeform 19"/>
          <p:cNvSpPr>
            <a:spLocks/>
          </p:cNvSpPr>
          <p:nvPr/>
        </p:nvSpPr>
        <p:spPr bwMode="auto">
          <a:xfrm>
            <a:off x="7683508" y="2679371"/>
            <a:ext cx="328613" cy="972979"/>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5" name="Freeform 20"/>
          <p:cNvSpPr>
            <a:spLocks/>
          </p:cNvSpPr>
          <p:nvPr/>
        </p:nvSpPr>
        <p:spPr bwMode="auto">
          <a:xfrm>
            <a:off x="8099276" y="6314112"/>
            <a:ext cx="688657" cy="847249"/>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6" name="Freeform 21"/>
          <p:cNvSpPr>
            <a:spLocks noEditPoints="1"/>
          </p:cNvSpPr>
          <p:nvPr/>
        </p:nvSpPr>
        <p:spPr bwMode="auto">
          <a:xfrm>
            <a:off x="8342162" y="6559855"/>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7" name="Freeform 22"/>
          <p:cNvSpPr>
            <a:spLocks noEditPoints="1"/>
          </p:cNvSpPr>
          <p:nvPr/>
        </p:nvSpPr>
        <p:spPr bwMode="auto">
          <a:xfrm>
            <a:off x="8342162" y="6559855"/>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8" name="Freeform 23"/>
          <p:cNvSpPr>
            <a:spLocks/>
          </p:cNvSpPr>
          <p:nvPr/>
        </p:nvSpPr>
        <p:spPr bwMode="auto">
          <a:xfrm>
            <a:off x="8342162" y="6559855"/>
            <a:ext cx="298609" cy="214313"/>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9" name="Freeform 24"/>
          <p:cNvSpPr>
            <a:spLocks/>
          </p:cNvSpPr>
          <p:nvPr/>
        </p:nvSpPr>
        <p:spPr bwMode="auto">
          <a:xfrm>
            <a:off x="10408136" y="6314112"/>
            <a:ext cx="688657" cy="847249"/>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0" name="Freeform 25"/>
          <p:cNvSpPr>
            <a:spLocks/>
          </p:cNvSpPr>
          <p:nvPr/>
        </p:nvSpPr>
        <p:spPr bwMode="auto">
          <a:xfrm>
            <a:off x="10822473" y="6558428"/>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1" name="Freeform 26"/>
          <p:cNvSpPr>
            <a:spLocks/>
          </p:cNvSpPr>
          <p:nvPr/>
        </p:nvSpPr>
        <p:spPr bwMode="auto">
          <a:xfrm>
            <a:off x="10822473" y="6558428"/>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2" name="Freeform 27"/>
          <p:cNvSpPr>
            <a:spLocks/>
          </p:cNvSpPr>
          <p:nvPr/>
        </p:nvSpPr>
        <p:spPr bwMode="auto">
          <a:xfrm>
            <a:off x="10553867" y="6558428"/>
            <a:ext cx="301466" cy="215742"/>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43" name="Clock hand spin">
            <a:extLst>
              <a:ext uri="{FF2B5EF4-FFF2-40B4-BE49-F238E27FC236}">
                <a16:creationId xmlns:a16="http://schemas.microsoft.com/office/drawing/2014/main" id="{BB0445D5-A6E5-40E7-BBDD-5E3EFA13BDED}"/>
              </a:ext>
            </a:extLst>
          </p:cNvPr>
          <p:cNvGrpSpPr/>
          <p:nvPr/>
        </p:nvGrpSpPr>
        <p:grpSpPr>
          <a:xfrm rot="1786145">
            <a:off x="7873531" y="3286589"/>
            <a:ext cx="3446146" cy="3447575"/>
            <a:chOff x="817563" y="2264166"/>
            <a:chExt cx="3829050" cy="3830638"/>
          </a:xfrm>
        </p:grpSpPr>
        <p:sp>
          <p:nvSpPr>
            <p:cNvPr id="44"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sp>
          <p:nvSpPr>
            <p:cNvPr id="45"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grpSp>
      <p:sp>
        <p:nvSpPr>
          <p:cNvPr id="46" name="Freeform 29"/>
          <p:cNvSpPr>
            <a:spLocks noEditPoints="1"/>
          </p:cNvSpPr>
          <p:nvPr/>
        </p:nvSpPr>
        <p:spPr bwMode="auto">
          <a:xfrm>
            <a:off x="7622071" y="3036558"/>
            <a:ext cx="3949066" cy="3946207"/>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7" name="Freeform 30"/>
          <p:cNvSpPr>
            <a:spLocks noEditPoints="1"/>
          </p:cNvSpPr>
          <p:nvPr/>
        </p:nvSpPr>
        <p:spPr bwMode="auto">
          <a:xfrm>
            <a:off x="7777806" y="3190864"/>
            <a:ext cx="3639026" cy="3637597"/>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8" name="Freeform 31"/>
          <p:cNvSpPr>
            <a:spLocks noEditPoints="1"/>
          </p:cNvSpPr>
          <p:nvPr/>
        </p:nvSpPr>
        <p:spPr bwMode="auto">
          <a:xfrm>
            <a:off x="7696367" y="3109425"/>
            <a:ext cx="3799046" cy="380047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9" name="Freeform 40"/>
          <p:cNvSpPr>
            <a:spLocks noEditPoints="1"/>
          </p:cNvSpPr>
          <p:nvPr/>
        </p:nvSpPr>
        <p:spPr bwMode="auto">
          <a:xfrm>
            <a:off x="10058090" y="3815228"/>
            <a:ext cx="18575" cy="110015"/>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50" name="Group 49">
            <a:extLst>
              <a:ext uri="{FF2B5EF4-FFF2-40B4-BE49-F238E27FC236}">
                <a16:creationId xmlns:a16="http://schemas.microsoft.com/office/drawing/2014/main" id="{26421DDD-07C3-42B6-869F-AD3A53DC2A79}"/>
              </a:ext>
            </a:extLst>
          </p:cNvPr>
          <p:cNvGrpSpPr/>
          <p:nvPr/>
        </p:nvGrpSpPr>
        <p:grpSpPr>
          <a:xfrm>
            <a:off x="10653165" y="4750759"/>
            <a:ext cx="527209" cy="528637"/>
            <a:chOff x="3722688" y="3113478"/>
            <a:chExt cx="585788" cy="587375"/>
          </a:xfrm>
        </p:grpSpPr>
        <p:sp>
          <p:nvSpPr>
            <p:cNvPr id="51"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2"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3"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4"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5"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6" name="Rectangle 49"/>
            <p:cNvSpPr>
              <a:spLocks noChangeArrowheads="1"/>
            </p:cNvSpPr>
            <p:nvPr/>
          </p:nvSpPr>
          <p:spPr bwMode="auto">
            <a:xfrm>
              <a:off x="3941763" y="3216666"/>
              <a:ext cx="14961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5</a:t>
              </a:r>
              <a:endParaRPr lang="en-US" altLang="en-US" sz="1620" dirty="0"/>
            </a:p>
          </p:txBody>
        </p:sp>
      </p:grpSp>
      <p:sp>
        <p:nvSpPr>
          <p:cNvPr id="57" name="Freeform 52"/>
          <p:cNvSpPr>
            <a:spLocks noEditPoints="1"/>
          </p:cNvSpPr>
          <p:nvPr/>
        </p:nvSpPr>
        <p:spPr bwMode="auto">
          <a:xfrm>
            <a:off x="10732460" y="4829639"/>
            <a:ext cx="54293" cy="142876"/>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58" name="Group 57">
            <a:extLst>
              <a:ext uri="{FF2B5EF4-FFF2-40B4-BE49-F238E27FC236}">
                <a16:creationId xmlns:a16="http://schemas.microsoft.com/office/drawing/2014/main" id="{5AAA3125-6198-4B7D-906A-040AAB47590B}"/>
              </a:ext>
            </a:extLst>
          </p:cNvPr>
          <p:cNvGrpSpPr/>
          <p:nvPr/>
        </p:nvGrpSpPr>
        <p:grpSpPr>
          <a:xfrm>
            <a:off x="9343001" y="5991554"/>
            <a:ext cx="510065" cy="511493"/>
            <a:chOff x="3754438" y="4585091"/>
            <a:chExt cx="566738" cy="568325"/>
          </a:xfrm>
        </p:grpSpPr>
        <p:sp>
          <p:nvSpPr>
            <p:cNvPr id="59"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0"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1"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2"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3"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4" name="Rectangle 61"/>
            <p:cNvSpPr>
              <a:spLocks noChangeArrowheads="1"/>
            </p:cNvSpPr>
            <p:nvPr/>
          </p:nvSpPr>
          <p:spPr bwMode="auto">
            <a:xfrm>
              <a:off x="3911600" y="4672403"/>
              <a:ext cx="2992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10</a:t>
              </a:r>
              <a:endParaRPr lang="en-US" altLang="en-US" sz="1620" dirty="0"/>
            </a:p>
          </p:txBody>
        </p:sp>
      </p:grpSp>
      <p:sp>
        <p:nvSpPr>
          <p:cNvPr id="65" name="Freeform 64"/>
          <p:cNvSpPr>
            <a:spLocks noEditPoints="1"/>
          </p:cNvSpPr>
          <p:nvPr/>
        </p:nvSpPr>
        <p:spPr bwMode="auto">
          <a:xfrm>
            <a:off x="10090953" y="6042648"/>
            <a:ext cx="15716" cy="151447"/>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6" name="Freeform 70"/>
          <p:cNvSpPr>
            <a:spLocks noEditPoints="1"/>
          </p:cNvSpPr>
          <p:nvPr/>
        </p:nvSpPr>
        <p:spPr bwMode="auto">
          <a:xfrm>
            <a:off x="8725068" y="3822371"/>
            <a:ext cx="1429" cy="50006"/>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7" name="Freeform 78"/>
          <p:cNvSpPr>
            <a:spLocks noEditPoints="1"/>
          </p:cNvSpPr>
          <p:nvPr/>
        </p:nvSpPr>
        <p:spPr bwMode="auto">
          <a:xfrm>
            <a:off x="8049267" y="4968228"/>
            <a:ext cx="40006" cy="121445"/>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8" name="Freeform 86"/>
          <p:cNvSpPr>
            <a:spLocks noEditPoints="1"/>
          </p:cNvSpPr>
          <p:nvPr/>
        </p:nvSpPr>
        <p:spPr bwMode="auto">
          <a:xfrm>
            <a:off x="8689348" y="6062651"/>
            <a:ext cx="8573" cy="105727"/>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69" name="Group 68">
            <a:extLst>
              <a:ext uri="{FF2B5EF4-FFF2-40B4-BE49-F238E27FC236}">
                <a16:creationId xmlns:a16="http://schemas.microsoft.com/office/drawing/2014/main" id="{C75428FF-0A84-4E2E-92DA-584511ABC382}"/>
              </a:ext>
            </a:extLst>
          </p:cNvPr>
          <p:cNvGrpSpPr/>
          <p:nvPr/>
        </p:nvGrpSpPr>
        <p:grpSpPr>
          <a:xfrm>
            <a:off x="8102090" y="4695566"/>
            <a:ext cx="511493" cy="510065"/>
            <a:chOff x="2498725" y="5334391"/>
            <a:chExt cx="568325" cy="566738"/>
          </a:xfrm>
        </p:grpSpPr>
        <p:sp>
          <p:nvSpPr>
            <p:cNvPr id="70"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1"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2"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3"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4"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5" name="Rectangle 93"/>
            <p:cNvSpPr>
              <a:spLocks noChangeArrowheads="1"/>
            </p:cNvSpPr>
            <p:nvPr/>
          </p:nvSpPr>
          <p:spPr bwMode="auto">
            <a:xfrm>
              <a:off x="2665413" y="5421703"/>
              <a:ext cx="2831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15</a:t>
              </a:r>
              <a:endParaRPr lang="en-US" altLang="en-US" sz="1620" dirty="0"/>
            </a:p>
          </p:txBody>
        </p:sp>
      </p:grpSp>
      <p:grpSp>
        <p:nvGrpSpPr>
          <p:cNvPr id="76" name="Group 75">
            <a:extLst>
              <a:ext uri="{FF2B5EF4-FFF2-40B4-BE49-F238E27FC236}">
                <a16:creationId xmlns:a16="http://schemas.microsoft.com/office/drawing/2014/main" id="{4DD91C3C-3852-430A-9A83-22625BBCEAE3}"/>
              </a:ext>
            </a:extLst>
          </p:cNvPr>
          <p:cNvGrpSpPr/>
          <p:nvPr/>
        </p:nvGrpSpPr>
        <p:grpSpPr>
          <a:xfrm>
            <a:off x="9370779" y="3389951"/>
            <a:ext cx="512922" cy="511493"/>
            <a:chOff x="1162050" y="4580328"/>
            <a:chExt cx="569913" cy="568325"/>
          </a:xfrm>
        </p:grpSpPr>
        <p:sp>
          <p:nvSpPr>
            <p:cNvPr id="77"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8"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9"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0"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1"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2" name="Rectangle 101"/>
            <p:cNvSpPr>
              <a:spLocks noChangeArrowheads="1"/>
            </p:cNvSpPr>
            <p:nvPr/>
          </p:nvSpPr>
          <p:spPr bwMode="auto">
            <a:xfrm>
              <a:off x="1328738" y="4699391"/>
              <a:ext cx="3170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20</a:t>
              </a:r>
              <a:endParaRPr lang="en-US" altLang="en-US" sz="1620" dirty="0"/>
            </a:p>
          </p:txBody>
        </p:sp>
      </p:grpSp>
      <p:sp>
        <p:nvSpPr>
          <p:cNvPr id="83" name="Oval 107"/>
          <p:cNvSpPr>
            <a:spLocks noChangeArrowheads="1"/>
          </p:cNvSpPr>
          <p:nvPr/>
        </p:nvSpPr>
        <p:spPr bwMode="auto">
          <a:xfrm>
            <a:off x="9478017" y="4886791"/>
            <a:ext cx="245746" cy="248603"/>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4" name="Oval 108"/>
          <p:cNvSpPr>
            <a:spLocks noChangeArrowheads="1"/>
          </p:cNvSpPr>
          <p:nvPr/>
        </p:nvSpPr>
        <p:spPr bwMode="auto">
          <a:xfrm>
            <a:off x="9530883" y="4942512"/>
            <a:ext cx="140017" cy="138589"/>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5" name="Freeform 109"/>
          <p:cNvSpPr>
            <a:spLocks/>
          </p:cNvSpPr>
          <p:nvPr/>
        </p:nvSpPr>
        <p:spPr bwMode="auto">
          <a:xfrm>
            <a:off x="8765073" y="2420767"/>
            <a:ext cx="340043" cy="29146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6" name="Freeform 110"/>
          <p:cNvSpPr>
            <a:spLocks/>
          </p:cNvSpPr>
          <p:nvPr/>
        </p:nvSpPr>
        <p:spPr bwMode="auto">
          <a:xfrm>
            <a:off x="8905090" y="2345043"/>
            <a:ext cx="341472" cy="292895"/>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7" name="Freeform 111"/>
          <p:cNvSpPr>
            <a:spLocks/>
          </p:cNvSpPr>
          <p:nvPr/>
        </p:nvSpPr>
        <p:spPr bwMode="auto">
          <a:xfrm>
            <a:off x="7164871" y="3233726"/>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8" name="Freeform 112"/>
          <p:cNvSpPr>
            <a:spLocks/>
          </p:cNvSpPr>
          <p:nvPr/>
        </p:nvSpPr>
        <p:spPr bwMode="auto">
          <a:xfrm>
            <a:off x="7043428" y="3338025"/>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9" name="Freeform 113"/>
          <p:cNvSpPr>
            <a:spLocks/>
          </p:cNvSpPr>
          <p:nvPr/>
        </p:nvSpPr>
        <p:spPr bwMode="auto">
          <a:xfrm>
            <a:off x="10143815" y="2382190"/>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0" name="Freeform 114"/>
          <p:cNvSpPr>
            <a:spLocks/>
          </p:cNvSpPr>
          <p:nvPr/>
        </p:nvSpPr>
        <p:spPr bwMode="auto">
          <a:xfrm>
            <a:off x="10003798" y="2307896"/>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1" name="Freeform 115"/>
          <p:cNvSpPr>
            <a:spLocks/>
          </p:cNvSpPr>
          <p:nvPr/>
        </p:nvSpPr>
        <p:spPr bwMode="auto">
          <a:xfrm>
            <a:off x="10239542" y="2483633"/>
            <a:ext cx="1403033" cy="1187292"/>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2" name="Freeform 116"/>
          <p:cNvSpPr>
            <a:spLocks/>
          </p:cNvSpPr>
          <p:nvPr/>
        </p:nvSpPr>
        <p:spPr bwMode="auto">
          <a:xfrm>
            <a:off x="11433978" y="3643777"/>
            <a:ext cx="15716" cy="2714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3" name="Freeform 117"/>
          <p:cNvSpPr>
            <a:spLocks/>
          </p:cNvSpPr>
          <p:nvPr/>
        </p:nvSpPr>
        <p:spPr bwMode="auto">
          <a:xfrm>
            <a:off x="11183945" y="2699373"/>
            <a:ext cx="327185" cy="97155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4" name="Rounded Rectangle 93"/>
          <p:cNvSpPr/>
          <p:nvPr/>
        </p:nvSpPr>
        <p:spPr>
          <a:xfrm>
            <a:off x="1084521" y="196876"/>
            <a:ext cx="10080853" cy="11868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95" name="Rounded Rectangle 94"/>
          <p:cNvSpPr/>
          <p:nvPr/>
        </p:nvSpPr>
        <p:spPr>
          <a:xfrm>
            <a:off x="735251" y="1858870"/>
            <a:ext cx="5265743" cy="4868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96" name="TextBox 95"/>
          <p:cNvSpPr txBox="1"/>
          <p:nvPr/>
        </p:nvSpPr>
        <p:spPr>
          <a:xfrm>
            <a:off x="2970064" y="160836"/>
            <a:ext cx="7910441" cy="1643527"/>
          </a:xfrm>
          <a:prstGeom prst="rect">
            <a:avLst/>
          </a:prstGeom>
          <a:noFill/>
        </p:spPr>
        <p:txBody>
          <a:bodyPr wrap="square" rtlCol="0">
            <a:spAutoFit/>
          </a:bodyPr>
          <a:lstStyle/>
          <a:p>
            <a:r>
              <a:rPr lang="en-US" sz="3360" b="1" smtClean="0"/>
              <a:t>3. Điền </a:t>
            </a:r>
            <a:r>
              <a:rPr lang="en-US" sz="3360" b="1" dirty="0" err="1"/>
              <a:t>số</a:t>
            </a:r>
            <a:r>
              <a:rPr lang="en-US" sz="3360" b="1" dirty="0"/>
              <a:t> </a:t>
            </a:r>
            <a:r>
              <a:rPr lang="en-US" sz="3360" b="1" dirty="0" err="1"/>
              <a:t>thích</a:t>
            </a:r>
            <a:r>
              <a:rPr lang="en-US" sz="3360" b="1" dirty="0"/>
              <a:t> </a:t>
            </a:r>
            <a:r>
              <a:rPr lang="en-US" sz="3360" b="1" dirty="0" err="1"/>
              <a:t>hợp</a:t>
            </a:r>
            <a:r>
              <a:rPr lang="en-US" sz="3360" b="1" dirty="0"/>
              <a:t> </a:t>
            </a:r>
            <a:r>
              <a:rPr lang="en-US" sz="3360" b="1" dirty="0" err="1"/>
              <a:t>vào</a:t>
            </a:r>
            <a:r>
              <a:rPr lang="en-US" sz="3360" b="1" dirty="0"/>
              <a:t> </a:t>
            </a:r>
            <a:r>
              <a:rPr lang="en-US" sz="3360" b="1" dirty="0" err="1"/>
              <a:t>chỗ</a:t>
            </a:r>
            <a:r>
              <a:rPr lang="en-US" sz="3360" b="1" dirty="0"/>
              <a:t> </a:t>
            </a:r>
            <a:r>
              <a:rPr lang="en-US" sz="3360" b="1" dirty="0" err="1"/>
              <a:t>trống</a:t>
            </a:r>
            <a:r>
              <a:rPr lang="en-US" sz="3360" b="1" dirty="0"/>
              <a:t>:</a:t>
            </a:r>
          </a:p>
          <a:p>
            <a:pPr algn="ctr"/>
            <a:r>
              <a:rPr lang="vi-VN" sz="3360" b="1" dirty="0"/>
              <a:t>312d</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 </a:t>
            </a:r>
            <a:r>
              <a:rPr lang="vi-VN" sz="3360" b="1" dirty="0"/>
              <a:t>........... </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 </a:t>
            </a:r>
            <a:r>
              <a:rPr lang="vi-VN" sz="3360" b="1" dirty="0"/>
              <a:t>d</a:t>
            </a:r>
            <a:r>
              <a:rPr lang="vi-VN" sz="3360" b="1" dirty="0">
                <a:cs typeface="Arial" panose="020B0604020202020204" pitchFamily="34" charset="0"/>
              </a:rPr>
              <a:t>m</a:t>
            </a:r>
            <a:r>
              <a:rPr lang="vi-VN" sz="3360" b="1" baseline="30000" dirty="0">
                <a:cs typeface="Arial" panose="020B0604020202020204" pitchFamily="34" charset="0"/>
              </a:rPr>
              <a:t>2</a:t>
            </a:r>
            <a:endParaRPr lang="vi-VN" sz="3360" b="1" dirty="0">
              <a:cs typeface="Arial" panose="020B0604020202020204" pitchFamily="34" charset="0"/>
            </a:endParaRPr>
          </a:p>
          <a:p>
            <a:pPr algn="ctr"/>
            <a:r>
              <a:rPr lang="en-US" sz="3360" b="1" dirty="0"/>
              <a:t> </a:t>
            </a:r>
            <a:endParaRPr lang="vi-VN" sz="3360" b="1" dirty="0"/>
          </a:p>
        </p:txBody>
      </p:sp>
      <p:sp>
        <p:nvSpPr>
          <p:cNvPr id="97" name="TextBox 96"/>
          <p:cNvSpPr txBox="1"/>
          <p:nvPr/>
        </p:nvSpPr>
        <p:spPr>
          <a:xfrm>
            <a:off x="1280837" y="2538017"/>
            <a:ext cx="3626443" cy="1126462"/>
          </a:xfrm>
          <a:prstGeom prst="rect">
            <a:avLst/>
          </a:prstGeom>
          <a:noFill/>
        </p:spPr>
        <p:txBody>
          <a:bodyPr wrap="square" rtlCol="0">
            <a:spAutoFit/>
          </a:bodyPr>
          <a:lstStyle/>
          <a:p>
            <a:r>
              <a:rPr lang="vi-VN" sz="3360" b="1" dirty="0"/>
              <a:t>a. 31</a:t>
            </a:r>
            <a:r>
              <a:rPr lang="vi-VN" sz="3360" b="1" dirty="0">
                <a:cs typeface="Arial" panose="020B0604020202020204" pitchFamily="34" charset="0"/>
              </a:rPr>
              <a:t>m</a:t>
            </a:r>
            <a:r>
              <a:rPr lang="vi-VN" sz="3360" b="1" baseline="30000" dirty="0">
                <a:cs typeface="Arial" panose="020B0604020202020204" pitchFamily="34" charset="0"/>
              </a:rPr>
              <a:t>2</a:t>
            </a:r>
            <a:r>
              <a:rPr lang="vi-VN" sz="3360" b="1" dirty="0"/>
              <a:t> 2</a:t>
            </a:r>
            <a:r>
              <a:rPr lang="vi-VN" sz="3360" b="1" dirty="0">
                <a:cs typeface="Arial" panose="020B0604020202020204" pitchFamily="34" charset="0"/>
              </a:rPr>
              <a:t>dm</a:t>
            </a:r>
            <a:r>
              <a:rPr lang="vi-VN" sz="3360" b="1" baseline="30000" dirty="0">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sp>
        <p:nvSpPr>
          <p:cNvPr id="98" name="TextBox 97"/>
          <p:cNvSpPr txBox="1"/>
          <p:nvPr/>
        </p:nvSpPr>
        <p:spPr>
          <a:xfrm>
            <a:off x="1219438" y="3313488"/>
            <a:ext cx="3626443" cy="1126462"/>
          </a:xfrm>
          <a:prstGeom prst="rect">
            <a:avLst/>
          </a:prstGeom>
          <a:noFill/>
        </p:spPr>
        <p:txBody>
          <a:bodyPr wrap="square" rtlCol="0">
            <a:spAutoFit/>
          </a:bodyPr>
          <a:lstStyle/>
          <a:p>
            <a:r>
              <a:rPr lang="vi-VN" sz="3360" b="1" dirty="0"/>
              <a:t>b. 312</a:t>
            </a:r>
            <a:r>
              <a:rPr lang="vi-VN" sz="3360" b="1" dirty="0">
                <a:cs typeface="Arial" panose="020B0604020202020204" pitchFamily="34" charset="0"/>
              </a:rPr>
              <a:t>m</a:t>
            </a:r>
            <a:r>
              <a:rPr lang="vi-VN" sz="3360" b="1" baseline="30000" dirty="0">
                <a:cs typeface="Arial" panose="020B0604020202020204" pitchFamily="34" charset="0"/>
              </a:rPr>
              <a:t>2</a:t>
            </a:r>
            <a:r>
              <a:rPr lang="vi-VN" sz="3360" b="1" dirty="0"/>
              <a:t> 0</a:t>
            </a:r>
            <a:r>
              <a:rPr lang="vi-VN" sz="3360" b="1" dirty="0">
                <a:cs typeface="Arial" panose="020B0604020202020204" pitchFamily="34" charset="0"/>
              </a:rPr>
              <a:t>dm</a:t>
            </a:r>
            <a:r>
              <a:rPr lang="vi-VN" sz="3360" b="1" baseline="30000" dirty="0">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sp>
        <p:nvSpPr>
          <p:cNvPr id="99" name="TextBox 98"/>
          <p:cNvSpPr txBox="1"/>
          <p:nvPr/>
        </p:nvSpPr>
        <p:spPr>
          <a:xfrm>
            <a:off x="1264444" y="4216100"/>
            <a:ext cx="3626443" cy="1126462"/>
          </a:xfrm>
          <a:prstGeom prst="rect">
            <a:avLst/>
          </a:prstGeom>
          <a:noFill/>
        </p:spPr>
        <p:txBody>
          <a:bodyPr wrap="square" rtlCol="0">
            <a:spAutoFit/>
          </a:bodyPr>
          <a:lstStyle/>
          <a:p>
            <a:r>
              <a:rPr lang="vi-VN" sz="3360" b="1" dirty="0"/>
              <a:t>c. 30</a:t>
            </a:r>
            <a:r>
              <a:rPr lang="vi-VN" sz="3360" b="1" dirty="0">
                <a:cs typeface="Arial" panose="020B0604020202020204" pitchFamily="34" charset="0"/>
              </a:rPr>
              <a:t>m</a:t>
            </a:r>
            <a:r>
              <a:rPr lang="vi-VN" sz="3360" b="1" baseline="30000" dirty="0">
                <a:cs typeface="Arial" panose="020B0604020202020204" pitchFamily="34" charset="0"/>
              </a:rPr>
              <a:t>2</a:t>
            </a:r>
            <a:r>
              <a:rPr lang="vi-VN" sz="3360" b="1" dirty="0"/>
              <a:t> 12</a:t>
            </a:r>
            <a:r>
              <a:rPr lang="vi-VN" sz="3360" b="1" dirty="0">
                <a:cs typeface="Arial" panose="020B0604020202020204" pitchFamily="34" charset="0"/>
              </a:rPr>
              <a:t>dm</a:t>
            </a:r>
            <a:r>
              <a:rPr lang="vi-VN" sz="3360" b="1" baseline="30000" dirty="0">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sp>
        <p:nvSpPr>
          <p:cNvPr id="100" name="TextBox 99"/>
          <p:cNvSpPr txBox="1"/>
          <p:nvPr/>
        </p:nvSpPr>
        <p:spPr>
          <a:xfrm>
            <a:off x="1247299" y="5118712"/>
            <a:ext cx="4835134" cy="1126462"/>
          </a:xfrm>
          <a:prstGeom prst="rect">
            <a:avLst/>
          </a:prstGeom>
          <a:noFill/>
        </p:spPr>
        <p:txBody>
          <a:bodyPr wrap="square" rtlCol="0">
            <a:spAutoFit/>
          </a:bodyPr>
          <a:lstStyle/>
          <a:p>
            <a:r>
              <a:rPr lang="vi-VN" sz="3360" b="1" dirty="0"/>
              <a:t>d. 3</a:t>
            </a:r>
            <a:r>
              <a:rPr lang="vi-VN" sz="3360" b="1" dirty="0">
                <a:cs typeface="Arial" panose="020B0604020202020204" pitchFamily="34" charset="0"/>
              </a:rPr>
              <a:t>m</a:t>
            </a:r>
            <a:r>
              <a:rPr lang="vi-VN" sz="3360" b="1" baseline="30000" dirty="0">
                <a:cs typeface="Arial" panose="020B0604020202020204" pitchFamily="34" charset="0"/>
              </a:rPr>
              <a:t>2</a:t>
            </a:r>
            <a:r>
              <a:rPr lang="vi-VN" sz="3360" b="1" dirty="0"/>
              <a:t> 12</a:t>
            </a:r>
            <a:r>
              <a:rPr lang="vi-VN" sz="3360" b="1" dirty="0">
                <a:cs typeface="Arial" panose="020B0604020202020204" pitchFamily="34" charset="0"/>
              </a:rPr>
              <a:t>dm</a:t>
            </a:r>
            <a:r>
              <a:rPr lang="vi-VN" sz="3360" b="1" baseline="30000" dirty="0">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pic>
        <p:nvPicPr>
          <p:cNvPr id="103"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51" y="-118145"/>
            <a:ext cx="1712692" cy="1712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250" fill="hold"/>
                                        <p:tgtEl>
                                          <p:spTgt spid="94"/>
                                        </p:tgtEl>
                                        <p:attrNameLst>
                                          <p:attrName>ppt_w</p:attrName>
                                        </p:attrNameLst>
                                      </p:cBhvr>
                                      <p:tavLst>
                                        <p:tav tm="0">
                                          <p:val>
                                            <p:strVal val="#ppt_w*0.70"/>
                                          </p:val>
                                        </p:tav>
                                        <p:tav tm="100000">
                                          <p:val>
                                            <p:strVal val="#ppt_w"/>
                                          </p:val>
                                        </p:tav>
                                      </p:tavLst>
                                    </p:anim>
                                    <p:anim calcmode="lin" valueType="num">
                                      <p:cBhvr>
                                        <p:cTn id="13" dur="250" fill="hold"/>
                                        <p:tgtEl>
                                          <p:spTgt spid="94"/>
                                        </p:tgtEl>
                                        <p:attrNameLst>
                                          <p:attrName>ppt_h</p:attrName>
                                        </p:attrNameLst>
                                      </p:cBhvr>
                                      <p:tavLst>
                                        <p:tav tm="0">
                                          <p:val>
                                            <p:strVal val="#ppt_h"/>
                                          </p:val>
                                        </p:tav>
                                        <p:tav tm="100000">
                                          <p:val>
                                            <p:strVal val="#ppt_h"/>
                                          </p:val>
                                        </p:tav>
                                      </p:tavLst>
                                    </p:anim>
                                    <p:animEffect transition="in" filter="fade">
                                      <p:cBhvr>
                                        <p:cTn id="14" dur="250"/>
                                        <p:tgtEl>
                                          <p:spTgt spid="9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250" fill="hold"/>
                                        <p:tgtEl>
                                          <p:spTgt spid="96"/>
                                        </p:tgtEl>
                                        <p:attrNameLst>
                                          <p:attrName>ppt_w</p:attrName>
                                        </p:attrNameLst>
                                      </p:cBhvr>
                                      <p:tavLst>
                                        <p:tav tm="0">
                                          <p:val>
                                            <p:strVal val="#ppt_w*0.70"/>
                                          </p:val>
                                        </p:tav>
                                        <p:tav tm="100000">
                                          <p:val>
                                            <p:strVal val="#ppt_w"/>
                                          </p:val>
                                        </p:tav>
                                      </p:tavLst>
                                    </p:anim>
                                    <p:anim calcmode="lin" valueType="num">
                                      <p:cBhvr>
                                        <p:cTn id="18" dur="250" fill="hold"/>
                                        <p:tgtEl>
                                          <p:spTgt spid="96"/>
                                        </p:tgtEl>
                                        <p:attrNameLst>
                                          <p:attrName>ppt_h</p:attrName>
                                        </p:attrNameLst>
                                      </p:cBhvr>
                                      <p:tavLst>
                                        <p:tav tm="0">
                                          <p:val>
                                            <p:strVal val="#ppt_h"/>
                                          </p:val>
                                        </p:tav>
                                        <p:tav tm="100000">
                                          <p:val>
                                            <p:strVal val="#ppt_h"/>
                                          </p:val>
                                        </p:tav>
                                      </p:tavLst>
                                    </p:anim>
                                    <p:animEffect transition="in" filter="fade">
                                      <p:cBhvr>
                                        <p:cTn id="19" dur="250"/>
                                        <p:tgtEl>
                                          <p:spTgt spid="9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250"/>
                                        <p:tgtEl>
                                          <p:spTgt spid="95"/>
                                        </p:tgtEl>
                                      </p:cBhvr>
                                    </p:animEffect>
                                    <p:anim calcmode="lin" valueType="num">
                                      <p:cBhvr>
                                        <p:cTn id="25" dur="250" fill="hold"/>
                                        <p:tgtEl>
                                          <p:spTgt spid="95"/>
                                        </p:tgtEl>
                                        <p:attrNameLst>
                                          <p:attrName>ppt_x</p:attrName>
                                        </p:attrNameLst>
                                      </p:cBhvr>
                                      <p:tavLst>
                                        <p:tav tm="0">
                                          <p:val>
                                            <p:strVal val="#ppt_x"/>
                                          </p:val>
                                        </p:tav>
                                        <p:tav tm="100000">
                                          <p:val>
                                            <p:strVal val="#ppt_x"/>
                                          </p:val>
                                        </p:tav>
                                      </p:tavLst>
                                    </p:anim>
                                    <p:anim calcmode="lin" valueType="num">
                                      <p:cBhvr>
                                        <p:cTn id="26" dur="225" decel="100000" fill="hold"/>
                                        <p:tgtEl>
                                          <p:spTgt spid="95"/>
                                        </p:tgtEl>
                                        <p:attrNameLst>
                                          <p:attrName>ppt_y</p:attrName>
                                        </p:attrNameLst>
                                      </p:cBhvr>
                                      <p:tavLst>
                                        <p:tav tm="0">
                                          <p:val>
                                            <p:strVal val="#ppt_y+1"/>
                                          </p:val>
                                        </p:tav>
                                        <p:tav tm="100000">
                                          <p:val>
                                            <p:strVal val="#ppt_y-.03"/>
                                          </p:val>
                                        </p:tav>
                                      </p:tavLst>
                                    </p:anim>
                                    <p:anim calcmode="lin" valueType="num">
                                      <p:cBhvr>
                                        <p:cTn id="27" dur="25" accel="100000" fill="hold">
                                          <p:stCondLst>
                                            <p:cond delay="225"/>
                                          </p:stCondLst>
                                        </p:cTn>
                                        <p:tgtEl>
                                          <p:spTgt spid="95"/>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250"/>
                                        <p:tgtEl>
                                          <p:spTgt spid="97"/>
                                        </p:tgtEl>
                                      </p:cBhvr>
                                    </p:animEffect>
                                    <p:anim calcmode="lin" valueType="num">
                                      <p:cBhvr>
                                        <p:cTn id="31" dur="250" fill="hold"/>
                                        <p:tgtEl>
                                          <p:spTgt spid="97"/>
                                        </p:tgtEl>
                                        <p:attrNameLst>
                                          <p:attrName>ppt_x</p:attrName>
                                        </p:attrNameLst>
                                      </p:cBhvr>
                                      <p:tavLst>
                                        <p:tav tm="0">
                                          <p:val>
                                            <p:strVal val="#ppt_x"/>
                                          </p:val>
                                        </p:tav>
                                        <p:tav tm="100000">
                                          <p:val>
                                            <p:strVal val="#ppt_x"/>
                                          </p:val>
                                        </p:tav>
                                      </p:tavLst>
                                    </p:anim>
                                    <p:anim calcmode="lin" valueType="num">
                                      <p:cBhvr>
                                        <p:cTn id="32" dur="225" decel="100000" fill="hold"/>
                                        <p:tgtEl>
                                          <p:spTgt spid="97"/>
                                        </p:tgtEl>
                                        <p:attrNameLst>
                                          <p:attrName>ppt_y</p:attrName>
                                        </p:attrNameLst>
                                      </p:cBhvr>
                                      <p:tavLst>
                                        <p:tav tm="0">
                                          <p:val>
                                            <p:strVal val="#ppt_y+1"/>
                                          </p:val>
                                        </p:tav>
                                        <p:tav tm="100000">
                                          <p:val>
                                            <p:strVal val="#ppt_y-.03"/>
                                          </p:val>
                                        </p:tav>
                                      </p:tavLst>
                                    </p:anim>
                                    <p:anim calcmode="lin" valueType="num">
                                      <p:cBhvr>
                                        <p:cTn id="33" dur="25" accel="100000" fill="hold">
                                          <p:stCondLst>
                                            <p:cond delay="225"/>
                                          </p:stCondLst>
                                        </p:cTn>
                                        <p:tgtEl>
                                          <p:spTgt spid="97"/>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250"/>
                                        <p:tgtEl>
                                          <p:spTgt spid="98"/>
                                        </p:tgtEl>
                                      </p:cBhvr>
                                    </p:animEffect>
                                    <p:anim calcmode="lin" valueType="num">
                                      <p:cBhvr>
                                        <p:cTn id="37" dur="250" fill="hold"/>
                                        <p:tgtEl>
                                          <p:spTgt spid="98"/>
                                        </p:tgtEl>
                                        <p:attrNameLst>
                                          <p:attrName>ppt_x</p:attrName>
                                        </p:attrNameLst>
                                      </p:cBhvr>
                                      <p:tavLst>
                                        <p:tav tm="0">
                                          <p:val>
                                            <p:strVal val="#ppt_x"/>
                                          </p:val>
                                        </p:tav>
                                        <p:tav tm="100000">
                                          <p:val>
                                            <p:strVal val="#ppt_x"/>
                                          </p:val>
                                        </p:tav>
                                      </p:tavLst>
                                    </p:anim>
                                    <p:anim calcmode="lin" valueType="num">
                                      <p:cBhvr>
                                        <p:cTn id="38" dur="225" decel="100000" fill="hold"/>
                                        <p:tgtEl>
                                          <p:spTgt spid="98"/>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98"/>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250"/>
                                        <p:tgtEl>
                                          <p:spTgt spid="99"/>
                                        </p:tgtEl>
                                      </p:cBhvr>
                                    </p:animEffect>
                                    <p:anim calcmode="lin" valueType="num">
                                      <p:cBhvr>
                                        <p:cTn id="43" dur="250" fill="hold"/>
                                        <p:tgtEl>
                                          <p:spTgt spid="99"/>
                                        </p:tgtEl>
                                        <p:attrNameLst>
                                          <p:attrName>ppt_x</p:attrName>
                                        </p:attrNameLst>
                                      </p:cBhvr>
                                      <p:tavLst>
                                        <p:tav tm="0">
                                          <p:val>
                                            <p:strVal val="#ppt_x"/>
                                          </p:val>
                                        </p:tav>
                                        <p:tav tm="100000">
                                          <p:val>
                                            <p:strVal val="#ppt_x"/>
                                          </p:val>
                                        </p:tav>
                                      </p:tavLst>
                                    </p:anim>
                                    <p:anim calcmode="lin" valueType="num">
                                      <p:cBhvr>
                                        <p:cTn id="44" dur="225" decel="100000" fill="hold"/>
                                        <p:tgtEl>
                                          <p:spTgt spid="99"/>
                                        </p:tgtEl>
                                        <p:attrNameLst>
                                          <p:attrName>ppt_y</p:attrName>
                                        </p:attrNameLst>
                                      </p:cBhvr>
                                      <p:tavLst>
                                        <p:tav tm="0">
                                          <p:val>
                                            <p:strVal val="#ppt_y+1"/>
                                          </p:val>
                                        </p:tav>
                                        <p:tav tm="100000">
                                          <p:val>
                                            <p:strVal val="#ppt_y-.03"/>
                                          </p:val>
                                        </p:tav>
                                      </p:tavLst>
                                    </p:anim>
                                    <p:anim calcmode="lin" valueType="num">
                                      <p:cBhvr>
                                        <p:cTn id="45" dur="25" accel="100000" fill="hold">
                                          <p:stCondLst>
                                            <p:cond delay="225"/>
                                          </p:stCondLst>
                                        </p:cTn>
                                        <p:tgtEl>
                                          <p:spTgt spid="9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iterate type="lt">
                                    <p:tmPct val="0"/>
                                  </p:iterate>
                                  <p:childTnLst>
                                    <p:set>
                                      <p:cBhvr>
                                        <p:cTn id="47" dur="1" fill="hold">
                                          <p:stCondLst>
                                            <p:cond delay="0"/>
                                          </p:stCondLst>
                                        </p:cTn>
                                        <p:tgtEl>
                                          <p:spTgt spid="100"/>
                                        </p:tgtEl>
                                        <p:attrNameLst>
                                          <p:attrName>style.visibility</p:attrName>
                                        </p:attrNameLst>
                                      </p:cBhvr>
                                      <p:to>
                                        <p:strVal val="visible"/>
                                      </p:to>
                                    </p:set>
                                    <p:animEffect transition="in" filter="fade">
                                      <p:cBhvr>
                                        <p:cTn id="48" dur="250"/>
                                        <p:tgtEl>
                                          <p:spTgt spid="100"/>
                                        </p:tgtEl>
                                      </p:cBhvr>
                                    </p:animEffect>
                                    <p:anim calcmode="lin" valueType="num">
                                      <p:cBhvr>
                                        <p:cTn id="49" dur="250" fill="hold"/>
                                        <p:tgtEl>
                                          <p:spTgt spid="100"/>
                                        </p:tgtEl>
                                        <p:attrNameLst>
                                          <p:attrName>ppt_x</p:attrName>
                                        </p:attrNameLst>
                                      </p:cBhvr>
                                      <p:tavLst>
                                        <p:tav tm="0">
                                          <p:val>
                                            <p:strVal val="#ppt_x"/>
                                          </p:val>
                                        </p:tav>
                                        <p:tav tm="100000">
                                          <p:val>
                                            <p:strVal val="#ppt_x"/>
                                          </p:val>
                                        </p:tav>
                                      </p:tavLst>
                                    </p:anim>
                                    <p:anim calcmode="lin" valueType="num">
                                      <p:cBhvr>
                                        <p:cTn id="50" dur="225" decel="100000" fill="hold"/>
                                        <p:tgtEl>
                                          <p:spTgt spid="100"/>
                                        </p:tgtEl>
                                        <p:attrNameLst>
                                          <p:attrName>ppt_y</p:attrName>
                                        </p:attrNameLst>
                                      </p:cBhvr>
                                      <p:tavLst>
                                        <p:tav tm="0">
                                          <p:val>
                                            <p:strVal val="#ppt_y+1"/>
                                          </p:val>
                                        </p:tav>
                                        <p:tav tm="100000">
                                          <p:val>
                                            <p:strVal val="#ppt_y-.03"/>
                                          </p:val>
                                        </p:tav>
                                      </p:tavLst>
                                    </p:anim>
                                    <p:anim calcmode="lin" valueType="num">
                                      <p:cBhvr>
                                        <p:cTn id="51" dur="25" accel="100000" fill="hold">
                                          <p:stCondLst>
                                            <p:cond delay="225"/>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21600000">
                                      <p:cBhvr>
                                        <p:cTn id="55" dur="15000" fill="hold"/>
                                        <p:tgtEl>
                                          <p:spTgt spid="43"/>
                                        </p:tgtEl>
                                        <p:attrNameLst>
                                          <p:attrName>r</p:attrName>
                                        </p:attrNameLst>
                                      </p:cBhvr>
                                    </p:animRot>
                                  </p:childTnLst>
                                </p:cTn>
                              </p:par>
                            </p:childTnLst>
                          </p:cTn>
                        </p:par>
                        <p:par>
                          <p:cTn id="56" fill="hold">
                            <p:stCondLst>
                              <p:cond delay="15000"/>
                            </p:stCondLst>
                            <p:childTnLst>
                              <p:par>
                                <p:cTn id="57" presetID="53" presetClass="entr" presetSubtype="1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28" presetClass="emph" presetSubtype="0" fill="hold" grpId="1" nodeType="clickEffect">
                                  <p:stCondLst>
                                    <p:cond delay="0"/>
                                  </p:stCondLst>
                                  <p:iterate type="lt">
                                    <p:tmPct val="10000"/>
                                  </p:iterate>
                                  <p:childTnLst>
                                    <p:animClr clrSpc="rgb" dir="cw">
                                      <p:cBhvr override="childStyle">
                                        <p:cTn id="65" dur="500" fill="hold"/>
                                        <p:tgtEl>
                                          <p:spTgt spid="100"/>
                                        </p:tgtEl>
                                        <p:attrNameLst>
                                          <p:attrName>style.color</p:attrName>
                                        </p:attrNameLst>
                                      </p:cBhvr>
                                      <p:to>
                                        <a:srgbClr val="FF0000"/>
                                      </p:to>
                                    </p:animClr>
                                    <p:animClr clrSpc="rgb" dir="cw">
                                      <p:cBhvr>
                                        <p:cTn id="66" dur="500" fill="hold"/>
                                        <p:tgtEl>
                                          <p:spTgt spid="100"/>
                                        </p:tgtEl>
                                        <p:attrNameLst>
                                          <p:attrName>fillcolor</p:attrName>
                                        </p:attrNameLst>
                                      </p:cBhvr>
                                      <p:to>
                                        <a:srgbClr val="FF0000"/>
                                      </p:to>
                                    </p:animClr>
                                    <p:set>
                                      <p:cBhvr>
                                        <p:cTn id="67" dur="500" fill="hold"/>
                                        <p:tgtEl>
                                          <p:spTgt spid="100"/>
                                        </p:tgtEl>
                                        <p:attrNameLst>
                                          <p:attrName>fill.type</p:attrName>
                                        </p:attrNameLst>
                                      </p:cBhvr>
                                      <p:to>
                                        <p:strVal val="solid"/>
                                      </p:to>
                                    </p:set>
                                    <p:anim to="1.5" calcmode="lin" valueType="num">
                                      <p:cBhvr override="childStyle">
                                        <p:cTn id="68" dur="500" fill="hold"/>
                                        <p:tgtEl>
                                          <p:spTgt spid="100"/>
                                        </p:tgtEl>
                                        <p:attrNameLst>
                                          <p:attrName>style.fontSize</p:attrName>
                                        </p:attrNameLst>
                                      </p:cBhvr>
                                    </p:anim>
                                  </p:childTnLst>
                                </p:cTn>
                              </p:par>
                              <p:par>
                                <p:cTn id="69" presetID="42" presetClass="entr" presetSubtype="0" fill="hold" nodeType="with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fade">
                                      <p:cBhvr>
                                        <p:cTn id="71" dur="1000"/>
                                        <p:tgtEl>
                                          <p:spTgt spid="103"/>
                                        </p:tgtEl>
                                      </p:cBhvr>
                                    </p:animEffect>
                                    <p:anim calcmode="lin" valueType="num">
                                      <p:cBhvr>
                                        <p:cTn id="72" dur="1000" fill="hold"/>
                                        <p:tgtEl>
                                          <p:spTgt spid="103"/>
                                        </p:tgtEl>
                                        <p:attrNameLst>
                                          <p:attrName>ppt_x</p:attrName>
                                        </p:attrNameLst>
                                      </p:cBhvr>
                                      <p:tavLst>
                                        <p:tav tm="0">
                                          <p:val>
                                            <p:strVal val="#ppt_x"/>
                                          </p:val>
                                        </p:tav>
                                        <p:tav tm="100000">
                                          <p:val>
                                            <p:strVal val="#ppt_x"/>
                                          </p:val>
                                        </p:tav>
                                      </p:tavLst>
                                    </p:anim>
                                    <p:anim calcmode="lin" valueType="num">
                                      <p:cBhvr>
                                        <p:cTn id="73"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p:bldP spid="97" grpId="0"/>
      <p:bldP spid="98" grpId="0"/>
      <p:bldP spid="99" grpId="0"/>
      <p:bldP spid="100" grpId="0"/>
      <p:bldP spid="10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3915185" y="774250"/>
            <a:ext cx="8106389" cy="4332084"/>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558" y="3059949"/>
            <a:ext cx="4672493" cy="373799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891974" y="181398"/>
            <a:ext cx="5130997" cy="353146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302" y="137568"/>
            <a:ext cx="3569764" cy="2520964"/>
          </a:xfrm>
          <a:prstGeom prst="rect">
            <a:avLst/>
          </a:prstGeom>
        </p:spPr>
      </p:pic>
      <p:sp>
        <p:nvSpPr>
          <p:cNvPr id="2" name="TextBox 1"/>
          <p:cNvSpPr txBox="1"/>
          <p:nvPr/>
        </p:nvSpPr>
        <p:spPr>
          <a:xfrm>
            <a:off x="6046051" y="2340128"/>
            <a:ext cx="4160113" cy="1200329"/>
          </a:xfrm>
          <a:prstGeom prst="rect">
            <a:avLst/>
          </a:prstGeom>
          <a:noFill/>
        </p:spPr>
        <p:txBody>
          <a:bodyPr wrap="none" rtlCol="0">
            <a:spAutoFit/>
          </a:bodyPr>
          <a:lstStyle/>
          <a:p>
            <a:r>
              <a:rPr lang="en-US" sz="7200" b="1" smtClean="0">
                <a:ln w="22225">
                  <a:solidFill>
                    <a:schemeClr val="accent2"/>
                  </a:solidFill>
                  <a:prstDash val="solid"/>
                </a:ln>
                <a:solidFill>
                  <a:schemeClr val="accent2">
                    <a:lumMod val="40000"/>
                    <a:lumOff val="60000"/>
                  </a:schemeClr>
                </a:solidFill>
              </a:rPr>
              <a:t>Khởi động</a:t>
            </a:r>
            <a:endParaRPr lang="en-US" sz="7200" b="1">
              <a:ln w="22225">
                <a:solidFill>
                  <a:schemeClr val="accent2"/>
                </a:solidFill>
                <a:prstDash val="solid"/>
              </a:ln>
              <a:solidFill>
                <a:schemeClr val="accent2">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0-#ppt_w/2"/>
                                          </p:val>
                                        </p:tav>
                                        <p:tav tm="100000">
                                          <p:val>
                                            <p:strVal val="#ppt_x"/>
                                          </p:val>
                                        </p:tav>
                                      </p:tavLst>
                                    </p:anim>
                                    <p:anim calcmode="lin" valueType="num">
                                      <p:cBhvr additive="base">
                                        <p:cTn id="19"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976" y="-70155"/>
            <a:ext cx="10109893" cy="6514757"/>
          </a:xfrm>
          <a:prstGeom prst="rect">
            <a:avLst/>
          </a:prstGeom>
        </p:spPr>
      </p:pic>
      <p:sp>
        <p:nvSpPr>
          <p:cNvPr id="7" name="PA-文本框 7"/>
          <p:cNvSpPr txBox="1">
            <a:spLocks noChangeArrowheads="1"/>
          </p:cNvSpPr>
          <p:nvPr>
            <p:custDataLst>
              <p:tags r:id="rId1"/>
            </p:custDataLst>
          </p:nvPr>
        </p:nvSpPr>
        <p:spPr bwMode="auto">
          <a:xfrm>
            <a:off x="3523527" y="1175510"/>
            <a:ext cx="588892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algn="ctr" defTabSz="685800">
              <a:lnSpc>
                <a:spcPct val="150000"/>
              </a:lnSpc>
            </a:pPr>
            <a:r>
              <a:rPr lang="en-US" altLang="zh-CN" sz="4000" dirty="0"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rPr>
              <a:t>   </a:t>
            </a:r>
            <a:r>
              <a:rPr lang="en-US" altLang="zh-CN" sz="4000" dirty="0" err="1"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rPr>
              <a:t>Dặn</a:t>
            </a:r>
            <a:r>
              <a:rPr lang="en-US" altLang="zh-CN" sz="4000" dirty="0"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rPr>
              <a:t> </a:t>
            </a:r>
            <a:r>
              <a:rPr lang="en-US" altLang="zh-CN" sz="4000" dirty="0" err="1"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rPr>
              <a:t>dò</a:t>
            </a:r>
            <a:endParaRPr lang="en-US" altLang="zh-CN" sz="4000" dirty="0"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endParaRPr>
          </a:p>
          <a:p>
            <a:pPr algn="ctr" defTabSz="685800">
              <a:lnSpc>
                <a:spcPct val="150000"/>
              </a:lnSpc>
            </a:pP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Hoàn</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thành</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các</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bài</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tập</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và</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xem</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trước</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bài</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Nhân</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một</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số</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với</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một</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tổng</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a:t>
            </a:r>
            <a:endParaRPr lang="en-US" sz="2800" dirty="0">
              <a:latin typeface="UTM Showcard" panose="02040603050506020204" pitchFamily="18" charset="0"/>
            </a:endParaRPr>
          </a:p>
          <a:p>
            <a:pPr algn="ctr" defTabSz="685800"/>
            <a:endParaRPr lang="en-US" altLang="zh-CN" sz="4000" dirty="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609" y="3956122"/>
            <a:ext cx="4537113" cy="3241187"/>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276" y="4913170"/>
            <a:ext cx="3234145" cy="22841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7"/>
                                        </p:tgtEl>
                                        <p:attrNameLst>
                                          <p:attrName>style.visibility</p:attrName>
                                        </p:attrNameLst>
                                      </p:cBhvr>
                                      <p:to>
                                        <p:strVal val="visible"/>
                                      </p:to>
                                    </p:set>
                                    <p:anim to="" calcmode="lin" valueType="num">
                                      <p:cBhvr>
                                        <p:cTn id="12" dur="750" fill="hold">
                                          <p:stCondLst>
                                            <p:cond delay="0"/>
                                          </p:stCondLst>
                                        </p:cTn>
                                        <p:tgtEl>
                                          <p:spTgt spid="7"/>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7"/>
                                        </p:tgtEl>
                                        <p:attrNameLst>
                                          <p:attrName>ppt_w</p:attrName>
                                        </p:attrNameLst>
                                      </p:cBhvr>
                                      <p:tavLst>
                                        <p:tav tm="0" fmla="#ppt_w-#ppt_w*cos(4*pi*$)*(1-$)^2">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340447" y="-365052"/>
            <a:ext cx="10533077" cy="3975234"/>
          </a:xfrm>
          <a:prstGeom prst="rect">
            <a:avLst/>
          </a:prstGeom>
        </p:spPr>
      </p:pic>
      <p:sp>
        <p:nvSpPr>
          <p:cNvPr id="10" name="矩形 9"/>
          <p:cNvSpPr/>
          <p:nvPr/>
        </p:nvSpPr>
        <p:spPr>
          <a:xfrm>
            <a:off x="2001669" y="961304"/>
            <a:ext cx="7947055" cy="1754326"/>
          </a:xfrm>
          <a:prstGeom prst="rect">
            <a:avLst/>
          </a:prstGeom>
        </p:spPr>
        <p:txBody>
          <a:bodyPr wrap="square">
            <a:spAutoFit/>
          </a:bodyPr>
          <a:lstStyle/>
          <a:p>
            <a:pPr algn="ctr"/>
            <a:r>
              <a:rPr lang="vi-VN" sz="3600" b="1">
                <a:solidFill>
                  <a:schemeClr val="accent2">
                    <a:lumMod val="75000"/>
                  </a:schemeClr>
                </a:solidFill>
                <a:ea typeface="Roboto" panose="02000000000000000000" pitchFamily="2" charset="0"/>
              </a:rPr>
              <a:t>Đề-xi-mét vuông là diện tích của hình vuông có cạnh dài bao nhiêu?</a:t>
            </a:r>
          </a:p>
          <a:p>
            <a:pPr algn="ctr"/>
            <a:endParaRPr lang="zh-CN" altLang="en-US" sz="3600" dirty="0">
              <a:solidFill>
                <a:schemeClr val="accent2">
                  <a:lumMod val="75000"/>
                </a:schemeClr>
              </a:solidFill>
              <a:ea typeface="字体视界-单纯体" panose="02010601030101010101" pitchFamily="2" charset="-122"/>
            </a:endParaRPr>
          </a:p>
        </p:txBody>
      </p:sp>
      <p:pic>
        <p:nvPicPr>
          <p:cNvPr id="18" name="图片 17"/>
          <p:cNvPicPr>
            <a:picLocks noChangeAspect="1"/>
          </p:cNvPicPr>
          <p:nvPr/>
        </p:nvPicPr>
        <p:blipFill>
          <a:blip r:embed="rId3" cstate="screen"/>
          <a:stretch>
            <a:fillRect/>
          </a:stretch>
        </p:blipFill>
        <p:spPr>
          <a:xfrm>
            <a:off x="794379" y="330924"/>
            <a:ext cx="1207290" cy="811567"/>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302" y="137568"/>
            <a:ext cx="3569764" cy="2520964"/>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68379"/>
            <a:ext cx="2259447" cy="225944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80617">
            <a:off x="7281949" y="2954640"/>
            <a:ext cx="5646675" cy="3989927"/>
          </a:xfrm>
          <a:prstGeom prst="rect">
            <a:avLst/>
          </a:prstGeom>
        </p:spPr>
      </p:pic>
      <p:pic>
        <p:nvPicPr>
          <p:cNvPr id="9" name="Picture 4" descr="Khung viền PowerPoint đẹ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1001" y="3278665"/>
            <a:ext cx="4212060" cy="3341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3497" y="4768379"/>
            <a:ext cx="1467068" cy="830997"/>
          </a:xfrm>
          <a:prstGeom prst="rect">
            <a:avLst/>
          </a:prstGeom>
          <a:noFill/>
        </p:spPr>
        <p:txBody>
          <a:bodyPr wrap="none" rtlCol="0">
            <a:spAutoFit/>
          </a:bodyPr>
          <a:lstStyle/>
          <a:p>
            <a:r>
              <a:rPr lang="en-US" sz="4800" b="1" smtClean="0">
                <a:solidFill>
                  <a:srgbClr val="4552C9"/>
                </a:solidFill>
              </a:rPr>
              <a:t>1 dm</a:t>
            </a:r>
            <a:endParaRPr lang="en-US" sz="4800" b="1">
              <a:solidFill>
                <a:srgbClr val="4552C9"/>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0" presetClass="entr" presetSubtype="0" fill="hold" grpId="0" nodeType="afterEffect">
                                  <p:stCondLst>
                                    <p:cond delay="0"/>
                                  </p:stCondLst>
                                  <p:iterate type="lt">
                                    <p:tmPct val="10000"/>
                                  </p:iterate>
                                  <p:childTnLst>
                                    <p:set>
                                      <p:cBhvr>
                                        <p:cTn id="17" dur="750" fill="hold">
                                          <p:stCondLst>
                                            <p:cond delay="0"/>
                                          </p:stCondLst>
                                        </p:cTn>
                                        <p:tgtEl>
                                          <p:spTgt spid="10"/>
                                        </p:tgtEl>
                                        <p:attrNameLst>
                                          <p:attrName>style.visibility</p:attrName>
                                        </p:attrNameLst>
                                      </p:cBhvr>
                                      <p:to>
                                        <p:strVal val="visible"/>
                                      </p:to>
                                    </p:set>
                                    <p:anim to="" calcmode="lin" valueType="num">
                                      <p:cBhvr>
                                        <p:cTn id="18" dur="750" fill="hold">
                                          <p:stCondLst>
                                            <p:cond delay="0"/>
                                          </p:stCondLst>
                                        </p:cTn>
                                        <p:tgtEl>
                                          <p:spTgt spid="10"/>
                                        </p:tgtEl>
                                        <p:attrNameLst>
                                          <p:attrName>ppt_h</p:attrName>
                                        </p:attrNameLst>
                                      </p:cBhvr>
                                      <p:tavLst>
                                        <p:tav tm="0" fmla="#ppt_h+5*#ppt_h*((1.5-1.5*$)^3-(1.5-1.5*$)^2)">
                                          <p:val>
                                            <p:fltVal val="0"/>
                                          </p:val>
                                        </p:tav>
                                        <p:tav tm="100000">
                                          <p:val>
                                            <p:fltVal val="1"/>
                                          </p:val>
                                        </p:tav>
                                      </p:tavLst>
                                    </p:anim>
                                    <p:anim to="" calcmode="lin" valueType="num">
                                      <p:cBhvr>
                                        <p:cTn id="19" dur="750" fill="hold">
                                          <p:stCondLst>
                                            <p:cond delay="0"/>
                                          </p:stCondLst>
                                        </p:cTn>
                                        <p:tgtEl>
                                          <p:spTgt spid="10"/>
                                        </p:tgtEl>
                                        <p:attrNameLst>
                                          <p:attrName>ppt_w</p:attrName>
                                        </p:attrNameLst>
                                      </p:cBhvr>
                                      <p:tavLst>
                                        <p:tav tm="0" fmla="#ppt_w+2*#ppt_w*((1.5-1.5*$)^3-(1.5-1.5*$)^2)">
                                          <p:val>
                                            <p:fltVal val="0"/>
                                          </p:val>
                                        </p:tav>
                                        <p:tav tm="100000">
                                          <p:val>
                                            <p:fltVal val="1"/>
                                          </p:val>
                                        </p:tav>
                                      </p:tavLst>
                                    </p:anim>
                                    <p:anim to="" calcmode="lin" valueType="num">
                                      <p:cBhvr>
                                        <p:cTn id="20" dur="750" fill="hold">
                                          <p:stCondLst>
                                            <p:cond delay="0"/>
                                          </p:stCondLst>
                                        </p:cTn>
                                        <p:tgtEl>
                                          <p:spTgt spid="10"/>
                                        </p:tgtEl>
                                        <p:attrNameLst>
                                          <p:attrName>ppt_y</p:attrName>
                                        </p:attrNameLst>
                                      </p:cBhvr>
                                      <p:tavLst>
                                        <p:tav tm="0" fmla="#ppt_y+1*((1.5-1.5*$)^3-(1.5-1.5*$)^2)">
                                          <p:val>
                                            <p:fltVal val="0"/>
                                          </p:val>
                                        </p:tav>
                                        <p:tav tm="100000">
                                          <p:val>
                                            <p:fltVal val="1"/>
                                          </p:val>
                                        </p:tav>
                                      </p:tavLst>
                                    </p:anim>
                                  </p:childTnLst>
                                </p:cTn>
                              </p:par>
                            </p:childTnLst>
                          </p:cTn>
                        </p:par>
                        <p:par>
                          <p:cTn id="21" fill="hold">
                            <p:stCondLst>
                              <p:cond delay="5725"/>
                            </p:stCondLst>
                            <p:childTnLst>
                              <p:par>
                                <p:cTn id="22" presetID="2" presetClass="entr" presetSubtype="9"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ộp thoại phim hoạt hình png | PNGEg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222" y1="27060" x2="19556" y2="26814"/>
                        <a14:foregroundMark x1="27778" y1="24723" x2="33333" y2="24846"/>
                        <a14:foregroundMark x1="75111" y1="82657" x2="91000" y2="74785"/>
                        <a14:foregroundMark x1="44000" y1="88315" x2="35000" y2="88561"/>
                        <a14:foregroundMark x1="24667" y1="89422" x2="15111" y2="90898"/>
                        <a14:foregroundMark x1="10000" y1="71341" x2="5000" y2="66421"/>
                        <a14:foregroundMark x1="16778" y1="70726" x2="13333" y2="63223"/>
                        <a14:foregroundMark x1="78222" y1="19434" x2="86889" y2="25830"/>
                      </a14:backgroundRemoval>
                    </a14:imgEffect>
                  </a14:imgLayer>
                </a14:imgProps>
              </a:ext>
              <a:ext uri="{28A0092B-C50C-407E-A947-70E740481C1C}">
                <a14:useLocalDpi xmlns:a14="http://schemas.microsoft.com/office/drawing/2010/main" val="0"/>
              </a:ext>
            </a:extLst>
          </a:blip>
          <a:srcRect/>
          <a:stretch>
            <a:fillRect/>
          </a:stretch>
        </p:blipFill>
        <p:spPr bwMode="auto">
          <a:xfrm>
            <a:off x="6160168" y="128379"/>
            <a:ext cx="4494998" cy="3518029"/>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600" y="2185456"/>
            <a:ext cx="7838309" cy="5535405"/>
          </a:xfrm>
          <a:prstGeom prst="rect">
            <a:avLst/>
          </a:prstGeom>
        </p:spPr>
      </p:pic>
      <p:pic>
        <p:nvPicPr>
          <p:cNvPr id="15" name="图片 14"/>
          <p:cNvPicPr>
            <a:picLocks noChangeAspect="1"/>
          </p:cNvPicPr>
          <p:nvPr/>
        </p:nvPicPr>
        <p:blipFill>
          <a:blip r:embed="rId5" cstate="screen"/>
          <a:stretch>
            <a:fillRect/>
          </a:stretch>
        </p:blipFill>
        <p:spPr>
          <a:xfrm rot="492970">
            <a:off x="298023" y="165051"/>
            <a:ext cx="1982768" cy="1023937"/>
          </a:xfrm>
          <a:prstGeom prst="rect">
            <a:avLst/>
          </a:prstGeom>
        </p:spPr>
      </p:pic>
      <p:sp>
        <p:nvSpPr>
          <p:cNvPr id="4" name="TextBox 2"/>
          <p:cNvSpPr txBox="1"/>
          <p:nvPr/>
        </p:nvSpPr>
        <p:spPr>
          <a:xfrm>
            <a:off x="6673043" y="1490271"/>
            <a:ext cx="3571338" cy="1390369"/>
          </a:xfrm>
          <a:prstGeom prst="rect">
            <a:avLst/>
          </a:prstGeom>
          <a:noFill/>
        </p:spPr>
        <p:txBody>
          <a:bodyPr wrap="none" lIns="96762" tIns="48381" rIns="96762" bIns="48381" rtlCol="0">
            <a:spAutoFit/>
          </a:bodyPr>
          <a:lstStyle/>
          <a:p>
            <a:r>
              <a:rPr lang="en-US" sz="2800" b="1">
                <a:solidFill>
                  <a:srgbClr val="4552C9"/>
                </a:solidFill>
                <a:latin typeface="Arial" panose="020B0604020202020204" pitchFamily="34" charset="0"/>
                <a:cs typeface="Arial" panose="020B0604020202020204" pitchFamily="34" charset="0"/>
              </a:rPr>
              <a:t>Điền vào chỗ chấm.</a:t>
            </a:r>
          </a:p>
          <a:p>
            <a:pPr algn="ctr"/>
            <a:r>
              <a:rPr lang="en-US" sz="2800" b="1">
                <a:solidFill>
                  <a:srgbClr val="4552C9"/>
                </a:solidFill>
                <a:latin typeface="Arial" panose="020B0604020202020204" pitchFamily="34" charset="0"/>
                <a:cs typeface="Arial" panose="020B0604020202020204" pitchFamily="34" charset="0"/>
              </a:rPr>
              <a:t>50</a:t>
            </a:r>
            <a:r>
              <a:rPr lang="vi-VN" sz="2800" b="1">
                <a:solidFill>
                  <a:srgbClr val="4552C9"/>
                </a:solidFill>
              </a:rPr>
              <a:t>dm</a:t>
            </a:r>
            <a:r>
              <a:rPr lang="vi-VN" sz="2800" b="1" baseline="30000">
                <a:solidFill>
                  <a:srgbClr val="4552C9"/>
                </a:solidFill>
              </a:rPr>
              <a:t>2</a:t>
            </a:r>
            <a:r>
              <a:rPr lang="en-US" sz="2800" b="1">
                <a:solidFill>
                  <a:srgbClr val="4552C9"/>
                </a:solidFill>
                <a:latin typeface="Arial" panose="020B0604020202020204" pitchFamily="34" charset="0"/>
                <a:cs typeface="Arial" panose="020B0604020202020204" pitchFamily="34" charset="0"/>
              </a:rPr>
              <a:t>= …… </a:t>
            </a:r>
            <a:r>
              <a:rPr lang="vi-VN" sz="2800" b="1">
                <a:solidFill>
                  <a:srgbClr val="4552C9"/>
                </a:solidFill>
              </a:rPr>
              <a:t>cm</a:t>
            </a:r>
            <a:r>
              <a:rPr lang="vi-VN" sz="2800" b="1" baseline="30000">
                <a:solidFill>
                  <a:srgbClr val="4552C9"/>
                </a:solidFill>
              </a:rPr>
              <a:t>2</a:t>
            </a:r>
            <a:endParaRPr lang="vi-VN" sz="4400" b="1">
              <a:solidFill>
                <a:srgbClr val="4552C9"/>
              </a:solidFill>
              <a:cs typeface="Arial" panose="020B0604020202020204" pitchFamily="34" charset="0"/>
            </a:endParaRPr>
          </a:p>
          <a:p>
            <a:endParaRPr lang="zh-CN" altLang="en-US" sz="2800" b="1" dirty="0">
              <a:solidFill>
                <a:srgbClr val="4552C9"/>
              </a:solidFill>
              <a:latin typeface="字体视界-单纯体" panose="02010601030101010101" pitchFamily="2" charset="-122"/>
              <a:ea typeface="字体视界-单纯体" panose="02010601030101010101" pitchFamily="2" charset="-122"/>
            </a:endParaRPr>
          </a:p>
        </p:txBody>
      </p:sp>
      <p:pic>
        <p:nvPicPr>
          <p:cNvPr id="14" name="图片 13"/>
          <p:cNvPicPr>
            <a:picLocks noChangeAspect="1"/>
          </p:cNvPicPr>
          <p:nvPr/>
        </p:nvPicPr>
        <p:blipFill rotWithShape="1">
          <a:blip r:embed="rId6" cstate="screen"/>
          <a:srcRect/>
          <a:stretch>
            <a:fillRect/>
          </a:stretch>
        </p:blipFill>
        <p:spPr>
          <a:xfrm>
            <a:off x="10330247" y="128379"/>
            <a:ext cx="1687303" cy="2057077"/>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931601"/>
            <a:ext cx="3676650" cy="2941320"/>
          </a:xfrm>
          <a:prstGeom prst="rect">
            <a:avLst/>
          </a:prstGeom>
        </p:spPr>
      </p:pic>
      <p:pic>
        <p:nvPicPr>
          <p:cNvPr id="1026" name="Picture 2" descr="Hình ảnh Phim Hoạt Hình Hộp Thoại Dễ Thương Vụ Nổ Bong Bóng Mây Khung Thoại  Có Thể Dùng để Sử Dụng Thương Mại, Hộp Thoại, Bong Bóng, Khung miễn phí tải"/>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5000" r="95000"/>
                    </a14:imgEffect>
                  </a14:imgLayer>
                </a14:imgProps>
              </a:ext>
              <a:ext uri="{28A0092B-C50C-407E-A947-70E740481C1C}">
                <a14:useLocalDpi xmlns:a14="http://schemas.microsoft.com/office/drawing/2010/main" val="0"/>
              </a:ext>
            </a:extLst>
          </a:blip>
          <a:srcRect/>
          <a:stretch>
            <a:fillRect/>
          </a:stretch>
        </p:blipFill>
        <p:spPr bwMode="auto">
          <a:xfrm>
            <a:off x="1247521" y="708383"/>
            <a:ext cx="4693877" cy="4693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3832" y="2781701"/>
            <a:ext cx="1501541" cy="1323439"/>
          </a:xfrm>
          <a:prstGeom prst="rect">
            <a:avLst/>
          </a:prstGeom>
          <a:noFill/>
        </p:spPr>
        <p:txBody>
          <a:bodyPr wrap="square" rtlCol="0">
            <a:spAutoFit/>
          </a:bodyPr>
          <a:lstStyle/>
          <a:p>
            <a:r>
              <a:rPr lang="en-US" sz="4000" b="1">
                <a:solidFill>
                  <a:schemeClr val="accent1">
                    <a:lumMod val="75000"/>
                  </a:schemeClr>
                </a:solidFill>
                <a:latin typeface="Arial" panose="020B0604020202020204" pitchFamily="34" charset="0"/>
                <a:cs typeface="Arial" panose="020B0604020202020204" pitchFamily="34" charset="0"/>
              </a:rPr>
              <a:t>5000</a:t>
            </a:r>
            <a:endParaRPr lang="vi-VN" sz="4000" b="1">
              <a:solidFill>
                <a:schemeClr val="accent1">
                  <a:lumMod val="75000"/>
                </a:schemeClr>
              </a:solidFill>
              <a:cs typeface="Arial" panose="020B0604020202020204" pitchFamily="34" charset="0"/>
            </a:endParaRPr>
          </a:p>
          <a:p>
            <a:endParaRPr lang="en-US" sz="400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00"/>
                                        <p:tgtEl>
                                          <p:spTgt spid="1028"/>
                                        </p:tgtEl>
                                      </p:cBhvr>
                                    </p:animEffect>
                                  </p:childTnLst>
                                </p:cTn>
                              </p:par>
                              <p:par>
                                <p:cTn id="17" presetID="5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4"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ipe(down)">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screen"/>
          <a:stretch>
            <a:fillRect/>
          </a:stretch>
        </p:blipFill>
        <p:spPr>
          <a:xfrm rot="492970">
            <a:off x="432031" y="382313"/>
            <a:ext cx="1982768" cy="1023937"/>
          </a:xfrm>
          <a:prstGeom prst="rect">
            <a:avLst/>
          </a:prstGeom>
        </p:spPr>
      </p:pic>
      <p:sp>
        <p:nvSpPr>
          <p:cNvPr id="18" name="椭圆形标注 17"/>
          <p:cNvSpPr/>
          <p:nvPr/>
        </p:nvSpPr>
        <p:spPr>
          <a:xfrm flipH="1">
            <a:off x="7979343" y="924025"/>
            <a:ext cx="4177845" cy="2516902"/>
          </a:xfrm>
          <a:prstGeom prst="wedgeEllipseCallout">
            <a:avLst>
              <a:gd name="adj1" fmla="val 76382"/>
              <a:gd name="adj2" fmla="val 40573"/>
            </a:avLst>
          </a:prstGeom>
          <a:solidFill>
            <a:srgbClr val="17A077"/>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lstStyle/>
          <a:p>
            <a:pPr algn="ctr"/>
            <a:endParaRPr lang="zh-CN" altLang="en-US">
              <a:latin typeface="字体视界-单纯体" panose="02010601030101010101" pitchFamily="2" charset="-122"/>
              <a:ea typeface="字体视界-单纯体" panose="02010601030101010101" pitchFamily="2" charset="-122"/>
            </a:endParaRPr>
          </a:p>
        </p:txBody>
      </p:sp>
      <p:sp>
        <p:nvSpPr>
          <p:cNvPr id="19" name="TextBox 19"/>
          <p:cNvSpPr txBox="1"/>
          <p:nvPr/>
        </p:nvSpPr>
        <p:spPr>
          <a:xfrm>
            <a:off x="8806500" y="1905015"/>
            <a:ext cx="3182442" cy="836371"/>
          </a:xfrm>
          <a:prstGeom prst="rect">
            <a:avLst/>
          </a:prstGeom>
          <a:noFill/>
        </p:spPr>
        <p:txBody>
          <a:bodyPr wrap="square" lIns="96762" tIns="48381" rIns="96762" bIns="48381" rtlCol="0">
            <a:spAutoFit/>
          </a:bodyPr>
          <a:lstStyle/>
          <a:p>
            <a:r>
              <a:rPr lang="en-US" sz="2400" b="1">
                <a:latin typeface="Arial" panose="020B0604020202020204" pitchFamily="34" charset="0"/>
                <a:cs typeface="Arial" panose="020B0604020202020204" pitchFamily="34" charset="0"/>
              </a:rPr>
              <a:t>Điền vào chỗ chấm.</a:t>
            </a:r>
          </a:p>
          <a:p>
            <a:pPr algn="ctr"/>
            <a:r>
              <a:rPr lang="en-US" sz="2400" b="1">
                <a:latin typeface="Arial" panose="020B0604020202020204" pitchFamily="34" charset="0"/>
                <a:cs typeface="Arial" panose="020B0604020202020204" pitchFamily="34" charset="0"/>
              </a:rPr>
              <a:t>4500</a:t>
            </a:r>
            <a:r>
              <a:rPr lang="en-US" sz="2400" b="1"/>
              <a:t>c</a:t>
            </a:r>
            <a:r>
              <a:rPr lang="vi-VN" sz="2400" b="1"/>
              <a:t>m</a:t>
            </a:r>
            <a:r>
              <a:rPr lang="vi-VN" sz="2400" b="1" baseline="30000"/>
              <a:t>2</a:t>
            </a:r>
            <a:r>
              <a:rPr lang="en-US" sz="2400" b="1">
                <a:latin typeface="Arial" panose="020B0604020202020204" pitchFamily="34" charset="0"/>
                <a:cs typeface="Arial" panose="020B0604020202020204" pitchFamily="34" charset="0"/>
              </a:rPr>
              <a:t>= …… </a:t>
            </a:r>
            <a:r>
              <a:rPr lang="vi-VN" sz="2400" b="1"/>
              <a:t>dm</a:t>
            </a:r>
            <a:r>
              <a:rPr lang="vi-VN" sz="2400" b="1" baseline="30000"/>
              <a:t>2</a:t>
            </a:r>
            <a:endParaRPr lang="vi-VN" sz="4000" b="1" dirty="0">
              <a:cs typeface="Arial" panose="020B0604020202020204" pitchFamily="34"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9123" y="-125843"/>
            <a:ext cx="3569764" cy="252096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939" y="3087652"/>
            <a:ext cx="5653782" cy="4037764"/>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042" y="4217824"/>
            <a:ext cx="2615430" cy="2092344"/>
          </a:xfrm>
          <a:prstGeom prst="rect">
            <a:avLst/>
          </a:prstGeom>
        </p:spPr>
      </p:pic>
      <p:sp>
        <p:nvSpPr>
          <p:cNvPr id="2" name="Rounded Rectangular Callout 1"/>
          <p:cNvSpPr/>
          <p:nvPr/>
        </p:nvSpPr>
        <p:spPr>
          <a:xfrm>
            <a:off x="1251284" y="2483318"/>
            <a:ext cx="3416969" cy="1559437"/>
          </a:xfrm>
          <a:prstGeom prst="wedgeRoundRectCallou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t>45</a:t>
            </a:r>
            <a:endParaRPr lang="en-US" sz="4800" b="1"/>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85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2556741" y="635750"/>
            <a:ext cx="8106389" cy="4332084"/>
          </a:xfrm>
          <a:prstGeom prst="rect">
            <a:avLst/>
          </a:prstGeom>
        </p:spPr>
      </p:pic>
      <p:sp>
        <p:nvSpPr>
          <p:cNvPr id="10" name="矩形 9"/>
          <p:cNvSpPr/>
          <p:nvPr/>
        </p:nvSpPr>
        <p:spPr>
          <a:xfrm>
            <a:off x="5004523" y="2182605"/>
            <a:ext cx="3358613" cy="923330"/>
          </a:xfrm>
          <a:prstGeom prst="rect">
            <a:avLst/>
          </a:prstGeom>
        </p:spPr>
        <p:txBody>
          <a:bodyPr wrap="none">
            <a:spAutoFit/>
          </a:bodyPr>
          <a:lstStyle/>
          <a:p>
            <a:pPr algn="ctr">
              <a:spcBef>
                <a:spcPct val="50000"/>
              </a:spcBef>
            </a:pPr>
            <a:r>
              <a:rPr lang="en-US" altLang="en-US" sz="5400" b="1">
                <a:solidFill>
                  <a:schemeClr val="accent2">
                    <a:lumMod val="75000"/>
                  </a:schemeClr>
                </a:solidFill>
                <a:latin typeface="Times New Roman" pitchFamily="18" charset="0"/>
                <a:cs typeface="Times New Roman" pitchFamily="18" charset="0"/>
              </a:rPr>
              <a:t>Mét vuông</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694" y="4165397"/>
            <a:ext cx="3365754" cy="269260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589505" y="220286"/>
            <a:ext cx="5130997" cy="353146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302" y="137568"/>
            <a:ext cx="3569764" cy="2520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0" presetClass="entr" presetSubtype="0" fill="hold" grpId="0" nodeType="afterEffect">
                                  <p:stCondLst>
                                    <p:cond delay="0"/>
                                  </p:stCondLst>
                                  <p:iterate type="lt">
                                    <p:tmPct val="10000"/>
                                  </p:iterate>
                                  <p:childTnLst>
                                    <p:set>
                                      <p:cBhvr>
                                        <p:cTn id="12" dur="750" fill="hold">
                                          <p:stCondLst>
                                            <p:cond delay="0"/>
                                          </p:stCondLst>
                                        </p:cTn>
                                        <p:tgtEl>
                                          <p:spTgt spid="10"/>
                                        </p:tgtEl>
                                        <p:attrNameLst>
                                          <p:attrName>style.visibility</p:attrName>
                                        </p:attrNameLst>
                                      </p:cBhvr>
                                      <p:to>
                                        <p:strVal val="visible"/>
                                      </p:to>
                                    </p:set>
                                    <p:anim to="" calcmode="lin" valueType="num">
                                      <p:cBhvr>
                                        <p:cTn id="13" dur="750" fill="hold">
                                          <p:stCondLst>
                                            <p:cond delay="0"/>
                                          </p:stCondLst>
                                        </p:cTn>
                                        <p:tgtEl>
                                          <p:spTgt spid="10"/>
                                        </p:tgtEl>
                                        <p:attrNameLst>
                                          <p:attrName>ppt_h</p:attrName>
                                        </p:attrNameLst>
                                      </p:cBhvr>
                                      <p:tavLst>
                                        <p:tav tm="0" fmla="#ppt_h-#ppt_h*cos(4*pi*$)*(1-$)^2">
                                          <p:val>
                                            <p:fltVal val="0"/>
                                          </p:val>
                                        </p:tav>
                                        <p:tav tm="100000">
                                          <p:val>
                                            <p:fltVal val="1"/>
                                          </p:val>
                                        </p:tav>
                                      </p:tavLst>
                                    </p:anim>
                                    <p:anim to="" calcmode="lin" valueType="num">
                                      <p:cBhvr>
                                        <p:cTn id="14" dur="750" fill="hold">
                                          <p:stCondLst>
                                            <p:cond delay="0"/>
                                          </p:stCondLst>
                                        </p:cTn>
                                        <p:tgtEl>
                                          <p:spTgt spid="10"/>
                                        </p:tgtEl>
                                        <p:attrNameLst>
                                          <p:attrName>ppt_w</p:attrName>
                                        </p:attrNameLst>
                                      </p:cBhvr>
                                      <p:tavLst>
                                        <p:tav tm="0" fmla="#ppt_w-#ppt_w*cos(4*pi*$)*(1-$)^2">
                                          <p:val>
                                            <p:fltVal val="0"/>
                                          </p:val>
                                        </p:tav>
                                        <p:tav tm="100000">
                                          <p:val>
                                            <p:fltVal val="1"/>
                                          </p:val>
                                        </p:tav>
                                      </p:tavLst>
                                    </p:anim>
                                  </p:childTnLst>
                                </p:cTn>
                              </p:par>
                            </p:childTnLst>
                          </p:cTn>
                        </p:par>
                        <p:par>
                          <p:cTn id="15" fill="hold">
                            <p:stCondLst>
                              <p:cond delay="2275"/>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775"/>
                            </p:stCondLst>
                            <p:childTnLst>
                              <p:par>
                                <p:cTn id="21" presetID="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375" y="118515"/>
            <a:ext cx="5089698" cy="1293593"/>
          </a:xfrm>
          <a:prstGeom prst="rect">
            <a:avLst/>
          </a:prstGeom>
        </p:spPr>
      </p:pic>
      <p:sp>
        <p:nvSpPr>
          <p:cNvPr id="15" name="TextBox 2"/>
          <p:cNvSpPr txBox="1"/>
          <p:nvPr/>
        </p:nvSpPr>
        <p:spPr>
          <a:xfrm flipH="1">
            <a:off x="4863967" y="473187"/>
            <a:ext cx="2589456" cy="651705"/>
          </a:xfrm>
          <a:prstGeom prst="rect">
            <a:avLst/>
          </a:prstGeom>
          <a:noFill/>
        </p:spPr>
        <p:txBody>
          <a:bodyPr wrap="square" lIns="96762" tIns="48381" rIns="96762" bIns="48381" rtlCol="0">
            <a:spAutoFit/>
          </a:bodyPr>
          <a:lstStyle/>
          <a:p>
            <a:r>
              <a:rPr lang="en-US" altLang="zh-CN" sz="3600" b="1" smtClean="0">
                <a:solidFill>
                  <a:schemeClr val="tx1">
                    <a:lumMod val="75000"/>
                    <a:lumOff val="25000"/>
                  </a:schemeClr>
                </a:solidFill>
                <a:latin typeface="字体视界-单纯体" panose="02010601030101010101" pitchFamily="2" charset="-122"/>
                <a:ea typeface="字体视界-单纯体" panose="02010601030101010101" pitchFamily="2" charset="-122"/>
              </a:rPr>
              <a:t>Khám phá</a:t>
            </a:r>
            <a:endParaRPr lang="zh-CN" altLang="en-US" sz="3600" b="1" dirty="0">
              <a:solidFill>
                <a:schemeClr val="tx1">
                  <a:lumMod val="75000"/>
                  <a:lumOff val="25000"/>
                </a:schemeClr>
              </a:solidFill>
              <a:latin typeface="字体视界-单纯体" panose="02010601030101010101" pitchFamily="2" charset="-122"/>
              <a:ea typeface="字体视界-单纯体" panose="02010601030101010101" pitchFamily="2"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12019">
            <a:off x="8503049" y="-474642"/>
            <a:ext cx="5055027" cy="356985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8919" y="4587375"/>
            <a:ext cx="3068885" cy="2174612"/>
          </a:xfrm>
          <a:prstGeom prst="rect">
            <a:avLst/>
          </a:prstGeom>
        </p:spPr>
      </p:pic>
      <p:pic>
        <p:nvPicPr>
          <p:cNvPr id="18" name="图片 17"/>
          <p:cNvPicPr>
            <a:picLocks noChangeAspect="1"/>
          </p:cNvPicPr>
          <p:nvPr/>
        </p:nvPicPr>
        <p:blipFill>
          <a:blip r:embed="rId5" cstate="screen"/>
          <a:stretch>
            <a:fillRect/>
          </a:stretch>
        </p:blipFill>
        <p:spPr>
          <a:xfrm>
            <a:off x="794379" y="330924"/>
            <a:ext cx="2246182" cy="1509933"/>
          </a:xfrm>
          <a:prstGeom prst="rect">
            <a:avLst/>
          </a:prstGeom>
        </p:spPr>
      </p:pic>
      <p:sp>
        <p:nvSpPr>
          <p:cNvPr id="31" name="Rectangle 120"/>
          <p:cNvSpPr>
            <a:spLocks noChangeArrowheads="1"/>
          </p:cNvSpPr>
          <p:nvPr/>
        </p:nvSpPr>
        <p:spPr bwMode="auto">
          <a:xfrm>
            <a:off x="1173384" y="1840856"/>
            <a:ext cx="3873312" cy="3859967"/>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32" name="Text Box 122"/>
          <p:cNvSpPr txBox="1">
            <a:spLocks noChangeArrowheads="1"/>
          </p:cNvSpPr>
          <p:nvPr/>
        </p:nvSpPr>
        <p:spPr bwMode="auto">
          <a:xfrm>
            <a:off x="5511209" y="3611460"/>
            <a:ext cx="106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200">
                <a:latin typeface="Times New Roman" pitchFamily="18" charset="0"/>
                <a:cs typeface="Times New Roman" pitchFamily="18" charset="0"/>
              </a:rPr>
              <a:t>1m</a:t>
            </a:r>
            <a:endParaRPr lang="en-US" altLang="en-US" sz="3200" baseline="30000">
              <a:latin typeface="Times New Roman" pitchFamily="18" charset="0"/>
              <a:cs typeface="Times New Roman" pitchFamily="18" charset="0"/>
            </a:endParaRPr>
          </a:p>
        </p:txBody>
      </p:sp>
      <p:sp>
        <p:nvSpPr>
          <p:cNvPr id="33" name="Rectangle 123"/>
          <p:cNvSpPr>
            <a:spLocks noChangeArrowheads="1"/>
          </p:cNvSpPr>
          <p:nvPr/>
        </p:nvSpPr>
        <p:spPr bwMode="auto">
          <a:xfrm>
            <a:off x="1193132" y="1860344"/>
            <a:ext cx="3840480" cy="3840480"/>
          </a:xfrm>
          <a:prstGeom prst="rect">
            <a:avLst/>
          </a:prstGeom>
          <a:solidFill>
            <a:schemeClr val="accent1">
              <a:lumMod val="20000"/>
              <a:lumOff val="80000"/>
            </a:schemeClr>
          </a:solidFill>
          <a:ln>
            <a:solidFill>
              <a:schemeClr val="accent1">
                <a:lumMod val="75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eaLnBrk="1" hangingPunct="1"/>
            <a:endParaRPr lang="en-US" altLang="en-US"/>
          </a:p>
        </p:txBody>
      </p:sp>
      <p:sp>
        <p:nvSpPr>
          <p:cNvPr id="34" name="Text Box 124"/>
          <p:cNvSpPr txBox="1">
            <a:spLocks noChangeArrowheads="1"/>
          </p:cNvSpPr>
          <p:nvPr/>
        </p:nvSpPr>
        <p:spPr bwMode="auto">
          <a:xfrm>
            <a:off x="1968056" y="3476315"/>
            <a:ext cx="2655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200" b="1">
                <a:solidFill>
                  <a:srgbClr val="990033"/>
                </a:solidFill>
                <a:latin typeface="Times New Roman" pitchFamily="18" charset="0"/>
                <a:cs typeface="Times New Roman" pitchFamily="18" charset="0"/>
              </a:rPr>
              <a:t>1 mét vuông</a:t>
            </a:r>
          </a:p>
        </p:txBody>
      </p:sp>
      <p:sp>
        <p:nvSpPr>
          <p:cNvPr id="35" name="Line 125"/>
          <p:cNvSpPr>
            <a:spLocks noChangeShapeType="1"/>
          </p:cNvSpPr>
          <p:nvPr/>
        </p:nvSpPr>
        <p:spPr bwMode="auto">
          <a:xfrm>
            <a:off x="5498125" y="1860344"/>
            <a:ext cx="0" cy="3814337"/>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 name="Line 126"/>
          <p:cNvSpPr>
            <a:spLocks noChangeShapeType="1"/>
          </p:cNvSpPr>
          <p:nvPr/>
        </p:nvSpPr>
        <p:spPr bwMode="auto">
          <a:xfrm>
            <a:off x="1220654" y="5954743"/>
            <a:ext cx="3810671"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37" name="Group 187"/>
          <p:cNvGrpSpPr>
            <a:grpSpLocks/>
          </p:cNvGrpSpPr>
          <p:nvPr/>
        </p:nvGrpSpPr>
        <p:grpSpPr bwMode="auto">
          <a:xfrm>
            <a:off x="7067134" y="2355516"/>
            <a:ext cx="738188" cy="381000"/>
            <a:chOff x="4432" y="1248"/>
            <a:chExt cx="465" cy="288"/>
          </a:xfrm>
        </p:grpSpPr>
        <p:sp>
          <p:nvSpPr>
            <p:cNvPr id="38" name="Rectangle 128"/>
            <p:cNvSpPr>
              <a:spLocks noChangeArrowheads="1"/>
            </p:cNvSpPr>
            <p:nvPr/>
          </p:nvSpPr>
          <p:spPr bwMode="auto">
            <a:xfrm>
              <a:off x="4560" y="1248"/>
              <a:ext cx="288" cy="288"/>
            </a:xfrm>
            <a:prstGeom prst="rect">
              <a:avLst/>
            </a:prstGeom>
            <a:solidFill>
              <a:srgbClr val="00CCFF"/>
            </a:solidFill>
            <a:ln w="12700">
              <a:solidFill>
                <a:srgbClr val="0000FF"/>
              </a:solidFill>
              <a:miter lim="800000"/>
              <a:headEnd/>
              <a:tailEnd/>
            </a:ln>
          </p:spPr>
          <p:txBody>
            <a:bodyPr wrap="none" anchor="ctr"/>
            <a:lstStyle/>
            <a:p>
              <a:pPr eaLnBrk="1" hangingPunct="1"/>
              <a:endParaRPr lang="en-US" altLang="en-US"/>
            </a:p>
          </p:txBody>
        </p:sp>
        <p:sp>
          <p:nvSpPr>
            <p:cNvPr id="39" name="Text Box 129"/>
            <p:cNvSpPr txBox="1">
              <a:spLocks noChangeArrowheads="1"/>
            </p:cNvSpPr>
            <p:nvPr/>
          </p:nvSpPr>
          <p:spPr bwMode="auto">
            <a:xfrm>
              <a:off x="4432" y="1296"/>
              <a:ext cx="46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b="1">
                  <a:solidFill>
                    <a:srgbClr val="FF0000"/>
                  </a:solidFill>
                </a:rPr>
                <a:t> </a:t>
              </a:r>
              <a:r>
                <a:rPr lang="en-US" altLang="en-US" sz="1200" b="1">
                  <a:latin typeface="Times New Roman" pitchFamily="18" charset="0"/>
                  <a:cs typeface="Times New Roman" pitchFamily="18" charset="0"/>
                </a:rPr>
                <a:t>1cm</a:t>
              </a:r>
              <a:r>
                <a:rPr lang="en-US" altLang="en-US" sz="1200" b="1" baseline="30000">
                  <a:latin typeface="Times New Roman" pitchFamily="18" charset="0"/>
                  <a:cs typeface="Times New Roman" pitchFamily="18" charset="0"/>
                </a:rPr>
                <a:t>2</a:t>
              </a:r>
            </a:p>
          </p:txBody>
        </p:sp>
      </p:grpSp>
      <p:sp>
        <p:nvSpPr>
          <p:cNvPr id="40" name="Text Box 131"/>
          <p:cNvSpPr txBox="1">
            <a:spLocks noChangeArrowheads="1"/>
          </p:cNvSpPr>
          <p:nvPr/>
        </p:nvSpPr>
        <p:spPr bwMode="auto">
          <a:xfrm>
            <a:off x="8029154" y="2355517"/>
            <a:ext cx="846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b="1">
                <a:solidFill>
                  <a:srgbClr val="0000FF"/>
                </a:solidFill>
                <a:latin typeface="Times New Roman" pitchFamily="18" charset="0"/>
                <a:cs typeface="Times New Roman" pitchFamily="18" charset="0"/>
              </a:rPr>
              <a:t>1cm</a:t>
            </a:r>
          </a:p>
        </p:txBody>
      </p:sp>
      <p:sp>
        <p:nvSpPr>
          <p:cNvPr id="41" name="Rectangle 133"/>
          <p:cNvSpPr>
            <a:spLocks noChangeArrowheads="1"/>
          </p:cNvSpPr>
          <p:nvPr/>
        </p:nvSpPr>
        <p:spPr bwMode="auto">
          <a:xfrm>
            <a:off x="7267154" y="2355516"/>
            <a:ext cx="457200" cy="3810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42" name="Line 134"/>
          <p:cNvSpPr>
            <a:spLocks noChangeShapeType="1"/>
          </p:cNvSpPr>
          <p:nvPr/>
        </p:nvSpPr>
        <p:spPr bwMode="auto">
          <a:xfrm>
            <a:off x="7876754" y="2355516"/>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3" name="Group 135"/>
          <p:cNvGrpSpPr>
            <a:grpSpLocks/>
          </p:cNvGrpSpPr>
          <p:nvPr/>
        </p:nvGrpSpPr>
        <p:grpSpPr bwMode="auto">
          <a:xfrm>
            <a:off x="7251525" y="3308016"/>
            <a:ext cx="1790454" cy="1590146"/>
            <a:chOff x="4599" y="2399"/>
            <a:chExt cx="958" cy="956"/>
          </a:xfrm>
        </p:grpSpPr>
        <p:sp>
          <p:nvSpPr>
            <p:cNvPr id="44" name="Rectangle 136"/>
            <p:cNvSpPr>
              <a:spLocks noChangeArrowheads="1"/>
            </p:cNvSpPr>
            <p:nvPr/>
          </p:nvSpPr>
          <p:spPr bwMode="auto">
            <a:xfrm>
              <a:off x="4599" y="2399"/>
              <a:ext cx="958" cy="956"/>
            </a:xfrm>
            <a:prstGeom prst="rect">
              <a:avLst/>
            </a:prstGeom>
            <a:solidFill>
              <a:srgbClr val="92D050"/>
            </a:solidFill>
            <a:ln w="9525">
              <a:solidFill>
                <a:srgbClr val="00B050"/>
              </a:solidFill>
              <a:miter lim="800000"/>
              <a:headEnd/>
              <a:tailEnd/>
            </a:ln>
          </p:spPr>
          <p:txBody>
            <a:bodyPr wrap="none" anchor="ctr"/>
            <a:lstStyle/>
            <a:p>
              <a:pPr eaLnBrk="1" hangingPunct="1"/>
              <a:endParaRPr lang="en-US" altLang="en-US"/>
            </a:p>
          </p:txBody>
        </p:sp>
        <p:sp>
          <p:nvSpPr>
            <p:cNvPr id="45" name="Text Box 137"/>
            <p:cNvSpPr txBox="1">
              <a:spLocks noChangeArrowheads="1"/>
            </p:cNvSpPr>
            <p:nvPr/>
          </p:nvSpPr>
          <p:spPr bwMode="auto">
            <a:xfrm>
              <a:off x="4606" y="2794"/>
              <a:ext cx="951" cy="2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a:solidFill>
                    <a:srgbClr val="FF0066"/>
                  </a:solidFill>
                  <a:latin typeface="Times New Roman" pitchFamily="18" charset="0"/>
                  <a:cs typeface="Times New Roman" pitchFamily="18" charset="0"/>
                </a:rPr>
                <a:t>1dm</a:t>
              </a:r>
              <a:r>
                <a:rPr lang="en-US" altLang="en-US" sz="2400" b="1" baseline="30000">
                  <a:solidFill>
                    <a:srgbClr val="FF0066"/>
                  </a:solidFill>
                  <a:latin typeface="Times New Roman" pitchFamily="18" charset="0"/>
                  <a:cs typeface="Times New Roman" pitchFamily="18" charset="0"/>
                </a:rPr>
                <a:t>2</a:t>
              </a:r>
            </a:p>
          </p:txBody>
        </p:sp>
      </p:grpSp>
      <p:sp>
        <p:nvSpPr>
          <p:cNvPr id="46" name="Rectangle 139"/>
          <p:cNvSpPr>
            <a:spLocks noChangeArrowheads="1"/>
          </p:cNvSpPr>
          <p:nvPr/>
        </p:nvSpPr>
        <p:spPr bwMode="auto">
          <a:xfrm>
            <a:off x="7270329" y="3329183"/>
            <a:ext cx="1754188" cy="154649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47" name="Text Box 140"/>
          <p:cNvSpPr txBox="1">
            <a:spLocks noChangeArrowheads="1"/>
          </p:cNvSpPr>
          <p:nvPr/>
        </p:nvSpPr>
        <p:spPr bwMode="auto">
          <a:xfrm>
            <a:off x="7165554" y="5213016"/>
            <a:ext cx="1841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a:solidFill>
                  <a:srgbClr val="FF0066"/>
                </a:solidFill>
                <a:latin typeface="Times New Roman" pitchFamily="18" charset="0"/>
                <a:cs typeface="Times New Roman" pitchFamily="18" charset="0"/>
              </a:rPr>
              <a:t>1dm</a:t>
            </a:r>
          </a:p>
        </p:txBody>
      </p:sp>
      <p:sp>
        <p:nvSpPr>
          <p:cNvPr id="48" name="Line 141"/>
          <p:cNvSpPr>
            <a:spLocks noChangeShapeType="1"/>
          </p:cNvSpPr>
          <p:nvPr/>
        </p:nvSpPr>
        <p:spPr bwMode="auto">
          <a:xfrm flipV="1">
            <a:off x="7263980" y="5108506"/>
            <a:ext cx="1755775"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 name="Text Box 188"/>
          <p:cNvSpPr txBox="1">
            <a:spLocks noChangeArrowheads="1"/>
          </p:cNvSpPr>
          <p:nvPr/>
        </p:nvSpPr>
        <p:spPr bwMode="auto">
          <a:xfrm>
            <a:off x="2806286" y="3242128"/>
            <a:ext cx="60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5600" b="1"/>
              <a:t>?</a:t>
            </a:r>
          </a:p>
        </p:txBody>
      </p:sp>
      <p:sp>
        <p:nvSpPr>
          <p:cNvPr id="50" name="Text Box 121"/>
          <p:cNvSpPr txBox="1">
            <a:spLocks noChangeArrowheads="1"/>
          </p:cNvSpPr>
          <p:nvPr/>
        </p:nvSpPr>
        <p:spPr bwMode="auto">
          <a:xfrm>
            <a:off x="2510336" y="5954742"/>
            <a:ext cx="106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200">
                <a:latin typeface="Times New Roman" pitchFamily="18" charset="0"/>
                <a:cs typeface="Times New Roman" pitchFamily="18" charset="0"/>
              </a:rPr>
              <a:t>1m</a:t>
            </a:r>
            <a:endParaRPr lang="en-US" altLang="en-US" sz="3200" baseline="3000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9"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0-#ppt_w/2"/>
                                          </p:val>
                                        </p:tav>
                                        <p:tav tm="100000">
                                          <p:val>
                                            <p:strVal val="#ppt_x"/>
                                          </p:val>
                                        </p:tav>
                                      </p:tavLst>
                                    </p:anim>
                                    <p:anim calcmode="lin" valueType="num">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childTnLst>
                          </p:cTn>
                        </p:par>
                        <p:par>
                          <p:cTn id="28" fill="hold">
                            <p:stCondLst>
                              <p:cond delay="500"/>
                            </p:stCondLst>
                            <p:childTnLst>
                              <p:par>
                                <p:cTn id="29" presetID="4" presetClass="entr" presetSubtype="16"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ox(in)">
                                      <p:cBhvr>
                                        <p:cTn id="31" dur="500"/>
                                        <p:tgtEl>
                                          <p:spTgt spid="42"/>
                                        </p:tgtEl>
                                      </p:cBhvr>
                                    </p:animEffect>
                                  </p:childTnLst>
                                </p:cTn>
                              </p:par>
                            </p:childTnLst>
                          </p:cTn>
                        </p:par>
                        <p:par>
                          <p:cTn id="32" fill="hold">
                            <p:stCondLst>
                              <p:cond delay="1000"/>
                            </p:stCondLst>
                            <p:childTnLst>
                              <p:par>
                                <p:cTn id="33" presetID="4"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ox(in)">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2000" fill="hold"/>
                                        <p:tgtEl>
                                          <p:spTgt spid="46"/>
                                        </p:tgtEl>
                                        <p:attrNameLst>
                                          <p:attrName>ppt_w</p:attrName>
                                        </p:attrNameLst>
                                      </p:cBhvr>
                                      <p:tavLst>
                                        <p:tav tm="0">
                                          <p:val>
                                            <p:fltVal val="0"/>
                                          </p:val>
                                        </p:tav>
                                        <p:tav tm="100000">
                                          <p:val>
                                            <p:strVal val="#ppt_w"/>
                                          </p:val>
                                        </p:tav>
                                      </p:tavLst>
                                    </p:anim>
                                    <p:anim calcmode="lin" valueType="num">
                                      <p:cBhvr>
                                        <p:cTn id="48" dur="2000" fill="hold"/>
                                        <p:tgtEl>
                                          <p:spTgt spid="46"/>
                                        </p:tgtEl>
                                        <p:attrNameLst>
                                          <p:attrName>ppt_h</p:attrName>
                                        </p:attrNameLst>
                                      </p:cBhvr>
                                      <p:tavLst>
                                        <p:tav tm="0">
                                          <p:val>
                                            <p:fltVal val="0"/>
                                          </p:val>
                                        </p:tav>
                                        <p:tav tm="100000">
                                          <p:val>
                                            <p:strVal val="#ppt_h"/>
                                          </p:val>
                                        </p:tav>
                                      </p:tavLst>
                                    </p:anim>
                                    <p:animEffect transition="in" filter="fade">
                                      <p:cBhvr>
                                        <p:cTn id="49" dur="2000"/>
                                        <p:tgtEl>
                                          <p:spTgt spid="46"/>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2000" fill="hold"/>
                                        <p:tgtEl>
                                          <p:spTgt spid="48"/>
                                        </p:tgtEl>
                                        <p:attrNameLst>
                                          <p:attrName>ppt_w</p:attrName>
                                        </p:attrNameLst>
                                      </p:cBhvr>
                                      <p:tavLst>
                                        <p:tav tm="0">
                                          <p:val>
                                            <p:fltVal val="0"/>
                                          </p:val>
                                        </p:tav>
                                        <p:tav tm="100000">
                                          <p:val>
                                            <p:strVal val="#ppt_w"/>
                                          </p:val>
                                        </p:tav>
                                      </p:tavLst>
                                    </p:anim>
                                    <p:anim calcmode="lin" valueType="num">
                                      <p:cBhvr>
                                        <p:cTn id="53" dur="2000" fill="hold"/>
                                        <p:tgtEl>
                                          <p:spTgt spid="48"/>
                                        </p:tgtEl>
                                        <p:attrNameLst>
                                          <p:attrName>ppt_h</p:attrName>
                                        </p:attrNameLst>
                                      </p:cBhvr>
                                      <p:tavLst>
                                        <p:tav tm="0">
                                          <p:val>
                                            <p:fltVal val="0"/>
                                          </p:val>
                                        </p:tav>
                                        <p:tav tm="100000">
                                          <p:val>
                                            <p:strVal val="#ppt_h"/>
                                          </p:val>
                                        </p:tav>
                                      </p:tavLst>
                                    </p:anim>
                                    <p:animEffect transition="in" filter="fade">
                                      <p:cBhvr>
                                        <p:cTn id="54" dur="2000"/>
                                        <p:tgtEl>
                                          <p:spTgt spid="48"/>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2000" fill="hold"/>
                                        <p:tgtEl>
                                          <p:spTgt spid="47"/>
                                        </p:tgtEl>
                                        <p:attrNameLst>
                                          <p:attrName>ppt_w</p:attrName>
                                        </p:attrNameLst>
                                      </p:cBhvr>
                                      <p:tavLst>
                                        <p:tav tm="0">
                                          <p:val>
                                            <p:fltVal val="0"/>
                                          </p:val>
                                        </p:tav>
                                        <p:tav tm="100000">
                                          <p:val>
                                            <p:strVal val="#ppt_w"/>
                                          </p:val>
                                        </p:tav>
                                      </p:tavLst>
                                    </p:anim>
                                    <p:anim calcmode="lin" valueType="num">
                                      <p:cBhvr>
                                        <p:cTn id="58" dur="2000" fill="hold"/>
                                        <p:tgtEl>
                                          <p:spTgt spid="47"/>
                                        </p:tgtEl>
                                        <p:attrNameLst>
                                          <p:attrName>ppt_h</p:attrName>
                                        </p:attrNameLst>
                                      </p:cBhvr>
                                      <p:tavLst>
                                        <p:tav tm="0">
                                          <p:val>
                                            <p:fltVal val="0"/>
                                          </p:val>
                                        </p:tav>
                                        <p:tav tm="100000">
                                          <p:val>
                                            <p:strVal val="#ppt_h"/>
                                          </p:val>
                                        </p:tav>
                                      </p:tavLst>
                                    </p:anim>
                                    <p:animEffect transition="in" filter="fade">
                                      <p:cBhvr>
                                        <p:cTn id="59" dur="20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strips(downLef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3" presetClass="entr" presetSubtype="16"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plus(in)">
                                      <p:cBhvr>
                                        <p:cTn id="75" dur="500"/>
                                        <p:tgtEl>
                                          <p:spTgt spid="35"/>
                                        </p:tgtEl>
                                      </p:cBhvr>
                                    </p:animEffect>
                                  </p:childTnLst>
                                </p:cTn>
                              </p:par>
                            </p:childTnLst>
                          </p:cTn>
                        </p:par>
                        <p:par>
                          <p:cTn id="76" fill="hold">
                            <p:stCondLst>
                              <p:cond delay="500"/>
                            </p:stCondLst>
                            <p:childTnLst>
                              <p:par>
                                <p:cTn id="77" presetID="2" presetClass="entr" presetSubtype="2"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1+#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1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plus(in)">
                                      <p:cBhvr>
                                        <p:cTn id="84" dur="500"/>
                                        <p:tgtEl>
                                          <p:spTgt spid="36"/>
                                        </p:tgtEl>
                                      </p:cBhvr>
                                    </p:animEffect>
                                  </p:childTnLst>
                                </p:cTn>
                              </p:par>
                            </p:childTnLst>
                          </p:cTn>
                        </p:par>
                        <p:par>
                          <p:cTn id="85" fill="hold">
                            <p:stCondLst>
                              <p:cond delay="1500"/>
                            </p:stCondLst>
                            <p:childTnLst>
                              <p:par>
                                <p:cTn id="86" presetID="2" presetClass="entr" presetSubtype="8"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500" fill="hold"/>
                                        <p:tgtEl>
                                          <p:spTgt spid="50"/>
                                        </p:tgtEl>
                                        <p:attrNameLst>
                                          <p:attrName>ppt_x</p:attrName>
                                        </p:attrNameLst>
                                      </p:cBhvr>
                                      <p:tavLst>
                                        <p:tav tm="0">
                                          <p:val>
                                            <p:strVal val="0-#ppt_w/2"/>
                                          </p:val>
                                        </p:tav>
                                        <p:tav tm="100000">
                                          <p:val>
                                            <p:strVal val="#ppt_x"/>
                                          </p:val>
                                        </p:tav>
                                      </p:tavLst>
                                    </p:anim>
                                    <p:anim calcmode="lin" valueType="num">
                                      <p:cBhvr additive="base">
                                        <p:cTn id="89" dur="500" fill="hold"/>
                                        <p:tgtEl>
                                          <p:spTgt spid="50"/>
                                        </p:tgtEl>
                                        <p:attrNameLst>
                                          <p:attrName>ppt_y</p:attrName>
                                        </p:attrNameLst>
                                      </p:cBhvr>
                                      <p:tavLst>
                                        <p:tav tm="0">
                                          <p:val>
                                            <p:strVal val="#ppt_y"/>
                                          </p:val>
                                        </p:tav>
                                        <p:tav tm="100000">
                                          <p:val>
                                            <p:strVal val="#ppt_y"/>
                                          </p:val>
                                        </p:tav>
                                      </p:tavLst>
                                    </p:anim>
                                  </p:childTnLst>
                                </p:cTn>
                              </p:par>
                              <p:par>
                                <p:cTn id="90" presetID="45" presetClass="entr" presetSubtype="0" repeatCount="10000" fill="hold" grpId="0" nodeType="withEffect">
                                  <p:stCondLst>
                                    <p:cond delay="0"/>
                                  </p:stCondLst>
                                  <p:iterate type="lt">
                                    <p:tmPct val="10000"/>
                                  </p:iterate>
                                  <p:childTnLst>
                                    <p:set>
                                      <p:cBhvr>
                                        <p:cTn id="91" dur="1" fill="hold">
                                          <p:stCondLst>
                                            <p:cond delay="0"/>
                                          </p:stCondLst>
                                        </p:cTn>
                                        <p:tgtEl>
                                          <p:spTgt spid="49"/>
                                        </p:tgtEl>
                                        <p:attrNameLst>
                                          <p:attrName>style.visibility</p:attrName>
                                        </p:attrNameLst>
                                      </p:cBhvr>
                                      <p:to>
                                        <p:strVal val="visible"/>
                                      </p:to>
                                    </p:set>
                                    <p:animEffect transition="in" filter="fade">
                                      <p:cBhvr>
                                        <p:cTn id="92" dur="2000"/>
                                        <p:tgtEl>
                                          <p:spTgt spid="49"/>
                                        </p:tgtEl>
                                      </p:cBhvr>
                                    </p:animEffect>
                                    <p:anim calcmode="lin" valueType="num">
                                      <p:cBhvr>
                                        <p:cTn id="93" dur="2000" fill="hold"/>
                                        <p:tgtEl>
                                          <p:spTgt spid="49"/>
                                        </p:tgtEl>
                                        <p:attrNameLst>
                                          <p:attrName>ppt_w</p:attrName>
                                        </p:attrNameLst>
                                      </p:cBhvr>
                                      <p:tavLst>
                                        <p:tav tm="0" fmla="#ppt_w*sin(2.5*pi*$)">
                                          <p:val>
                                            <p:fltVal val="0"/>
                                          </p:val>
                                        </p:tav>
                                        <p:tav tm="100000">
                                          <p:val>
                                            <p:fltVal val="1"/>
                                          </p:val>
                                        </p:tav>
                                      </p:tavLst>
                                    </p:anim>
                                    <p:anim calcmode="lin" valueType="num">
                                      <p:cBhvr>
                                        <p:cTn id="94" dur="2000" fill="hold"/>
                                        <p:tgtEl>
                                          <p:spTgt spid="49"/>
                                        </p:tgtEl>
                                        <p:attrNameLst>
                                          <p:attrName>ppt_h</p:attrName>
                                        </p:attrNameLst>
                                      </p:cBhvr>
                                      <p:tavLst>
                                        <p:tav tm="0">
                                          <p:val>
                                            <p:strVal val="#ppt_h"/>
                                          </p:val>
                                        </p:tav>
                                        <p:tav tm="100000">
                                          <p:val>
                                            <p:strVal val="#ppt_h"/>
                                          </p:val>
                                        </p:tav>
                                      </p:tavLst>
                                    </p:anim>
                                  </p:childTnLst>
                                </p:cTn>
                              </p:par>
                            </p:childTnLst>
                          </p:cTn>
                        </p:par>
                        <p:par>
                          <p:cTn id="95" fill="hold">
                            <p:stCondLst>
                              <p:cond delay="21500"/>
                            </p:stCondLst>
                            <p:childTnLst>
                              <p:par>
                                <p:cTn id="96" presetID="13" presetClass="entr" presetSubtype="16"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plus(in)">
                                      <p:cBhvr>
                                        <p:cTn id="98" dur="20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xit" presetSubtype="0" fill="hold" grpId="1" nodeType="clickEffect">
                                  <p:stCondLst>
                                    <p:cond delay="0"/>
                                  </p:stCondLst>
                                  <p:iterate type="lt">
                                    <p:tmPct val="0"/>
                                  </p:iterate>
                                  <p:childTnLst>
                                    <p:anim calcmode="lin" valueType="num">
                                      <p:cBhvr>
                                        <p:cTn id="102" dur="1000"/>
                                        <p:tgtEl>
                                          <p:spTgt spid="49"/>
                                        </p:tgtEl>
                                        <p:attrNameLst>
                                          <p:attrName>ppt_w</p:attrName>
                                        </p:attrNameLst>
                                      </p:cBhvr>
                                      <p:tavLst>
                                        <p:tav tm="0">
                                          <p:val>
                                            <p:strVal val="ppt_w"/>
                                          </p:val>
                                        </p:tav>
                                        <p:tav tm="100000">
                                          <p:val>
                                            <p:strVal val="ppt_w*0.70"/>
                                          </p:val>
                                        </p:tav>
                                      </p:tavLst>
                                    </p:anim>
                                    <p:anim calcmode="lin" valueType="num">
                                      <p:cBhvr>
                                        <p:cTn id="103" dur="1000"/>
                                        <p:tgtEl>
                                          <p:spTgt spid="49"/>
                                        </p:tgtEl>
                                        <p:attrNameLst>
                                          <p:attrName>ppt_h</p:attrName>
                                        </p:attrNameLst>
                                      </p:cBhvr>
                                      <p:tavLst>
                                        <p:tav tm="0">
                                          <p:val>
                                            <p:strVal val="ppt_h"/>
                                          </p:val>
                                        </p:tav>
                                        <p:tav tm="100000">
                                          <p:val>
                                            <p:strVal val="ppt_h"/>
                                          </p:val>
                                        </p:tav>
                                      </p:tavLst>
                                    </p:anim>
                                    <p:animEffect transition="out" filter="fade">
                                      <p:cBhvr>
                                        <p:cTn id="104" dur="1000"/>
                                        <p:tgtEl>
                                          <p:spTgt spid="49"/>
                                        </p:tgtEl>
                                      </p:cBhvr>
                                    </p:animEffect>
                                    <p:set>
                                      <p:cBhvr>
                                        <p:cTn id="105" dur="1" fill="hold">
                                          <p:stCondLst>
                                            <p:cond delay="999"/>
                                          </p:stCondLst>
                                        </p:cTn>
                                        <p:tgtEl>
                                          <p:spTgt spid="49"/>
                                        </p:tgtEl>
                                        <p:attrNameLst>
                                          <p:attrName>style.visibility</p:attrName>
                                        </p:attrNameLst>
                                      </p:cBhvr>
                                      <p:to>
                                        <p:strVal val="hidden"/>
                                      </p:to>
                                    </p:set>
                                  </p:childTnLst>
                                </p:cTn>
                              </p:par>
                            </p:childTnLst>
                          </p:cTn>
                        </p:par>
                        <p:par>
                          <p:cTn id="106" fill="hold">
                            <p:stCondLst>
                              <p:cond delay="1000"/>
                            </p:stCondLst>
                            <p:childTnLst>
                              <p:par>
                                <p:cTn id="107" presetID="6" presetClass="entr" presetSubtype="16"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circle(in)">
                                      <p:cBhvr>
                                        <p:cTn id="10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animBg="1"/>
      <p:bldP spid="32" grpId="0"/>
      <p:bldP spid="33" grpId="0" animBg="1"/>
      <p:bldP spid="34" grpId="0"/>
      <p:bldP spid="35" grpId="0" animBg="1"/>
      <p:bldP spid="36" grpId="0" animBg="1"/>
      <p:bldP spid="40" grpId="0"/>
      <p:bldP spid="41" grpId="0" animBg="1"/>
      <p:bldP spid="42" grpId="0" animBg="1"/>
      <p:bldP spid="46" grpId="0" animBg="1"/>
      <p:bldP spid="47" grpId="0"/>
      <p:bldP spid="48" grpId="0" animBg="1"/>
      <p:bldP spid="49" grpId="0"/>
      <p:bldP spid="49" grpId="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74" y="3297581"/>
            <a:ext cx="4965467" cy="354618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05518" y="4804568"/>
            <a:ext cx="2786487" cy="2008053"/>
          </a:xfrm>
          <a:prstGeom prst="rect">
            <a:avLst/>
          </a:prstGeom>
        </p:spPr>
      </p:pic>
      <p:sp>
        <p:nvSpPr>
          <p:cNvPr id="8" name="Rectangle 51"/>
          <p:cNvSpPr>
            <a:spLocks noChangeArrowheads="1"/>
          </p:cNvSpPr>
          <p:nvPr/>
        </p:nvSpPr>
        <p:spPr bwMode="auto">
          <a:xfrm>
            <a:off x="4114722" y="1733973"/>
            <a:ext cx="3657600" cy="3347048"/>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9" name="Rectangle 54"/>
          <p:cNvSpPr>
            <a:spLocks noChangeArrowheads="1"/>
          </p:cNvSpPr>
          <p:nvPr/>
        </p:nvSpPr>
        <p:spPr bwMode="auto">
          <a:xfrm>
            <a:off x="4114721" y="1745234"/>
            <a:ext cx="3657600" cy="3335787"/>
          </a:xfrm>
          <a:prstGeom prst="rect">
            <a:avLst/>
          </a:prstGeom>
          <a:solidFill>
            <a:schemeClr val="accent1"/>
          </a:solidFill>
          <a:ln w="38100">
            <a:solidFill>
              <a:srgbClr val="800000"/>
            </a:solidFill>
            <a:miter lim="800000"/>
            <a:headEnd/>
            <a:tailEnd/>
          </a:ln>
        </p:spPr>
        <p:txBody>
          <a:bodyPr wrap="none" anchor="ctr"/>
          <a:lstStyle/>
          <a:p>
            <a:pPr eaLnBrk="1" hangingPunct="1"/>
            <a:endParaRPr lang="en-US" altLang="en-US"/>
          </a:p>
        </p:txBody>
      </p:sp>
      <p:sp>
        <p:nvSpPr>
          <p:cNvPr id="10" name="Text Box 55"/>
          <p:cNvSpPr txBox="1">
            <a:spLocks noChangeArrowheads="1"/>
          </p:cNvSpPr>
          <p:nvPr/>
        </p:nvSpPr>
        <p:spPr bwMode="auto">
          <a:xfrm>
            <a:off x="4539456" y="3084735"/>
            <a:ext cx="265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200" b="1">
                <a:solidFill>
                  <a:srgbClr val="990033"/>
                </a:solidFill>
                <a:latin typeface="Times New Roman" pitchFamily="18" charset="0"/>
                <a:cs typeface="Times New Roman" pitchFamily="18" charset="0"/>
              </a:rPr>
              <a:t>1 mét vuông</a:t>
            </a:r>
          </a:p>
        </p:txBody>
      </p:sp>
      <p:sp>
        <p:nvSpPr>
          <p:cNvPr id="12" name="Rectangle 118"/>
          <p:cNvSpPr>
            <a:spLocks noChangeArrowheads="1"/>
          </p:cNvSpPr>
          <p:nvPr/>
        </p:nvSpPr>
        <p:spPr bwMode="auto">
          <a:xfrm>
            <a:off x="7526080" y="652199"/>
            <a:ext cx="579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3200" b="1">
                <a:solidFill>
                  <a:srgbClr val="FF0066"/>
                </a:solidFill>
                <a:latin typeface="Times New Roman" pitchFamily="18" charset="0"/>
                <a:cs typeface="Times New Roman" pitchFamily="18" charset="0"/>
              </a:rPr>
              <a:t>m</a:t>
            </a:r>
          </a:p>
        </p:txBody>
      </p:sp>
      <p:sp>
        <p:nvSpPr>
          <p:cNvPr id="13" name="Rectangle 119"/>
          <p:cNvSpPr>
            <a:spLocks noChangeArrowheads="1"/>
          </p:cNvSpPr>
          <p:nvPr/>
        </p:nvSpPr>
        <p:spPr bwMode="auto">
          <a:xfrm>
            <a:off x="3992306" y="669396"/>
            <a:ext cx="3567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800" b="1">
                <a:latin typeface="Times New Roman" pitchFamily="18" charset="0"/>
                <a:cs typeface="Times New Roman" pitchFamily="18" charset="0"/>
              </a:rPr>
              <a:t>Mét vuông viết tắt là: </a:t>
            </a:r>
          </a:p>
        </p:txBody>
      </p:sp>
      <p:sp>
        <p:nvSpPr>
          <p:cNvPr id="14" name="Rectangle 121"/>
          <p:cNvSpPr>
            <a:spLocks noChangeArrowheads="1"/>
          </p:cNvSpPr>
          <p:nvPr/>
        </p:nvSpPr>
        <p:spPr bwMode="auto">
          <a:xfrm>
            <a:off x="5467274" y="3084735"/>
            <a:ext cx="11240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altLang="en-US" sz="4400" b="1">
                <a:solidFill>
                  <a:srgbClr val="FF0066"/>
                </a:solidFill>
                <a:latin typeface="Times New Roman" pitchFamily="18" charset="0"/>
                <a:cs typeface="Times New Roman" pitchFamily="18" charset="0"/>
              </a:rPr>
              <a:t>1m</a:t>
            </a:r>
            <a:r>
              <a:rPr lang="en-US" altLang="en-US" sz="4400" b="1" baseline="30000">
                <a:solidFill>
                  <a:srgbClr val="FF0066"/>
                </a:solidFill>
                <a:latin typeface="Times New Roman" pitchFamily="18" charset="0"/>
                <a:cs typeface="Times New Roman" pitchFamily="18" charset="0"/>
              </a:rPr>
              <a:t>2</a:t>
            </a:r>
            <a:endParaRPr lang="en-US" altLang="en-US" sz="4400" b="1">
              <a:solidFill>
                <a:srgbClr val="FF0066"/>
              </a:solidFill>
              <a:latin typeface="Times New Roman" pitchFamily="18" charset="0"/>
              <a:cs typeface="Times New Roman" pitchFamily="18" charset="0"/>
            </a:endParaRPr>
          </a:p>
        </p:txBody>
      </p:sp>
      <p:sp>
        <p:nvSpPr>
          <p:cNvPr id="17" name="Text Box 125"/>
          <p:cNvSpPr txBox="1">
            <a:spLocks noChangeArrowheads="1"/>
          </p:cNvSpPr>
          <p:nvPr/>
        </p:nvSpPr>
        <p:spPr bwMode="auto">
          <a:xfrm>
            <a:off x="7907080" y="685271"/>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b="1">
                <a:solidFill>
                  <a:srgbClr val="FF0066"/>
                </a:solidFill>
                <a:latin typeface="Times New Roman" pitchFamily="18" charset="0"/>
                <a:cs typeface="Times New Roman" pitchFamily="18" charset="0"/>
              </a:rPr>
              <a:t>2</a:t>
            </a:r>
          </a:p>
        </p:txBody>
      </p:sp>
      <p:sp>
        <p:nvSpPr>
          <p:cNvPr id="18" name="Line 129"/>
          <p:cNvSpPr>
            <a:spLocks noChangeShapeType="1"/>
          </p:cNvSpPr>
          <p:nvPr/>
        </p:nvSpPr>
        <p:spPr bwMode="auto">
          <a:xfrm>
            <a:off x="4114721" y="5579245"/>
            <a:ext cx="3643312"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12019">
            <a:off x="8804788" y="-415761"/>
            <a:ext cx="5055027" cy="3569855"/>
          </a:xfrm>
          <a:prstGeom prst="rect">
            <a:avLst/>
          </a:prstGeom>
        </p:spPr>
      </p:pic>
      <p:pic>
        <p:nvPicPr>
          <p:cNvPr id="20" name="图片 17"/>
          <p:cNvPicPr>
            <a:picLocks noChangeAspect="1"/>
          </p:cNvPicPr>
          <p:nvPr/>
        </p:nvPicPr>
        <p:blipFill>
          <a:blip r:embed="rId5" cstate="screen"/>
          <a:stretch>
            <a:fillRect/>
          </a:stretch>
        </p:blipFill>
        <p:spPr>
          <a:xfrm>
            <a:off x="1017023" y="330414"/>
            <a:ext cx="2246182" cy="15099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1" nodeType="clickEffect">
                                  <p:stCondLst>
                                    <p:cond delay="0"/>
                                  </p:stCondLst>
                                  <p:iterate type="lt">
                                    <p:tmPct val="0"/>
                                  </p:iterate>
                                  <p:childTnLst>
                                    <p:set>
                                      <p:cBhvr>
                                        <p:cTn id="18" dur="1" fill="hold">
                                          <p:stCondLst>
                                            <p:cond delay="0"/>
                                          </p:stCondLst>
                                        </p:cTn>
                                        <p:tgtEl>
                                          <p:spTgt spid="12"/>
                                        </p:tgtEl>
                                        <p:attrNameLst>
                                          <p:attrName>style.visibility</p:attrName>
                                        </p:attrNameLst>
                                      </p:cBhvr>
                                      <p:to>
                                        <p:strVal val="visible"/>
                                      </p:to>
                                    </p:set>
                                    <p:animScale>
                                      <p:cBhvr>
                                        <p:cTn id="1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
                                        </p:tgtEl>
                                        <p:attrNameLst>
                                          <p:attrName>ppt_x</p:attrName>
                                          <p:attrName>ppt_y</p:attrName>
                                        </p:attrNameLst>
                                      </p:cBhvr>
                                    </p:animMotion>
                                    <p:animEffect transition="in" filter="fade">
                                      <p:cBhvr>
                                        <p:cTn id="21" dur="1000"/>
                                        <p:tgtEl>
                                          <p:spTgt spid="12"/>
                                        </p:tgtEl>
                                      </p:cBhvr>
                                    </p:animEffect>
                                  </p:childTnLst>
                                </p:cTn>
                              </p:par>
                            </p:childTnLst>
                          </p:cTn>
                        </p:par>
                        <p:par>
                          <p:cTn id="22" fill="hold">
                            <p:stCondLst>
                              <p:cond delay="1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2"/>
                                        </p:tgtEl>
                                        <p:attrNameLst>
                                          <p:attrName>style.visibility</p:attrName>
                                        </p:attrNameLst>
                                      </p:cBhvr>
                                      <p:to>
                                        <p:strVal val="visible"/>
                                      </p:to>
                                    </p:set>
                                    <p:anim calcmode="discrete" valueType="clr">
                                      <p:cBhvr override="childStyle">
                                        <p:cTn id="2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
                                        </p:tgtEl>
                                        <p:attrNameLst>
                                          <p:attrName>fillcolor</p:attrName>
                                        </p:attrNameLst>
                                      </p:cBhvr>
                                      <p:tavLst>
                                        <p:tav tm="0">
                                          <p:val>
                                            <p:clrVal>
                                              <a:schemeClr val="accent2"/>
                                            </p:clrVal>
                                          </p:val>
                                        </p:tav>
                                        <p:tav tm="50000">
                                          <p:val>
                                            <p:clrVal>
                                              <a:schemeClr val="hlink"/>
                                            </p:clrVal>
                                          </p:val>
                                        </p:tav>
                                      </p:tavLst>
                                    </p:anim>
                                    <p:set>
                                      <p:cBhvr>
                                        <p:cTn id="27" dur="80"/>
                                        <p:tgtEl>
                                          <p:spTgt spid="12"/>
                                        </p:tgtEl>
                                        <p:attrNameLst>
                                          <p:attrName>fill.type</p:attrName>
                                        </p:attrNameLst>
                                      </p:cBhvr>
                                      <p:to>
                                        <p:strVal val="solid"/>
                                      </p:to>
                                    </p:set>
                                  </p:childTnLst>
                                </p:cTn>
                              </p:par>
                            </p:childTnLst>
                          </p:cTn>
                        </p:par>
                        <p:par>
                          <p:cTn id="28" fill="hold">
                            <p:stCondLst>
                              <p:cond delay="1080"/>
                            </p:stCondLst>
                            <p:childTnLst>
                              <p:par>
                                <p:cTn id="29" presetID="55"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3000" fill="hold"/>
                                        <p:tgtEl>
                                          <p:spTgt spid="17"/>
                                        </p:tgtEl>
                                        <p:attrNameLst>
                                          <p:attrName>ppt_w</p:attrName>
                                        </p:attrNameLst>
                                      </p:cBhvr>
                                      <p:tavLst>
                                        <p:tav tm="0">
                                          <p:val>
                                            <p:strVal val="#ppt_w*0.70"/>
                                          </p:val>
                                        </p:tav>
                                        <p:tav tm="100000">
                                          <p:val>
                                            <p:strVal val="#ppt_w"/>
                                          </p:val>
                                        </p:tav>
                                      </p:tavLst>
                                    </p:anim>
                                    <p:anim calcmode="lin" valueType="num">
                                      <p:cBhvr>
                                        <p:cTn id="32" dur="3000" fill="hold"/>
                                        <p:tgtEl>
                                          <p:spTgt spid="17"/>
                                        </p:tgtEl>
                                        <p:attrNameLst>
                                          <p:attrName>ppt_h</p:attrName>
                                        </p:attrNameLst>
                                      </p:cBhvr>
                                      <p:tavLst>
                                        <p:tav tm="0">
                                          <p:val>
                                            <p:strVal val="#ppt_h"/>
                                          </p:val>
                                        </p:tav>
                                        <p:tav tm="100000">
                                          <p:val>
                                            <p:strVal val="#ppt_h"/>
                                          </p:val>
                                        </p:tav>
                                      </p:tavLst>
                                    </p:anim>
                                    <p:animEffect transition="in" filter="fade">
                                      <p:cBhvr>
                                        <p:cTn id="33" dur="3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0" nodeType="clickEffect">
                                  <p:stCondLst>
                                    <p:cond delay="0"/>
                                  </p:stCondLst>
                                  <p:childTnLst>
                                    <p:animEffect transition="out" filter="checkerboard(across)">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par>
                          <p:cTn id="39" fill="hold">
                            <p:stCondLst>
                              <p:cond delay="50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14"/>
                                        </p:tgtEl>
                                        <p:attrNameLst>
                                          <p:attrName>style.visibility</p:attrName>
                                        </p:attrNameLst>
                                      </p:cBhvr>
                                      <p:to>
                                        <p:strVal val="visible"/>
                                      </p:to>
                                    </p:set>
                                    <p:anim calcmode="discrete" valueType="clr">
                                      <p:cBhvr override="childStyle">
                                        <p:cTn id="4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4"/>
                                        </p:tgtEl>
                                        <p:attrNameLst>
                                          <p:attrName>fillcolor</p:attrName>
                                        </p:attrNameLst>
                                      </p:cBhvr>
                                      <p:tavLst>
                                        <p:tav tm="0">
                                          <p:val>
                                            <p:clrVal>
                                              <a:schemeClr val="accent2"/>
                                            </p:clrVal>
                                          </p:val>
                                        </p:tav>
                                        <p:tav tm="50000">
                                          <p:val>
                                            <p:clrVal>
                                              <a:schemeClr val="hlink"/>
                                            </p:clrVal>
                                          </p:val>
                                        </p:tav>
                                      </p:tavLst>
                                    </p:anim>
                                    <p:set>
                                      <p:cBhvr>
                                        <p:cTn id="44" dur="80"/>
                                        <p:tgtEl>
                                          <p:spTgt spid="14"/>
                                        </p:tgtEl>
                                        <p:attrNameLst>
                                          <p:attrName>fill.type</p:attrName>
                                        </p:attrNameLst>
                                      </p:cBhvr>
                                      <p:to>
                                        <p:strVal val="solid"/>
                                      </p:to>
                                    </p:set>
                                  </p:childTnLst>
                                </p:cTn>
                              </p:par>
                            </p:childTnLst>
                          </p:cTn>
                        </p:par>
                        <p:par>
                          <p:cTn id="45" fill="hold">
                            <p:stCondLst>
                              <p:cond delay="66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1660"/>
                            </p:stCondLst>
                            <p:childTnLst>
                              <p:par>
                                <p:cTn id="52" presetID="2" presetClass="entr" presetSubtype="9"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1000" fill="hold"/>
                                        <p:tgtEl>
                                          <p:spTgt spid="20"/>
                                        </p:tgtEl>
                                        <p:attrNameLst>
                                          <p:attrName>ppt_x</p:attrName>
                                        </p:attrNameLst>
                                      </p:cBhvr>
                                      <p:tavLst>
                                        <p:tav tm="0">
                                          <p:val>
                                            <p:strVal val="0-#ppt_w/2"/>
                                          </p:val>
                                        </p:tav>
                                        <p:tav tm="100000">
                                          <p:val>
                                            <p:strVal val="#ppt_x"/>
                                          </p:val>
                                        </p:tav>
                                      </p:tavLst>
                                    </p:anim>
                                    <p:anim calcmode="lin" valueType="num">
                                      <p:cBhvr additive="base">
                                        <p:cTn id="55"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2" grpId="1"/>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353235" y="2030769"/>
            <a:ext cx="4570413" cy="3808678"/>
          </a:xfrm>
          <a:prstGeom prst="rect">
            <a:avLst/>
          </a:prstGeom>
          <a:solidFill>
            <a:schemeClr val="accent4">
              <a:lumMod val="20000"/>
              <a:lumOff val="80000"/>
            </a:schemeClr>
          </a:solidFill>
          <a:ln w="28575">
            <a:solidFill>
              <a:schemeClr val="tx1"/>
            </a:solidFill>
            <a:miter lim="800000"/>
            <a:headEnd/>
            <a:tailEnd/>
          </a:ln>
        </p:spPr>
        <p:txBody>
          <a:bodyPr wrap="none" anchor="ctr"/>
          <a:lstStyle/>
          <a:p>
            <a:pPr eaLnBrk="1" hangingPunct="1"/>
            <a:endParaRPr lang="en-US" altLang="en-US"/>
          </a:p>
        </p:txBody>
      </p:sp>
      <p:sp>
        <p:nvSpPr>
          <p:cNvPr id="3" name="Rectangle 3"/>
          <p:cNvSpPr>
            <a:spLocks noChangeArrowheads="1"/>
          </p:cNvSpPr>
          <p:nvPr/>
        </p:nvSpPr>
        <p:spPr bwMode="auto">
          <a:xfrm>
            <a:off x="33457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 name="Rectangle 4"/>
          <p:cNvSpPr>
            <a:spLocks noChangeArrowheads="1"/>
          </p:cNvSpPr>
          <p:nvPr/>
        </p:nvSpPr>
        <p:spPr bwMode="auto">
          <a:xfrm>
            <a:off x="33457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 name="Rectangle 5"/>
          <p:cNvSpPr>
            <a:spLocks noChangeArrowheads="1"/>
          </p:cNvSpPr>
          <p:nvPr/>
        </p:nvSpPr>
        <p:spPr bwMode="auto">
          <a:xfrm>
            <a:off x="38029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 name="Rectangle 6"/>
          <p:cNvSpPr>
            <a:spLocks noChangeArrowheads="1"/>
          </p:cNvSpPr>
          <p:nvPr/>
        </p:nvSpPr>
        <p:spPr bwMode="auto">
          <a:xfrm>
            <a:off x="33457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 name="Rectangle 7"/>
          <p:cNvSpPr>
            <a:spLocks noChangeArrowheads="1"/>
          </p:cNvSpPr>
          <p:nvPr/>
        </p:nvSpPr>
        <p:spPr bwMode="auto">
          <a:xfrm>
            <a:off x="42601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 name="Rectangle 8"/>
          <p:cNvSpPr>
            <a:spLocks noChangeArrowheads="1"/>
          </p:cNvSpPr>
          <p:nvPr/>
        </p:nvSpPr>
        <p:spPr bwMode="auto">
          <a:xfrm>
            <a:off x="33457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 name="Rectangle 9"/>
          <p:cNvSpPr>
            <a:spLocks noChangeArrowheads="1"/>
          </p:cNvSpPr>
          <p:nvPr/>
        </p:nvSpPr>
        <p:spPr bwMode="auto">
          <a:xfrm>
            <a:off x="47173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 name="Rectangle 10"/>
          <p:cNvSpPr>
            <a:spLocks noChangeArrowheads="1"/>
          </p:cNvSpPr>
          <p:nvPr/>
        </p:nvSpPr>
        <p:spPr bwMode="auto">
          <a:xfrm>
            <a:off x="33457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1" name="Rectangle 11"/>
          <p:cNvSpPr>
            <a:spLocks noChangeArrowheads="1"/>
          </p:cNvSpPr>
          <p:nvPr/>
        </p:nvSpPr>
        <p:spPr bwMode="auto">
          <a:xfrm>
            <a:off x="51745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2" name="Rectangle 12"/>
          <p:cNvSpPr>
            <a:spLocks noChangeArrowheads="1"/>
          </p:cNvSpPr>
          <p:nvPr/>
        </p:nvSpPr>
        <p:spPr bwMode="auto">
          <a:xfrm>
            <a:off x="33457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3" name="Rectangle 13"/>
          <p:cNvSpPr>
            <a:spLocks noChangeArrowheads="1"/>
          </p:cNvSpPr>
          <p:nvPr/>
        </p:nvSpPr>
        <p:spPr bwMode="auto">
          <a:xfrm>
            <a:off x="56317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4" name="Rectangle 14"/>
          <p:cNvSpPr>
            <a:spLocks noChangeArrowheads="1"/>
          </p:cNvSpPr>
          <p:nvPr/>
        </p:nvSpPr>
        <p:spPr bwMode="auto">
          <a:xfrm>
            <a:off x="33457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5" name="Rectangle 15"/>
          <p:cNvSpPr>
            <a:spLocks noChangeArrowheads="1"/>
          </p:cNvSpPr>
          <p:nvPr/>
        </p:nvSpPr>
        <p:spPr bwMode="auto">
          <a:xfrm>
            <a:off x="60889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6" name="Rectangle 16"/>
          <p:cNvSpPr>
            <a:spLocks noChangeArrowheads="1"/>
          </p:cNvSpPr>
          <p:nvPr/>
        </p:nvSpPr>
        <p:spPr bwMode="auto">
          <a:xfrm>
            <a:off x="33457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7" name="Rectangle 17"/>
          <p:cNvSpPr>
            <a:spLocks noChangeArrowheads="1"/>
          </p:cNvSpPr>
          <p:nvPr/>
        </p:nvSpPr>
        <p:spPr bwMode="auto">
          <a:xfrm>
            <a:off x="65461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8" name="Rectangle 18"/>
          <p:cNvSpPr>
            <a:spLocks noChangeArrowheads="1"/>
          </p:cNvSpPr>
          <p:nvPr/>
        </p:nvSpPr>
        <p:spPr bwMode="auto">
          <a:xfrm>
            <a:off x="33457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9" name="Rectangle 19"/>
          <p:cNvSpPr>
            <a:spLocks noChangeArrowheads="1"/>
          </p:cNvSpPr>
          <p:nvPr/>
        </p:nvSpPr>
        <p:spPr bwMode="auto">
          <a:xfrm>
            <a:off x="33457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0" name="Rectangle 20"/>
          <p:cNvSpPr>
            <a:spLocks noChangeArrowheads="1"/>
          </p:cNvSpPr>
          <p:nvPr/>
        </p:nvSpPr>
        <p:spPr bwMode="auto">
          <a:xfrm>
            <a:off x="38029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1" name="Rectangle 21"/>
          <p:cNvSpPr>
            <a:spLocks noChangeArrowheads="1"/>
          </p:cNvSpPr>
          <p:nvPr/>
        </p:nvSpPr>
        <p:spPr bwMode="auto">
          <a:xfrm>
            <a:off x="42601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2" name="Rectangle 22"/>
          <p:cNvSpPr>
            <a:spLocks noChangeArrowheads="1"/>
          </p:cNvSpPr>
          <p:nvPr/>
        </p:nvSpPr>
        <p:spPr bwMode="auto">
          <a:xfrm>
            <a:off x="38029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3" name="Rectangle 23"/>
          <p:cNvSpPr>
            <a:spLocks noChangeArrowheads="1"/>
          </p:cNvSpPr>
          <p:nvPr/>
        </p:nvSpPr>
        <p:spPr bwMode="auto">
          <a:xfrm>
            <a:off x="47173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4" name="Rectangle 24"/>
          <p:cNvSpPr>
            <a:spLocks noChangeArrowheads="1"/>
          </p:cNvSpPr>
          <p:nvPr/>
        </p:nvSpPr>
        <p:spPr bwMode="auto">
          <a:xfrm>
            <a:off x="38029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5" name="Rectangle 25"/>
          <p:cNvSpPr>
            <a:spLocks noChangeArrowheads="1"/>
          </p:cNvSpPr>
          <p:nvPr/>
        </p:nvSpPr>
        <p:spPr bwMode="auto">
          <a:xfrm>
            <a:off x="51745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6" name="Rectangle 26"/>
          <p:cNvSpPr>
            <a:spLocks noChangeArrowheads="1"/>
          </p:cNvSpPr>
          <p:nvPr/>
        </p:nvSpPr>
        <p:spPr bwMode="auto">
          <a:xfrm>
            <a:off x="38029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7" name="Rectangle 27"/>
          <p:cNvSpPr>
            <a:spLocks noChangeArrowheads="1"/>
          </p:cNvSpPr>
          <p:nvPr/>
        </p:nvSpPr>
        <p:spPr bwMode="auto">
          <a:xfrm>
            <a:off x="56317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8" name="Rectangle 28"/>
          <p:cNvSpPr>
            <a:spLocks noChangeArrowheads="1"/>
          </p:cNvSpPr>
          <p:nvPr/>
        </p:nvSpPr>
        <p:spPr bwMode="auto">
          <a:xfrm>
            <a:off x="38029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9" name="Rectangle 29"/>
          <p:cNvSpPr>
            <a:spLocks noChangeArrowheads="1"/>
          </p:cNvSpPr>
          <p:nvPr/>
        </p:nvSpPr>
        <p:spPr bwMode="auto">
          <a:xfrm>
            <a:off x="60889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0" name="Rectangle 30"/>
          <p:cNvSpPr>
            <a:spLocks noChangeArrowheads="1"/>
          </p:cNvSpPr>
          <p:nvPr/>
        </p:nvSpPr>
        <p:spPr bwMode="auto">
          <a:xfrm>
            <a:off x="38029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1" name="Rectangle 31"/>
          <p:cNvSpPr>
            <a:spLocks noChangeArrowheads="1"/>
          </p:cNvSpPr>
          <p:nvPr/>
        </p:nvSpPr>
        <p:spPr bwMode="auto">
          <a:xfrm>
            <a:off x="65461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2" name="Rectangle 32"/>
          <p:cNvSpPr>
            <a:spLocks noChangeArrowheads="1"/>
          </p:cNvSpPr>
          <p:nvPr/>
        </p:nvSpPr>
        <p:spPr bwMode="auto">
          <a:xfrm>
            <a:off x="38029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3" name="Rectangle 33"/>
          <p:cNvSpPr>
            <a:spLocks noChangeArrowheads="1"/>
          </p:cNvSpPr>
          <p:nvPr/>
        </p:nvSpPr>
        <p:spPr bwMode="auto">
          <a:xfrm>
            <a:off x="38029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4" name="Rectangle 34"/>
          <p:cNvSpPr>
            <a:spLocks noChangeArrowheads="1"/>
          </p:cNvSpPr>
          <p:nvPr/>
        </p:nvSpPr>
        <p:spPr bwMode="auto">
          <a:xfrm>
            <a:off x="38029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5" name="Rectangle 35"/>
          <p:cNvSpPr>
            <a:spLocks noChangeArrowheads="1"/>
          </p:cNvSpPr>
          <p:nvPr/>
        </p:nvSpPr>
        <p:spPr bwMode="auto">
          <a:xfrm>
            <a:off x="42601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6" name="Rectangle 36"/>
          <p:cNvSpPr>
            <a:spLocks noChangeArrowheads="1"/>
          </p:cNvSpPr>
          <p:nvPr/>
        </p:nvSpPr>
        <p:spPr bwMode="auto">
          <a:xfrm>
            <a:off x="47173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7" name="Rectangle 37"/>
          <p:cNvSpPr>
            <a:spLocks noChangeArrowheads="1"/>
          </p:cNvSpPr>
          <p:nvPr/>
        </p:nvSpPr>
        <p:spPr bwMode="auto">
          <a:xfrm>
            <a:off x="42601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8" name="Rectangle 38"/>
          <p:cNvSpPr>
            <a:spLocks noChangeArrowheads="1"/>
          </p:cNvSpPr>
          <p:nvPr/>
        </p:nvSpPr>
        <p:spPr bwMode="auto">
          <a:xfrm>
            <a:off x="51745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9" name="Rectangle 39"/>
          <p:cNvSpPr>
            <a:spLocks noChangeArrowheads="1"/>
          </p:cNvSpPr>
          <p:nvPr/>
        </p:nvSpPr>
        <p:spPr bwMode="auto">
          <a:xfrm>
            <a:off x="42601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0" name="Rectangle 40"/>
          <p:cNvSpPr>
            <a:spLocks noChangeArrowheads="1"/>
          </p:cNvSpPr>
          <p:nvPr/>
        </p:nvSpPr>
        <p:spPr bwMode="auto">
          <a:xfrm>
            <a:off x="56317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1" name="Rectangle 41"/>
          <p:cNvSpPr>
            <a:spLocks noChangeArrowheads="1"/>
          </p:cNvSpPr>
          <p:nvPr/>
        </p:nvSpPr>
        <p:spPr bwMode="auto">
          <a:xfrm>
            <a:off x="42601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2" name="Rectangle 42"/>
          <p:cNvSpPr>
            <a:spLocks noChangeArrowheads="1"/>
          </p:cNvSpPr>
          <p:nvPr/>
        </p:nvSpPr>
        <p:spPr bwMode="auto">
          <a:xfrm>
            <a:off x="60889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3" name="Rectangle 43"/>
          <p:cNvSpPr>
            <a:spLocks noChangeArrowheads="1"/>
          </p:cNvSpPr>
          <p:nvPr/>
        </p:nvSpPr>
        <p:spPr bwMode="auto">
          <a:xfrm>
            <a:off x="42601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4" name="Rectangle 44"/>
          <p:cNvSpPr>
            <a:spLocks noChangeArrowheads="1"/>
          </p:cNvSpPr>
          <p:nvPr/>
        </p:nvSpPr>
        <p:spPr bwMode="auto">
          <a:xfrm>
            <a:off x="65461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5" name="Rectangle 45"/>
          <p:cNvSpPr>
            <a:spLocks noChangeArrowheads="1"/>
          </p:cNvSpPr>
          <p:nvPr/>
        </p:nvSpPr>
        <p:spPr bwMode="auto">
          <a:xfrm>
            <a:off x="42601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6" name="Rectangle 46"/>
          <p:cNvSpPr>
            <a:spLocks noChangeArrowheads="1"/>
          </p:cNvSpPr>
          <p:nvPr/>
        </p:nvSpPr>
        <p:spPr bwMode="auto">
          <a:xfrm>
            <a:off x="42601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7" name="Rectangle 47"/>
          <p:cNvSpPr>
            <a:spLocks noChangeArrowheads="1"/>
          </p:cNvSpPr>
          <p:nvPr/>
        </p:nvSpPr>
        <p:spPr bwMode="auto">
          <a:xfrm>
            <a:off x="42601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8" name="Rectangle 48"/>
          <p:cNvSpPr>
            <a:spLocks noChangeArrowheads="1"/>
          </p:cNvSpPr>
          <p:nvPr/>
        </p:nvSpPr>
        <p:spPr bwMode="auto">
          <a:xfrm>
            <a:off x="47173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9" name="Rectangle 49"/>
          <p:cNvSpPr>
            <a:spLocks noChangeArrowheads="1"/>
          </p:cNvSpPr>
          <p:nvPr/>
        </p:nvSpPr>
        <p:spPr bwMode="auto">
          <a:xfrm>
            <a:off x="47173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0" name="Rectangle 50"/>
          <p:cNvSpPr>
            <a:spLocks noChangeArrowheads="1"/>
          </p:cNvSpPr>
          <p:nvPr/>
        </p:nvSpPr>
        <p:spPr bwMode="auto">
          <a:xfrm>
            <a:off x="51745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1" name="Rectangle 51"/>
          <p:cNvSpPr>
            <a:spLocks noChangeArrowheads="1"/>
          </p:cNvSpPr>
          <p:nvPr/>
        </p:nvSpPr>
        <p:spPr bwMode="auto">
          <a:xfrm>
            <a:off x="47173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2" name="Rectangle 52"/>
          <p:cNvSpPr>
            <a:spLocks noChangeArrowheads="1"/>
          </p:cNvSpPr>
          <p:nvPr/>
        </p:nvSpPr>
        <p:spPr bwMode="auto">
          <a:xfrm>
            <a:off x="56317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3" name="Rectangle 53"/>
          <p:cNvSpPr>
            <a:spLocks noChangeArrowheads="1"/>
          </p:cNvSpPr>
          <p:nvPr/>
        </p:nvSpPr>
        <p:spPr bwMode="auto">
          <a:xfrm>
            <a:off x="47173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4" name="Rectangle 54"/>
          <p:cNvSpPr>
            <a:spLocks noChangeArrowheads="1"/>
          </p:cNvSpPr>
          <p:nvPr/>
        </p:nvSpPr>
        <p:spPr bwMode="auto">
          <a:xfrm>
            <a:off x="60889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5" name="Rectangle 55"/>
          <p:cNvSpPr>
            <a:spLocks noChangeArrowheads="1"/>
          </p:cNvSpPr>
          <p:nvPr/>
        </p:nvSpPr>
        <p:spPr bwMode="auto">
          <a:xfrm>
            <a:off x="47173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6" name="Rectangle 56"/>
          <p:cNvSpPr>
            <a:spLocks noChangeArrowheads="1"/>
          </p:cNvSpPr>
          <p:nvPr/>
        </p:nvSpPr>
        <p:spPr bwMode="auto">
          <a:xfrm>
            <a:off x="65461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7" name="Rectangle 57"/>
          <p:cNvSpPr>
            <a:spLocks noChangeArrowheads="1"/>
          </p:cNvSpPr>
          <p:nvPr/>
        </p:nvSpPr>
        <p:spPr bwMode="auto">
          <a:xfrm>
            <a:off x="47173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8" name="Rectangle 58"/>
          <p:cNvSpPr>
            <a:spLocks noChangeArrowheads="1"/>
          </p:cNvSpPr>
          <p:nvPr/>
        </p:nvSpPr>
        <p:spPr bwMode="auto">
          <a:xfrm>
            <a:off x="47173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9" name="Rectangle 59"/>
          <p:cNvSpPr>
            <a:spLocks noChangeArrowheads="1"/>
          </p:cNvSpPr>
          <p:nvPr/>
        </p:nvSpPr>
        <p:spPr bwMode="auto">
          <a:xfrm>
            <a:off x="51745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0" name="Rectangle 60"/>
          <p:cNvSpPr>
            <a:spLocks noChangeArrowheads="1"/>
          </p:cNvSpPr>
          <p:nvPr/>
        </p:nvSpPr>
        <p:spPr bwMode="auto">
          <a:xfrm>
            <a:off x="51745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1" name="Rectangle 61"/>
          <p:cNvSpPr>
            <a:spLocks noChangeArrowheads="1"/>
          </p:cNvSpPr>
          <p:nvPr/>
        </p:nvSpPr>
        <p:spPr bwMode="auto">
          <a:xfrm>
            <a:off x="56317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2" name="Rectangle 62"/>
          <p:cNvSpPr>
            <a:spLocks noChangeArrowheads="1"/>
          </p:cNvSpPr>
          <p:nvPr/>
        </p:nvSpPr>
        <p:spPr bwMode="auto">
          <a:xfrm>
            <a:off x="51745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3" name="Rectangle 63"/>
          <p:cNvSpPr>
            <a:spLocks noChangeArrowheads="1"/>
          </p:cNvSpPr>
          <p:nvPr/>
        </p:nvSpPr>
        <p:spPr bwMode="auto">
          <a:xfrm>
            <a:off x="60889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4" name="Rectangle 64"/>
          <p:cNvSpPr>
            <a:spLocks noChangeArrowheads="1"/>
          </p:cNvSpPr>
          <p:nvPr/>
        </p:nvSpPr>
        <p:spPr bwMode="auto">
          <a:xfrm>
            <a:off x="51745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5" name="Rectangle 65"/>
          <p:cNvSpPr>
            <a:spLocks noChangeArrowheads="1"/>
          </p:cNvSpPr>
          <p:nvPr/>
        </p:nvSpPr>
        <p:spPr bwMode="auto">
          <a:xfrm>
            <a:off x="65461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6" name="Rectangle 66"/>
          <p:cNvSpPr>
            <a:spLocks noChangeArrowheads="1"/>
          </p:cNvSpPr>
          <p:nvPr/>
        </p:nvSpPr>
        <p:spPr bwMode="auto">
          <a:xfrm>
            <a:off x="51745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7" name="Rectangle 67"/>
          <p:cNvSpPr>
            <a:spLocks noChangeArrowheads="1"/>
          </p:cNvSpPr>
          <p:nvPr/>
        </p:nvSpPr>
        <p:spPr bwMode="auto">
          <a:xfrm>
            <a:off x="51745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8" name="Rectangle 68"/>
          <p:cNvSpPr>
            <a:spLocks noChangeArrowheads="1"/>
          </p:cNvSpPr>
          <p:nvPr/>
        </p:nvSpPr>
        <p:spPr bwMode="auto">
          <a:xfrm>
            <a:off x="56317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9" name="Rectangle 69"/>
          <p:cNvSpPr>
            <a:spLocks noChangeArrowheads="1"/>
          </p:cNvSpPr>
          <p:nvPr/>
        </p:nvSpPr>
        <p:spPr bwMode="auto">
          <a:xfrm>
            <a:off x="56317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0" name="Rectangle 70"/>
          <p:cNvSpPr>
            <a:spLocks noChangeArrowheads="1"/>
          </p:cNvSpPr>
          <p:nvPr/>
        </p:nvSpPr>
        <p:spPr bwMode="auto">
          <a:xfrm>
            <a:off x="60889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1" name="Rectangle 71"/>
          <p:cNvSpPr>
            <a:spLocks noChangeArrowheads="1"/>
          </p:cNvSpPr>
          <p:nvPr/>
        </p:nvSpPr>
        <p:spPr bwMode="auto">
          <a:xfrm>
            <a:off x="56317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2" name="Rectangle 72"/>
          <p:cNvSpPr>
            <a:spLocks noChangeArrowheads="1"/>
          </p:cNvSpPr>
          <p:nvPr/>
        </p:nvSpPr>
        <p:spPr bwMode="auto">
          <a:xfrm>
            <a:off x="65461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3" name="Rectangle 73"/>
          <p:cNvSpPr>
            <a:spLocks noChangeArrowheads="1"/>
          </p:cNvSpPr>
          <p:nvPr/>
        </p:nvSpPr>
        <p:spPr bwMode="auto">
          <a:xfrm>
            <a:off x="56317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4" name="Rectangle 74"/>
          <p:cNvSpPr>
            <a:spLocks noChangeArrowheads="1"/>
          </p:cNvSpPr>
          <p:nvPr/>
        </p:nvSpPr>
        <p:spPr bwMode="auto">
          <a:xfrm>
            <a:off x="56317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5" name="Rectangle 75"/>
          <p:cNvSpPr>
            <a:spLocks noChangeArrowheads="1"/>
          </p:cNvSpPr>
          <p:nvPr/>
        </p:nvSpPr>
        <p:spPr bwMode="auto">
          <a:xfrm>
            <a:off x="60889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6" name="Rectangle 76"/>
          <p:cNvSpPr>
            <a:spLocks noChangeArrowheads="1"/>
          </p:cNvSpPr>
          <p:nvPr/>
        </p:nvSpPr>
        <p:spPr bwMode="auto">
          <a:xfrm>
            <a:off x="65461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7" name="Rectangle 77"/>
          <p:cNvSpPr>
            <a:spLocks noChangeArrowheads="1"/>
          </p:cNvSpPr>
          <p:nvPr/>
        </p:nvSpPr>
        <p:spPr bwMode="auto">
          <a:xfrm>
            <a:off x="60889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8" name="Rectangle 78"/>
          <p:cNvSpPr>
            <a:spLocks noChangeArrowheads="1"/>
          </p:cNvSpPr>
          <p:nvPr/>
        </p:nvSpPr>
        <p:spPr bwMode="auto">
          <a:xfrm>
            <a:off x="60889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9" name="Rectangle 79"/>
          <p:cNvSpPr>
            <a:spLocks noChangeArrowheads="1"/>
          </p:cNvSpPr>
          <p:nvPr/>
        </p:nvSpPr>
        <p:spPr bwMode="auto">
          <a:xfrm>
            <a:off x="60889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0" name="Rectangle 80"/>
          <p:cNvSpPr>
            <a:spLocks noChangeArrowheads="1"/>
          </p:cNvSpPr>
          <p:nvPr/>
        </p:nvSpPr>
        <p:spPr bwMode="auto">
          <a:xfrm>
            <a:off x="65461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1" name="Rectangle 81"/>
          <p:cNvSpPr>
            <a:spLocks noChangeArrowheads="1"/>
          </p:cNvSpPr>
          <p:nvPr/>
        </p:nvSpPr>
        <p:spPr bwMode="auto">
          <a:xfrm>
            <a:off x="65461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2" name="Rectangle 82"/>
          <p:cNvSpPr>
            <a:spLocks noChangeArrowheads="1"/>
          </p:cNvSpPr>
          <p:nvPr/>
        </p:nvSpPr>
        <p:spPr bwMode="auto">
          <a:xfrm>
            <a:off x="65461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3" name="Rectangle 83"/>
          <p:cNvSpPr>
            <a:spLocks noChangeArrowheads="1"/>
          </p:cNvSpPr>
          <p:nvPr/>
        </p:nvSpPr>
        <p:spPr bwMode="auto">
          <a:xfrm>
            <a:off x="70033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4" name="Rectangle 84"/>
          <p:cNvSpPr>
            <a:spLocks noChangeArrowheads="1"/>
          </p:cNvSpPr>
          <p:nvPr/>
        </p:nvSpPr>
        <p:spPr bwMode="auto">
          <a:xfrm>
            <a:off x="74605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5" name="Rectangle 85"/>
          <p:cNvSpPr>
            <a:spLocks noChangeArrowheads="1"/>
          </p:cNvSpPr>
          <p:nvPr/>
        </p:nvSpPr>
        <p:spPr bwMode="auto">
          <a:xfrm>
            <a:off x="70033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6" name="Rectangle 86"/>
          <p:cNvSpPr>
            <a:spLocks noChangeArrowheads="1"/>
          </p:cNvSpPr>
          <p:nvPr/>
        </p:nvSpPr>
        <p:spPr bwMode="auto">
          <a:xfrm>
            <a:off x="74605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7" name="Rectangle 87"/>
          <p:cNvSpPr>
            <a:spLocks noChangeArrowheads="1"/>
          </p:cNvSpPr>
          <p:nvPr/>
        </p:nvSpPr>
        <p:spPr bwMode="auto">
          <a:xfrm>
            <a:off x="70033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8" name="Rectangle 88"/>
          <p:cNvSpPr>
            <a:spLocks noChangeArrowheads="1"/>
          </p:cNvSpPr>
          <p:nvPr/>
        </p:nvSpPr>
        <p:spPr bwMode="auto">
          <a:xfrm>
            <a:off x="74605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9" name="Rectangle 89"/>
          <p:cNvSpPr>
            <a:spLocks noChangeArrowheads="1"/>
          </p:cNvSpPr>
          <p:nvPr/>
        </p:nvSpPr>
        <p:spPr bwMode="auto">
          <a:xfrm>
            <a:off x="70033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0" name="Rectangle 90"/>
          <p:cNvSpPr>
            <a:spLocks noChangeArrowheads="1"/>
          </p:cNvSpPr>
          <p:nvPr/>
        </p:nvSpPr>
        <p:spPr bwMode="auto">
          <a:xfrm>
            <a:off x="74605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1" name="Rectangle 91"/>
          <p:cNvSpPr>
            <a:spLocks noChangeArrowheads="1"/>
          </p:cNvSpPr>
          <p:nvPr/>
        </p:nvSpPr>
        <p:spPr bwMode="auto">
          <a:xfrm>
            <a:off x="70033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2" name="Rectangle 92"/>
          <p:cNvSpPr>
            <a:spLocks noChangeArrowheads="1"/>
          </p:cNvSpPr>
          <p:nvPr/>
        </p:nvSpPr>
        <p:spPr bwMode="auto">
          <a:xfrm>
            <a:off x="74605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3" name="Rectangle 93"/>
          <p:cNvSpPr>
            <a:spLocks noChangeArrowheads="1"/>
          </p:cNvSpPr>
          <p:nvPr/>
        </p:nvSpPr>
        <p:spPr bwMode="auto">
          <a:xfrm>
            <a:off x="70033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4" name="Rectangle 94"/>
          <p:cNvSpPr>
            <a:spLocks noChangeArrowheads="1"/>
          </p:cNvSpPr>
          <p:nvPr/>
        </p:nvSpPr>
        <p:spPr bwMode="auto">
          <a:xfrm>
            <a:off x="74605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5" name="Rectangle 95"/>
          <p:cNvSpPr>
            <a:spLocks noChangeArrowheads="1"/>
          </p:cNvSpPr>
          <p:nvPr/>
        </p:nvSpPr>
        <p:spPr bwMode="auto">
          <a:xfrm>
            <a:off x="70033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6" name="Rectangle 96"/>
          <p:cNvSpPr>
            <a:spLocks noChangeArrowheads="1"/>
          </p:cNvSpPr>
          <p:nvPr/>
        </p:nvSpPr>
        <p:spPr bwMode="auto">
          <a:xfrm>
            <a:off x="74605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7" name="Rectangle 97"/>
          <p:cNvSpPr>
            <a:spLocks noChangeArrowheads="1"/>
          </p:cNvSpPr>
          <p:nvPr/>
        </p:nvSpPr>
        <p:spPr bwMode="auto">
          <a:xfrm>
            <a:off x="70033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8" name="Rectangle 98"/>
          <p:cNvSpPr>
            <a:spLocks noChangeArrowheads="1"/>
          </p:cNvSpPr>
          <p:nvPr/>
        </p:nvSpPr>
        <p:spPr bwMode="auto">
          <a:xfrm>
            <a:off x="74605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9" name="Rectangle 99"/>
          <p:cNvSpPr>
            <a:spLocks noChangeArrowheads="1"/>
          </p:cNvSpPr>
          <p:nvPr/>
        </p:nvSpPr>
        <p:spPr bwMode="auto">
          <a:xfrm>
            <a:off x="70033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0" name="Rectangle 100"/>
          <p:cNvSpPr>
            <a:spLocks noChangeArrowheads="1"/>
          </p:cNvSpPr>
          <p:nvPr/>
        </p:nvSpPr>
        <p:spPr bwMode="auto">
          <a:xfrm>
            <a:off x="74605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1" name="Rectangle 101"/>
          <p:cNvSpPr>
            <a:spLocks noChangeArrowheads="1"/>
          </p:cNvSpPr>
          <p:nvPr/>
        </p:nvSpPr>
        <p:spPr bwMode="auto">
          <a:xfrm>
            <a:off x="70033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2" name="Rectangle 102"/>
          <p:cNvSpPr>
            <a:spLocks noChangeArrowheads="1"/>
          </p:cNvSpPr>
          <p:nvPr/>
        </p:nvSpPr>
        <p:spPr bwMode="auto">
          <a:xfrm>
            <a:off x="74605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3" name="Text Box 103"/>
          <p:cNvSpPr txBox="1">
            <a:spLocks noChangeArrowheads="1"/>
          </p:cNvSpPr>
          <p:nvPr/>
        </p:nvSpPr>
        <p:spPr bwMode="auto">
          <a:xfrm>
            <a:off x="1516912" y="5388701"/>
            <a:ext cx="167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dirty="0" smtClean="0">
                <a:latin typeface="Times New Roman" pitchFamily="18" charset="0"/>
                <a:cs typeface="Times New Roman" pitchFamily="18" charset="0"/>
              </a:rPr>
              <a:t>1m</a:t>
            </a:r>
            <a:r>
              <a:rPr lang="en-US" altLang="en-US" sz="3000" b="1" baseline="30000" dirty="0" smtClean="0">
                <a:latin typeface="Times New Roman" pitchFamily="18" charset="0"/>
                <a:cs typeface="Times New Roman" pitchFamily="18" charset="0"/>
              </a:rPr>
              <a:t>2</a:t>
            </a:r>
            <a:r>
              <a:rPr lang="en-US" altLang="en-US" dirty="0" smtClean="0"/>
              <a:t> </a:t>
            </a:r>
            <a:endParaRPr lang="en-US" altLang="en-US" dirty="0"/>
          </a:p>
        </p:txBody>
      </p:sp>
      <p:sp>
        <p:nvSpPr>
          <p:cNvPr id="104" name="Text Box 105"/>
          <p:cNvSpPr txBox="1">
            <a:spLocks noChangeArrowheads="1"/>
          </p:cNvSpPr>
          <p:nvPr/>
        </p:nvSpPr>
        <p:spPr bwMode="auto">
          <a:xfrm>
            <a:off x="5250712" y="5909931"/>
            <a:ext cx="76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latin typeface="Times New Roman" pitchFamily="18" charset="0"/>
                <a:cs typeface="Times New Roman" pitchFamily="18" charset="0"/>
              </a:rPr>
              <a:t>1m</a:t>
            </a:r>
          </a:p>
        </p:txBody>
      </p:sp>
      <p:sp>
        <p:nvSpPr>
          <p:cNvPr id="105" name="Text Box 151"/>
          <p:cNvSpPr txBox="1">
            <a:spLocks noChangeArrowheads="1"/>
          </p:cNvSpPr>
          <p:nvPr/>
        </p:nvSpPr>
        <p:spPr bwMode="auto">
          <a:xfrm>
            <a:off x="3712426" y="1521816"/>
            <a:ext cx="17668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0000"/>
                </a:solidFill>
                <a:latin typeface="Times New Roman" pitchFamily="18" charset="0"/>
                <a:cs typeface="Times New Roman" pitchFamily="18" charset="0"/>
              </a:rPr>
              <a:t>1m</a:t>
            </a:r>
            <a:r>
              <a:rPr lang="en-US" altLang="en-US" sz="3000" b="1" baseline="30000">
                <a:solidFill>
                  <a:srgbClr val="FF0000"/>
                </a:solidFill>
                <a:latin typeface="Times New Roman" pitchFamily="18" charset="0"/>
                <a:cs typeface="Times New Roman" pitchFamily="18" charset="0"/>
              </a:rPr>
              <a:t>2 </a:t>
            </a:r>
            <a:r>
              <a:rPr lang="en-US" altLang="en-US" sz="3000" b="1">
                <a:solidFill>
                  <a:srgbClr val="FF0000"/>
                </a:solidFill>
                <a:latin typeface="Times New Roman" pitchFamily="18" charset="0"/>
                <a:cs typeface="Times New Roman" pitchFamily="18" charset="0"/>
              </a:rPr>
              <a:t> = </a:t>
            </a:r>
          </a:p>
        </p:txBody>
      </p:sp>
      <p:sp>
        <p:nvSpPr>
          <p:cNvPr id="106" name="Text Box 152"/>
          <p:cNvSpPr txBox="1">
            <a:spLocks noChangeArrowheads="1"/>
          </p:cNvSpPr>
          <p:nvPr/>
        </p:nvSpPr>
        <p:spPr bwMode="auto">
          <a:xfrm>
            <a:off x="5631712" y="1528431"/>
            <a:ext cx="121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0000"/>
                </a:solidFill>
                <a:latin typeface="Times New Roman" pitchFamily="18" charset="0"/>
                <a:cs typeface="Times New Roman" pitchFamily="18" charset="0"/>
              </a:rPr>
              <a:t>dm</a:t>
            </a:r>
            <a:r>
              <a:rPr lang="en-US" altLang="en-US" sz="3000" b="1" baseline="30000">
                <a:solidFill>
                  <a:srgbClr val="FF0000"/>
                </a:solidFill>
                <a:latin typeface="Times New Roman" pitchFamily="18" charset="0"/>
                <a:cs typeface="Times New Roman" pitchFamily="18" charset="0"/>
              </a:rPr>
              <a:t>2</a:t>
            </a:r>
            <a:endParaRPr lang="en-US" altLang="en-US" sz="3000" b="1">
              <a:solidFill>
                <a:srgbClr val="FF0000"/>
              </a:solidFill>
              <a:latin typeface="Times New Roman" pitchFamily="18" charset="0"/>
              <a:cs typeface="Times New Roman" pitchFamily="18" charset="0"/>
            </a:endParaRPr>
          </a:p>
        </p:txBody>
      </p:sp>
      <p:sp>
        <p:nvSpPr>
          <p:cNvPr id="107" name="Text Box 153"/>
          <p:cNvSpPr txBox="1">
            <a:spLocks noChangeArrowheads="1"/>
          </p:cNvSpPr>
          <p:nvPr/>
        </p:nvSpPr>
        <p:spPr bwMode="auto">
          <a:xfrm>
            <a:off x="4945912" y="1528431"/>
            <a:ext cx="106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0000"/>
                </a:solidFill>
                <a:latin typeface="Times New Roman" pitchFamily="18" charset="0"/>
                <a:cs typeface="Times New Roman" pitchFamily="18" charset="0"/>
              </a:rPr>
              <a:t>100</a:t>
            </a:r>
          </a:p>
        </p:txBody>
      </p:sp>
      <p:sp>
        <p:nvSpPr>
          <p:cNvPr id="108" name="Text Box 154"/>
          <p:cNvSpPr txBox="1">
            <a:spLocks noChangeArrowheads="1"/>
          </p:cNvSpPr>
          <p:nvPr/>
        </p:nvSpPr>
        <p:spPr bwMode="auto">
          <a:xfrm>
            <a:off x="5098312" y="1523139"/>
            <a:ext cx="60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a:solidFill>
                  <a:srgbClr val="FF0000"/>
                </a:solidFill>
                <a:latin typeface="Times New Roman" pitchFamily="18" charset="0"/>
                <a:cs typeface="Times New Roman" pitchFamily="18" charset="0"/>
              </a:rPr>
              <a:t>?</a:t>
            </a:r>
          </a:p>
        </p:txBody>
      </p:sp>
      <p:sp>
        <p:nvSpPr>
          <p:cNvPr id="109" name="Text Box 155"/>
          <p:cNvSpPr txBox="1">
            <a:spLocks noChangeArrowheads="1"/>
          </p:cNvSpPr>
          <p:nvPr/>
        </p:nvSpPr>
        <p:spPr bwMode="auto">
          <a:xfrm>
            <a:off x="3421912" y="1147431"/>
            <a:ext cx="38862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500" b="1">
                <a:latin typeface="Times New Roman" pitchFamily="18" charset="0"/>
                <a:cs typeface="Times New Roman" pitchFamily="18" charset="0"/>
              </a:rPr>
              <a:t>MỘT MÉT VUÔNG (1m</a:t>
            </a:r>
            <a:r>
              <a:rPr lang="en-US" altLang="en-US" sz="2500" b="1" baseline="30000">
                <a:latin typeface="Times New Roman" pitchFamily="18" charset="0"/>
                <a:cs typeface="Times New Roman" pitchFamily="18" charset="0"/>
              </a:rPr>
              <a:t>2</a:t>
            </a:r>
            <a:r>
              <a:rPr lang="en-US" altLang="en-US" sz="2500" b="1">
                <a:latin typeface="Times New Roman" pitchFamily="18" charset="0"/>
                <a:cs typeface="Times New Roman" pitchFamily="18" charset="0"/>
              </a:rPr>
              <a:t>)</a:t>
            </a:r>
          </a:p>
        </p:txBody>
      </p:sp>
      <p:pic>
        <p:nvPicPr>
          <p:cNvPr id="110"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291" y="4364895"/>
            <a:ext cx="3068885" cy="2174612"/>
          </a:xfrm>
          <a:prstGeom prst="rect">
            <a:avLst/>
          </a:prstGeom>
        </p:spPr>
      </p:pic>
      <p:pic>
        <p:nvPicPr>
          <p:cNvPr id="111" name="图片 10"/>
          <p:cNvPicPr>
            <a:picLocks noChangeAspect="1"/>
          </p:cNvPicPr>
          <p:nvPr/>
        </p:nvPicPr>
        <p:blipFill rotWithShape="1">
          <a:blip r:embed="rId5" cstate="screen"/>
          <a:srcRect/>
          <a:stretch>
            <a:fillRect/>
          </a:stretch>
        </p:blipFill>
        <p:spPr>
          <a:xfrm>
            <a:off x="255047" y="872226"/>
            <a:ext cx="2416043" cy="3444949"/>
          </a:xfrm>
          <a:prstGeom prst="rect">
            <a:avLst/>
          </a:prstGeom>
        </p:spPr>
      </p:pic>
      <p:pic>
        <p:nvPicPr>
          <p:cNvPr id="113"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12019">
            <a:off x="8229633" y="-457783"/>
            <a:ext cx="5055027" cy="3569855"/>
          </a:xfrm>
          <a:prstGeom prst="rect">
            <a:avLst/>
          </a:prstGeom>
        </p:spPr>
      </p:pic>
      <p:sp>
        <p:nvSpPr>
          <p:cNvPr id="114" name="Line 104"/>
          <p:cNvSpPr>
            <a:spLocks noChangeShapeType="1"/>
          </p:cNvSpPr>
          <p:nvPr/>
        </p:nvSpPr>
        <p:spPr bwMode="auto">
          <a:xfrm flipH="1">
            <a:off x="2964712" y="566127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4845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p:cTn id="15" dur="500" fill="hold"/>
                                        <p:tgtEl>
                                          <p:spTgt spid="103"/>
                                        </p:tgtEl>
                                        <p:attrNameLst>
                                          <p:attrName>ppt_w</p:attrName>
                                        </p:attrNameLst>
                                      </p:cBhvr>
                                      <p:tavLst>
                                        <p:tav tm="0">
                                          <p:val>
                                            <p:fltVal val="0"/>
                                          </p:val>
                                        </p:tav>
                                        <p:tav tm="100000">
                                          <p:val>
                                            <p:strVal val="#ppt_w"/>
                                          </p:val>
                                        </p:tav>
                                      </p:tavLst>
                                    </p:anim>
                                    <p:anim calcmode="lin" valueType="num">
                                      <p:cBhvr>
                                        <p:cTn id="16" dur="500" fill="hold"/>
                                        <p:tgtEl>
                                          <p:spTgt spid="10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p:cTn id="19" dur="500" fill="hold"/>
                                        <p:tgtEl>
                                          <p:spTgt spid="114"/>
                                        </p:tgtEl>
                                        <p:attrNameLst>
                                          <p:attrName>ppt_w</p:attrName>
                                        </p:attrNameLst>
                                      </p:cBhvr>
                                      <p:tavLst>
                                        <p:tav tm="0">
                                          <p:val>
                                            <p:fltVal val="0"/>
                                          </p:val>
                                        </p:tav>
                                        <p:tav tm="100000">
                                          <p:val>
                                            <p:strVal val="#ppt_w"/>
                                          </p:val>
                                        </p:tav>
                                      </p:tavLst>
                                    </p:anim>
                                    <p:anim calcmode="lin" valueType="num">
                                      <p:cBhvr>
                                        <p:cTn id="20" dur="500" fill="hold"/>
                                        <p:tgtEl>
                                          <p:spTgt spid="1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
                                        <p:tgtEl>
                                          <p:spTgt spid="4"/>
                                        </p:tgtEl>
                                      </p:cBhvr>
                                    </p:animEffect>
                                    <p:anim calcmode="lin" valueType="num">
                                      <p:cBhvr>
                                        <p:cTn id="26" dur="200" fill="hold"/>
                                        <p:tgtEl>
                                          <p:spTgt spid="4"/>
                                        </p:tgtEl>
                                        <p:attrNameLst>
                                          <p:attrName>ppt_x</p:attrName>
                                        </p:attrNameLst>
                                      </p:cBhvr>
                                      <p:tavLst>
                                        <p:tav tm="0">
                                          <p:val>
                                            <p:strVal val="#ppt_x"/>
                                          </p:val>
                                        </p:tav>
                                        <p:tav tm="100000">
                                          <p:val>
                                            <p:strVal val="#ppt_x"/>
                                          </p:val>
                                        </p:tav>
                                      </p:tavLst>
                                    </p:anim>
                                    <p:anim calcmode="lin" valueType="num">
                                      <p:cBhvr>
                                        <p:cTn id="27" dur="200" fill="hold"/>
                                        <p:tgtEl>
                                          <p:spTgt spid="4"/>
                                        </p:tgtEl>
                                        <p:attrNameLst>
                                          <p:attrName>ppt_y</p:attrName>
                                        </p:attrNameLst>
                                      </p:cBhvr>
                                      <p:tavLst>
                                        <p:tav tm="0">
                                          <p:val>
                                            <p:strVal val="#ppt_y+0.31"/>
                                          </p:val>
                                        </p:tav>
                                        <p:tav tm="100000">
                                          <p:val>
                                            <p:strVal val="#ppt_y+0.31"/>
                                          </p:val>
                                        </p:tav>
                                      </p:tavLst>
                                    </p:anim>
                                    <p:anim calcmode="lin" valueType="num">
                                      <p:cBhvr>
                                        <p:cTn id="28"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par>
                          <p:cTn id="30" fill="hold">
                            <p:stCondLst>
                              <p:cond delay="500"/>
                            </p:stCondLst>
                            <p:childTnLst>
                              <p:par>
                                <p:cTn id="31" presetID="43"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
                                        <p:tgtEl>
                                          <p:spTgt spid="5"/>
                                        </p:tgtEl>
                                      </p:cBhvr>
                                    </p:animEffect>
                                    <p:anim calcmode="lin" valueType="num">
                                      <p:cBhvr>
                                        <p:cTn id="34" dur="200" fill="hold"/>
                                        <p:tgtEl>
                                          <p:spTgt spid="5"/>
                                        </p:tgtEl>
                                        <p:attrNameLst>
                                          <p:attrName>ppt_x</p:attrName>
                                        </p:attrNameLst>
                                      </p:cBhvr>
                                      <p:tavLst>
                                        <p:tav tm="0">
                                          <p:val>
                                            <p:strVal val="#ppt_x"/>
                                          </p:val>
                                        </p:tav>
                                        <p:tav tm="100000">
                                          <p:val>
                                            <p:strVal val="#ppt_x"/>
                                          </p:val>
                                        </p:tav>
                                      </p:tavLst>
                                    </p:anim>
                                    <p:anim calcmode="lin" valueType="num">
                                      <p:cBhvr>
                                        <p:cTn id="35" dur="200" fill="hold"/>
                                        <p:tgtEl>
                                          <p:spTgt spid="5"/>
                                        </p:tgtEl>
                                        <p:attrNameLst>
                                          <p:attrName>ppt_y</p:attrName>
                                        </p:attrNameLst>
                                      </p:cBhvr>
                                      <p:tavLst>
                                        <p:tav tm="0">
                                          <p:val>
                                            <p:strVal val="#ppt_y+0.31"/>
                                          </p:val>
                                        </p:tav>
                                        <p:tav tm="100000">
                                          <p:val>
                                            <p:strVal val="#ppt_y+0.31"/>
                                          </p:val>
                                        </p:tav>
                                      </p:tavLst>
                                    </p:anim>
                                    <p:anim calcmode="lin" valueType="num">
                                      <p:cBhvr>
                                        <p:cTn id="36" dur="300" decel="50000" fill="hold">
                                          <p:stCondLst>
                                            <p:cond delay="2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300" decel="50000" fill="hold">
                                          <p:stCondLst>
                                            <p:cond delay="2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type.wav"/>
                                        </p:tgtEl>
                                      </p:cMediaNode>
                                    </p:audio>
                                  </p:subTnLst>
                                </p:cTn>
                              </p:par>
                            </p:childTnLst>
                          </p:cTn>
                        </p:par>
                        <p:par>
                          <p:cTn id="38" fill="hold">
                            <p:stCondLst>
                              <p:cond delay="1000"/>
                            </p:stCondLst>
                            <p:childTnLst>
                              <p:par>
                                <p:cTn id="39" presetID="43"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
                                        <p:tgtEl>
                                          <p:spTgt spid="6"/>
                                        </p:tgtEl>
                                      </p:cBhvr>
                                    </p:animEffect>
                                    <p:anim calcmode="lin" valueType="num">
                                      <p:cBhvr>
                                        <p:cTn id="42" dur="200" fill="hold"/>
                                        <p:tgtEl>
                                          <p:spTgt spid="6"/>
                                        </p:tgtEl>
                                        <p:attrNameLst>
                                          <p:attrName>ppt_x</p:attrName>
                                        </p:attrNameLst>
                                      </p:cBhvr>
                                      <p:tavLst>
                                        <p:tav tm="0">
                                          <p:val>
                                            <p:strVal val="#ppt_x"/>
                                          </p:val>
                                        </p:tav>
                                        <p:tav tm="100000">
                                          <p:val>
                                            <p:strVal val="#ppt_x"/>
                                          </p:val>
                                        </p:tav>
                                      </p:tavLst>
                                    </p:anim>
                                    <p:anim calcmode="lin" valueType="num">
                                      <p:cBhvr>
                                        <p:cTn id="43" dur="200" fill="hold"/>
                                        <p:tgtEl>
                                          <p:spTgt spid="6"/>
                                        </p:tgtEl>
                                        <p:attrNameLst>
                                          <p:attrName>ppt_y</p:attrName>
                                        </p:attrNameLst>
                                      </p:cBhvr>
                                      <p:tavLst>
                                        <p:tav tm="0">
                                          <p:val>
                                            <p:strVal val="#ppt_y+0.31"/>
                                          </p:val>
                                        </p:tav>
                                        <p:tav tm="100000">
                                          <p:val>
                                            <p:strVal val="#ppt_y+0.31"/>
                                          </p:val>
                                        </p:tav>
                                      </p:tavLst>
                                    </p:anim>
                                    <p:anim calcmode="lin" valueType="num">
                                      <p:cBhvr>
                                        <p:cTn id="44" dur="300" decel="50000" fill="hold">
                                          <p:stCondLst>
                                            <p:cond delay="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300" decel="50000" fill="hold">
                                          <p:stCondLst>
                                            <p:cond delay="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type.wav"/>
                                        </p:tgtEl>
                                      </p:cMediaNode>
                                    </p:audio>
                                  </p:subTnLst>
                                </p:cTn>
                              </p:par>
                            </p:childTnLst>
                          </p:cTn>
                        </p:par>
                        <p:par>
                          <p:cTn id="46" fill="hold">
                            <p:stCondLst>
                              <p:cond delay="1500"/>
                            </p:stCondLst>
                            <p:childTnLst>
                              <p:par>
                                <p:cTn id="47" presetID="43"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
                                        <p:tgtEl>
                                          <p:spTgt spid="7"/>
                                        </p:tgtEl>
                                      </p:cBhvr>
                                    </p:animEffect>
                                    <p:anim calcmode="lin" valueType="num">
                                      <p:cBhvr>
                                        <p:cTn id="50" dur="200" fill="hold"/>
                                        <p:tgtEl>
                                          <p:spTgt spid="7"/>
                                        </p:tgtEl>
                                        <p:attrNameLst>
                                          <p:attrName>ppt_x</p:attrName>
                                        </p:attrNameLst>
                                      </p:cBhvr>
                                      <p:tavLst>
                                        <p:tav tm="0">
                                          <p:val>
                                            <p:strVal val="#ppt_x"/>
                                          </p:val>
                                        </p:tav>
                                        <p:tav tm="100000">
                                          <p:val>
                                            <p:strVal val="#ppt_x"/>
                                          </p:val>
                                        </p:tav>
                                      </p:tavLst>
                                    </p:anim>
                                    <p:anim calcmode="lin" valueType="num">
                                      <p:cBhvr>
                                        <p:cTn id="51" dur="200" fill="hold"/>
                                        <p:tgtEl>
                                          <p:spTgt spid="7"/>
                                        </p:tgtEl>
                                        <p:attrNameLst>
                                          <p:attrName>ppt_y</p:attrName>
                                        </p:attrNameLst>
                                      </p:cBhvr>
                                      <p:tavLst>
                                        <p:tav tm="0">
                                          <p:val>
                                            <p:strVal val="#ppt_y+0.31"/>
                                          </p:val>
                                        </p:tav>
                                        <p:tav tm="100000">
                                          <p:val>
                                            <p:strVal val="#ppt_y+0.31"/>
                                          </p:val>
                                        </p:tav>
                                      </p:tavLst>
                                    </p:anim>
                                    <p:anim calcmode="lin" valueType="num">
                                      <p:cBhvr>
                                        <p:cTn id="5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type.wav"/>
                                        </p:tgtEl>
                                      </p:cMediaNode>
                                    </p:audio>
                                  </p:subTnLst>
                                </p:cTn>
                              </p:par>
                            </p:childTnLst>
                          </p:cTn>
                        </p:par>
                        <p:par>
                          <p:cTn id="54" fill="hold">
                            <p:stCondLst>
                              <p:cond delay="2000"/>
                            </p:stCondLst>
                            <p:childTnLst>
                              <p:par>
                                <p:cTn id="55" presetID="43"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
                                        <p:tgtEl>
                                          <p:spTgt spid="8"/>
                                        </p:tgtEl>
                                      </p:cBhvr>
                                    </p:animEffect>
                                    <p:anim calcmode="lin" valueType="num">
                                      <p:cBhvr>
                                        <p:cTn id="58" dur="200" fill="hold"/>
                                        <p:tgtEl>
                                          <p:spTgt spid="8"/>
                                        </p:tgtEl>
                                        <p:attrNameLst>
                                          <p:attrName>ppt_x</p:attrName>
                                        </p:attrNameLst>
                                      </p:cBhvr>
                                      <p:tavLst>
                                        <p:tav tm="0">
                                          <p:val>
                                            <p:strVal val="#ppt_x"/>
                                          </p:val>
                                        </p:tav>
                                        <p:tav tm="100000">
                                          <p:val>
                                            <p:strVal val="#ppt_x"/>
                                          </p:val>
                                        </p:tav>
                                      </p:tavLst>
                                    </p:anim>
                                    <p:anim calcmode="lin" valueType="num">
                                      <p:cBhvr>
                                        <p:cTn id="59" dur="200" fill="hold"/>
                                        <p:tgtEl>
                                          <p:spTgt spid="8"/>
                                        </p:tgtEl>
                                        <p:attrNameLst>
                                          <p:attrName>ppt_y</p:attrName>
                                        </p:attrNameLst>
                                      </p:cBhvr>
                                      <p:tavLst>
                                        <p:tav tm="0">
                                          <p:val>
                                            <p:strVal val="#ppt_y+0.31"/>
                                          </p:val>
                                        </p:tav>
                                        <p:tav tm="100000">
                                          <p:val>
                                            <p:strVal val="#ppt_y+0.31"/>
                                          </p:val>
                                        </p:tav>
                                      </p:tavLst>
                                    </p:anim>
                                    <p:anim calcmode="lin" valueType="num">
                                      <p:cBhvr>
                                        <p:cTn id="60" dur="300" decel="50000" fill="hold">
                                          <p:stCondLst>
                                            <p:cond delay="2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300" decel="50000" fill="hold">
                                          <p:stCondLst>
                                            <p:cond delay="2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type.wav"/>
                                        </p:tgtEl>
                                      </p:cMediaNode>
                                    </p:audio>
                                  </p:subTnLst>
                                </p:cTn>
                              </p:par>
                            </p:childTnLst>
                          </p:cTn>
                        </p:par>
                        <p:par>
                          <p:cTn id="62" fill="hold">
                            <p:stCondLst>
                              <p:cond delay="2500"/>
                            </p:stCondLst>
                            <p:childTnLst>
                              <p:par>
                                <p:cTn id="63" presetID="43"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
                                        <p:tgtEl>
                                          <p:spTgt spid="9"/>
                                        </p:tgtEl>
                                      </p:cBhvr>
                                    </p:animEffect>
                                    <p:anim calcmode="lin" valueType="num">
                                      <p:cBhvr>
                                        <p:cTn id="66" dur="200" fill="hold"/>
                                        <p:tgtEl>
                                          <p:spTgt spid="9"/>
                                        </p:tgtEl>
                                        <p:attrNameLst>
                                          <p:attrName>ppt_x</p:attrName>
                                        </p:attrNameLst>
                                      </p:cBhvr>
                                      <p:tavLst>
                                        <p:tav tm="0">
                                          <p:val>
                                            <p:strVal val="#ppt_x"/>
                                          </p:val>
                                        </p:tav>
                                        <p:tav tm="100000">
                                          <p:val>
                                            <p:strVal val="#ppt_x"/>
                                          </p:val>
                                        </p:tav>
                                      </p:tavLst>
                                    </p:anim>
                                    <p:anim calcmode="lin" valueType="num">
                                      <p:cBhvr>
                                        <p:cTn id="67" dur="200" fill="hold"/>
                                        <p:tgtEl>
                                          <p:spTgt spid="9"/>
                                        </p:tgtEl>
                                        <p:attrNameLst>
                                          <p:attrName>ppt_y</p:attrName>
                                        </p:attrNameLst>
                                      </p:cBhvr>
                                      <p:tavLst>
                                        <p:tav tm="0">
                                          <p:val>
                                            <p:strVal val="#ppt_y+0.31"/>
                                          </p:val>
                                        </p:tav>
                                        <p:tav tm="100000">
                                          <p:val>
                                            <p:strVal val="#ppt_y+0.31"/>
                                          </p:val>
                                        </p:tav>
                                      </p:tavLst>
                                    </p:anim>
                                    <p:anim calcmode="lin" valueType="num">
                                      <p:cBhvr>
                                        <p:cTn id="68" dur="300" decel="50000" fill="hold">
                                          <p:stCondLst>
                                            <p:cond delay="2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300" decel="50000" fill="hold">
                                          <p:stCondLst>
                                            <p:cond delay="2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type.wav"/>
                                        </p:tgtEl>
                                      </p:cMediaNode>
                                    </p:audio>
                                  </p:subTnLst>
                                </p:cTn>
                              </p:par>
                            </p:childTnLst>
                          </p:cTn>
                        </p:par>
                        <p:par>
                          <p:cTn id="70" fill="hold">
                            <p:stCondLst>
                              <p:cond delay="3000"/>
                            </p:stCondLst>
                            <p:childTnLst>
                              <p:par>
                                <p:cTn id="71" presetID="43"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
                                        <p:tgtEl>
                                          <p:spTgt spid="10"/>
                                        </p:tgtEl>
                                      </p:cBhvr>
                                    </p:animEffect>
                                    <p:anim calcmode="lin" valueType="num">
                                      <p:cBhvr>
                                        <p:cTn id="74" dur="200" fill="hold"/>
                                        <p:tgtEl>
                                          <p:spTgt spid="10"/>
                                        </p:tgtEl>
                                        <p:attrNameLst>
                                          <p:attrName>ppt_x</p:attrName>
                                        </p:attrNameLst>
                                      </p:cBhvr>
                                      <p:tavLst>
                                        <p:tav tm="0">
                                          <p:val>
                                            <p:strVal val="#ppt_x"/>
                                          </p:val>
                                        </p:tav>
                                        <p:tav tm="100000">
                                          <p:val>
                                            <p:strVal val="#ppt_x"/>
                                          </p:val>
                                        </p:tav>
                                      </p:tavLst>
                                    </p:anim>
                                    <p:anim calcmode="lin" valueType="num">
                                      <p:cBhvr>
                                        <p:cTn id="75" dur="200" fill="hold"/>
                                        <p:tgtEl>
                                          <p:spTgt spid="10"/>
                                        </p:tgtEl>
                                        <p:attrNameLst>
                                          <p:attrName>ppt_y</p:attrName>
                                        </p:attrNameLst>
                                      </p:cBhvr>
                                      <p:tavLst>
                                        <p:tav tm="0">
                                          <p:val>
                                            <p:strVal val="#ppt_y+0.31"/>
                                          </p:val>
                                        </p:tav>
                                        <p:tav tm="100000">
                                          <p:val>
                                            <p:strVal val="#ppt_y+0.31"/>
                                          </p:val>
                                        </p:tav>
                                      </p:tavLst>
                                    </p:anim>
                                    <p:anim calcmode="lin" valueType="num">
                                      <p:cBhvr>
                                        <p:cTn id="76" dur="300" decel="50000" fill="hold">
                                          <p:stCondLst>
                                            <p:cond delay="2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300" decel="50000" fill="hold">
                                          <p:stCondLst>
                                            <p:cond delay="2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type.wav"/>
                                        </p:tgtEl>
                                      </p:cMediaNode>
                                    </p:audio>
                                  </p:subTnLst>
                                </p:cTn>
                              </p:par>
                            </p:childTnLst>
                          </p:cTn>
                        </p:par>
                        <p:par>
                          <p:cTn id="78" fill="hold">
                            <p:stCondLst>
                              <p:cond delay="3500"/>
                            </p:stCondLst>
                            <p:childTnLst>
                              <p:par>
                                <p:cTn id="79" presetID="43" presetClass="entr" presetSubtype="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
                                        <p:tgtEl>
                                          <p:spTgt spid="11"/>
                                        </p:tgtEl>
                                      </p:cBhvr>
                                    </p:animEffect>
                                    <p:anim calcmode="lin" valueType="num">
                                      <p:cBhvr>
                                        <p:cTn id="82" dur="200" fill="hold"/>
                                        <p:tgtEl>
                                          <p:spTgt spid="11"/>
                                        </p:tgtEl>
                                        <p:attrNameLst>
                                          <p:attrName>ppt_x</p:attrName>
                                        </p:attrNameLst>
                                      </p:cBhvr>
                                      <p:tavLst>
                                        <p:tav tm="0">
                                          <p:val>
                                            <p:strVal val="#ppt_x"/>
                                          </p:val>
                                        </p:tav>
                                        <p:tav tm="100000">
                                          <p:val>
                                            <p:strVal val="#ppt_x"/>
                                          </p:val>
                                        </p:tav>
                                      </p:tavLst>
                                    </p:anim>
                                    <p:anim calcmode="lin" valueType="num">
                                      <p:cBhvr>
                                        <p:cTn id="83" dur="200" fill="hold"/>
                                        <p:tgtEl>
                                          <p:spTgt spid="11"/>
                                        </p:tgtEl>
                                        <p:attrNameLst>
                                          <p:attrName>ppt_y</p:attrName>
                                        </p:attrNameLst>
                                      </p:cBhvr>
                                      <p:tavLst>
                                        <p:tav tm="0">
                                          <p:val>
                                            <p:strVal val="#ppt_y+0.31"/>
                                          </p:val>
                                        </p:tav>
                                        <p:tav tm="100000">
                                          <p:val>
                                            <p:strVal val="#ppt_y+0.31"/>
                                          </p:val>
                                        </p:tav>
                                      </p:tavLst>
                                    </p:anim>
                                    <p:anim calcmode="lin" valueType="num">
                                      <p:cBhvr>
                                        <p:cTn id="84" dur="300" decel="50000" fill="hold">
                                          <p:stCondLst>
                                            <p:cond delay="2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300" decel="50000" fill="hold">
                                          <p:stCondLst>
                                            <p:cond delay="2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type.wav"/>
                                        </p:tgtEl>
                                      </p:cMediaNode>
                                    </p:audio>
                                  </p:subTnLst>
                                </p:cTn>
                              </p:par>
                            </p:childTnLst>
                          </p:cTn>
                        </p:par>
                        <p:par>
                          <p:cTn id="86" fill="hold">
                            <p:stCondLst>
                              <p:cond delay="4000"/>
                            </p:stCondLst>
                            <p:childTnLst>
                              <p:par>
                                <p:cTn id="87" presetID="43"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
                                        <p:tgtEl>
                                          <p:spTgt spid="12"/>
                                        </p:tgtEl>
                                      </p:cBhvr>
                                    </p:animEffect>
                                    <p:anim calcmode="lin" valueType="num">
                                      <p:cBhvr>
                                        <p:cTn id="90" dur="200" fill="hold"/>
                                        <p:tgtEl>
                                          <p:spTgt spid="12"/>
                                        </p:tgtEl>
                                        <p:attrNameLst>
                                          <p:attrName>ppt_x</p:attrName>
                                        </p:attrNameLst>
                                      </p:cBhvr>
                                      <p:tavLst>
                                        <p:tav tm="0">
                                          <p:val>
                                            <p:strVal val="#ppt_x"/>
                                          </p:val>
                                        </p:tav>
                                        <p:tav tm="100000">
                                          <p:val>
                                            <p:strVal val="#ppt_x"/>
                                          </p:val>
                                        </p:tav>
                                      </p:tavLst>
                                    </p:anim>
                                    <p:anim calcmode="lin" valueType="num">
                                      <p:cBhvr>
                                        <p:cTn id="91" dur="200" fill="hold"/>
                                        <p:tgtEl>
                                          <p:spTgt spid="12"/>
                                        </p:tgtEl>
                                        <p:attrNameLst>
                                          <p:attrName>ppt_y</p:attrName>
                                        </p:attrNameLst>
                                      </p:cBhvr>
                                      <p:tavLst>
                                        <p:tav tm="0">
                                          <p:val>
                                            <p:strVal val="#ppt_y+0.31"/>
                                          </p:val>
                                        </p:tav>
                                        <p:tav tm="100000">
                                          <p:val>
                                            <p:strVal val="#ppt_y+0.31"/>
                                          </p:val>
                                        </p:tav>
                                      </p:tavLst>
                                    </p:anim>
                                    <p:anim calcmode="lin" valueType="num">
                                      <p:cBhvr>
                                        <p:cTn id="92" dur="300" decel="50000" fill="hold">
                                          <p:stCondLst>
                                            <p:cond delay="2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3" dur="300" decel="50000" fill="hold">
                                          <p:stCondLst>
                                            <p:cond delay="2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3" name="type.wav"/>
                                        </p:tgtEl>
                                      </p:cMediaNode>
                                    </p:audio>
                                  </p:subTnLst>
                                </p:cTn>
                              </p:par>
                            </p:childTnLst>
                          </p:cTn>
                        </p:par>
                        <p:par>
                          <p:cTn id="94" fill="hold">
                            <p:stCondLst>
                              <p:cond delay="4500"/>
                            </p:stCondLst>
                            <p:childTnLst>
                              <p:par>
                                <p:cTn id="95" presetID="43"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
                                        <p:tgtEl>
                                          <p:spTgt spid="13"/>
                                        </p:tgtEl>
                                      </p:cBhvr>
                                    </p:animEffect>
                                    <p:anim calcmode="lin" valueType="num">
                                      <p:cBhvr>
                                        <p:cTn id="98" dur="200" fill="hold"/>
                                        <p:tgtEl>
                                          <p:spTgt spid="13"/>
                                        </p:tgtEl>
                                        <p:attrNameLst>
                                          <p:attrName>ppt_x</p:attrName>
                                        </p:attrNameLst>
                                      </p:cBhvr>
                                      <p:tavLst>
                                        <p:tav tm="0">
                                          <p:val>
                                            <p:strVal val="#ppt_x"/>
                                          </p:val>
                                        </p:tav>
                                        <p:tav tm="100000">
                                          <p:val>
                                            <p:strVal val="#ppt_x"/>
                                          </p:val>
                                        </p:tav>
                                      </p:tavLst>
                                    </p:anim>
                                    <p:anim calcmode="lin" valueType="num">
                                      <p:cBhvr>
                                        <p:cTn id="99" dur="200" fill="hold"/>
                                        <p:tgtEl>
                                          <p:spTgt spid="13"/>
                                        </p:tgtEl>
                                        <p:attrNameLst>
                                          <p:attrName>ppt_y</p:attrName>
                                        </p:attrNameLst>
                                      </p:cBhvr>
                                      <p:tavLst>
                                        <p:tav tm="0">
                                          <p:val>
                                            <p:strVal val="#ppt_y+0.31"/>
                                          </p:val>
                                        </p:tav>
                                        <p:tav tm="100000">
                                          <p:val>
                                            <p:strVal val="#ppt_y+0.31"/>
                                          </p:val>
                                        </p:tav>
                                      </p:tavLst>
                                    </p:anim>
                                    <p:anim calcmode="lin" valueType="num">
                                      <p:cBhvr>
                                        <p:cTn id="100" dur="300" decel="50000" fill="hold">
                                          <p:stCondLst>
                                            <p:cond delay="2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300" decel="50000" fill="hold">
                                          <p:stCondLst>
                                            <p:cond delay="2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type.wav"/>
                                        </p:tgtEl>
                                      </p:cMediaNode>
                                    </p:audio>
                                  </p:subTnLst>
                                </p:cTn>
                              </p:par>
                            </p:childTnLst>
                          </p:cTn>
                        </p:par>
                        <p:par>
                          <p:cTn id="102" fill="hold">
                            <p:stCondLst>
                              <p:cond delay="5000"/>
                            </p:stCondLst>
                            <p:childTnLst>
                              <p:par>
                                <p:cTn id="103" presetID="43"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
                                        <p:tgtEl>
                                          <p:spTgt spid="14"/>
                                        </p:tgtEl>
                                      </p:cBhvr>
                                    </p:animEffect>
                                    <p:anim calcmode="lin" valueType="num">
                                      <p:cBhvr>
                                        <p:cTn id="106" dur="200" fill="hold"/>
                                        <p:tgtEl>
                                          <p:spTgt spid="14"/>
                                        </p:tgtEl>
                                        <p:attrNameLst>
                                          <p:attrName>ppt_x</p:attrName>
                                        </p:attrNameLst>
                                      </p:cBhvr>
                                      <p:tavLst>
                                        <p:tav tm="0">
                                          <p:val>
                                            <p:strVal val="#ppt_x"/>
                                          </p:val>
                                        </p:tav>
                                        <p:tav tm="100000">
                                          <p:val>
                                            <p:strVal val="#ppt_x"/>
                                          </p:val>
                                        </p:tav>
                                      </p:tavLst>
                                    </p:anim>
                                    <p:anim calcmode="lin" valueType="num">
                                      <p:cBhvr>
                                        <p:cTn id="107" dur="200" fill="hold"/>
                                        <p:tgtEl>
                                          <p:spTgt spid="14"/>
                                        </p:tgtEl>
                                        <p:attrNameLst>
                                          <p:attrName>ppt_y</p:attrName>
                                        </p:attrNameLst>
                                      </p:cBhvr>
                                      <p:tavLst>
                                        <p:tav tm="0">
                                          <p:val>
                                            <p:strVal val="#ppt_y+0.31"/>
                                          </p:val>
                                        </p:tav>
                                        <p:tav tm="100000">
                                          <p:val>
                                            <p:strVal val="#ppt_y+0.31"/>
                                          </p:val>
                                        </p:tav>
                                      </p:tavLst>
                                    </p:anim>
                                    <p:anim calcmode="lin" valueType="num">
                                      <p:cBhvr>
                                        <p:cTn id="108" dur="300" decel="50000" fill="hold">
                                          <p:stCondLst>
                                            <p:cond delay="2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9" dur="300" decel="50000" fill="hold">
                                          <p:stCondLst>
                                            <p:cond delay="2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type.wav"/>
                                        </p:tgtEl>
                                      </p:cMediaNode>
                                    </p:audio>
                                  </p:subTnLst>
                                </p:cTn>
                              </p:par>
                            </p:childTnLst>
                          </p:cTn>
                        </p:par>
                        <p:par>
                          <p:cTn id="110" fill="hold">
                            <p:stCondLst>
                              <p:cond delay="5500"/>
                            </p:stCondLst>
                            <p:childTnLst>
                              <p:par>
                                <p:cTn id="111" presetID="43" presetClass="entr" presetSubtype="0"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
                                        <p:tgtEl>
                                          <p:spTgt spid="15"/>
                                        </p:tgtEl>
                                      </p:cBhvr>
                                    </p:animEffect>
                                    <p:anim calcmode="lin" valueType="num">
                                      <p:cBhvr>
                                        <p:cTn id="114" dur="200" fill="hold"/>
                                        <p:tgtEl>
                                          <p:spTgt spid="15"/>
                                        </p:tgtEl>
                                        <p:attrNameLst>
                                          <p:attrName>ppt_x</p:attrName>
                                        </p:attrNameLst>
                                      </p:cBhvr>
                                      <p:tavLst>
                                        <p:tav tm="0">
                                          <p:val>
                                            <p:strVal val="#ppt_x"/>
                                          </p:val>
                                        </p:tav>
                                        <p:tav tm="100000">
                                          <p:val>
                                            <p:strVal val="#ppt_x"/>
                                          </p:val>
                                        </p:tav>
                                      </p:tavLst>
                                    </p:anim>
                                    <p:anim calcmode="lin" valueType="num">
                                      <p:cBhvr>
                                        <p:cTn id="115" dur="200" fill="hold"/>
                                        <p:tgtEl>
                                          <p:spTgt spid="15"/>
                                        </p:tgtEl>
                                        <p:attrNameLst>
                                          <p:attrName>ppt_y</p:attrName>
                                        </p:attrNameLst>
                                      </p:cBhvr>
                                      <p:tavLst>
                                        <p:tav tm="0">
                                          <p:val>
                                            <p:strVal val="#ppt_y+0.31"/>
                                          </p:val>
                                        </p:tav>
                                        <p:tav tm="100000">
                                          <p:val>
                                            <p:strVal val="#ppt_y+0.31"/>
                                          </p:val>
                                        </p:tav>
                                      </p:tavLst>
                                    </p:anim>
                                    <p:anim calcmode="lin" valueType="num">
                                      <p:cBhvr>
                                        <p:cTn id="116" dur="300" decel="50000" fill="hold">
                                          <p:stCondLst>
                                            <p:cond delay="2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7" dur="300" decel="50000" fill="hold">
                                          <p:stCondLst>
                                            <p:cond delay="2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3" name="type.wav"/>
                                        </p:tgtEl>
                                      </p:cMediaNode>
                                    </p:audio>
                                  </p:subTnLst>
                                </p:cTn>
                              </p:par>
                            </p:childTnLst>
                          </p:cTn>
                        </p:par>
                        <p:par>
                          <p:cTn id="118" fill="hold">
                            <p:stCondLst>
                              <p:cond delay="6000"/>
                            </p:stCondLst>
                            <p:childTnLst>
                              <p:par>
                                <p:cTn id="119" presetID="43" presetClass="entr" presetSubtype="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
                                        <p:tgtEl>
                                          <p:spTgt spid="16"/>
                                        </p:tgtEl>
                                      </p:cBhvr>
                                    </p:animEffect>
                                    <p:anim calcmode="lin" valueType="num">
                                      <p:cBhvr>
                                        <p:cTn id="122" dur="200" fill="hold"/>
                                        <p:tgtEl>
                                          <p:spTgt spid="16"/>
                                        </p:tgtEl>
                                        <p:attrNameLst>
                                          <p:attrName>ppt_x</p:attrName>
                                        </p:attrNameLst>
                                      </p:cBhvr>
                                      <p:tavLst>
                                        <p:tav tm="0">
                                          <p:val>
                                            <p:strVal val="#ppt_x"/>
                                          </p:val>
                                        </p:tav>
                                        <p:tav tm="100000">
                                          <p:val>
                                            <p:strVal val="#ppt_x"/>
                                          </p:val>
                                        </p:tav>
                                      </p:tavLst>
                                    </p:anim>
                                    <p:anim calcmode="lin" valueType="num">
                                      <p:cBhvr>
                                        <p:cTn id="123" dur="200" fill="hold"/>
                                        <p:tgtEl>
                                          <p:spTgt spid="16"/>
                                        </p:tgtEl>
                                        <p:attrNameLst>
                                          <p:attrName>ppt_y</p:attrName>
                                        </p:attrNameLst>
                                      </p:cBhvr>
                                      <p:tavLst>
                                        <p:tav tm="0">
                                          <p:val>
                                            <p:strVal val="#ppt_y+0.31"/>
                                          </p:val>
                                        </p:tav>
                                        <p:tav tm="100000">
                                          <p:val>
                                            <p:strVal val="#ppt_y+0.31"/>
                                          </p:val>
                                        </p:tav>
                                      </p:tavLst>
                                    </p:anim>
                                    <p:anim calcmode="lin" valueType="num">
                                      <p:cBhvr>
                                        <p:cTn id="124" dur="300" decel="50000" fill="hold">
                                          <p:stCondLst>
                                            <p:cond delay="2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5" dur="300" decel="50000" fill="hold">
                                          <p:stCondLst>
                                            <p:cond delay="2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3" name="type.wav"/>
                                        </p:tgtEl>
                                      </p:cMediaNode>
                                    </p:audio>
                                  </p:subTnLst>
                                </p:cTn>
                              </p:par>
                            </p:childTnLst>
                          </p:cTn>
                        </p:par>
                        <p:par>
                          <p:cTn id="126" fill="hold">
                            <p:stCondLst>
                              <p:cond delay="6500"/>
                            </p:stCondLst>
                            <p:childTnLst>
                              <p:par>
                                <p:cTn id="127" presetID="43" presetClass="entr" presetSubtype="0" fill="hold" grpId="0" nodeType="after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50"/>
                                        <p:tgtEl>
                                          <p:spTgt spid="17"/>
                                        </p:tgtEl>
                                      </p:cBhvr>
                                    </p:animEffect>
                                    <p:anim calcmode="lin" valueType="num">
                                      <p:cBhvr>
                                        <p:cTn id="130" dur="200" fill="hold"/>
                                        <p:tgtEl>
                                          <p:spTgt spid="17"/>
                                        </p:tgtEl>
                                        <p:attrNameLst>
                                          <p:attrName>ppt_x</p:attrName>
                                        </p:attrNameLst>
                                      </p:cBhvr>
                                      <p:tavLst>
                                        <p:tav tm="0">
                                          <p:val>
                                            <p:strVal val="#ppt_x"/>
                                          </p:val>
                                        </p:tav>
                                        <p:tav tm="100000">
                                          <p:val>
                                            <p:strVal val="#ppt_x"/>
                                          </p:val>
                                        </p:tav>
                                      </p:tavLst>
                                    </p:anim>
                                    <p:anim calcmode="lin" valueType="num">
                                      <p:cBhvr>
                                        <p:cTn id="131" dur="200" fill="hold"/>
                                        <p:tgtEl>
                                          <p:spTgt spid="17"/>
                                        </p:tgtEl>
                                        <p:attrNameLst>
                                          <p:attrName>ppt_y</p:attrName>
                                        </p:attrNameLst>
                                      </p:cBhvr>
                                      <p:tavLst>
                                        <p:tav tm="0">
                                          <p:val>
                                            <p:strVal val="#ppt_y+0.31"/>
                                          </p:val>
                                        </p:tav>
                                        <p:tav tm="100000">
                                          <p:val>
                                            <p:strVal val="#ppt_y+0.31"/>
                                          </p:val>
                                        </p:tav>
                                      </p:tavLst>
                                    </p:anim>
                                    <p:anim calcmode="lin" valueType="num">
                                      <p:cBhvr>
                                        <p:cTn id="132" dur="300" decel="50000" fill="hold">
                                          <p:stCondLst>
                                            <p:cond delay="2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3" dur="300" decel="50000" fill="hold">
                                          <p:stCondLst>
                                            <p:cond delay="2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3" name="type.wav"/>
                                        </p:tgtEl>
                                      </p:cMediaNode>
                                    </p:audio>
                                  </p:subTnLst>
                                </p:cTn>
                              </p:par>
                            </p:childTnLst>
                          </p:cTn>
                        </p:par>
                        <p:par>
                          <p:cTn id="134" fill="hold">
                            <p:stCondLst>
                              <p:cond delay="7000"/>
                            </p:stCondLst>
                            <p:childTnLst>
                              <p:par>
                                <p:cTn id="135" presetID="43" presetClass="entr" presetSubtype="0" fill="hold" grpId="0" nodeType="afterEffect">
                                  <p:stCondLst>
                                    <p:cond delay="0"/>
                                  </p:stCondLst>
                                  <p:childTnLst>
                                    <p:set>
                                      <p:cBhvr>
                                        <p:cTn id="136" dur="1" fill="hold">
                                          <p:stCondLst>
                                            <p:cond delay="0"/>
                                          </p:stCondLst>
                                        </p:cTn>
                                        <p:tgtEl>
                                          <p:spTgt spid="18"/>
                                        </p:tgtEl>
                                        <p:attrNameLst>
                                          <p:attrName>style.visibility</p:attrName>
                                        </p:attrNameLst>
                                      </p:cBhvr>
                                      <p:to>
                                        <p:strVal val="visible"/>
                                      </p:to>
                                    </p:set>
                                    <p:animEffect transition="in" filter="fade">
                                      <p:cBhvr>
                                        <p:cTn id="137" dur="50"/>
                                        <p:tgtEl>
                                          <p:spTgt spid="18"/>
                                        </p:tgtEl>
                                      </p:cBhvr>
                                    </p:animEffect>
                                    <p:anim calcmode="lin" valueType="num">
                                      <p:cBhvr>
                                        <p:cTn id="138" dur="200" fill="hold"/>
                                        <p:tgtEl>
                                          <p:spTgt spid="18"/>
                                        </p:tgtEl>
                                        <p:attrNameLst>
                                          <p:attrName>ppt_x</p:attrName>
                                        </p:attrNameLst>
                                      </p:cBhvr>
                                      <p:tavLst>
                                        <p:tav tm="0">
                                          <p:val>
                                            <p:strVal val="#ppt_x"/>
                                          </p:val>
                                        </p:tav>
                                        <p:tav tm="100000">
                                          <p:val>
                                            <p:strVal val="#ppt_x"/>
                                          </p:val>
                                        </p:tav>
                                      </p:tavLst>
                                    </p:anim>
                                    <p:anim calcmode="lin" valueType="num">
                                      <p:cBhvr>
                                        <p:cTn id="139" dur="200" fill="hold"/>
                                        <p:tgtEl>
                                          <p:spTgt spid="18"/>
                                        </p:tgtEl>
                                        <p:attrNameLst>
                                          <p:attrName>ppt_y</p:attrName>
                                        </p:attrNameLst>
                                      </p:cBhvr>
                                      <p:tavLst>
                                        <p:tav tm="0">
                                          <p:val>
                                            <p:strVal val="#ppt_y+0.31"/>
                                          </p:val>
                                        </p:tav>
                                        <p:tav tm="100000">
                                          <p:val>
                                            <p:strVal val="#ppt_y+0.31"/>
                                          </p:val>
                                        </p:tav>
                                      </p:tavLst>
                                    </p:anim>
                                    <p:anim calcmode="lin" valueType="num">
                                      <p:cBhvr>
                                        <p:cTn id="140" dur="300" decel="50000" fill="hold">
                                          <p:stCondLst>
                                            <p:cond delay="2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1" dur="300" decel="50000" fill="hold">
                                          <p:stCondLst>
                                            <p:cond delay="2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3" name="type.wav"/>
                                        </p:tgtEl>
                                      </p:cMediaNode>
                                    </p:audio>
                                  </p:subTnLst>
                                </p:cTn>
                              </p:par>
                            </p:childTnLst>
                          </p:cTn>
                        </p:par>
                        <p:par>
                          <p:cTn id="142" fill="hold">
                            <p:stCondLst>
                              <p:cond delay="7500"/>
                            </p:stCondLst>
                            <p:childTnLst>
                              <p:par>
                                <p:cTn id="143" presetID="43" presetClass="entr" presetSubtype="0"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Effect transition="in" filter="fade">
                                      <p:cBhvr>
                                        <p:cTn id="145" dur="50"/>
                                        <p:tgtEl>
                                          <p:spTgt spid="83"/>
                                        </p:tgtEl>
                                      </p:cBhvr>
                                    </p:animEffect>
                                    <p:anim calcmode="lin" valueType="num">
                                      <p:cBhvr>
                                        <p:cTn id="146" dur="200" fill="hold"/>
                                        <p:tgtEl>
                                          <p:spTgt spid="83"/>
                                        </p:tgtEl>
                                        <p:attrNameLst>
                                          <p:attrName>ppt_x</p:attrName>
                                        </p:attrNameLst>
                                      </p:cBhvr>
                                      <p:tavLst>
                                        <p:tav tm="0">
                                          <p:val>
                                            <p:strVal val="#ppt_x"/>
                                          </p:val>
                                        </p:tav>
                                        <p:tav tm="100000">
                                          <p:val>
                                            <p:strVal val="#ppt_x"/>
                                          </p:val>
                                        </p:tav>
                                      </p:tavLst>
                                    </p:anim>
                                    <p:anim calcmode="lin" valueType="num">
                                      <p:cBhvr>
                                        <p:cTn id="147" dur="200" fill="hold"/>
                                        <p:tgtEl>
                                          <p:spTgt spid="83"/>
                                        </p:tgtEl>
                                        <p:attrNameLst>
                                          <p:attrName>ppt_y</p:attrName>
                                        </p:attrNameLst>
                                      </p:cBhvr>
                                      <p:tavLst>
                                        <p:tav tm="0">
                                          <p:val>
                                            <p:strVal val="#ppt_y+0.31"/>
                                          </p:val>
                                        </p:tav>
                                        <p:tav tm="100000">
                                          <p:val>
                                            <p:strVal val="#ppt_y+0.31"/>
                                          </p:val>
                                        </p:tav>
                                      </p:tavLst>
                                    </p:anim>
                                    <p:anim calcmode="lin" valueType="num">
                                      <p:cBhvr>
                                        <p:cTn id="148" dur="300" decel="50000" fill="hold">
                                          <p:stCondLst>
                                            <p:cond delay="200"/>
                                          </p:stCondLst>
                                        </p:cTn>
                                        <p:tgtEl>
                                          <p:spTgt spid="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9" dur="300" decel="50000" fill="hold">
                                          <p:stCondLst>
                                            <p:cond delay="200"/>
                                          </p:stCondLst>
                                        </p:cTn>
                                        <p:tgtEl>
                                          <p:spTgt spid="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3" name="type.wav"/>
                                        </p:tgtEl>
                                      </p:cMediaNode>
                                    </p:audio>
                                  </p:subTnLst>
                                </p:cTn>
                              </p:par>
                            </p:childTnLst>
                          </p:cTn>
                        </p:par>
                        <p:par>
                          <p:cTn id="150" fill="hold">
                            <p:stCondLst>
                              <p:cond delay="8000"/>
                            </p:stCondLst>
                            <p:childTnLst>
                              <p:par>
                                <p:cTn id="151" presetID="43" presetClass="entr" presetSubtype="0" fill="hold" grpId="0" nodeType="after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fade">
                                      <p:cBhvr>
                                        <p:cTn id="153" dur="50"/>
                                        <p:tgtEl>
                                          <p:spTgt spid="19"/>
                                        </p:tgtEl>
                                      </p:cBhvr>
                                    </p:animEffect>
                                    <p:anim calcmode="lin" valueType="num">
                                      <p:cBhvr>
                                        <p:cTn id="154" dur="200" fill="hold"/>
                                        <p:tgtEl>
                                          <p:spTgt spid="19"/>
                                        </p:tgtEl>
                                        <p:attrNameLst>
                                          <p:attrName>ppt_x</p:attrName>
                                        </p:attrNameLst>
                                      </p:cBhvr>
                                      <p:tavLst>
                                        <p:tav tm="0">
                                          <p:val>
                                            <p:strVal val="#ppt_x"/>
                                          </p:val>
                                        </p:tav>
                                        <p:tav tm="100000">
                                          <p:val>
                                            <p:strVal val="#ppt_x"/>
                                          </p:val>
                                        </p:tav>
                                      </p:tavLst>
                                    </p:anim>
                                    <p:anim calcmode="lin" valueType="num">
                                      <p:cBhvr>
                                        <p:cTn id="155" dur="200" fill="hold"/>
                                        <p:tgtEl>
                                          <p:spTgt spid="19"/>
                                        </p:tgtEl>
                                        <p:attrNameLst>
                                          <p:attrName>ppt_y</p:attrName>
                                        </p:attrNameLst>
                                      </p:cBhvr>
                                      <p:tavLst>
                                        <p:tav tm="0">
                                          <p:val>
                                            <p:strVal val="#ppt_y+0.31"/>
                                          </p:val>
                                        </p:tav>
                                        <p:tav tm="100000">
                                          <p:val>
                                            <p:strVal val="#ppt_y+0.31"/>
                                          </p:val>
                                        </p:tav>
                                      </p:tavLst>
                                    </p:anim>
                                    <p:anim calcmode="lin" valueType="num">
                                      <p:cBhvr>
                                        <p:cTn id="156" dur="300" decel="50000" fill="hold">
                                          <p:stCondLst>
                                            <p:cond delay="2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7" dur="300" decel="50000" fill="hold">
                                          <p:stCondLst>
                                            <p:cond delay="2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51"/>
                                            </p:cond>
                                          </p:stCondLst>
                                          <p:endCondLst>
                                            <p:cond evt="onStopAudio" delay="0">
                                              <p:tgtEl>
                                                <p:sldTgt/>
                                              </p:tgtEl>
                                            </p:cond>
                                          </p:endCondLst>
                                        </p:cTn>
                                        <p:tgtEl>
                                          <p:sndTgt r:embed="rId3" name="type.wav"/>
                                        </p:tgtEl>
                                      </p:cMediaNode>
                                    </p:audio>
                                  </p:subTnLst>
                                </p:cTn>
                              </p:par>
                            </p:childTnLst>
                          </p:cTn>
                        </p:par>
                        <p:par>
                          <p:cTn id="158" fill="hold">
                            <p:stCondLst>
                              <p:cond delay="8500"/>
                            </p:stCondLst>
                            <p:childTnLst>
                              <p:par>
                                <p:cTn id="159" presetID="43" presetClass="entr" presetSubtype="0" fill="hold" grpId="0"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50"/>
                                        <p:tgtEl>
                                          <p:spTgt spid="84"/>
                                        </p:tgtEl>
                                      </p:cBhvr>
                                    </p:animEffect>
                                    <p:anim calcmode="lin" valueType="num">
                                      <p:cBhvr>
                                        <p:cTn id="162" dur="200" fill="hold"/>
                                        <p:tgtEl>
                                          <p:spTgt spid="84"/>
                                        </p:tgtEl>
                                        <p:attrNameLst>
                                          <p:attrName>ppt_x</p:attrName>
                                        </p:attrNameLst>
                                      </p:cBhvr>
                                      <p:tavLst>
                                        <p:tav tm="0">
                                          <p:val>
                                            <p:strVal val="#ppt_x"/>
                                          </p:val>
                                        </p:tav>
                                        <p:tav tm="100000">
                                          <p:val>
                                            <p:strVal val="#ppt_x"/>
                                          </p:val>
                                        </p:tav>
                                      </p:tavLst>
                                    </p:anim>
                                    <p:anim calcmode="lin" valueType="num">
                                      <p:cBhvr>
                                        <p:cTn id="163" dur="200" fill="hold"/>
                                        <p:tgtEl>
                                          <p:spTgt spid="84"/>
                                        </p:tgtEl>
                                        <p:attrNameLst>
                                          <p:attrName>ppt_y</p:attrName>
                                        </p:attrNameLst>
                                      </p:cBhvr>
                                      <p:tavLst>
                                        <p:tav tm="0">
                                          <p:val>
                                            <p:strVal val="#ppt_y+0.31"/>
                                          </p:val>
                                        </p:tav>
                                        <p:tav tm="100000">
                                          <p:val>
                                            <p:strVal val="#ppt_y+0.31"/>
                                          </p:val>
                                        </p:tav>
                                      </p:tavLst>
                                    </p:anim>
                                    <p:anim calcmode="lin" valueType="num">
                                      <p:cBhvr>
                                        <p:cTn id="164" dur="300" decel="50000" fill="hold">
                                          <p:stCondLst>
                                            <p:cond delay="200"/>
                                          </p:stCondLst>
                                        </p:cTn>
                                        <p:tgtEl>
                                          <p:spTgt spid="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5" dur="300" decel="50000" fill="hold">
                                          <p:stCondLst>
                                            <p:cond delay="200"/>
                                          </p:stCondLst>
                                        </p:cTn>
                                        <p:tgtEl>
                                          <p:spTgt spid="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3" name="type.wav"/>
                                        </p:tgtEl>
                                      </p:cMediaNode>
                                    </p:audio>
                                  </p:subTnLst>
                                </p:cTn>
                              </p:par>
                            </p:childTnLst>
                          </p:cTn>
                        </p:par>
                        <p:par>
                          <p:cTn id="166" fill="hold">
                            <p:stCondLst>
                              <p:cond delay="9000"/>
                            </p:stCondLst>
                            <p:childTnLst>
                              <p:par>
                                <p:cTn id="167" presetID="43" presetClass="entr" presetSubtype="0" fill="hold" grpId="0" nodeType="afterEffect">
                                  <p:stCondLst>
                                    <p:cond delay="0"/>
                                  </p:stCondLst>
                                  <p:childTnLst>
                                    <p:set>
                                      <p:cBhvr>
                                        <p:cTn id="168" dur="1" fill="hold">
                                          <p:stCondLst>
                                            <p:cond delay="0"/>
                                          </p:stCondLst>
                                        </p:cTn>
                                        <p:tgtEl>
                                          <p:spTgt spid="20"/>
                                        </p:tgtEl>
                                        <p:attrNameLst>
                                          <p:attrName>style.visibility</p:attrName>
                                        </p:attrNameLst>
                                      </p:cBhvr>
                                      <p:to>
                                        <p:strVal val="visible"/>
                                      </p:to>
                                    </p:set>
                                    <p:animEffect transition="in" filter="fade">
                                      <p:cBhvr>
                                        <p:cTn id="169" dur="50"/>
                                        <p:tgtEl>
                                          <p:spTgt spid="20"/>
                                        </p:tgtEl>
                                      </p:cBhvr>
                                    </p:animEffect>
                                    <p:anim calcmode="lin" valueType="num">
                                      <p:cBhvr>
                                        <p:cTn id="170" dur="200" fill="hold"/>
                                        <p:tgtEl>
                                          <p:spTgt spid="20"/>
                                        </p:tgtEl>
                                        <p:attrNameLst>
                                          <p:attrName>ppt_x</p:attrName>
                                        </p:attrNameLst>
                                      </p:cBhvr>
                                      <p:tavLst>
                                        <p:tav tm="0">
                                          <p:val>
                                            <p:strVal val="#ppt_x"/>
                                          </p:val>
                                        </p:tav>
                                        <p:tav tm="100000">
                                          <p:val>
                                            <p:strVal val="#ppt_x"/>
                                          </p:val>
                                        </p:tav>
                                      </p:tavLst>
                                    </p:anim>
                                    <p:anim calcmode="lin" valueType="num">
                                      <p:cBhvr>
                                        <p:cTn id="171" dur="200" fill="hold"/>
                                        <p:tgtEl>
                                          <p:spTgt spid="20"/>
                                        </p:tgtEl>
                                        <p:attrNameLst>
                                          <p:attrName>ppt_y</p:attrName>
                                        </p:attrNameLst>
                                      </p:cBhvr>
                                      <p:tavLst>
                                        <p:tav tm="0">
                                          <p:val>
                                            <p:strVal val="#ppt_y+0.31"/>
                                          </p:val>
                                        </p:tav>
                                        <p:tav tm="100000">
                                          <p:val>
                                            <p:strVal val="#ppt_y+0.31"/>
                                          </p:val>
                                        </p:tav>
                                      </p:tavLst>
                                    </p:anim>
                                    <p:anim calcmode="lin" valueType="num">
                                      <p:cBhvr>
                                        <p:cTn id="172" dur="300" decel="50000" fill="hold">
                                          <p:stCondLst>
                                            <p:cond delay="2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3" dur="300" decel="50000" fill="hold">
                                          <p:stCondLst>
                                            <p:cond delay="2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3" name="type.wav"/>
                                        </p:tgtEl>
                                      </p:cMediaNode>
                                    </p:audio>
                                  </p:subTnLst>
                                </p:cTn>
                              </p:par>
                              <p:par>
                                <p:cTn id="174" presetID="43" presetClass="entr" presetSubtype="0" fill="hold" grpId="0" nodeType="withEffect">
                                  <p:stCondLst>
                                    <p:cond delay="0"/>
                                  </p:stCondLst>
                                  <p:childTnLst>
                                    <p:set>
                                      <p:cBhvr>
                                        <p:cTn id="175" dur="1" fill="hold">
                                          <p:stCondLst>
                                            <p:cond delay="0"/>
                                          </p:stCondLst>
                                        </p:cTn>
                                        <p:tgtEl>
                                          <p:spTgt spid="21"/>
                                        </p:tgtEl>
                                        <p:attrNameLst>
                                          <p:attrName>style.visibility</p:attrName>
                                        </p:attrNameLst>
                                      </p:cBhvr>
                                      <p:to>
                                        <p:strVal val="visible"/>
                                      </p:to>
                                    </p:set>
                                    <p:animEffect transition="in" filter="fade">
                                      <p:cBhvr>
                                        <p:cTn id="176" dur="50"/>
                                        <p:tgtEl>
                                          <p:spTgt spid="21"/>
                                        </p:tgtEl>
                                      </p:cBhvr>
                                    </p:animEffect>
                                    <p:anim calcmode="lin" valueType="num">
                                      <p:cBhvr>
                                        <p:cTn id="177" dur="200" fill="hold"/>
                                        <p:tgtEl>
                                          <p:spTgt spid="21"/>
                                        </p:tgtEl>
                                        <p:attrNameLst>
                                          <p:attrName>ppt_x</p:attrName>
                                        </p:attrNameLst>
                                      </p:cBhvr>
                                      <p:tavLst>
                                        <p:tav tm="0">
                                          <p:val>
                                            <p:strVal val="#ppt_x"/>
                                          </p:val>
                                        </p:tav>
                                        <p:tav tm="100000">
                                          <p:val>
                                            <p:strVal val="#ppt_x"/>
                                          </p:val>
                                        </p:tav>
                                      </p:tavLst>
                                    </p:anim>
                                    <p:anim calcmode="lin" valueType="num">
                                      <p:cBhvr>
                                        <p:cTn id="178" dur="200" fill="hold"/>
                                        <p:tgtEl>
                                          <p:spTgt spid="21"/>
                                        </p:tgtEl>
                                        <p:attrNameLst>
                                          <p:attrName>ppt_y</p:attrName>
                                        </p:attrNameLst>
                                      </p:cBhvr>
                                      <p:tavLst>
                                        <p:tav tm="0">
                                          <p:val>
                                            <p:strVal val="#ppt_y+0.31"/>
                                          </p:val>
                                        </p:tav>
                                        <p:tav tm="100000">
                                          <p:val>
                                            <p:strVal val="#ppt_y+0.31"/>
                                          </p:val>
                                        </p:tav>
                                      </p:tavLst>
                                    </p:anim>
                                    <p:anim calcmode="lin" valueType="num">
                                      <p:cBhvr>
                                        <p:cTn id="179" dur="300" decel="50000" fill="hold">
                                          <p:stCondLst>
                                            <p:cond delay="2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0" dur="300" decel="50000" fill="hold">
                                          <p:stCondLst>
                                            <p:cond delay="2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3" name="type.wav"/>
                                        </p:tgtEl>
                                      </p:cMediaNode>
                                    </p:audio>
                                  </p:subTnLst>
                                </p:cTn>
                              </p:par>
                              <p:par>
                                <p:cTn id="181" presetID="43" presetClass="entr" presetSubtype="0" fill="hold" grpId="0" nodeType="with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fade">
                                      <p:cBhvr>
                                        <p:cTn id="183" dur="50"/>
                                        <p:tgtEl>
                                          <p:spTgt spid="22"/>
                                        </p:tgtEl>
                                      </p:cBhvr>
                                    </p:animEffect>
                                    <p:anim calcmode="lin" valueType="num">
                                      <p:cBhvr>
                                        <p:cTn id="184" dur="200" fill="hold"/>
                                        <p:tgtEl>
                                          <p:spTgt spid="22"/>
                                        </p:tgtEl>
                                        <p:attrNameLst>
                                          <p:attrName>ppt_x</p:attrName>
                                        </p:attrNameLst>
                                      </p:cBhvr>
                                      <p:tavLst>
                                        <p:tav tm="0">
                                          <p:val>
                                            <p:strVal val="#ppt_x"/>
                                          </p:val>
                                        </p:tav>
                                        <p:tav tm="100000">
                                          <p:val>
                                            <p:strVal val="#ppt_x"/>
                                          </p:val>
                                        </p:tav>
                                      </p:tavLst>
                                    </p:anim>
                                    <p:anim calcmode="lin" valueType="num">
                                      <p:cBhvr>
                                        <p:cTn id="185" dur="200" fill="hold"/>
                                        <p:tgtEl>
                                          <p:spTgt spid="22"/>
                                        </p:tgtEl>
                                        <p:attrNameLst>
                                          <p:attrName>ppt_y</p:attrName>
                                        </p:attrNameLst>
                                      </p:cBhvr>
                                      <p:tavLst>
                                        <p:tav tm="0">
                                          <p:val>
                                            <p:strVal val="#ppt_y+0.31"/>
                                          </p:val>
                                        </p:tav>
                                        <p:tav tm="100000">
                                          <p:val>
                                            <p:strVal val="#ppt_y+0.31"/>
                                          </p:val>
                                        </p:tav>
                                      </p:tavLst>
                                    </p:anim>
                                    <p:anim calcmode="lin" valueType="num">
                                      <p:cBhvr>
                                        <p:cTn id="186" dur="300" decel="50000" fill="hold">
                                          <p:stCondLst>
                                            <p:cond delay="2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7" dur="300" decel="50000" fill="hold">
                                          <p:stCondLst>
                                            <p:cond delay="2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3" name="type.wav"/>
                                        </p:tgtEl>
                                      </p:cMediaNode>
                                    </p:audio>
                                  </p:subTnLst>
                                </p:cTn>
                              </p:par>
                              <p:par>
                                <p:cTn id="188" presetID="43" presetClass="entr" presetSubtype="0" fill="hold" grpId="0" nodeType="withEffect">
                                  <p:stCondLst>
                                    <p:cond delay="0"/>
                                  </p:stCondLst>
                                  <p:childTnLst>
                                    <p:set>
                                      <p:cBhvr>
                                        <p:cTn id="189" dur="1" fill="hold">
                                          <p:stCondLst>
                                            <p:cond delay="0"/>
                                          </p:stCondLst>
                                        </p:cTn>
                                        <p:tgtEl>
                                          <p:spTgt spid="23"/>
                                        </p:tgtEl>
                                        <p:attrNameLst>
                                          <p:attrName>style.visibility</p:attrName>
                                        </p:attrNameLst>
                                      </p:cBhvr>
                                      <p:to>
                                        <p:strVal val="visible"/>
                                      </p:to>
                                    </p:set>
                                    <p:animEffect transition="in" filter="fade">
                                      <p:cBhvr>
                                        <p:cTn id="190" dur="50"/>
                                        <p:tgtEl>
                                          <p:spTgt spid="23"/>
                                        </p:tgtEl>
                                      </p:cBhvr>
                                    </p:animEffect>
                                    <p:anim calcmode="lin" valueType="num">
                                      <p:cBhvr>
                                        <p:cTn id="191" dur="200" fill="hold"/>
                                        <p:tgtEl>
                                          <p:spTgt spid="23"/>
                                        </p:tgtEl>
                                        <p:attrNameLst>
                                          <p:attrName>ppt_x</p:attrName>
                                        </p:attrNameLst>
                                      </p:cBhvr>
                                      <p:tavLst>
                                        <p:tav tm="0">
                                          <p:val>
                                            <p:strVal val="#ppt_x"/>
                                          </p:val>
                                        </p:tav>
                                        <p:tav tm="100000">
                                          <p:val>
                                            <p:strVal val="#ppt_x"/>
                                          </p:val>
                                        </p:tav>
                                      </p:tavLst>
                                    </p:anim>
                                    <p:anim calcmode="lin" valueType="num">
                                      <p:cBhvr>
                                        <p:cTn id="192" dur="200" fill="hold"/>
                                        <p:tgtEl>
                                          <p:spTgt spid="23"/>
                                        </p:tgtEl>
                                        <p:attrNameLst>
                                          <p:attrName>ppt_y</p:attrName>
                                        </p:attrNameLst>
                                      </p:cBhvr>
                                      <p:tavLst>
                                        <p:tav tm="0">
                                          <p:val>
                                            <p:strVal val="#ppt_y+0.31"/>
                                          </p:val>
                                        </p:tav>
                                        <p:tav tm="100000">
                                          <p:val>
                                            <p:strVal val="#ppt_y+0.31"/>
                                          </p:val>
                                        </p:tav>
                                      </p:tavLst>
                                    </p:anim>
                                    <p:anim calcmode="lin" valueType="num">
                                      <p:cBhvr>
                                        <p:cTn id="193" dur="300" decel="50000" fill="hold">
                                          <p:stCondLst>
                                            <p:cond delay="2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4" dur="300" decel="50000" fill="hold">
                                          <p:stCondLst>
                                            <p:cond delay="2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3" name="type.wav"/>
                                        </p:tgtEl>
                                      </p:cMediaNode>
                                    </p:audio>
                                  </p:subTnLst>
                                </p:cTn>
                              </p:par>
                              <p:par>
                                <p:cTn id="195" presetID="43" presetClass="entr" presetSubtype="0" fill="hold" grpId="0" nodeType="withEffect">
                                  <p:stCondLst>
                                    <p:cond delay="0"/>
                                  </p:stCondLst>
                                  <p:childTnLst>
                                    <p:set>
                                      <p:cBhvr>
                                        <p:cTn id="196" dur="1" fill="hold">
                                          <p:stCondLst>
                                            <p:cond delay="0"/>
                                          </p:stCondLst>
                                        </p:cTn>
                                        <p:tgtEl>
                                          <p:spTgt spid="24"/>
                                        </p:tgtEl>
                                        <p:attrNameLst>
                                          <p:attrName>style.visibility</p:attrName>
                                        </p:attrNameLst>
                                      </p:cBhvr>
                                      <p:to>
                                        <p:strVal val="visible"/>
                                      </p:to>
                                    </p:set>
                                    <p:animEffect transition="in" filter="fade">
                                      <p:cBhvr>
                                        <p:cTn id="197" dur="50"/>
                                        <p:tgtEl>
                                          <p:spTgt spid="24"/>
                                        </p:tgtEl>
                                      </p:cBhvr>
                                    </p:animEffect>
                                    <p:anim calcmode="lin" valueType="num">
                                      <p:cBhvr>
                                        <p:cTn id="198" dur="200" fill="hold"/>
                                        <p:tgtEl>
                                          <p:spTgt spid="24"/>
                                        </p:tgtEl>
                                        <p:attrNameLst>
                                          <p:attrName>ppt_x</p:attrName>
                                        </p:attrNameLst>
                                      </p:cBhvr>
                                      <p:tavLst>
                                        <p:tav tm="0">
                                          <p:val>
                                            <p:strVal val="#ppt_x"/>
                                          </p:val>
                                        </p:tav>
                                        <p:tav tm="100000">
                                          <p:val>
                                            <p:strVal val="#ppt_x"/>
                                          </p:val>
                                        </p:tav>
                                      </p:tavLst>
                                    </p:anim>
                                    <p:anim calcmode="lin" valueType="num">
                                      <p:cBhvr>
                                        <p:cTn id="199" dur="200" fill="hold"/>
                                        <p:tgtEl>
                                          <p:spTgt spid="24"/>
                                        </p:tgtEl>
                                        <p:attrNameLst>
                                          <p:attrName>ppt_y</p:attrName>
                                        </p:attrNameLst>
                                      </p:cBhvr>
                                      <p:tavLst>
                                        <p:tav tm="0">
                                          <p:val>
                                            <p:strVal val="#ppt_y+0.31"/>
                                          </p:val>
                                        </p:tav>
                                        <p:tav tm="100000">
                                          <p:val>
                                            <p:strVal val="#ppt_y+0.31"/>
                                          </p:val>
                                        </p:tav>
                                      </p:tavLst>
                                    </p:anim>
                                    <p:anim calcmode="lin" valueType="num">
                                      <p:cBhvr>
                                        <p:cTn id="200" dur="300" decel="50000" fill="hold">
                                          <p:stCondLst>
                                            <p:cond delay="2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1" dur="300" decel="50000" fill="hold">
                                          <p:stCondLst>
                                            <p:cond delay="2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3" name="type.wav"/>
                                        </p:tgtEl>
                                      </p:cMediaNode>
                                    </p:audio>
                                  </p:subTnLst>
                                </p:cTn>
                              </p:par>
                              <p:par>
                                <p:cTn id="202" presetID="43" presetClass="entr" presetSubtype="0" fill="hold" grpId="0" nodeType="withEffect">
                                  <p:stCondLst>
                                    <p:cond delay="0"/>
                                  </p:stCondLst>
                                  <p:childTnLst>
                                    <p:set>
                                      <p:cBhvr>
                                        <p:cTn id="203" dur="1" fill="hold">
                                          <p:stCondLst>
                                            <p:cond delay="0"/>
                                          </p:stCondLst>
                                        </p:cTn>
                                        <p:tgtEl>
                                          <p:spTgt spid="25"/>
                                        </p:tgtEl>
                                        <p:attrNameLst>
                                          <p:attrName>style.visibility</p:attrName>
                                        </p:attrNameLst>
                                      </p:cBhvr>
                                      <p:to>
                                        <p:strVal val="visible"/>
                                      </p:to>
                                    </p:set>
                                    <p:animEffect transition="in" filter="fade">
                                      <p:cBhvr>
                                        <p:cTn id="204" dur="50"/>
                                        <p:tgtEl>
                                          <p:spTgt spid="25"/>
                                        </p:tgtEl>
                                      </p:cBhvr>
                                    </p:animEffect>
                                    <p:anim calcmode="lin" valueType="num">
                                      <p:cBhvr>
                                        <p:cTn id="205" dur="200" fill="hold"/>
                                        <p:tgtEl>
                                          <p:spTgt spid="25"/>
                                        </p:tgtEl>
                                        <p:attrNameLst>
                                          <p:attrName>ppt_x</p:attrName>
                                        </p:attrNameLst>
                                      </p:cBhvr>
                                      <p:tavLst>
                                        <p:tav tm="0">
                                          <p:val>
                                            <p:strVal val="#ppt_x"/>
                                          </p:val>
                                        </p:tav>
                                        <p:tav tm="100000">
                                          <p:val>
                                            <p:strVal val="#ppt_x"/>
                                          </p:val>
                                        </p:tav>
                                      </p:tavLst>
                                    </p:anim>
                                    <p:anim calcmode="lin" valueType="num">
                                      <p:cBhvr>
                                        <p:cTn id="206" dur="200" fill="hold"/>
                                        <p:tgtEl>
                                          <p:spTgt spid="25"/>
                                        </p:tgtEl>
                                        <p:attrNameLst>
                                          <p:attrName>ppt_y</p:attrName>
                                        </p:attrNameLst>
                                      </p:cBhvr>
                                      <p:tavLst>
                                        <p:tav tm="0">
                                          <p:val>
                                            <p:strVal val="#ppt_y+0.31"/>
                                          </p:val>
                                        </p:tav>
                                        <p:tav tm="100000">
                                          <p:val>
                                            <p:strVal val="#ppt_y+0.31"/>
                                          </p:val>
                                        </p:tav>
                                      </p:tavLst>
                                    </p:anim>
                                    <p:anim calcmode="lin" valueType="num">
                                      <p:cBhvr>
                                        <p:cTn id="207" dur="300" decel="50000" fill="hold">
                                          <p:stCondLst>
                                            <p:cond delay="2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8" dur="300" decel="50000" fill="hold">
                                          <p:stCondLst>
                                            <p:cond delay="2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3" name="type.wav"/>
                                        </p:tgtEl>
                                      </p:cMediaNode>
                                    </p:audio>
                                  </p:subTnLst>
                                </p:cTn>
                              </p:par>
                              <p:par>
                                <p:cTn id="209" presetID="43" presetClass="entr" presetSubtype="0" fill="hold" grpId="0"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50"/>
                                        <p:tgtEl>
                                          <p:spTgt spid="26"/>
                                        </p:tgtEl>
                                      </p:cBhvr>
                                    </p:animEffect>
                                    <p:anim calcmode="lin" valueType="num">
                                      <p:cBhvr>
                                        <p:cTn id="212" dur="200" fill="hold"/>
                                        <p:tgtEl>
                                          <p:spTgt spid="26"/>
                                        </p:tgtEl>
                                        <p:attrNameLst>
                                          <p:attrName>ppt_x</p:attrName>
                                        </p:attrNameLst>
                                      </p:cBhvr>
                                      <p:tavLst>
                                        <p:tav tm="0">
                                          <p:val>
                                            <p:strVal val="#ppt_x"/>
                                          </p:val>
                                        </p:tav>
                                        <p:tav tm="100000">
                                          <p:val>
                                            <p:strVal val="#ppt_x"/>
                                          </p:val>
                                        </p:tav>
                                      </p:tavLst>
                                    </p:anim>
                                    <p:anim calcmode="lin" valueType="num">
                                      <p:cBhvr>
                                        <p:cTn id="213" dur="200" fill="hold"/>
                                        <p:tgtEl>
                                          <p:spTgt spid="26"/>
                                        </p:tgtEl>
                                        <p:attrNameLst>
                                          <p:attrName>ppt_y</p:attrName>
                                        </p:attrNameLst>
                                      </p:cBhvr>
                                      <p:tavLst>
                                        <p:tav tm="0">
                                          <p:val>
                                            <p:strVal val="#ppt_y+0.31"/>
                                          </p:val>
                                        </p:tav>
                                        <p:tav tm="100000">
                                          <p:val>
                                            <p:strVal val="#ppt_y+0.31"/>
                                          </p:val>
                                        </p:tav>
                                      </p:tavLst>
                                    </p:anim>
                                    <p:anim calcmode="lin" valueType="num">
                                      <p:cBhvr>
                                        <p:cTn id="214" dur="300" decel="50000" fill="hold">
                                          <p:stCondLst>
                                            <p:cond delay="2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5" dur="300" decel="50000" fill="hold">
                                          <p:stCondLst>
                                            <p:cond delay="2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3" name="type.wav"/>
                                        </p:tgtEl>
                                      </p:cMediaNode>
                                    </p:audio>
                                  </p:subTnLst>
                                </p:cTn>
                              </p:par>
                              <p:par>
                                <p:cTn id="216" presetID="43" presetClass="entr" presetSubtype="0" fill="hold" grpId="0" nodeType="withEffect">
                                  <p:stCondLst>
                                    <p:cond delay="0"/>
                                  </p:stCondLst>
                                  <p:childTnLst>
                                    <p:set>
                                      <p:cBhvr>
                                        <p:cTn id="217" dur="1" fill="hold">
                                          <p:stCondLst>
                                            <p:cond delay="0"/>
                                          </p:stCondLst>
                                        </p:cTn>
                                        <p:tgtEl>
                                          <p:spTgt spid="27"/>
                                        </p:tgtEl>
                                        <p:attrNameLst>
                                          <p:attrName>style.visibility</p:attrName>
                                        </p:attrNameLst>
                                      </p:cBhvr>
                                      <p:to>
                                        <p:strVal val="visible"/>
                                      </p:to>
                                    </p:set>
                                    <p:animEffect transition="in" filter="fade">
                                      <p:cBhvr>
                                        <p:cTn id="218" dur="50"/>
                                        <p:tgtEl>
                                          <p:spTgt spid="27"/>
                                        </p:tgtEl>
                                      </p:cBhvr>
                                    </p:animEffect>
                                    <p:anim calcmode="lin" valueType="num">
                                      <p:cBhvr>
                                        <p:cTn id="219" dur="200" fill="hold"/>
                                        <p:tgtEl>
                                          <p:spTgt spid="27"/>
                                        </p:tgtEl>
                                        <p:attrNameLst>
                                          <p:attrName>ppt_x</p:attrName>
                                        </p:attrNameLst>
                                      </p:cBhvr>
                                      <p:tavLst>
                                        <p:tav tm="0">
                                          <p:val>
                                            <p:strVal val="#ppt_x"/>
                                          </p:val>
                                        </p:tav>
                                        <p:tav tm="100000">
                                          <p:val>
                                            <p:strVal val="#ppt_x"/>
                                          </p:val>
                                        </p:tav>
                                      </p:tavLst>
                                    </p:anim>
                                    <p:anim calcmode="lin" valueType="num">
                                      <p:cBhvr>
                                        <p:cTn id="220" dur="200" fill="hold"/>
                                        <p:tgtEl>
                                          <p:spTgt spid="27"/>
                                        </p:tgtEl>
                                        <p:attrNameLst>
                                          <p:attrName>ppt_y</p:attrName>
                                        </p:attrNameLst>
                                      </p:cBhvr>
                                      <p:tavLst>
                                        <p:tav tm="0">
                                          <p:val>
                                            <p:strVal val="#ppt_y+0.31"/>
                                          </p:val>
                                        </p:tav>
                                        <p:tav tm="100000">
                                          <p:val>
                                            <p:strVal val="#ppt_y+0.31"/>
                                          </p:val>
                                        </p:tav>
                                      </p:tavLst>
                                    </p:anim>
                                    <p:anim calcmode="lin" valueType="num">
                                      <p:cBhvr>
                                        <p:cTn id="221" dur="300" decel="50000" fill="hold">
                                          <p:stCondLst>
                                            <p:cond delay="2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2" dur="300" decel="50000" fill="hold">
                                          <p:stCondLst>
                                            <p:cond delay="2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3" name="type.wav"/>
                                        </p:tgtEl>
                                      </p:cMediaNode>
                                    </p:audio>
                                  </p:subTnLst>
                                </p:cTn>
                              </p:par>
                              <p:par>
                                <p:cTn id="223" presetID="43" presetClass="entr" presetSubtype="0" fill="hold" grpId="0" nodeType="withEffect">
                                  <p:stCondLst>
                                    <p:cond delay="0"/>
                                  </p:stCondLst>
                                  <p:childTnLst>
                                    <p:set>
                                      <p:cBhvr>
                                        <p:cTn id="224" dur="1" fill="hold">
                                          <p:stCondLst>
                                            <p:cond delay="0"/>
                                          </p:stCondLst>
                                        </p:cTn>
                                        <p:tgtEl>
                                          <p:spTgt spid="28"/>
                                        </p:tgtEl>
                                        <p:attrNameLst>
                                          <p:attrName>style.visibility</p:attrName>
                                        </p:attrNameLst>
                                      </p:cBhvr>
                                      <p:to>
                                        <p:strVal val="visible"/>
                                      </p:to>
                                    </p:set>
                                    <p:animEffect transition="in" filter="fade">
                                      <p:cBhvr>
                                        <p:cTn id="225" dur="50"/>
                                        <p:tgtEl>
                                          <p:spTgt spid="28"/>
                                        </p:tgtEl>
                                      </p:cBhvr>
                                    </p:animEffect>
                                    <p:anim calcmode="lin" valueType="num">
                                      <p:cBhvr>
                                        <p:cTn id="226" dur="200" fill="hold"/>
                                        <p:tgtEl>
                                          <p:spTgt spid="28"/>
                                        </p:tgtEl>
                                        <p:attrNameLst>
                                          <p:attrName>ppt_x</p:attrName>
                                        </p:attrNameLst>
                                      </p:cBhvr>
                                      <p:tavLst>
                                        <p:tav tm="0">
                                          <p:val>
                                            <p:strVal val="#ppt_x"/>
                                          </p:val>
                                        </p:tav>
                                        <p:tav tm="100000">
                                          <p:val>
                                            <p:strVal val="#ppt_x"/>
                                          </p:val>
                                        </p:tav>
                                      </p:tavLst>
                                    </p:anim>
                                    <p:anim calcmode="lin" valueType="num">
                                      <p:cBhvr>
                                        <p:cTn id="227" dur="200" fill="hold"/>
                                        <p:tgtEl>
                                          <p:spTgt spid="28"/>
                                        </p:tgtEl>
                                        <p:attrNameLst>
                                          <p:attrName>ppt_y</p:attrName>
                                        </p:attrNameLst>
                                      </p:cBhvr>
                                      <p:tavLst>
                                        <p:tav tm="0">
                                          <p:val>
                                            <p:strVal val="#ppt_y+0.31"/>
                                          </p:val>
                                        </p:tav>
                                        <p:tav tm="100000">
                                          <p:val>
                                            <p:strVal val="#ppt_y+0.31"/>
                                          </p:val>
                                        </p:tav>
                                      </p:tavLst>
                                    </p:anim>
                                    <p:anim calcmode="lin" valueType="num">
                                      <p:cBhvr>
                                        <p:cTn id="228" dur="300" decel="50000" fill="hold">
                                          <p:stCondLst>
                                            <p:cond delay="2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9" dur="300" decel="50000" fill="hold">
                                          <p:stCondLst>
                                            <p:cond delay="2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23"/>
                                            </p:cond>
                                          </p:stCondLst>
                                          <p:endCondLst>
                                            <p:cond evt="onStopAudio" delay="0">
                                              <p:tgtEl>
                                                <p:sldTgt/>
                                              </p:tgtEl>
                                            </p:cond>
                                          </p:endCondLst>
                                        </p:cTn>
                                        <p:tgtEl>
                                          <p:sndTgt r:embed="rId3" name="type.wav"/>
                                        </p:tgtEl>
                                      </p:cMediaNode>
                                    </p:audio>
                                  </p:subTnLst>
                                </p:cTn>
                              </p:par>
                              <p:par>
                                <p:cTn id="230" presetID="43" presetClass="entr" presetSubtype="0" fill="hold" grpId="0" nodeType="withEffect">
                                  <p:stCondLst>
                                    <p:cond delay="0"/>
                                  </p:stCondLst>
                                  <p:childTnLst>
                                    <p:set>
                                      <p:cBhvr>
                                        <p:cTn id="231" dur="1" fill="hold">
                                          <p:stCondLst>
                                            <p:cond delay="0"/>
                                          </p:stCondLst>
                                        </p:cTn>
                                        <p:tgtEl>
                                          <p:spTgt spid="29"/>
                                        </p:tgtEl>
                                        <p:attrNameLst>
                                          <p:attrName>style.visibility</p:attrName>
                                        </p:attrNameLst>
                                      </p:cBhvr>
                                      <p:to>
                                        <p:strVal val="visible"/>
                                      </p:to>
                                    </p:set>
                                    <p:animEffect transition="in" filter="fade">
                                      <p:cBhvr>
                                        <p:cTn id="232" dur="50"/>
                                        <p:tgtEl>
                                          <p:spTgt spid="29"/>
                                        </p:tgtEl>
                                      </p:cBhvr>
                                    </p:animEffect>
                                    <p:anim calcmode="lin" valueType="num">
                                      <p:cBhvr>
                                        <p:cTn id="233" dur="200" fill="hold"/>
                                        <p:tgtEl>
                                          <p:spTgt spid="29"/>
                                        </p:tgtEl>
                                        <p:attrNameLst>
                                          <p:attrName>ppt_x</p:attrName>
                                        </p:attrNameLst>
                                      </p:cBhvr>
                                      <p:tavLst>
                                        <p:tav tm="0">
                                          <p:val>
                                            <p:strVal val="#ppt_x"/>
                                          </p:val>
                                        </p:tav>
                                        <p:tav tm="100000">
                                          <p:val>
                                            <p:strVal val="#ppt_x"/>
                                          </p:val>
                                        </p:tav>
                                      </p:tavLst>
                                    </p:anim>
                                    <p:anim calcmode="lin" valueType="num">
                                      <p:cBhvr>
                                        <p:cTn id="234" dur="200" fill="hold"/>
                                        <p:tgtEl>
                                          <p:spTgt spid="29"/>
                                        </p:tgtEl>
                                        <p:attrNameLst>
                                          <p:attrName>ppt_y</p:attrName>
                                        </p:attrNameLst>
                                      </p:cBhvr>
                                      <p:tavLst>
                                        <p:tav tm="0">
                                          <p:val>
                                            <p:strVal val="#ppt_y+0.31"/>
                                          </p:val>
                                        </p:tav>
                                        <p:tav tm="100000">
                                          <p:val>
                                            <p:strVal val="#ppt_y+0.31"/>
                                          </p:val>
                                        </p:tav>
                                      </p:tavLst>
                                    </p:anim>
                                    <p:anim calcmode="lin" valueType="num">
                                      <p:cBhvr>
                                        <p:cTn id="235" dur="300" decel="50000" fill="hold">
                                          <p:stCondLst>
                                            <p:cond delay="2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6" dur="300" decel="50000" fill="hold">
                                          <p:stCondLst>
                                            <p:cond delay="2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3" name="type.wav"/>
                                        </p:tgtEl>
                                      </p:cMediaNode>
                                    </p:audio>
                                  </p:subTnLst>
                                </p:cTn>
                              </p:par>
                              <p:par>
                                <p:cTn id="237" presetID="43" presetClass="entr" presetSubtype="0" fill="hold" grpId="0" nodeType="withEffect">
                                  <p:stCondLst>
                                    <p:cond delay="0"/>
                                  </p:stCondLst>
                                  <p:childTnLst>
                                    <p:set>
                                      <p:cBhvr>
                                        <p:cTn id="238" dur="1" fill="hold">
                                          <p:stCondLst>
                                            <p:cond delay="0"/>
                                          </p:stCondLst>
                                        </p:cTn>
                                        <p:tgtEl>
                                          <p:spTgt spid="30"/>
                                        </p:tgtEl>
                                        <p:attrNameLst>
                                          <p:attrName>style.visibility</p:attrName>
                                        </p:attrNameLst>
                                      </p:cBhvr>
                                      <p:to>
                                        <p:strVal val="visible"/>
                                      </p:to>
                                    </p:set>
                                    <p:animEffect transition="in" filter="fade">
                                      <p:cBhvr>
                                        <p:cTn id="239" dur="50"/>
                                        <p:tgtEl>
                                          <p:spTgt spid="30"/>
                                        </p:tgtEl>
                                      </p:cBhvr>
                                    </p:animEffect>
                                    <p:anim calcmode="lin" valueType="num">
                                      <p:cBhvr>
                                        <p:cTn id="240" dur="200" fill="hold"/>
                                        <p:tgtEl>
                                          <p:spTgt spid="30"/>
                                        </p:tgtEl>
                                        <p:attrNameLst>
                                          <p:attrName>ppt_x</p:attrName>
                                        </p:attrNameLst>
                                      </p:cBhvr>
                                      <p:tavLst>
                                        <p:tav tm="0">
                                          <p:val>
                                            <p:strVal val="#ppt_x"/>
                                          </p:val>
                                        </p:tav>
                                        <p:tav tm="100000">
                                          <p:val>
                                            <p:strVal val="#ppt_x"/>
                                          </p:val>
                                        </p:tav>
                                      </p:tavLst>
                                    </p:anim>
                                    <p:anim calcmode="lin" valueType="num">
                                      <p:cBhvr>
                                        <p:cTn id="241" dur="200" fill="hold"/>
                                        <p:tgtEl>
                                          <p:spTgt spid="30"/>
                                        </p:tgtEl>
                                        <p:attrNameLst>
                                          <p:attrName>ppt_y</p:attrName>
                                        </p:attrNameLst>
                                      </p:cBhvr>
                                      <p:tavLst>
                                        <p:tav tm="0">
                                          <p:val>
                                            <p:strVal val="#ppt_y+0.31"/>
                                          </p:val>
                                        </p:tav>
                                        <p:tav tm="100000">
                                          <p:val>
                                            <p:strVal val="#ppt_y+0.31"/>
                                          </p:val>
                                        </p:tav>
                                      </p:tavLst>
                                    </p:anim>
                                    <p:anim calcmode="lin" valueType="num">
                                      <p:cBhvr>
                                        <p:cTn id="242" dur="300" decel="50000" fill="hold">
                                          <p:stCondLst>
                                            <p:cond delay="2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3" dur="300" decel="50000" fill="hold">
                                          <p:stCondLst>
                                            <p:cond delay="2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7"/>
                                            </p:cond>
                                          </p:stCondLst>
                                          <p:endCondLst>
                                            <p:cond evt="onStopAudio" delay="0">
                                              <p:tgtEl>
                                                <p:sldTgt/>
                                              </p:tgtEl>
                                            </p:cond>
                                          </p:endCondLst>
                                        </p:cTn>
                                        <p:tgtEl>
                                          <p:sndTgt r:embed="rId3" name="type.wav"/>
                                        </p:tgtEl>
                                      </p:cMediaNode>
                                    </p:audio>
                                  </p:subTnLst>
                                </p:cTn>
                              </p:par>
                              <p:par>
                                <p:cTn id="244" presetID="43" presetClass="entr" presetSubtype="0" fill="hold" grpId="0" nodeType="withEffect">
                                  <p:stCondLst>
                                    <p:cond delay="0"/>
                                  </p:stCondLst>
                                  <p:childTnLst>
                                    <p:set>
                                      <p:cBhvr>
                                        <p:cTn id="245" dur="1" fill="hold">
                                          <p:stCondLst>
                                            <p:cond delay="0"/>
                                          </p:stCondLst>
                                        </p:cTn>
                                        <p:tgtEl>
                                          <p:spTgt spid="31"/>
                                        </p:tgtEl>
                                        <p:attrNameLst>
                                          <p:attrName>style.visibility</p:attrName>
                                        </p:attrNameLst>
                                      </p:cBhvr>
                                      <p:to>
                                        <p:strVal val="visible"/>
                                      </p:to>
                                    </p:set>
                                    <p:animEffect transition="in" filter="fade">
                                      <p:cBhvr>
                                        <p:cTn id="246" dur="50"/>
                                        <p:tgtEl>
                                          <p:spTgt spid="31"/>
                                        </p:tgtEl>
                                      </p:cBhvr>
                                    </p:animEffect>
                                    <p:anim calcmode="lin" valueType="num">
                                      <p:cBhvr>
                                        <p:cTn id="247" dur="200" fill="hold"/>
                                        <p:tgtEl>
                                          <p:spTgt spid="31"/>
                                        </p:tgtEl>
                                        <p:attrNameLst>
                                          <p:attrName>ppt_x</p:attrName>
                                        </p:attrNameLst>
                                      </p:cBhvr>
                                      <p:tavLst>
                                        <p:tav tm="0">
                                          <p:val>
                                            <p:strVal val="#ppt_x"/>
                                          </p:val>
                                        </p:tav>
                                        <p:tav tm="100000">
                                          <p:val>
                                            <p:strVal val="#ppt_x"/>
                                          </p:val>
                                        </p:tav>
                                      </p:tavLst>
                                    </p:anim>
                                    <p:anim calcmode="lin" valueType="num">
                                      <p:cBhvr>
                                        <p:cTn id="248" dur="200" fill="hold"/>
                                        <p:tgtEl>
                                          <p:spTgt spid="31"/>
                                        </p:tgtEl>
                                        <p:attrNameLst>
                                          <p:attrName>ppt_y</p:attrName>
                                        </p:attrNameLst>
                                      </p:cBhvr>
                                      <p:tavLst>
                                        <p:tav tm="0">
                                          <p:val>
                                            <p:strVal val="#ppt_y+0.31"/>
                                          </p:val>
                                        </p:tav>
                                        <p:tav tm="100000">
                                          <p:val>
                                            <p:strVal val="#ppt_y+0.31"/>
                                          </p:val>
                                        </p:tav>
                                      </p:tavLst>
                                    </p:anim>
                                    <p:anim calcmode="lin" valueType="num">
                                      <p:cBhvr>
                                        <p:cTn id="249" dur="300" decel="50000" fill="hold">
                                          <p:stCondLst>
                                            <p:cond delay="2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0" dur="300" decel="50000" fill="hold">
                                          <p:stCondLst>
                                            <p:cond delay="2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44"/>
                                            </p:cond>
                                          </p:stCondLst>
                                          <p:endCondLst>
                                            <p:cond evt="onStopAudio" delay="0">
                                              <p:tgtEl>
                                                <p:sldTgt/>
                                              </p:tgtEl>
                                            </p:cond>
                                          </p:endCondLst>
                                        </p:cTn>
                                        <p:tgtEl>
                                          <p:sndTgt r:embed="rId3" name="type.wav"/>
                                        </p:tgtEl>
                                      </p:cMediaNode>
                                    </p:audio>
                                  </p:subTnLst>
                                </p:cTn>
                              </p:par>
                              <p:par>
                                <p:cTn id="251" presetID="43" presetClass="entr" presetSubtype="0" fill="hold" grpId="0" nodeType="withEffect">
                                  <p:stCondLst>
                                    <p:cond delay="0"/>
                                  </p:stCondLst>
                                  <p:childTnLst>
                                    <p:set>
                                      <p:cBhvr>
                                        <p:cTn id="252" dur="1" fill="hold">
                                          <p:stCondLst>
                                            <p:cond delay="0"/>
                                          </p:stCondLst>
                                        </p:cTn>
                                        <p:tgtEl>
                                          <p:spTgt spid="32"/>
                                        </p:tgtEl>
                                        <p:attrNameLst>
                                          <p:attrName>style.visibility</p:attrName>
                                        </p:attrNameLst>
                                      </p:cBhvr>
                                      <p:to>
                                        <p:strVal val="visible"/>
                                      </p:to>
                                    </p:set>
                                    <p:animEffect transition="in" filter="fade">
                                      <p:cBhvr>
                                        <p:cTn id="253" dur="50"/>
                                        <p:tgtEl>
                                          <p:spTgt spid="32"/>
                                        </p:tgtEl>
                                      </p:cBhvr>
                                    </p:animEffect>
                                    <p:anim calcmode="lin" valueType="num">
                                      <p:cBhvr>
                                        <p:cTn id="254" dur="200" fill="hold"/>
                                        <p:tgtEl>
                                          <p:spTgt spid="32"/>
                                        </p:tgtEl>
                                        <p:attrNameLst>
                                          <p:attrName>ppt_x</p:attrName>
                                        </p:attrNameLst>
                                      </p:cBhvr>
                                      <p:tavLst>
                                        <p:tav tm="0">
                                          <p:val>
                                            <p:strVal val="#ppt_x"/>
                                          </p:val>
                                        </p:tav>
                                        <p:tav tm="100000">
                                          <p:val>
                                            <p:strVal val="#ppt_x"/>
                                          </p:val>
                                        </p:tav>
                                      </p:tavLst>
                                    </p:anim>
                                    <p:anim calcmode="lin" valueType="num">
                                      <p:cBhvr>
                                        <p:cTn id="255" dur="200" fill="hold"/>
                                        <p:tgtEl>
                                          <p:spTgt spid="32"/>
                                        </p:tgtEl>
                                        <p:attrNameLst>
                                          <p:attrName>ppt_y</p:attrName>
                                        </p:attrNameLst>
                                      </p:cBhvr>
                                      <p:tavLst>
                                        <p:tav tm="0">
                                          <p:val>
                                            <p:strVal val="#ppt_y+0.31"/>
                                          </p:val>
                                        </p:tav>
                                        <p:tav tm="100000">
                                          <p:val>
                                            <p:strVal val="#ppt_y+0.31"/>
                                          </p:val>
                                        </p:tav>
                                      </p:tavLst>
                                    </p:anim>
                                    <p:anim calcmode="lin" valueType="num">
                                      <p:cBhvr>
                                        <p:cTn id="256" dur="300" decel="50000" fill="hold">
                                          <p:stCondLst>
                                            <p:cond delay="2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7" dur="300" decel="50000" fill="hold">
                                          <p:stCondLst>
                                            <p:cond delay="2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3" name="type.wav"/>
                                        </p:tgtEl>
                                      </p:cMediaNode>
                                    </p:audio>
                                  </p:subTnLst>
                                </p:cTn>
                              </p:par>
                              <p:par>
                                <p:cTn id="258" presetID="43" presetClass="entr" presetSubtype="0" fill="hold" grpId="0" nodeType="with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50"/>
                                        <p:tgtEl>
                                          <p:spTgt spid="85"/>
                                        </p:tgtEl>
                                      </p:cBhvr>
                                    </p:animEffect>
                                    <p:anim calcmode="lin" valueType="num">
                                      <p:cBhvr>
                                        <p:cTn id="261" dur="200" fill="hold"/>
                                        <p:tgtEl>
                                          <p:spTgt spid="85"/>
                                        </p:tgtEl>
                                        <p:attrNameLst>
                                          <p:attrName>ppt_x</p:attrName>
                                        </p:attrNameLst>
                                      </p:cBhvr>
                                      <p:tavLst>
                                        <p:tav tm="0">
                                          <p:val>
                                            <p:strVal val="#ppt_x"/>
                                          </p:val>
                                        </p:tav>
                                        <p:tav tm="100000">
                                          <p:val>
                                            <p:strVal val="#ppt_x"/>
                                          </p:val>
                                        </p:tav>
                                      </p:tavLst>
                                    </p:anim>
                                    <p:anim calcmode="lin" valueType="num">
                                      <p:cBhvr>
                                        <p:cTn id="262" dur="200" fill="hold"/>
                                        <p:tgtEl>
                                          <p:spTgt spid="85"/>
                                        </p:tgtEl>
                                        <p:attrNameLst>
                                          <p:attrName>ppt_y</p:attrName>
                                        </p:attrNameLst>
                                      </p:cBhvr>
                                      <p:tavLst>
                                        <p:tav tm="0">
                                          <p:val>
                                            <p:strVal val="#ppt_y+0.31"/>
                                          </p:val>
                                        </p:tav>
                                        <p:tav tm="100000">
                                          <p:val>
                                            <p:strVal val="#ppt_y+0.31"/>
                                          </p:val>
                                        </p:tav>
                                      </p:tavLst>
                                    </p:anim>
                                    <p:anim calcmode="lin" valueType="num">
                                      <p:cBhvr>
                                        <p:cTn id="263" dur="300" decel="50000" fill="hold">
                                          <p:stCondLst>
                                            <p:cond delay="200"/>
                                          </p:stCondLst>
                                        </p:cTn>
                                        <p:tgtEl>
                                          <p:spTgt spid="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4" dur="300" decel="50000" fill="hold">
                                          <p:stCondLst>
                                            <p:cond delay="200"/>
                                          </p:stCondLst>
                                        </p:cTn>
                                        <p:tgtEl>
                                          <p:spTgt spid="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58"/>
                                            </p:cond>
                                          </p:stCondLst>
                                          <p:endCondLst>
                                            <p:cond evt="onStopAudio" delay="0">
                                              <p:tgtEl>
                                                <p:sldTgt/>
                                              </p:tgtEl>
                                            </p:cond>
                                          </p:endCondLst>
                                        </p:cTn>
                                        <p:tgtEl>
                                          <p:sndTgt r:embed="rId3" name="type.wav"/>
                                        </p:tgtEl>
                                      </p:cMediaNode>
                                    </p:audio>
                                  </p:subTnLst>
                                </p:cTn>
                              </p:par>
                              <p:par>
                                <p:cTn id="265" presetID="43" presetClass="entr" presetSubtype="0" fill="hold" grpId="0" nodeType="withEffect">
                                  <p:stCondLst>
                                    <p:cond delay="0"/>
                                  </p:stCondLst>
                                  <p:childTnLst>
                                    <p:set>
                                      <p:cBhvr>
                                        <p:cTn id="266" dur="1" fill="hold">
                                          <p:stCondLst>
                                            <p:cond delay="0"/>
                                          </p:stCondLst>
                                        </p:cTn>
                                        <p:tgtEl>
                                          <p:spTgt spid="33"/>
                                        </p:tgtEl>
                                        <p:attrNameLst>
                                          <p:attrName>style.visibility</p:attrName>
                                        </p:attrNameLst>
                                      </p:cBhvr>
                                      <p:to>
                                        <p:strVal val="visible"/>
                                      </p:to>
                                    </p:set>
                                    <p:animEffect transition="in" filter="fade">
                                      <p:cBhvr>
                                        <p:cTn id="267" dur="50"/>
                                        <p:tgtEl>
                                          <p:spTgt spid="33"/>
                                        </p:tgtEl>
                                      </p:cBhvr>
                                    </p:animEffect>
                                    <p:anim calcmode="lin" valueType="num">
                                      <p:cBhvr>
                                        <p:cTn id="268" dur="200" fill="hold"/>
                                        <p:tgtEl>
                                          <p:spTgt spid="33"/>
                                        </p:tgtEl>
                                        <p:attrNameLst>
                                          <p:attrName>ppt_x</p:attrName>
                                        </p:attrNameLst>
                                      </p:cBhvr>
                                      <p:tavLst>
                                        <p:tav tm="0">
                                          <p:val>
                                            <p:strVal val="#ppt_x"/>
                                          </p:val>
                                        </p:tav>
                                        <p:tav tm="100000">
                                          <p:val>
                                            <p:strVal val="#ppt_x"/>
                                          </p:val>
                                        </p:tav>
                                      </p:tavLst>
                                    </p:anim>
                                    <p:anim calcmode="lin" valueType="num">
                                      <p:cBhvr>
                                        <p:cTn id="269" dur="200" fill="hold"/>
                                        <p:tgtEl>
                                          <p:spTgt spid="33"/>
                                        </p:tgtEl>
                                        <p:attrNameLst>
                                          <p:attrName>ppt_y</p:attrName>
                                        </p:attrNameLst>
                                      </p:cBhvr>
                                      <p:tavLst>
                                        <p:tav tm="0">
                                          <p:val>
                                            <p:strVal val="#ppt_y+0.31"/>
                                          </p:val>
                                        </p:tav>
                                        <p:tav tm="100000">
                                          <p:val>
                                            <p:strVal val="#ppt_y+0.31"/>
                                          </p:val>
                                        </p:tav>
                                      </p:tavLst>
                                    </p:anim>
                                    <p:anim calcmode="lin" valueType="num">
                                      <p:cBhvr>
                                        <p:cTn id="270" dur="300" decel="50000" fill="hold">
                                          <p:stCondLst>
                                            <p:cond delay="2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1" dur="300" decel="50000" fill="hold">
                                          <p:stCondLst>
                                            <p:cond delay="2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65"/>
                                            </p:cond>
                                          </p:stCondLst>
                                          <p:endCondLst>
                                            <p:cond evt="onStopAudio" delay="0">
                                              <p:tgtEl>
                                                <p:sldTgt/>
                                              </p:tgtEl>
                                            </p:cond>
                                          </p:endCondLst>
                                        </p:cTn>
                                        <p:tgtEl>
                                          <p:sndTgt r:embed="rId3" name="type.wav"/>
                                        </p:tgtEl>
                                      </p:cMediaNode>
                                    </p:audio>
                                  </p:subTnLst>
                                </p:cTn>
                              </p:par>
                              <p:par>
                                <p:cTn id="272" presetID="43" presetClass="entr" presetSubtype="0"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Effect transition="in" filter="fade">
                                      <p:cBhvr>
                                        <p:cTn id="274" dur="50"/>
                                        <p:tgtEl>
                                          <p:spTgt spid="86"/>
                                        </p:tgtEl>
                                      </p:cBhvr>
                                    </p:animEffect>
                                    <p:anim calcmode="lin" valueType="num">
                                      <p:cBhvr>
                                        <p:cTn id="275" dur="200" fill="hold"/>
                                        <p:tgtEl>
                                          <p:spTgt spid="86"/>
                                        </p:tgtEl>
                                        <p:attrNameLst>
                                          <p:attrName>ppt_x</p:attrName>
                                        </p:attrNameLst>
                                      </p:cBhvr>
                                      <p:tavLst>
                                        <p:tav tm="0">
                                          <p:val>
                                            <p:strVal val="#ppt_x"/>
                                          </p:val>
                                        </p:tav>
                                        <p:tav tm="100000">
                                          <p:val>
                                            <p:strVal val="#ppt_x"/>
                                          </p:val>
                                        </p:tav>
                                      </p:tavLst>
                                    </p:anim>
                                    <p:anim calcmode="lin" valueType="num">
                                      <p:cBhvr>
                                        <p:cTn id="276" dur="200" fill="hold"/>
                                        <p:tgtEl>
                                          <p:spTgt spid="86"/>
                                        </p:tgtEl>
                                        <p:attrNameLst>
                                          <p:attrName>ppt_y</p:attrName>
                                        </p:attrNameLst>
                                      </p:cBhvr>
                                      <p:tavLst>
                                        <p:tav tm="0">
                                          <p:val>
                                            <p:strVal val="#ppt_y+0.31"/>
                                          </p:val>
                                        </p:tav>
                                        <p:tav tm="100000">
                                          <p:val>
                                            <p:strVal val="#ppt_y+0.31"/>
                                          </p:val>
                                        </p:tav>
                                      </p:tavLst>
                                    </p:anim>
                                    <p:anim calcmode="lin" valueType="num">
                                      <p:cBhvr>
                                        <p:cTn id="277" dur="300" decel="50000" fill="hold">
                                          <p:stCondLst>
                                            <p:cond delay="200"/>
                                          </p:stCondLst>
                                        </p:cTn>
                                        <p:tgtEl>
                                          <p:spTgt spid="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8" dur="300" decel="50000" fill="hold">
                                          <p:stCondLst>
                                            <p:cond delay="200"/>
                                          </p:stCondLst>
                                        </p:cTn>
                                        <p:tgtEl>
                                          <p:spTgt spid="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72"/>
                                            </p:cond>
                                          </p:stCondLst>
                                          <p:endCondLst>
                                            <p:cond evt="onStopAudio" delay="0">
                                              <p:tgtEl>
                                                <p:sldTgt/>
                                              </p:tgtEl>
                                            </p:cond>
                                          </p:endCondLst>
                                        </p:cTn>
                                        <p:tgtEl>
                                          <p:sndTgt r:embed="rId3" name="type.wav"/>
                                        </p:tgtEl>
                                      </p:cMediaNode>
                                    </p:audio>
                                  </p:subTnLst>
                                </p:cTn>
                              </p:par>
                              <p:par>
                                <p:cTn id="279" presetID="43" presetClass="entr" presetSubtype="0" fill="hold" grpId="0" nodeType="withEffect">
                                  <p:stCondLst>
                                    <p:cond delay="0"/>
                                  </p:stCondLst>
                                  <p:childTnLst>
                                    <p:set>
                                      <p:cBhvr>
                                        <p:cTn id="280" dur="1" fill="hold">
                                          <p:stCondLst>
                                            <p:cond delay="0"/>
                                          </p:stCondLst>
                                        </p:cTn>
                                        <p:tgtEl>
                                          <p:spTgt spid="34"/>
                                        </p:tgtEl>
                                        <p:attrNameLst>
                                          <p:attrName>style.visibility</p:attrName>
                                        </p:attrNameLst>
                                      </p:cBhvr>
                                      <p:to>
                                        <p:strVal val="visible"/>
                                      </p:to>
                                    </p:set>
                                    <p:animEffect transition="in" filter="fade">
                                      <p:cBhvr>
                                        <p:cTn id="281" dur="50"/>
                                        <p:tgtEl>
                                          <p:spTgt spid="34"/>
                                        </p:tgtEl>
                                      </p:cBhvr>
                                    </p:animEffect>
                                    <p:anim calcmode="lin" valueType="num">
                                      <p:cBhvr>
                                        <p:cTn id="282" dur="200" fill="hold"/>
                                        <p:tgtEl>
                                          <p:spTgt spid="34"/>
                                        </p:tgtEl>
                                        <p:attrNameLst>
                                          <p:attrName>ppt_x</p:attrName>
                                        </p:attrNameLst>
                                      </p:cBhvr>
                                      <p:tavLst>
                                        <p:tav tm="0">
                                          <p:val>
                                            <p:strVal val="#ppt_x"/>
                                          </p:val>
                                        </p:tav>
                                        <p:tav tm="100000">
                                          <p:val>
                                            <p:strVal val="#ppt_x"/>
                                          </p:val>
                                        </p:tav>
                                      </p:tavLst>
                                    </p:anim>
                                    <p:anim calcmode="lin" valueType="num">
                                      <p:cBhvr>
                                        <p:cTn id="283" dur="200" fill="hold"/>
                                        <p:tgtEl>
                                          <p:spTgt spid="34"/>
                                        </p:tgtEl>
                                        <p:attrNameLst>
                                          <p:attrName>ppt_y</p:attrName>
                                        </p:attrNameLst>
                                      </p:cBhvr>
                                      <p:tavLst>
                                        <p:tav tm="0">
                                          <p:val>
                                            <p:strVal val="#ppt_y+0.31"/>
                                          </p:val>
                                        </p:tav>
                                        <p:tav tm="100000">
                                          <p:val>
                                            <p:strVal val="#ppt_y+0.31"/>
                                          </p:val>
                                        </p:tav>
                                      </p:tavLst>
                                    </p:anim>
                                    <p:anim calcmode="lin" valueType="num">
                                      <p:cBhvr>
                                        <p:cTn id="284" dur="300" decel="50000" fill="hold">
                                          <p:stCondLst>
                                            <p:cond delay="2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5" dur="300" decel="50000" fill="hold">
                                          <p:stCondLst>
                                            <p:cond delay="2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79"/>
                                            </p:cond>
                                          </p:stCondLst>
                                          <p:endCondLst>
                                            <p:cond evt="onStopAudio" delay="0">
                                              <p:tgtEl>
                                                <p:sldTgt/>
                                              </p:tgtEl>
                                            </p:cond>
                                          </p:endCondLst>
                                        </p:cTn>
                                        <p:tgtEl>
                                          <p:sndTgt r:embed="rId3" name="type.wav"/>
                                        </p:tgtEl>
                                      </p:cMediaNode>
                                    </p:audio>
                                  </p:subTnLst>
                                </p:cTn>
                              </p:par>
                              <p:par>
                                <p:cTn id="286" presetID="43" presetClass="entr" presetSubtype="0" fill="hold" grpId="0" nodeType="withEffect">
                                  <p:stCondLst>
                                    <p:cond delay="0"/>
                                  </p:stCondLst>
                                  <p:childTnLst>
                                    <p:set>
                                      <p:cBhvr>
                                        <p:cTn id="287" dur="1" fill="hold">
                                          <p:stCondLst>
                                            <p:cond delay="0"/>
                                          </p:stCondLst>
                                        </p:cTn>
                                        <p:tgtEl>
                                          <p:spTgt spid="35"/>
                                        </p:tgtEl>
                                        <p:attrNameLst>
                                          <p:attrName>style.visibility</p:attrName>
                                        </p:attrNameLst>
                                      </p:cBhvr>
                                      <p:to>
                                        <p:strVal val="visible"/>
                                      </p:to>
                                    </p:set>
                                    <p:animEffect transition="in" filter="fade">
                                      <p:cBhvr>
                                        <p:cTn id="288" dur="50"/>
                                        <p:tgtEl>
                                          <p:spTgt spid="35"/>
                                        </p:tgtEl>
                                      </p:cBhvr>
                                    </p:animEffect>
                                    <p:anim calcmode="lin" valueType="num">
                                      <p:cBhvr>
                                        <p:cTn id="289" dur="200" fill="hold"/>
                                        <p:tgtEl>
                                          <p:spTgt spid="35"/>
                                        </p:tgtEl>
                                        <p:attrNameLst>
                                          <p:attrName>ppt_x</p:attrName>
                                        </p:attrNameLst>
                                      </p:cBhvr>
                                      <p:tavLst>
                                        <p:tav tm="0">
                                          <p:val>
                                            <p:strVal val="#ppt_x"/>
                                          </p:val>
                                        </p:tav>
                                        <p:tav tm="100000">
                                          <p:val>
                                            <p:strVal val="#ppt_x"/>
                                          </p:val>
                                        </p:tav>
                                      </p:tavLst>
                                    </p:anim>
                                    <p:anim calcmode="lin" valueType="num">
                                      <p:cBhvr>
                                        <p:cTn id="290" dur="200" fill="hold"/>
                                        <p:tgtEl>
                                          <p:spTgt spid="35"/>
                                        </p:tgtEl>
                                        <p:attrNameLst>
                                          <p:attrName>ppt_y</p:attrName>
                                        </p:attrNameLst>
                                      </p:cBhvr>
                                      <p:tavLst>
                                        <p:tav tm="0">
                                          <p:val>
                                            <p:strVal val="#ppt_y+0.31"/>
                                          </p:val>
                                        </p:tav>
                                        <p:tav tm="100000">
                                          <p:val>
                                            <p:strVal val="#ppt_y+0.31"/>
                                          </p:val>
                                        </p:tav>
                                      </p:tavLst>
                                    </p:anim>
                                    <p:anim calcmode="lin" valueType="num">
                                      <p:cBhvr>
                                        <p:cTn id="291" dur="300" decel="50000" fill="hold">
                                          <p:stCondLst>
                                            <p:cond delay="200"/>
                                          </p:stCondLst>
                                        </p:cTn>
                                        <p:tgtEl>
                                          <p:spTgt spid="3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2" dur="300" decel="50000" fill="hold">
                                          <p:stCondLst>
                                            <p:cond delay="200"/>
                                          </p:stCondLst>
                                        </p:cTn>
                                        <p:tgtEl>
                                          <p:spTgt spid="3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86"/>
                                            </p:cond>
                                          </p:stCondLst>
                                          <p:endCondLst>
                                            <p:cond evt="onStopAudio" delay="0">
                                              <p:tgtEl>
                                                <p:sldTgt/>
                                              </p:tgtEl>
                                            </p:cond>
                                          </p:endCondLst>
                                        </p:cTn>
                                        <p:tgtEl>
                                          <p:sndTgt r:embed="rId3" name="type.wav"/>
                                        </p:tgtEl>
                                      </p:cMediaNode>
                                    </p:audio>
                                  </p:subTnLst>
                                </p:cTn>
                              </p:par>
                              <p:par>
                                <p:cTn id="293" presetID="43" presetClass="entr" presetSubtype="0" fill="hold" grpId="0" nodeType="withEffect">
                                  <p:stCondLst>
                                    <p:cond delay="0"/>
                                  </p:stCondLst>
                                  <p:childTnLst>
                                    <p:set>
                                      <p:cBhvr>
                                        <p:cTn id="294" dur="1" fill="hold">
                                          <p:stCondLst>
                                            <p:cond delay="0"/>
                                          </p:stCondLst>
                                        </p:cTn>
                                        <p:tgtEl>
                                          <p:spTgt spid="36"/>
                                        </p:tgtEl>
                                        <p:attrNameLst>
                                          <p:attrName>style.visibility</p:attrName>
                                        </p:attrNameLst>
                                      </p:cBhvr>
                                      <p:to>
                                        <p:strVal val="visible"/>
                                      </p:to>
                                    </p:set>
                                    <p:animEffect transition="in" filter="fade">
                                      <p:cBhvr>
                                        <p:cTn id="295" dur="50"/>
                                        <p:tgtEl>
                                          <p:spTgt spid="36"/>
                                        </p:tgtEl>
                                      </p:cBhvr>
                                    </p:animEffect>
                                    <p:anim calcmode="lin" valueType="num">
                                      <p:cBhvr>
                                        <p:cTn id="296" dur="200" fill="hold"/>
                                        <p:tgtEl>
                                          <p:spTgt spid="36"/>
                                        </p:tgtEl>
                                        <p:attrNameLst>
                                          <p:attrName>ppt_x</p:attrName>
                                        </p:attrNameLst>
                                      </p:cBhvr>
                                      <p:tavLst>
                                        <p:tav tm="0">
                                          <p:val>
                                            <p:strVal val="#ppt_x"/>
                                          </p:val>
                                        </p:tav>
                                        <p:tav tm="100000">
                                          <p:val>
                                            <p:strVal val="#ppt_x"/>
                                          </p:val>
                                        </p:tav>
                                      </p:tavLst>
                                    </p:anim>
                                    <p:anim calcmode="lin" valueType="num">
                                      <p:cBhvr>
                                        <p:cTn id="297" dur="200" fill="hold"/>
                                        <p:tgtEl>
                                          <p:spTgt spid="36"/>
                                        </p:tgtEl>
                                        <p:attrNameLst>
                                          <p:attrName>ppt_y</p:attrName>
                                        </p:attrNameLst>
                                      </p:cBhvr>
                                      <p:tavLst>
                                        <p:tav tm="0">
                                          <p:val>
                                            <p:strVal val="#ppt_y+0.31"/>
                                          </p:val>
                                        </p:tav>
                                        <p:tav tm="100000">
                                          <p:val>
                                            <p:strVal val="#ppt_y+0.31"/>
                                          </p:val>
                                        </p:tav>
                                      </p:tavLst>
                                    </p:anim>
                                    <p:anim calcmode="lin" valueType="num">
                                      <p:cBhvr>
                                        <p:cTn id="298" dur="300" decel="50000" fill="hold">
                                          <p:stCondLst>
                                            <p:cond delay="200"/>
                                          </p:stCondLst>
                                        </p:cTn>
                                        <p:tgtEl>
                                          <p:spTgt spid="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9" dur="300" decel="50000" fill="hold">
                                          <p:stCondLst>
                                            <p:cond delay="200"/>
                                          </p:stCondLst>
                                        </p:cTn>
                                        <p:tgtEl>
                                          <p:spTgt spid="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93"/>
                                            </p:cond>
                                          </p:stCondLst>
                                          <p:endCondLst>
                                            <p:cond evt="onStopAudio" delay="0">
                                              <p:tgtEl>
                                                <p:sldTgt/>
                                              </p:tgtEl>
                                            </p:cond>
                                          </p:endCondLst>
                                        </p:cTn>
                                        <p:tgtEl>
                                          <p:sndTgt r:embed="rId3" name="type.wav"/>
                                        </p:tgtEl>
                                      </p:cMediaNode>
                                    </p:audio>
                                  </p:subTnLst>
                                </p:cTn>
                              </p:par>
                              <p:par>
                                <p:cTn id="300" presetID="43" presetClass="entr" presetSubtype="0" fill="hold" grpId="0" nodeType="withEffect">
                                  <p:stCondLst>
                                    <p:cond delay="0"/>
                                  </p:stCondLst>
                                  <p:childTnLst>
                                    <p:set>
                                      <p:cBhvr>
                                        <p:cTn id="301" dur="1" fill="hold">
                                          <p:stCondLst>
                                            <p:cond delay="0"/>
                                          </p:stCondLst>
                                        </p:cTn>
                                        <p:tgtEl>
                                          <p:spTgt spid="37"/>
                                        </p:tgtEl>
                                        <p:attrNameLst>
                                          <p:attrName>style.visibility</p:attrName>
                                        </p:attrNameLst>
                                      </p:cBhvr>
                                      <p:to>
                                        <p:strVal val="visible"/>
                                      </p:to>
                                    </p:set>
                                    <p:animEffect transition="in" filter="fade">
                                      <p:cBhvr>
                                        <p:cTn id="302" dur="50"/>
                                        <p:tgtEl>
                                          <p:spTgt spid="37"/>
                                        </p:tgtEl>
                                      </p:cBhvr>
                                    </p:animEffect>
                                    <p:anim calcmode="lin" valueType="num">
                                      <p:cBhvr>
                                        <p:cTn id="303" dur="200" fill="hold"/>
                                        <p:tgtEl>
                                          <p:spTgt spid="37"/>
                                        </p:tgtEl>
                                        <p:attrNameLst>
                                          <p:attrName>ppt_x</p:attrName>
                                        </p:attrNameLst>
                                      </p:cBhvr>
                                      <p:tavLst>
                                        <p:tav tm="0">
                                          <p:val>
                                            <p:strVal val="#ppt_x"/>
                                          </p:val>
                                        </p:tav>
                                        <p:tav tm="100000">
                                          <p:val>
                                            <p:strVal val="#ppt_x"/>
                                          </p:val>
                                        </p:tav>
                                      </p:tavLst>
                                    </p:anim>
                                    <p:anim calcmode="lin" valueType="num">
                                      <p:cBhvr>
                                        <p:cTn id="304" dur="200" fill="hold"/>
                                        <p:tgtEl>
                                          <p:spTgt spid="37"/>
                                        </p:tgtEl>
                                        <p:attrNameLst>
                                          <p:attrName>ppt_y</p:attrName>
                                        </p:attrNameLst>
                                      </p:cBhvr>
                                      <p:tavLst>
                                        <p:tav tm="0">
                                          <p:val>
                                            <p:strVal val="#ppt_y+0.31"/>
                                          </p:val>
                                        </p:tav>
                                        <p:tav tm="100000">
                                          <p:val>
                                            <p:strVal val="#ppt_y+0.31"/>
                                          </p:val>
                                        </p:tav>
                                      </p:tavLst>
                                    </p:anim>
                                    <p:anim calcmode="lin" valueType="num">
                                      <p:cBhvr>
                                        <p:cTn id="305" dur="300" decel="50000" fill="hold">
                                          <p:stCondLst>
                                            <p:cond delay="200"/>
                                          </p:stCondLst>
                                        </p:cTn>
                                        <p:tgtEl>
                                          <p:spTgt spid="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6" dur="300" decel="50000" fill="hold">
                                          <p:stCondLst>
                                            <p:cond delay="200"/>
                                          </p:stCondLst>
                                        </p:cTn>
                                        <p:tgtEl>
                                          <p:spTgt spid="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0"/>
                                            </p:cond>
                                          </p:stCondLst>
                                          <p:endCondLst>
                                            <p:cond evt="onStopAudio" delay="0">
                                              <p:tgtEl>
                                                <p:sldTgt/>
                                              </p:tgtEl>
                                            </p:cond>
                                          </p:endCondLst>
                                        </p:cTn>
                                        <p:tgtEl>
                                          <p:sndTgt r:embed="rId3" name="type.wav"/>
                                        </p:tgtEl>
                                      </p:cMediaNode>
                                    </p:audio>
                                  </p:subTnLst>
                                </p:cTn>
                              </p:par>
                              <p:par>
                                <p:cTn id="307" presetID="43" presetClass="entr" presetSubtype="0" fill="hold" grpId="0" nodeType="withEffect">
                                  <p:stCondLst>
                                    <p:cond delay="0"/>
                                  </p:stCondLst>
                                  <p:childTnLst>
                                    <p:set>
                                      <p:cBhvr>
                                        <p:cTn id="308" dur="1" fill="hold">
                                          <p:stCondLst>
                                            <p:cond delay="0"/>
                                          </p:stCondLst>
                                        </p:cTn>
                                        <p:tgtEl>
                                          <p:spTgt spid="38"/>
                                        </p:tgtEl>
                                        <p:attrNameLst>
                                          <p:attrName>style.visibility</p:attrName>
                                        </p:attrNameLst>
                                      </p:cBhvr>
                                      <p:to>
                                        <p:strVal val="visible"/>
                                      </p:to>
                                    </p:set>
                                    <p:animEffect transition="in" filter="fade">
                                      <p:cBhvr>
                                        <p:cTn id="309" dur="50"/>
                                        <p:tgtEl>
                                          <p:spTgt spid="38"/>
                                        </p:tgtEl>
                                      </p:cBhvr>
                                    </p:animEffect>
                                    <p:anim calcmode="lin" valueType="num">
                                      <p:cBhvr>
                                        <p:cTn id="310" dur="200" fill="hold"/>
                                        <p:tgtEl>
                                          <p:spTgt spid="38"/>
                                        </p:tgtEl>
                                        <p:attrNameLst>
                                          <p:attrName>ppt_x</p:attrName>
                                        </p:attrNameLst>
                                      </p:cBhvr>
                                      <p:tavLst>
                                        <p:tav tm="0">
                                          <p:val>
                                            <p:strVal val="#ppt_x"/>
                                          </p:val>
                                        </p:tav>
                                        <p:tav tm="100000">
                                          <p:val>
                                            <p:strVal val="#ppt_x"/>
                                          </p:val>
                                        </p:tav>
                                      </p:tavLst>
                                    </p:anim>
                                    <p:anim calcmode="lin" valueType="num">
                                      <p:cBhvr>
                                        <p:cTn id="311" dur="200" fill="hold"/>
                                        <p:tgtEl>
                                          <p:spTgt spid="38"/>
                                        </p:tgtEl>
                                        <p:attrNameLst>
                                          <p:attrName>ppt_y</p:attrName>
                                        </p:attrNameLst>
                                      </p:cBhvr>
                                      <p:tavLst>
                                        <p:tav tm="0">
                                          <p:val>
                                            <p:strVal val="#ppt_y+0.31"/>
                                          </p:val>
                                        </p:tav>
                                        <p:tav tm="100000">
                                          <p:val>
                                            <p:strVal val="#ppt_y+0.31"/>
                                          </p:val>
                                        </p:tav>
                                      </p:tavLst>
                                    </p:anim>
                                    <p:anim calcmode="lin" valueType="num">
                                      <p:cBhvr>
                                        <p:cTn id="312" dur="300" decel="50000" fill="hold">
                                          <p:stCondLst>
                                            <p:cond delay="200"/>
                                          </p:stCondLst>
                                        </p:cTn>
                                        <p:tgtEl>
                                          <p:spTgt spid="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3" dur="300" decel="50000" fill="hold">
                                          <p:stCondLst>
                                            <p:cond delay="200"/>
                                          </p:stCondLst>
                                        </p:cTn>
                                        <p:tgtEl>
                                          <p:spTgt spid="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7"/>
                                            </p:cond>
                                          </p:stCondLst>
                                          <p:endCondLst>
                                            <p:cond evt="onStopAudio" delay="0">
                                              <p:tgtEl>
                                                <p:sldTgt/>
                                              </p:tgtEl>
                                            </p:cond>
                                          </p:endCondLst>
                                        </p:cTn>
                                        <p:tgtEl>
                                          <p:sndTgt r:embed="rId3" name="type.wav"/>
                                        </p:tgtEl>
                                      </p:cMediaNode>
                                    </p:audio>
                                  </p:subTnLst>
                                </p:cTn>
                              </p:par>
                              <p:par>
                                <p:cTn id="314" presetID="43" presetClass="entr" presetSubtype="0" fill="hold" grpId="0" nodeType="withEffect">
                                  <p:stCondLst>
                                    <p:cond delay="0"/>
                                  </p:stCondLst>
                                  <p:childTnLst>
                                    <p:set>
                                      <p:cBhvr>
                                        <p:cTn id="315" dur="1" fill="hold">
                                          <p:stCondLst>
                                            <p:cond delay="0"/>
                                          </p:stCondLst>
                                        </p:cTn>
                                        <p:tgtEl>
                                          <p:spTgt spid="39"/>
                                        </p:tgtEl>
                                        <p:attrNameLst>
                                          <p:attrName>style.visibility</p:attrName>
                                        </p:attrNameLst>
                                      </p:cBhvr>
                                      <p:to>
                                        <p:strVal val="visible"/>
                                      </p:to>
                                    </p:set>
                                    <p:animEffect transition="in" filter="fade">
                                      <p:cBhvr>
                                        <p:cTn id="316" dur="50"/>
                                        <p:tgtEl>
                                          <p:spTgt spid="39"/>
                                        </p:tgtEl>
                                      </p:cBhvr>
                                    </p:animEffect>
                                    <p:anim calcmode="lin" valueType="num">
                                      <p:cBhvr>
                                        <p:cTn id="317" dur="200" fill="hold"/>
                                        <p:tgtEl>
                                          <p:spTgt spid="39"/>
                                        </p:tgtEl>
                                        <p:attrNameLst>
                                          <p:attrName>ppt_x</p:attrName>
                                        </p:attrNameLst>
                                      </p:cBhvr>
                                      <p:tavLst>
                                        <p:tav tm="0">
                                          <p:val>
                                            <p:strVal val="#ppt_x"/>
                                          </p:val>
                                        </p:tav>
                                        <p:tav tm="100000">
                                          <p:val>
                                            <p:strVal val="#ppt_x"/>
                                          </p:val>
                                        </p:tav>
                                      </p:tavLst>
                                    </p:anim>
                                    <p:anim calcmode="lin" valueType="num">
                                      <p:cBhvr>
                                        <p:cTn id="318" dur="200" fill="hold"/>
                                        <p:tgtEl>
                                          <p:spTgt spid="39"/>
                                        </p:tgtEl>
                                        <p:attrNameLst>
                                          <p:attrName>ppt_y</p:attrName>
                                        </p:attrNameLst>
                                      </p:cBhvr>
                                      <p:tavLst>
                                        <p:tav tm="0">
                                          <p:val>
                                            <p:strVal val="#ppt_y+0.31"/>
                                          </p:val>
                                        </p:tav>
                                        <p:tav tm="100000">
                                          <p:val>
                                            <p:strVal val="#ppt_y+0.31"/>
                                          </p:val>
                                        </p:tav>
                                      </p:tavLst>
                                    </p:anim>
                                    <p:anim calcmode="lin" valueType="num">
                                      <p:cBhvr>
                                        <p:cTn id="319" dur="300" decel="50000" fill="hold">
                                          <p:stCondLst>
                                            <p:cond delay="200"/>
                                          </p:stCondLst>
                                        </p:cTn>
                                        <p:tgtEl>
                                          <p:spTgt spid="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0" dur="300" decel="50000" fill="hold">
                                          <p:stCondLst>
                                            <p:cond delay="200"/>
                                          </p:stCondLst>
                                        </p:cTn>
                                        <p:tgtEl>
                                          <p:spTgt spid="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14"/>
                                            </p:cond>
                                          </p:stCondLst>
                                          <p:endCondLst>
                                            <p:cond evt="onStopAudio" delay="0">
                                              <p:tgtEl>
                                                <p:sldTgt/>
                                              </p:tgtEl>
                                            </p:cond>
                                          </p:endCondLst>
                                        </p:cTn>
                                        <p:tgtEl>
                                          <p:sndTgt r:embed="rId3" name="type.wav"/>
                                        </p:tgtEl>
                                      </p:cMediaNode>
                                    </p:audio>
                                  </p:subTnLst>
                                </p:cTn>
                              </p:par>
                              <p:par>
                                <p:cTn id="321" presetID="43" presetClass="entr" presetSubtype="0" fill="hold" grpId="0" nodeType="withEffect">
                                  <p:stCondLst>
                                    <p:cond delay="0"/>
                                  </p:stCondLst>
                                  <p:childTnLst>
                                    <p:set>
                                      <p:cBhvr>
                                        <p:cTn id="322" dur="1" fill="hold">
                                          <p:stCondLst>
                                            <p:cond delay="0"/>
                                          </p:stCondLst>
                                        </p:cTn>
                                        <p:tgtEl>
                                          <p:spTgt spid="40"/>
                                        </p:tgtEl>
                                        <p:attrNameLst>
                                          <p:attrName>style.visibility</p:attrName>
                                        </p:attrNameLst>
                                      </p:cBhvr>
                                      <p:to>
                                        <p:strVal val="visible"/>
                                      </p:to>
                                    </p:set>
                                    <p:animEffect transition="in" filter="fade">
                                      <p:cBhvr>
                                        <p:cTn id="323" dur="50"/>
                                        <p:tgtEl>
                                          <p:spTgt spid="40"/>
                                        </p:tgtEl>
                                      </p:cBhvr>
                                    </p:animEffect>
                                    <p:anim calcmode="lin" valueType="num">
                                      <p:cBhvr>
                                        <p:cTn id="324" dur="200" fill="hold"/>
                                        <p:tgtEl>
                                          <p:spTgt spid="40"/>
                                        </p:tgtEl>
                                        <p:attrNameLst>
                                          <p:attrName>ppt_x</p:attrName>
                                        </p:attrNameLst>
                                      </p:cBhvr>
                                      <p:tavLst>
                                        <p:tav tm="0">
                                          <p:val>
                                            <p:strVal val="#ppt_x"/>
                                          </p:val>
                                        </p:tav>
                                        <p:tav tm="100000">
                                          <p:val>
                                            <p:strVal val="#ppt_x"/>
                                          </p:val>
                                        </p:tav>
                                      </p:tavLst>
                                    </p:anim>
                                    <p:anim calcmode="lin" valueType="num">
                                      <p:cBhvr>
                                        <p:cTn id="325" dur="200" fill="hold"/>
                                        <p:tgtEl>
                                          <p:spTgt spid="40"/>
                                        </p:tgtEl>
                                        <p:attrNameLst>
                                          <p:attrName>ppt_y</p:attrName>
                                        </p:attrNameLst>
                                      </p:cBhvr>
                                      <p:tavLst>
                                        <p:tav tm="0">
                                          <p:val>
                                            <p:strVal val="#ppt_y+0.31"/>
                                          </p:val>
                                        </p:tav>
                                        <p:tav tm="100000">
                                          <p:val>
                                            <p:strVal val="#ppt_y+0.31"/>
                                          </p:val>
                                        </p:tav>
                                      </p:tavLst>
                                    </p:anim>
                                    <p:anim calcmode="lin" valueType="num">
                                      <p:cBhvr>
                                        <p:cTn id="326" dur="300" decel="50000" fill="hold">
                                          <p:stCondLst>
                                            <p:cond delay="200"/>
                                          </p:stCondLst>
                                        </p:cTn>
                                        <p:tgtEl>
                                          <p:spTgt spid="4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7" dur="300" decel="50000" fill="hold">
                                          <p:stCondLst>
                                            <p:cond delay="200"/>
                                          </p:stCondLst>
                                        </p:cTn>
                                        <p:tgtEl>
                                          <p:spTgt spid="4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21"/>
                                            </p:cond>
                                          </p:stCondLst>
                                          <p:endCondLst>
                                            <p:cond evt="onStopAudio" delay="0">
                                              <p:tgtEl>
                                                <p:sldTgt/>
                                              </p:tgtEl>
                                            </p:cond>
                                          </p:endCondLst>
                                        </p:cTn>
                                        <p:tgtEl>
                                          <p:sndTgt r:embed="rId3" name="type.wav"/>
                                        </p:tgtEl>
                                      </p:cMediaNode>
                                    </p:audio>
                                  </p:subTnLst>
                                </p:cTn>
                              </p:par>
                              <p:par>
                                <p:cTn id="328" presetID="43" presetClass="entr" presetSubtype="0" fill="hold" grpId="0" nodeType="withEffect">
                                  <p:stCondLst>
                                    <p:cond delay="0"/>
                                  </p:stCondLst>
                                  <p:childTnLst>
                                    <p:set>
                                      <p:cBhvr>
                                        <p:cTn id="329" dur="1" fill="hold">
                                          <p:stCondLst>
                                            <p:cond delay="0"/>
                                          </p:stCondLst>
                                        </p:cTn>
                                        <p:tgtEl>
                                          <p:spTgt spid="41"/>
                                        </p:tgtEl>
                                        <p:attrNameLst>
                                          <p:attrName>style.visibility</p:attrName>
                                        </p:attrNameLst>
                                      </p:cBhvr>
                                      <p:to>
                                        <p:strVal val="visible"/>
                                      </p:to>
                                    </p:set>
                                    <p:animEffect transition="in" filter="fade">
                                      <p:cBhvr>
                                        <p:cTn id="330" dur="50"/>
                                        <p:tgtEl>
                                          <p:spTgt spid="41"/>
                                        </p:tgtEl>
                                      </p:cBhvr>
                                    </p:animEffect>
                                    <p:anim calcmode="lin" valueType="num">
                                      <p:cBhvr>
                                        <p:cTn id="331" dur="200" fill="hold"/>
                                        <p:tgtEl>
                                          <p:spTgt spid="41"/>
                                        </p:tgtEl>
                                        <p:attrNameLst>
                                          <p:attrName>ppt_x</p:attrName>
                                        </p:attrNameLst>
                                      </p:cBhvr>
                                      <p:tavLst>
                                        <p:tav tm="0">
                                          <p:val>
                                            <p:strVal val="#ppt_x"/>
                                          </p:val>
                                        </p:tav>
                                        <p:tav tm="100000">
                                          <p:val>
                                            <p:strVal val="#ppt_x"/>
                                          </p:val>
                                        </p:tav>
                                      </p:tavLst>
                                    </p:anim>
                                    <p:anim calcmode="lin" valueType="num">
                                      <p:cBhvr>
                                        <p:cTn id="332" dur="200" fill="hold"/>
                                        <p:tgtEl>
                                          <p:spTgt spid="41"/>
                                        </p:tgtEl>
                                        <p:attrNameLst>
                                          <p:attrName>ppt_y</p:attrName>
                                        </p:attrNameLst>
                                      </p:cBhvr>
                                      <p:tavLst>
                                        <p:tav tm="0">
                                          <p:val>
                                            <p:strVal val="#ppt_y+0.31"/>
                                          </p:val>
                                        </p:tav>
                                        <p:tav tm="100000">
                                          <p:val>
                                            <p:strVal val="#ppt_y+0.31"/>
                                          </p:val>
                                        </p:tav>
                                      </p:tavLst>
                                    </p:anim>
                                    <p:anim calcmode="lin" valueType="num">
                                      <p:cBhvr>
                                        <p:cTn id="333" dur="300" decel="50000" fill="hold">
                                          <p:stCondLst>
                                            <p:cond delay="200"/>
                                          </p:stCondLst>
                                        </p:cTn>
                                        <p:tgtEl>
                                          <p:spTgt spid="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4" dur="300" decel="50000" fill="hold">
                                          <p:stCondLst>
                                            <p:cond delay="200"/>
                                          </p:stCondLst>
                                        </p:cTn>
                                        <p:tgtEl>
                                          <p:spTgt spid="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28"/>
                                            </p:cond>
                                          </p:stCondLst>
                                          <p:endCondLst>
                                            <p:cond evt="onStopAudio" delay="0">
                                              <p:tgtEl>
                                                <p:sldTgt/>
                                              </p:tgtEl>
                                            </p:cond>
                                          </p:endCondLst>
                                        </p:cTn>
                                        <p:tgtEl>
                                          <p:sndTgt r:embed="rId3" name="type.wav"/>
                                        </p:tgtEl>
                                      </p:cMediaNode>
                                    </p:audio>
                                  </p:subTnLst>
                                </p:cTn>
                              </p:par>
                              <p:par>
                                <p:cTn id="335" presetID="43" presetClass="entr" presetSubtype="0" fill="hold" grpId="0" nodeType="withEffect">
                                  <p:stCondLst>
                                    <p:cond delay="0"/>
                                  </p:stCondLst>
                                  <p:childTnLst>
                                    <p:set>
                                      <p:cBhvr>
                                        <p:cTn id="336" dur="1" fill="hold">
                                          <p:stCondLst>
                                            <p:cond delay="0"/>
                                          </p:stCondLst>
                                        </p:cTn>
                                        <p:tgtEl>
                                          <p:spTgt spid="42"/>
                                        </p:tgtEl>
                                        <p:attrNameLst>
                                          <p:attrName>style.visibility</p:attrName>
                                        </p:attrNameLst>
                                      </p:cBhvr>
                                      <p:to>
                                        <p:strVal val="visible"/>
                                      </p:to>
                                    </p:set>
                                    <p:animEffect transition="in" filter="fade">
                                      <p:cBhvr>
                                        <p:cTn id="337" dur="50"/>
                                        <p:tgtEl>
                                          <p:spTgt spid="42"/>
                                        </p:tgtEl>
                                      </p:cBhvr>
                                    </p:animEffect>
                                    <p:anim calcmode="lin" valueType="num">
                                      <p:cBhvr>
                                        <p:cTn id="338" dur="200" fill="hold"/>
                                        <p:tgtEl>
                                          <p:spTgt spid="42"/>
                                        </p:tgtEl>
                                        <p:attrNameLst>
                                          <p:attrName>ppt_x</p:attrName>
                                        </p:attrNameLst>
                                      </p:cBhvr>
                                      <p:tavLst>
                                        <p:tav tm="0">
                                          <p:val>
                                            <p:strVal val="#ppt_x"/>
                                          </p:val>
                                        </p:tav>
                                        <p:tav tm="100000">
                                          <p:val>
                                            <p:strVal val="#ppt_x"/>
                                          </p:val>
                                        </p:tav>
                                      </p:tavLst>
                                    </p:anim>
                                    <p:anim calcmode="lin" valueType="num">
                                      <p:cBhvr>
                                        <p:cTn id="339" dur="200" fill="hold"/>
                                        <p:tgtEl>
                                          <p:spTgt spid="42"/>
                                        </p:tgtEl>
                                        <p:attrNameLst>
                                          <p:attrName>ppt_y</p:attrName>
                                        </p:attrNameLst>
                                      </p:cBhvr>
                                      <p:tavLst>
                                        <p:tav tm="0">
                                          <p:val>
                                            <p:strVal val="#ppt_y+0.31"/>
                                          </p:val>
                                        </p:tav>
                                        <p:tav tm="100000">
                                          <p:val>
                                            <p:strVal val="#ppt_y+0.31"/>
                                          </p:val>
                                        </p:tav>
                                      </p:tavLst>
                                    </p:anim>
                                    <p:anim calcmode="lin" valueType="num">
                                      <p:cBhvr>
                                        <p:cTn id="340" dur="300" decel="50000" fill="hold">
                                          <p:stCondLst>
                                            <p:cond delay="200"/>
                                          </p:stCondLst>
                                        </p:cTn>
                                        <p:tgtEl>
                                          <p:spTgt spid="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1" dur="300" decel="50000" fill="hold">
                                          <p:stCondLst>
                                            <p:cond delay="200"/>
                                          </p:stCondLst>
                                        </p:cTn>
                                        <p:tgtEl>
                                          <p:spTgt spid="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35"/>
                                            </p:cond>
                                          </p:stCondLst>
                                          <p:endCondLst>
                                            <p:cond evt="onStopAudio" delay="0">
                                              <p:tgtEl>
                                                <p:sldTgt/>
                                              </p:tgtEl>
                                            </p:cond>
                                          </p:endCondLst>
                                        </p:cTn>
                                        <p:tgtEl>
                                          <p:sndTgt r:embed="rId3" name="type.wav"/>
                                        </p:tgtEl>
                                      </p:cMediaNode>
                                    </p:audio>
                                  </p:subTnLst>
                                </p:cTn>
                              </p:par>
                              <p:par>
                                <p:cTn id="342" presetID="43" presetClass="entr" presetSubtype="0" fill="hold" grpId="0" nodeType="withEffect">
                                  <p:stCondLst>
                                    <p:cond delay="0"/>
                                  </p:stCondLst>
                                  <p:childTnLst>
                                    <p:set>
                                      <p:cBhvr>
                                        <p:cTn id="343" dur="1" fill="hold">
                                          <p:stCondLst>
                                            <p:cond delay="0"/>
                                          </p:stCondLst>
                                        </p:cTn>
                                        <p:tgtEl>
                                          <p:spTgt spid="43"/>
                                        </p:tgtEl>
                                        <p:attrNameLst>
                                          <p:attrName>style.visibility</p:attrName>
                                        </p:attrNameLst>
                                      </p:cBhvr>
                                      <p:to>
                                        <p:strVal val="visible"/>
                                      </p:to>
                                    </p:set>
                                    <p:animEffect transition="in" filter="fade">
                                      <p:cBhvr>
                                        <p:cTn id="344" dur="50"/>
                                        <p:tgtEl>
                                          <p:spTgt spid="43"/>
                                        </p:tgtEl>
                                      </p:cBhvr>
                                    </p:animEffect>
                                    <p:anim calcmode="lin" valueType="num">
                                      <p:cBhvr>
                                        <p:cTn id="345" dur="200" fill="hold"/>
                                        <p:tgtEl>
                                          <p:spTgt spid="43"/>
                                        </p:tgtEl>
                                        <p:attrNameLst>
                                          <p:attrName>ppt_x</p:attrName>
                                        </p:attrNameLst>
                                      </p:cBhvr>
                                      <p:tavLst>
                                        <p:tav tm="0">
                                          <p:val>
                                            <p:strVal val="#ppt_x"/>
                                          </p:val>
                                        </p:tav>
                                        <p:tav tm="100000">
                                          <p:val>
                                            <p:strVal val="#ppt_x"/>
                                          </p:val>
                                        </p:tav>
                                      </p:tavLst>
                                    </p:anim>
                                    <p:anim calcmode="lin" valueType="num">
                                      <p:cBhvr>
                                        <p:cTn id="346" dur="200" fill="hold"/>
                                        <p:tgtEl>
                                          <p:spTgt spid="43"/>
                                        </p:tgtEl>
                                        <p:attrNameLst>
                                          <p:attrName>ppt_y</p:attrName>
                                        </p:attrNameLst>
                                      </p:cBhvr>
                                      <p:tavLst>
                                        <p:tav tm="0">
                                          <p:val>
                                            <p:strVal val="#ppt_y+0.31"/>
                                          </p:val>
                                        </p:tav>
                                        <p:tav tm="100000">
                                          <p:val>
                                            <p:strVal val="#ppt_y+0.31"/>
                                          </p:val>
                                        </p:tav>
                                      </p:tavLst>
                                    </p:anim>
                                    <p:anim calcmode="lin" valueType="num">
                                      <p:cBhvr>
                                        <p:cTn id="347" dur="300" decel="50000" fill="hold">
                                          <p:stCondLst>
                                            <p:cond delay="200"/>
                                          </p:stCondLst>
                                        </p:cTn>
                                        <p:tgtEl>
                                          <p:spTgt spid="4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8" dur="300" decel="50000" fill="hold">
                                          <p:stCondLst>
                                            <p:cond delay="200"/>
                                          </p:stCondLst>
                                        </p:cTn>
                                        <p:tgtEl>
                                          <p:spTgt spid="4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2"/>
                                            </p:cond>
                                          </p:stCondLst>
                                          <p:endCondLst>
                                            <p:cond evt="onStopAudio" delay="0">
                                              <p:tgtEl>
                                                <p:sldTgt/>
                                              </p:tgtEl>
                                            </p:cond>
                                          </p:endCondLst>
                                        </p:cTn>
                                        <p:tgtEl>
                                          <p:sndTgt r:embed="rId3" name="type.wav"/>
                                        </p:tgtEl>
                                      </p:cMediaNode>
                                    </p:audio>
                                  </p:subTnLst>
                                </p:cTn>
                              </p:par>
                              <p:par>
                                <p:cTn id="349" presetID="43" presetClass="entr" presetSubtype="0" fill="hold" grpId="0" nodeType="withEffect">
                                  <p:stCondLst>
                                    <p:cond delay="0"/>
                                  </p:stCondLst>
                                  <p:childTnLst>
                                    <p:set>
                                      <p:cBhvr>
                                        <p:cTn id="350" dur="1" fill="hold">
                                          <p:stCondLst>
                                            <p:cond delay="0"/>
                                          </p:stCondLst>
                                        </p:cTn>
                                        <p:tgtEl>
                                          <p:spTgt spid="44"/>
                                        </p:tgtEl>
                                        <p:attrNameLst>
                                          <p:attrName>style.visibility</p:attrName>
                                        </p:attrNameLst>
                                      </p:cBhvr>
                                      <p:to>
                                        <p:strVal val="visible"/>
                                      </p:to>
                                    </p:set>
                                    <p:animEffect transition="in" filter="fade">
                                      <p:cBhvr>
                                        <p:cTn id="351" dur="50"/>
                                        <p:tgtEl>
                                          <p:spTgt spid="44"/>
                                        </p:tgtEl>
                                      </p:cBhvr>
                                    </p:animEffect>
                                    <p:anim calcmode="lin" valueType="num">
                                      <p:cBhvr>
                                        <p:cTn id="352" dur="200" fill="hold"/>
                                        <p:tgtEl>
                                          <p:spTgt spid="44"/>
                                        </p:tgtEl>
                                        <p:attrNameLst>
                                          <p:attrName>ppt_x</p:attrName>
                                        </p:attrNameLst>
                                      </p:cBhvr>
                                      <p:tavLst>
                                        <p:tav tm="0">
                                          <p:val>
                                            <p:strVal val="#ppt_x"/>
                                          </p:val>
                                        </p:tav>
                                        <p:tav tm="100000">
                                          <p:val>
                                            <p:strVal val="#ppt_x"/>
                                          </p:val>
                                        </p:tav>
                                      </p:tavLst>
                                    </p:anim>
                                    <p:anim calcmode="lin" valueType="num">
                                      <p:cBhvr>
                                        <p:cTn id="353" dur="200" fill="hold"/>
                                        <p:tgtEl>
                                          <p:spTgt spid="44"/>
                                        </p:tgtEl>
                                        <p:attrNameLst>
                                          <p:attrName>ppt_y</p:attrName>
                                        </p:attrNameLst>
                                      </p:cBhvr>
                                      <p:tavLst>
                                        <p:tav tm="0">
                                          <p:val>
                                            <p:strVal val="#ppt_y+0.31"/>
                                          </p:val>
                                        </p:tav>
                                        <p:tav tm="100000">
                                          <p:val>
                                            <p:strVal val="#ppt_y+0.31"/>
                                          </p:val>
                                        </p:tav>
                                      </p:tavLst>
                                    </p:anim>
                                    <p:anim calcmode="lin" valueType="num">
                                      <p:cBhvr>
                                        <p:cTn id="354" dur="300" decel="50000" fill="hold">
                                          <p:stCondLst>
                                            <p:cond delay="200"/>
                                          </p:stCondLst>
                                        </p:cTn>
                                        <p:tgtEl>
                                          <p:spTgt spid="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5" dur="300" decel="50000" fill="hold">
                                          <p:stCondLst>
                                            <p:cond delay="200"/>
                                          </p:stCondLst>
                                        </p:cTn>
                                        <p:tgtEl>
                                          <p:spTgt spid="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9"/>
                                            </p:cond>
                                          </p:stCondLst>
                                          <p:endCondLst>
                                            <p:cond evt="onStopAudio" delay="0">
                                              <p:tgtEl>
                                                <p:sldTgt/>
                                              </p:tgtEl>
                                            </p:cond>
                                          </p:endCondLst>
                                        </p:cTn>
                                        <p:tgtEl>
                                          <p:sndTgt r:embed="rId3" name="type.wav"/>
                                        </p:tgtEl>
                                      </p:cMediaNode>
                                    </p:audio>
                                  </p:subTnLst>
                                </p:cTn>
                              </p:par>
                              <p:par>
                                <p:cTn id="356" presetID="43" presetClass="entr" presetSubtype="0" fill="hold" grpId="0" nodeType="withEffect">
                                  <p:stCondLst>
                                    <p:cond delay="0"/>
                                  </p:stCondLst>
                                  <p:childTnLst>
                                    <p:set>
                                      <p:cBhvr>
                                        <p:cTn id="357" dur="1" fill="hold">
                                          <p:stCondLst>
                                            <p:cond delay="0"/>
                                          </p:stCondLst>
                                        </p:cTn>
                                        <p:tgtEl>
                                          <p:spTgt spid="45"/>
                                        </p:tgtEl>
                                        <p:attrNameLst>
                                          <p:attrName>style.visibility</p:attrName>
                                        </p:attrNameLst>
                                      </p:cBhvr>
                                      <p:to>
                                        <p:strVal val="visible"/>
                                      </p:to>
                                    </p:set>
                                    <p:animEffect transition="in" filter="fade">
                                      <p:cBhvr>
                                        <p:cTn id="358" dur="50"/>
                                        <p:tgtEl>
                                          <p:spTgt spid="45"/>
                                        </p:tgtEl>
                                      </p:cBhvr>
                                    </p:animEffect>
                                    <p:anim calcmode="lin" valueType="num">
                                      <p:cBhvr>
                                        <p:cTn id="359" dur="200" fill="hold"/>
                                        <p:tgtEl>
                                          <p:spTgt spid="45"/>
                                        </p:tgtEl>
                                        <p:attrNameLst>
                                          <p:attrName>ppt_x</p:attrName>
                                        </p:attrNameLst>
                                      </p:cBhvr>
                                      <p:tavLst>
                                        <p:tav tm="0">
                                          <p:val>
                                            <p:strVal val="#ppt_x"/>
                                          </p:val>
                                        </p:tav>
                                        <p:tav tm="100000">
                                          <p:val>
                                            <p:strVal val="#ppt_x"/>
                                          </p:val>
                                        </p:tav>
                                      </p:tavLst>
                                    </p:anim>
                                    <p:anim calcmode="lin" valueType="num">
                                      <p:cBhvr>
                                        <p:cTn id="360" dur="200" fill="hold"/>
                                        <p:tgtEl>
                                          <p:spTgt spid="45"/>
                                        </p:tgtEl>
                                        <p:attrNameLst>
                                          <p:attrName>ppt_y</p:attrName>
                                        </p:attrNameLst>
                                      </p:cBhvr>
                                      <p:tavLst>
                                        <p:tav tm="0">
                                          <p:val>
                                            <p:strVal val="#ppt_y+0.31"/>
                                          </p:val>
                                        </p:tav>
                                        <p:tav tm="100000">
                                          <p:val>
                                            <p:strVal val="#ppt_y+0.31"/>
                                          </p:val>
                                        </p:tav>
                                      </p:tavLst>
                                    </p:anim>
                                    <p:anim calcmode="lin" valueType="num">
                                      <p:cBhvr>
                                        <p:cTn id="361" dur="300" decel="50000" fill="hold">
                                          <p:stCondLst>
                                            <p:cond delay="2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2" dur="300" decel="50000" fill="hold">
                                          <p:stCondLst>
                                            <p:cond delay="2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56"/>
                                            </p:cond>
                                          </p:stCondLst>
                                          <p:endCondLst>
                                            <p:cond evt="onStopAudio" delay="0">
                                              <p:tgtEl>
                                                <p:sldTgt/>
                                              </p:tgtEl>
                                            </p:cond>
                                          </p:endCondLst>
                                        </p:cTn>
                                        <p:tgtEl>
                                          <p:sndTgt r:embed="rId3" name="type.wav"/>
                                        </p:tgtEl>
                                      </p:cMediaNode>
                                    </p:audio>
                                  </p:subTnLst>
                                </p:cTn>
                              </p:par>
                              <p:par>
                                <p:cTn id="363" presetID="43" presetClass="entr" presetSubtype="0" fill="hold" grpId="0" nodeType="withEffect">
                                  <p:stCondLst>
                                    <p:cond delay="0"/>
                                  </p:stCondLst>
                                  <p:childTnLst>
                                    <p:set>
                                      <p:cBhvr>
                                        <p:cTn id="364" dur="1" fill="hold">
                                          <p:stCondLst>
                                            <p:cond delay="0"/>
                                          </p:stCondLst>
                                        </p:cTn>
                                        <p:tgtEl>
                                          <p:spTgt spid="87"/>
                                        </p:tgtEl>
                                        <p:attrNameLst>
                                          <p:attrName>style.visibility</p:attrName>
                                        </p:attrNameLst>
                                      </p:cBhvr>
                                      <p:to>
                                        <p:strVal val="visible"/>
                                      </p:to>
                                    </p:set>
                                    <p:animEffect transition="in" filter="fade">
                                      <p:cBhvr>
                                        <p:cTn id="365" dur="50"/>
                                        <p:tgtEl>
                                          <p:spTgt spid="87"/>
                                        </p:tgtEl>
                                      </p:cBhvr>
                                    </p:animEffect>
                                    <p:anim calcmode="lin" valueType="num">
                                      <p:cBhvr>
                                        <p:cTn id="366" dur="200" fill="hold"/>
                                        <p:tgtEl>
                                          <p:spTgt spid="87"/>
                                        </p:tgtEl>
                                        <p:attrNameLst>
                                          <p:attrName>ppt_x</p:attrName>
                                        </p:attrNameLst>
                                      </p:cBhvr>
                                      <p:tavLst>
                                        <p:tav tm="0">
                                          <p:val>
                                            <p:strVal val="#ppt_x"/>
                                          </p:val>
                                        </p:tav>
                                        <p:tav tm="100000">
                                          <p:val>
                                            <p:strVal val="#ppt_x"/>
                                          </p:val>
                                        </p:tav>
                                      </p:tavLst>
                                    </p:anim>
                                    <p:anim calcmode="lin" valueType="num">
                                      <p:cBhvr>
                                        <p:cTn id="367" dur="200" fill="hold"/>
                                        <p:tgtEl>
                                          <p:spTgt spid="87"/>
                                        </p:tgtEl>
                                        <p:attrNameLst>
                                          <p:attrName>ppt_y</p:attrName>
                                        </p:attrNameLst>
                                      </p:cBhvr>
                                      <p:tavLst>
                                        <p:tav tm="0">
                                          <p:val>
                                            <p:strVal val="#ppt_y+0.31"/>
                                          </p:val>
                                        </p:tav>
                                        <p:tav tm="100000">
                                          <p:val>
                                            <p:strVal val="#ppt_y+0.31"/>
                                          </p:val>
                                        </p:tav>
                                      </p:tavLst>
                                    </p:anim>
                                    <p:anim calcmode="lin" valueType="num">
                                      <p:cBhvr>
                                        <p:cTn id="368" dur="300" decel="50000" fill="hold">
                                          <p:stCondLst>
                                            <p:cond delay="200"/>
                                          </p:stCondLst>
                                        </p:cTn>
                                        <p:tgtEl>
                                          <p:spTgt spid="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9" dur="300" decel="50000" fill="hold">
                                          <p:stCondLst>
                                            <p:cond delay="200"/>
                                          </p:stCondLst>
                                        </p:cTn>
                                        <p:tgtEl>
                                          <p:spTgt spid="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63"/>
                                            </p:cond>
                                          </p:stCondLst>
                                          <p:endCondLst>
                                            <p:cond evt="onStopAudio" delay="0">
                                              <p:tgtEl>
                                                <p:sldTgt/>
                                              </p:tgtEl>
                                            </p:cond>
                                          </p:endCondLst>
                                        </p:cTn>
                                        <p:tgtEl>
                                          <p:sndTgt r:embed="rId3" name="type.wav"/>
                                        </p:tgtEl>
                                      </p:cMediaNode>
                                    </p:audio>
                                  </p:subTnLst>
                                </p:cTn>
                              </p:par>
                              <p:par>
                                <p:cTn id="370" presetID="43" presetClass="entr" presetSubtype="0" fill="hold" grpId="0" nodeType="withEffect">
                                  <p:stCondLst>
                                    <p:cond delay="0"/>
                                  </p:stCondLst>
                                  <p:childTnLst>
                                    <p:set>
                                      <p:cBhvr>
                                        <p:cTn id="371" dur="1" fill="hold">
                                          <p:stCondLst>
                                            <p:cond delay="0"/>
                                          </p:stCondLst>
                                        </p:cTn>
                                        <p:tgtEl>
                                          <p:spTgt spid="46"/>
                                        </p:tgtEl>
                                        <p:attrNameLst>
                                          <p:attrName>style.visibility</p:attrName>
                                        </p:attrNameLst>
                                      </p:cBhvr>
                                      <p:to>
                                        <p:strVal val="visible"/>
                                      </p:to>
                                    </p:set>
                                    <p:animEffect transition="in" filter="fade">
                                      <p:cBhvr>
                                        <p:cTn id="372" dur="50"/>
                                        <p:tgtEl>
                                          <p:spTgt spid="46"/>
                                        </p:tgtEl>
                                      </p:cBhvr>
                                    </p:animEffect>
                                    <p:anim calcmode="lin" valueType="num">
                                      <p:cBhvr>
                                        <p:cTn id="373" dur="200" fill="hold"/>
                                        <p:tgtEl>
                                          <p:spTgt spid="46"/>
                                        </p:tgtEl>
                                        <p:attrNameLst>
                                          <p:attrName>ppt_x</p:attrName>
                                        </p:attrNameLst>
                                      </p:cBhvr>
                                      <p:tavLst>
                                        <p:tav tm="0">
                                          <p:val>
                                            <p:strVal val="#ppt_x"/>
                                          </p:val>
                                        </p:tav>
                                        <p:tav tm="100000">
                                          <p:val>
                                            <p:strVal val="#ppt_x"/>
                                          </p:val>
                                        </p:tav>
                                      </p:tavLst>
                                    </p:anim>
                                    <p:anim calcmode="lin" valueType="num">
                                      <p:cBhvr>
                                        <p:cTn id="374" dur="200" fill="hold"/>
                                        <p:tgtEl>
                                          <p:spTgt spid="46"/>
                                        </p:tgtEl>
                                        <p:attrNameLst>
                                          <p:attrName>ppt_y</p:attrName>
                                        </p:attrNameLst>
                                      </p:cBhvr>
                                      <p:tavLst>
                                        <p:tav tm="0">
                                          <p:val>
                                            <p:strVal val="#ppt_y+0.31"/>
                                          </p:val>
                                        </p:tav>
                                        <p:tav tm="100000">
                                          <p:val>
                                            <p:strVal val="#ppt_y+0.31"/>
                                          </p:val>
                                        </p:tav>
                                      </p:tavLst>
                                    </p:anim>
                                    <p:anim calcmode="lin" valueType="num">
                                      <p:cBhvr>
                                        <p:cTn id="375" dur="300" decel="50000" fill="hold">
                                          <p:stCondLst>
                                            <p:cond delay="200"/>
                                          </p:stCondLst>
                                        </p:cTn>
                                        <p:tgtEl>
                                          <p:spTgt spid="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6" dur="300" decel="50000" fill="hold">
                                          <p:stCondLst>
                                            <p:cond delay="200"/>
                                          </p:stCondLst>
                                        </p:cTn>
                                        <p:tgtEl>
                                          <p:spTgt spid="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70"/>
                                            </p:cond>
                                          </p:stCondLst>
                                          <p:endCondLst>
                                            <p:cond evt="onStopAudio" delay="0">
                                              <p:tgtEl>
                                                <p:sldTgt/>
                                              </p:tgtEl>
                                            </p:cond>
                                          </p:endCondLst>
                                        </p:cTn>
                                        <p:tgtEl>
                                          <p:sndTgt r:embed="rId3" name="type.wav"/>
                                        </p:tgtEl>
                                      </p:cMediaNode>
                                    </p:audio>
                                  </p:subTnLst>
                                </p:cTn>
                              </p:par>
                              <p:par>
                                <p:cTn id="377" presetID="43" presetClass="entr" presetSubtype="0" fill="hold" grpId="0" nodeType="withEffect">
                                  <p:stCondLst>
                                    <p:cond delay="0"/>
                                  </p:stCondLst>
                                  <p:childTnLst>
                                    <p:set>
                                      <p:cBhvr>
                                        <p:cTn id="378" dur="1" fill="hold">
                                          <p:stCondLst>
                                            <p:cond delay="0"/>
                                          </p:stCondLst>
                                        </p:cTn>
                                        <p:tgtEl>
                                          <p:spTgt spid="88"/>
                                        </p:tgtEl>
                                        <p:attrNameLst>
                                          <p:attrName>style.visibility</p:attrName>
                                        </p:attrNameLst>
                                      </p:cBhvr>
                                      <p:to>
                                        <p:strVal val="visible"/>
                                      </p:to>
                                    </p:set>
                                    <p:animEffect transition="in" filter="fade">
                                      <p:cBhvr>
                                        <p:cTn id="379" dur="50"/>
                                        <p:tgtEl>
                                          <p:spTgt spid="88"/>
                                        </p:tgtEl>
                                      </p:cBhvr>
                                    </p:animEffect>
                                    <p:anim calcmode="lin" valueType="num">
                                      <p:cBhvr>
                                        <p:cTn id="380" dur="200" fill="hold"/>
                                        <p:tgtEl>
                                          <p:spTgt spid="88"/>
                                        </p:tgtEl>
                                        <p:attrNameLst>
                                          <p:attrName>ppt_x</p:attrName>
                                        </p:attrNameLst>
                                      </p:cBhvr>
                                      <p:tavLst>
                                        <p:tav tm="0">
                                          <p:val>
                                            <p:strVal val="#ppt_x"/>
                                          </p:val>
                                        </p:tav>
                                        <p:tav tm="100000">
                                          <p:val>
                                            <p:strVal val="#ppt_x"/>
                                          </p:val>
                                        </p:tav>
                                      </p:tavLst>
                                    </p:anim>
                                    <p:anim calcmode="lin" valueType="num">
                                      <p:cBhvr>
                                        <p:cTn id="381" dur="200" fill="hold"/>
                                        <p:tgtEl>
                                          <p:spTgt spid="88"/>
                                        </p:tgtEl>
                                        <p:attrNameLst>
                                          <p:attrName>ppt_y</p:attrName>
                                        </p:attrNameLst>
                                      </p:cBhvr>
                                      <p:tavLst>
                                        <p:tav tm="0">
                                          <p:val>
                                            <p:strVal val="#ppt_y+0.31"/>
                                          </p:val>
                                        </p:tav>
                                        <p:tav tm="100000">
                                          <p:val>
                                            <p:strVal val="#ppt_y+0.31"/>
                                          </p:val>
                                        </p:tav>
                                      </p:tavLst>
                                    </p:anim>
                                    <p:anim calcmode="lin" valueType="num">
                                      <p:cBhvr>
                                        <p:cTn id="382" dur="300" decel="50000" fill="hold">
                                          <p:stCondLst>
                                            <p:cond delay="200"/>
                                          </p:stCondLst>
                                        </p:cTn>
                                        <p:tgtEl>
                                          <p:spTgt spid="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3" dur="300" decel="50000" fill="hold">
                                          <p:stCondLst>
                                            <p:cond delay="200"/>
                                          </p:stCondLst>
                                        </p:cTn>
                                        <p:tgtEl>
                                          <p:spTgt spid="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77"/>
                                            </p:cond>
                                          </p:stCondLst>
                                          <p:endCondLst>
                                            <p:cond evt="onStopAudio" delay="0">
                                              <p:tgtEl>
                                                <p:sldTgt/>
                                              </p:tgtEl>
                                            </p:cond>
                                          </p:endCondLst>
                                        </p:cTn>
                                        <p:tgtEl>
                                          <p:sndTgt r:embed="rId3" name="type.wav"/>
                                        </p:tgtEl>
                                      </p:cMediaNode>
                                    </p:audio>
                                  </p:subTnLst>
                                </p:cTn>
                              </p:par>
                              <p:par>
                                <p:cTn id="384" presetID="43" presetClass="entr" presetSubtype="0" fill="hold" grpId="0" nodeType="withEffect">
                                  <p:stCondLst>
                                    <p:cond delay="0"/>
                                  </p:stCondLst>
                                  <p:childTnLst>
                                    <p:set>
                                      <p:cBhvr>
                                        <p:cTn id="385" dur="1" fill="hold">
                                          <p:stCondLst>
                                            <p:cond delay="0"/>
                                          </p:stCondLst>
                                        </p:cTn>
                                        <p:tgtEl>
                                          <p:spTgt spid="47"/>
                                        </p:tgtEl>
                                        <p:attrNameLst>
                                          <p:attrName>style.visibility</p:attrName>
                                        </p:attrNameLst>
                                      </p:cBhvr>
                                      <p:to>
                                        <p:strVal val="visible"/>
                                      </p:to>
                                    </p:set>
                                    <p:animEffect transition="in" filter="fade">
                                      <p:cBhvr>
                                        <p:cTn id="386" dur="50"/>
                                        <p:tgtEl>
                                          <p:spTgt spid="47"/>
                                        </p:tgtEl>
                                      </p:cBhvr>
                                    </p:animEffect>
                                    <p:anim calcmode="lin" valueType="num">
                                      <p:cBhvr>
                                        <p:cTn id="387" dur="200" fill="hold"/>
                                        <p:tgtEl>
                                          <p:spTgt spid="47"/>
                                        </p:tgtEl>
                                        <p:attrNameLst>
                                          <p:attrName>ppt_x</p:attrName>
                                        </p:attrNameLst>
                                      </p:cBhvr>
                                      <p:tavLst>
                                        <p:tav tm="0">
                                          <p:val>
                                            <p:strVal val="#ppt_x"/>
                                          </p:val>
                                        </p:tav>
                                        <p:tav tm="100000">
                                          <p:val>
                                            <p:strVal val="#ppt_x"/>
                                          </p:val>
                                        </p:tav>
                                      </p:tavLst>
                                    </p:anim>
                                    <p:anim calcmode="lin" valueType="num">
                                      <p:cBhvr>
                                        <p:cTn id="388" dur="200" fill="hold"/>
                                        <p:tgtEl>
                                          <p:spTgt spid="47"/>
                                        </p:tgtEl>
                                        <p:attrNameLst>
                                          <p:attrName>ppt_y</p:attrName>
                                        </p:attrNameLst>
                                      </p:cBhvr>
                                      <p:tavLst>
                                        <p:tav tm="0">
                                          <p:val>
                                            <p:strVal val="#ppt_y+0.31"/>
                                          </p:val>
                                        </p:tav>
                                        <p:tav tm="100000">
                                          <p:val>
                                            <p:strVal val="#ppt_y+0.31"/>
                                          </p:val>
                                        </p:tav>
                                      </p:tavLst>
                                    </p:anim>
                                    <p:anim calcmode="lin" valueType="num">
                                      <p:cBhvr>
                                        <p:cTn id="389" dur="300" decel="50000" fill="hold">
                                          <p:stCondLst>
                                            <p:cond delay="2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0" dur="300" decel="50000" fill="hold">
                                          <p:stCondLst>
                                            <p:cond delay="2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84"/>
                                            </p:cond>
                                          </p:stCondLst>
                                          <p:endCondLst>
                                            <p:cond evt="onStopAudio" delay="0">
                                              <p:tgtEl>
                                                <p:sldTgt/>
                                              </p:tgtEl>
                                            </p:cond>
                                          </p:endCondLst>
                                        </p:cTn>
                                        <p:tgtEl>
                                          <p:sndTgt r:embed="rId3" name="type.wav"/>
                                        </p:tgtEl>
                                      </p:cMediaNode>
                                    </p:audio>
                                  </p:subTnLst>
                                </p:cTn>
                              </p:par>
                              <p:par>
                                <p:cTn id="391" presetID="43" presetClass="entr" presetSubtype="0" fill="hold" grpId="0" nodeType="withEffect">
                                  <p:stCondLst>
                                    <p:cond delay="0"/>
                                  </p:stCondLst>
                                  <p:childTnLst>
                                    <p:set>
                                      <p:cBhvr>
                                        <p:cTn id="392" dur="1" fill="hold">
                                          <p:stCondLst>
                                            <p:cond delay="0"/>
                                          </p:stCondLst>
                                        </p:cTn>
                                        <p:tgtEl>
                                          <p:spTgt spid="48"/>
                                        </p:tgtEl>
                                        <p:attrNameLst>
                                          <p:attrName>style.visibility</p:attrName>
                                        </p:attrNameLst>
                                      </p:cBhvr>
                                      <p:to>
                                        <p:strVal val="visible"/>
                                      </p:to>
                                    </p:set>
                                    <p:animEffect transition="in" filter="fade">
                                      <p:cBhvr>
                                        <p:cTn id="393" dur="50"/>
                                        <p:tgtEl>
                                          <p:spTgt spid="48"/>
                                        </p:tgtEl>
                                      </p:cBhvr>
                                    </p:animEffect>
                                    <p:anim calcmode="lin" valueType="num">
                                      <p:cBhvr>
                                        <p:cTn id="394" dur="200" fill="hold"/>
                                        <p:tgtEl>
                                          <p:spTgt spid="48"/>
                                        </p:tgtEl>
                                        <p:attrNameLst>
                                          <p:attrName>ppt_x</p:attrName>
                                        </p:attrNameLst>
                                      </p:cBhvr>
                                      <p:tavLst>
                                        <p:tav tm="0">
                                          <p:val>
                                            <p:strVal val="#ppt_x"/>
                                          </p:val>
                                        </p:tav>
                                        <p:tav tm="100000">
                                          <p:val>
                                            <p:strVal val="#ppt_x"/>
                                          </p:val>
                                        </p:tav>
                                      </p:tavLst>
                                    </p:anim>
                                    <p:anim calcmode="lin" valueType="num">
                                      <p:cBhvr>
                                        <p:cTn id="395" dur="200" fill="hold"/>
                                        <p:tgtEl>
                                          <p:spTgt spid="48"/>
                                        </p:tgtEl>
                                        <p:attrNameLst>
                                          <p:attrName>ppt_y</p:attrName>
                                        </p:attrNameLst>
                                      </p:cBhvr>
                                      <p:tavLst>
                                        <p:tav tm="0">
                                          <p:val>
                                            <p:strVal val="#ppt_y+0.31"/>
                                          </p:val>
                                        </p:tav>
                                        <p:tav tm="100000">
                                          <p:val>
                                            <p:strVal val="#ppt_y+0.31"/>
                                          </p:val>
                                        </p:tav>
                                      </p:tavLst>
                                    </p:anim>
                                    <p:anim calcmode="lin" valueType="num">
                                      <p:cBhvr>
                                        <p:cTn id="396" dur="300" decel="50000" fill="hold">
                                          <p:stCondLst>
                                            <p:cond delay="200"/>
                                          </p:stCondLst>
                                        </p:cTn>
                                        <p:tgtEl>
                                          <p:spTgt spid="4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7" dur="300" decel="50000" fill="hold">
                                          <p:stCondLst>
                                            <p:cond delay="200"/>
                                          </p:stCondLst>
                                        </p:cTn>
                                        <p:tgtEl>
                                          <p:spTgt spid="4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1"/>
                                            </p:cond>
                                          </p:stCondLst>
                                          <p:endCondLst>
                                            <p:cond evt="onStopAudio" delay="0">
                                              <p:tgtEl>
                                                <p:sldTgt/>
                                              </p:tgtEl>
                                            </p:cond>
                                          </p:endCondLst>
                                        </p:cTn>
                                        <p:tgtEl>
                                          <p:sndTgt r:embed="rId3" name="type.wav"/>
                                        </p:tgtEl>
                                      </p:cMediaNode>
                                    </p:audio>
                                  </p:subTnLst>
                                </p:cTn>
                              </p:par>
                              <p:par>
                                <p:cTn id="398" presetID="43" presetClass="entr" presetSubtype="0" fill="hold" grpId="0" nodeType="withEffect">
                                  <p:stCondLst>
                                    <p:cond delay="0"/>
                                  </p:stCondLst>
                                  <p:childTnLst>
                                    <p:set>
                                      <p:cBhvr>
                                        <p:cTn id="399" dur="1" fill="hold">
                                          <p:stCondLst>
                                            <p:cond delay="0"/>
                                          </p:stCondLst>
                                        </p:cTn>
                                        <p:tgtEl>
                                          <p:spTgt spid="49"/>
                                        </p:tgtEl>
                                        <p:attrNameLst>
                                          <p:attrName>style.visibility</p:attrName>
                                        </p:attrNameLst>
                                      </p:cBhvr>
                                      <p:to>
                                        <p:strVal val="visible"/>
                                      </p:to>
                                    </p:set>
                                    <p:animEffect transition="in" filter="fade">
                                      <p:cBhvr>
                                        <p:cTn id="400" dur="50"/>
                                        <p:tgtEl>
                                          <p:spTgt spid="49"/>
                                        </p:tgtEl>
                                      </p:cBhvr>
                                    </p:animEffect>
                                    <p:anim calcmode="lin" valueType="num">
                                      <p:cBhvr>
                                        <p:cTn id="401" dur="200" fill="hold"/>
                                        <p:tgtEl>
                                          <p:spTgt spid="49"/>
                                        </p:tgtEl>
                                        <p:attrNameLst>
                                          <p:attrName>ppt_x</p:attrName>
                                        </p:attrNameLst>
                                      </p:cBhvr>
                                      <p:tavLst>
                                        <p:tav tm="0">
                                          <p:val>
                                            <p:strVal val="#ppt_x"/>
                                          </p:val>
                                        </p:tav>
                                        <p:tav tm="100000">
                                          <p:val>
                                            <p:strVal val="#ppt_x"/>
                                          </p:val>
                                        </p:tav>
                                      </p:tavLst>
                                    </p:anim>
                                    <p:anim calcmode="lin" valueType="num">
                                      <p:cBhvr>
                                        <p:cTn id="402" dur="200" fill="hold"/>
                                        <p:tgtEl>
                                          <p:spTgt spid="49"/>
                                        </p:tgtEl>
                                        <p:attrNameLst>
                                          <p:attrName>ppt_y</p:attrName>
                                        </p:attrNameLst>
                                      </p:cBhvr>
                                      <p:tavLst>
                                        <p:tav tm="0">
                                          <p:val>
                                            <p:strVal val="#ppt_y+0.31"/>
                                          </p:val>
                                        </p:tav>
                                        <p:tav tm="100000">
                                          <p:val>
                                            <p:strVal val="#ppt_y+0.31"/>
                                          </p:val>
                                        </p:tav>
                                      </p:tavLst>
                                    </p:anim>
                                    <p:anim calcmode="lin" valueType="num">
                                      <p:cBhvr>
                                        <p:cTn id="403" dur="300" decel="50000" fill="hold">
                                          <p:stCondLst>
                                            <p:cond delay="200"/>
                                          </p:stCondLst>
                                        </p:cTn>
                                        <p:tgtEl>
                                          <p:spTgt spid="4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4" dur="300" decel="50000" fill="hold">
                                          <p:stCondLst>
                                            <p:cond delay="200"/>
                                          </p:stCondLst>
                                        </p:cTn>
                                        <p:tgtEl>
                                          <p:spTgt spid="4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8"/>
                                            </p:cond>
                                          </p:stCondLst>
                                          <p:endCondLst>
                                            <p:cond evt="onStopAudio" delay="0">
                                              <p:tgtEl>
                                                <p:sldTgt/>
                                              </p:tgtEl>
                                            </p:cond>
                                          </p:endCondLst>
                                        </p:cTn>
                                        <p:tgtEl>
                                          <p:sndTgt r:embed="rId3" name="type.wav"/>
                                        </p:tgtEl>
                                      </p:cMediaNode>
                                    </p:audio>
                                  </p:subTnLst>
                                </p:cTn>
                              </p:par>
                              <p:par>
                                <p:cTn id="405" presetID="43" presetClass="entr" presetSubtype="0" fill="hold" grpId="0" nodeType="withEffect">
                                  <p:stCondLst>
                                    <p:cond delay="0"/>
                                  </p:stCondLst>
                                  <p:childTnLst>
                                    <p:set>
                                      <p:cBhvr>
                                        <p:cTn id="406" dur="1" fill="hold">
                                          <p:stCondLst>
                                            <p:cond delay="0"/>
                                          </p:stCondLst>
                                        </p:cTn>
                                        <p:tgtEl>
                                          <p:spTgt spid="50"/>
                                        </p:tgtEl>
                                        <p:attrNameLst>
                                          <p:attrName>style.visibility</p:attrName>
                                        </p:attrNameLst>
                                      </p:cBhvr>
                                      <p:to>
                                        <p:strVal val="visible"/>
                                      </p:to>
                                    </p:set>
                                    <p:animEffect transition="in" filter="fade">
                                      <p:cBhvr>
                                        <p:cTn id="407" dur="50"/>
                                        <p:tgtEl>
                                          <p:spTgt spid="50"/>
                                        </p:tgtEl>
                                      </p:cBhvr>
                                    </p:animEffect>
                                    <p:anim calcmode="lin" valueType="num">
                                      <p:cBhvr>
                                        <p:cTn id="408" dur="200" fill="hold"/>
                                        <p:tgtEl>
                                          <p:spTgt spid="50"/>
                                        </p:tgtEl>
                                        <p:attrNameLst>
                                          <p:attrName>ppt_x</p:attrName>
                                        </p:attrNameLst>
                                      </p:cBhvr>
                                      <p:tavLst>
                                        <p:tav tm="0">
                                          <p:val>
                                            <p:strVal val="#ppt_x"/>
                                          </p:val>
                                        </p:tav>
                                        <p:tav tm="100000">
                                          <p:val>
                                            <p:strVal val="#ppt_x"/>
                                          </p:val>
                                        </p:tav>
                                      </p:tavLst>
                                    </p:anim>
                                    <p:anim calcmode="lin" valueType="num">
                                      <p:cBhvr>
                                        <p:cTn id="409" dur="200" fill="hold"/>
                                        <p:tgtEl>
                                          <p:spTgt spid="50"/>
                                        </p:tgtEl>
                                        <p:attrNameLst>
                                          <p:attrName>ppt_y</p:attrName>
                                        </p:attrNameLst>
                                      </p:cBhvr>
                                      <p:tavLst>
                                        <p:tav tm="0">
                                          <p:val>
                                            <p:strVal val="#ppt_y+0.31"/>
                                          </p:val>
                                        </p:tav>
                                        <p:tav tm="100000">
                                          <p:val>
                                            <p:strVal val="#ppt_y+0.31"/>
                                          </p:val>
                                        </p:tav>
                                      </p:tavLst>
                                    </p:anim>
                                    <p:anim calcmode="lin" valueType="num">
                                      <p:cBhvr>
                                        <p:cTn id="410" dur="300" decel="50000" fill="hold">
                                          <p:stCondLst>
                                            <p:cond delay="200"/>
                                          </p:stCondLst>
                                        </p:cTn>
                                        <p:tgtEl>
                                          <p:spTgt spid="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1" dur="300" decel="50000" fill="hold">
                                          <p:stCondLst>
                                            <p:cond delay="200"/>
                                          </p:stCondLst>
                                        </p:cTn>
                                        <p:tgtEl>
                                          <p:spTgt spid="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05"/>
                                            </p:cond>
                                          </p:stCondLst>
                                          <p:endCondLst>
                                            <p:cond evt="onStopAudio" delay="0">
                                              <p:tgtEl>
                                                <p:sldTgt/>
                                              </p:tgtEl>
                                            </p:cond>
                                          </p:endCondLst>
                                        </p:cTn>
                                        <p:tgtEl>
                                          <p:sndTgt r:embed="rId3" name="type.wav"/>
                                        </p:tgtEl>
                                      </p:cMediaNode>
                                    </p:audio>
                                  </p:subTnLst>
                                </p:cTn>
                              </p:par>
                              <p:par>
                                <p:cTn id="412" presetID="43" presetClass="entr" presetSubtype="0" fill="hold" grpId="0" nodeType="withEffect">
                                  <p:stCondLst>
                                    <p:cond delay="0"/>
                                  </p:stCondLst>
                                  <p:childTnLst>
                                    <p:set>
                                      <p:cBhvr>
                                        <p:cTn id="413" dur="1" fill="hold">
                                          <p:stCondLst>
                                            <p:cond delay="0"/>
                                          </p:stCondLst>
                                        </p:cTn>
                                        <p:tgtEl>
                                          <p:spTgt spid="51"/>
                                        </p:tgtEl>
                                        <p:attrNameLst>
                                          <p:attrName>style.visibility</p:attrName>
                                        </p:attrNameLst>
                                      </p:cBhvr>
                                      <p:to>
                                        <p:strVal val="visible"/>
                                      </p:to>
                                    </p:set>
                                    <p:animEffect transition="in" filter="fade">
                                      <p:cBhvr>
                                        <p:cTn id="414" dur="50"/>
                                        <p:tgtEl>
                                          <p:spTgt spid="51"/>
                                        </p:tgtEl>
                                      </p:cBhvr>
                                    </p:animEffect>
                                    <p:anim calcmode="lin" valueType="num">
                                      <p:cBhvr>
                                        <p:cTn id="415" dur="200" fill="hold"/>
                                        <p:tgtEl>
                                          <p:spTgt spid="51"/>
                                        </p:tgtEl>
                                        <p:attrNameLst>
                                          <p:attrName>ppt_x</p:attrName>
                                        </p:attrNameLst>
                                      </p:cBhvr>
                                      <p:tavLst>
                                        <p:tav tm="0">
                                          <p:val>
                                            <p:strVal val="#ppt_x"/>
                                          </p:val>
                                        </p:tav>
                                        <p:tav tm="100000">
                                          <p:val>
                                            <p:strVal val="#ppt_x"/>
                                          </p:val>
                                        </p:tav>
                                      </p:tavLst>
                                    </p:anim>
                                    <p:anim calcmode="lin" valueType="num">
                                      <p:cBhvr>
                                        <p:cTn id="416" dur="200" fill="hold"/>
                                        <p:tgtEl>
                                          <p:spTgt spid="51"/>
                                        </p:tgtEl>
                                        <p:attrNameLst>
                                          <p:attrName>ppt_y</p:attrName>
                                        </p:attrNameLst>
                                      </p:cBhvr>
                                      <p:tavLst>
                                        <p:tav tm="0">
                                          <p:val>
                                            <p:strVal val="#ppt_y+0.31"/>
                                          </p:val>
                                        </p:tav>
                                        <p:tav tm="100000">
                                          <p:val>
                                            <p:strVal val="#ppt_y+0.31"/>
                                          </p:val>
                                        </p:tav>
                                      </p:tavLst>
                                    </p:anim>
                                    <p:anim calcmode="lin" valueType="num">
                                      <p:cBhvr>
                                        <p:cTn id="417" dur="300" decel="50000" fill="hold">
                                          <p:stCondLst>
                                            <p:cond delay="200"/>
                                          </p:stCondLst>
                                        </p:cTn>
                                        <p:tgtEl>
                                          <p:spTgt spid="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8" dur="300" decel="50000" fill="hold">
                                          <p:stCondLst>
                                            <p:cond delay="200"/>
                                          </p:stCondLst>
                                        </p:cTn>
                                        <p:tgtEl>
                                          <p:spTgt spid="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12"/>
                                            </p:cond>
                                          </p:stCondLst>
                                          <p:endCondLst>
                                            <p:cond evt="onStopAudio" delay="0">
                                              <p:tgtEl>
                                                <p:sldTgt/>
                                              </p:tgtEl>
                                            </p:cond>
                                          </p:endCondLst>
                                        </p:cTn>
                                        <p:tgtEl>
                                          <p:sndTgt r:embed="rId3" name="type.wav"/>
                                        </p:tgtEl>
                                      </p:cMediaNode>
                                    </p:audio>
                                  </p:subTnLst>
                                </p:cTn>
                              </p:par>
                              <p:par>
                                <p:cTn id="419" presetID="43" presetClass="entr" presetSubtype="0" fill="hold" grpId="0" nodeType="withEffect">
                                  <p:stCondLst>
                                    <p:cond delay="0"/>
                                  </p:stCondLst>
                                  <p:childTnLst>
                                    <p:set>
                                      <p:cBhvr>
                                        <p:cTn id="420" dur="1" fill="hold">
                                          <p:stCondLst>
                                            <p:cond delay="0"/>
                                          </p:stCondLst>
                                        </p:cTn>
                                        <p:tgtEl>
                                          <p:spTgt spid="52"/>
                                        </p:tgtEl>
                                        <p:attrNameLst>
                                          <p:attrName>style.visibility</p:attrName>
                                        </p:attrNameLst>
                                      </p:cBhvr>
                                      <p:to>
                                        <p:strVal val="visible"/>
                                      </p:to>
                                    </p:set>
                                    <p:animEffect transition="in" filter="fade">
                                      <p:cBhvr>
                                        <p:cTn id="421" dur="50"/>
                                        <p:tgtEl>
                                          <p:spTgt spid="52"/>
                                        </p:tgtEl>
                                      </p:cBhvr>
                                    </p:animEffect>
                                    <p:anim calcmode="lin" valueType="num">
                                      <p:cBhvr>
                                        <p:cTn id="422" dur="200" fill="hold"/>
                                        <p:tgtEl>
                                          <p:spTgt spid="52"/>
                                        </p:tgtEl>
                                        <p:attrNameLst>
                                          <p:attrName>ppt_x</p:attrName>
                                        </p:attrNameLst>
                                      </p:cBhvr>
                                      <p:tavLst>
                                        <p:tav tm="0">
                                          <p:val>
                                            <p:strVal val="#ppt_x"/>
                                          </p:val>
                                        </p:tav>
                                        <p:tav tm="100000">
                                          <p:val>
                                            <p:strVal val="#ppt_x"/>
                                          </p:val>
                                        </p:tav>
                                      </p:tavLst>
                                    </p:anim>
                                    <p:anim calcmode="lin" valueType="num">
                                      <p:cBhvr>
                                        <p:cTn id="423" dur="200" fill="hold"/>
                                        <p:tgtEl>
                                          <p:spTgt spid="52"/>
                                        </p:tgtEl>
                                        <p:attrNameLst>
                                          <p:attrName>ppt_y</p:attrName>
                                        </p:attrNameLst>
                                      </p:cBhvr>
                                      <p:tavLst>
                                        <p:tav tm="0">
                                          <p:val>
                                            <p:strVal val="#ppt_y+0.31"/>
                                          </p:val>
                                        </p:tav>
                                        <p:tav tm="100000">
                                          <p:val>
                                            <p:strVal val="#ppt_y+0.31"/>
                                          </p:val>
                                        </p:tav>
                                      </p:tavLst>
                                    </p:anim>
                                    <p:anim calcmode="lin" valueType="num">
                                      <p:cBhvr>
                                        <p:cTn id="424" dur="300" decel="50000" fill="hold">
                                          <p:stCondLst>
                                            <p:cond delay="200"/>
                                          </p:stCondLst>
                                        </p:cTn>
                                        <p:tgtEl>
                                          <p:spTgt spid="5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5" dur="300" decel="50000" fill="hold">
                                          <p:stCondLst>
                                            <p:cond delay="200"/>
                                          </p:stCondLst>
                                        </p:cTn>
                                        <p:tgtEl>
                                          <p:spTgt spid="5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19"/>
                                            </p:cond>
                                          </p:stCondLst>
                                          <p:endCondLst>
                                            <p:cond evt="onStopAudio" delay="0">
                                              <p:tgtEl>
                                                <p:sldTgt/>
                                              </p:tgtEl>
                                            </p:cond>
                                          </p:endCondLst>
                                        </p:cTn>
                                        <p:tgtEl>
                                          <p:sndTgt r:embed="rId3" name="type.wav"/>
                                        </p:tgtEl>
                                      </p:cMediaNode>
                                    </p:audio>
                                  </p:subTnLst>
                                </p:cTn>
                              </p:par>
                              <p:par>
                                <p:cTn id="426" presetID="43" presetClass="entr" presetSubtype="0" fill="hold" grpId="0" nodeType="withEffect">
                                  <p:stCondLst>
                                    <p:cond delay="0"/>
                                  </p:stCondLst>
                                  <p:childTnLst>
                                    <p:set>
                                      <p:cBhvr>
                                        <p:cTn id="427" dur="1" fill="hold">
                                          <p:stCondLst>
                                            <p:cond delay="0"/>
                                          </p:stCondLst>
                                        </p:cTn>
                                        <p:tgtEl>
                                          <p:spTgt spid="53"/>
                                        </p:tgtEl>
                                        <p:attrNameLst>
                                          <p:attrName>style.visibility</p:attrName>
                                        </p:attrNameLst>
                                      </p:cBhvr>
                                      <p:to>
                                        <p:strVal val="visible"/>
                                      </p:to>
                                    </p:set>
                                    <p:animEffect transition="in" filter="fade">
                                      <p:cBhvr>
                                        <p:cTn id="428" dur="50"/>
                                        <p:tgtEl>
                                          <p:spTgt spid="53"/>
                                        </p:tgtEl>
                                      </p:cBhvr>
                                    </p:animEffect>
                                    <p:anim calcmode="lin" valueType="num">
                                      <p:cBhvr>
                                        <p:cTn id="429" dur="200" fill="hold"/>
                                        <p:tgtEl>
                                          <p:spTgt spid="53"/>
                                        </p:tgtEl>
                                        <p:attrNameLst>
                                          <p:attrName>ppt_x</p:attrName>
                                        </p:attrNameLst>
                                      </p:cBhvr>
                                      <p:tavLst>
                                        <p:tav tm="0">
                                          <p:val>
                                            <p:strVal val="#ppt_x"/>
                                          </p:val>
                                        </p:tav>
                                        <p:tav tm="100000">
                                          <p:val>
                                            <p:strVal val="#ppt_x"/>
                                          </p:val>
                                        </p:tav>
                                      </p:tavLst>
                                    </p:anim>
                                    <p:anim calcmode="lin" valueType="num">
                                      <p:cBhvr>
                                        <p:cTn id="430" dur="200" fill="hold"/>
                                        <p:tgtEl>
                                          <p:spTgt spid="53"/>
                                        </p:tgtEl>
                                        <p:attrNameLst>
                                          <p:attrName>ppt_y</p:attrName>
                                        </p:attrNameLst>
                                      </p:cBhvr>
                                      <p:tavLst>
                                        <p:tav tm="0">
                                          <p:val>
                                            <p:strVal val="#ppt_y+0.31"/>
                                          </p:val>
                                        </p:tav>
                                        <p:tav tm="100000">
                                          <p:val>
                                            <p:strVal val="#ppt_y+0.31"/>
                                          </p:val>
                                        </p:tav>
                                      </p:tavLst>
                                    </p:anim>
                                    <p:anim calcmode="lin" valueType="num">
                                      <p:cBhvr>
                                        <p:cTn id="431" dur="300" decel="50000" fill="hold">
                                          <p:stCondLst>
                                            <p:cond delay="200"/>
                                          </p:stCondLst>
                                        </p:cTn>
                                        <p:tgtEl>
                                          <p:spTgt spid="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2" dur="300" decel="50000" fill="hold">
                                          <p:stCondLst>
                                            <p:cond delay="200"/>
                                          </p:stCondLst>
                                        </p:cTn>
                                        <p:tgtEl>
                                          <p:spTgt spid="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26"/>
                                            </p:cond>
                                          </p:stCondLst>
                                          <p:endCondLst>
                                            <p:cond evt="onStopAudio" delay="0">
                                              <p:tgtEl>
                                                <p:sldTgt/>
                                              </p:tgtEl>
                                            </p:cond>
                                          </p:endCondLst>
                                        </p:cTn>
                                        <p:tgtEl>
                                          <p:sndTgt r:embed="rId3" name="type.wav"/>
                                        </p:tgtEl>
                                      </p:cMediaNode>
                                    </p:audio>
                                  </p:subTnLst>
                                </p:cTn>
                              </p:par>
                              <p:par>
                                <p:cTn id="433" presetID="43" presetClass="entr" presetSubtype="0" fill="hold" grpId="0" nodeType="withEffect">
                                  <p:stCondLst>
                                    <p:cond delay="0"/>
                                  </p:stCondLst>
                                  <p:childTnLst>
                                    <p:set>
                                      <p:cBhvr>
                                        <p:cTn id="434" dur="1" fill="hold">
                                          <p:stCondLst>
                                            <p:cond delay="0"/>
                                          </p:stCondLst>
                                        </p:cTn>
                                        <p:tgtEl>
                                          <p:spTgt spid="54"/>
                                        </p:tgtEl>
                                        <p:attrNameLst>
                                          <p:attrName>style.visibility</p:attrName>
                                        </p:attrNameLst>
                                      </p:cBhvr>
                                      <p:to>
                                        <p:strVal val="visible"/>
                                      </p:to>
                                    </p:set>
                                    <p:animEffect transition="in" filter="fade">
                                      <p:cBhvr>
                                        <p:cTn id="435" dur="50"/>
                                        <p:tgtEl>
                                          <p:spTgt spid="54"/>
                                        </p:tgtEl>
                                      </p:cBhvr>
                                    </p:animEffect>
                                    <p:anim calcmode="lin" valueType="num">
                                      <p:cBhvr>
                                        <p:cTn id="436" dur="200" fill="hold"/>
                                        <p:tgtEl>
                                          <p:spTgt spid="54"/>
                                        </p:tgtEl>
                                        <p:attrNameLst>
                                          <p:attrName>ppt_x</p:attrName>
                                        </p:attrNameLst>
                                      </p:cBhvr>
                                      <p:tavLst>
                                        <p:tav tm="0">
                                          <p:val>
                                            <p:strVal val="#ppt_x"/>
                                          </p:val>
                                        </p:tav>
                                        <p:tav tm="100000">
                                          <p:val>
                                            <p:strVal val="#ppt_x"/>
                                          </p:val>
                                        </p:tav>
                                      </p:tavLst>
                                    </p:anim>
                                    <p:anim calcmode="lin" valueType="num">
                                      <p:cBhvr>
                                        <p:cTn id="437" dur="200" fill="hold"/>
                                        <p:tgtEl>
                                          <p:spTgt spid="54"/>
                                        </p:tgtEl>
                                        <p:attrNameLst>
                                          <p:attrName>ppt_y</p:attrName>
                                        </p:attrNameLst>
                                      </p:cBhvr>
                                      <p:tavLst>
                                        <p:tav tm="0">
                                          <p:val>
                                            <p:strVal val="#ppt_y+0.31"/>
                                          </p:val>
                                        </p:tav>
                                        <p:tav tm="100000">
                                          <p:val>
                                            <p:strVal val="#ppt_y+0.31"/>
                                          </p:val>
                                        </p:tav>
                                      </p:tavLst>
                                    </p:anim>
                                    <p:anim calcmode="lin" valueType="num">
                                      <p:cBhvr>
                                        <p:cTn id="438" dur="300" decel="50000" fill="hold">
                                          <p:stCondLst>
                                            <p:cond delay="2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9" dur="300" decel="50000" fill="hold">
                                          <p:stCondLst>
                                            <p:cond delay="2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33"/>
                                            </p:cond>
                                          </p:stCondLst>
                                          <p:endCondLst>
                                            <p:cond evt="onStopAudio" delay="0">
                                              <p:tgtEl>
                                                <p:sldTgt/>
                                              </p:tgtEl>
                                            </p:cond>
                                          </p:endCondLst>
                                        </p:cTn>
                                        <p:tgtEl>
                                          <p:sndTgt r:embed="rId3" name="type.wav"/>
                                        </p:tgtEl>
                                      </p:cMediaNode>
                                    </p:audio>
                                  </p:subTnLst>
                                </p:cTn>
                              </p:par>
                              <p:par>
                                <p:cTn id="440" presetID="43" presetClass="entr" presetSubtype="0" fill="hold" grpId="0" nodeType="withEffect">
                                  <p:stCondLst>
                                    <p:cond delay="0"/>
                                  </p:stCondLst>
                                  <p:childTnLst>
                                    <p:set>
                                      <p:cBhvr>
                                        <p:cTn id="441" dur="1" fill="hold">
                                          <p:stCondLst>
                                            <p:cond delay="0"/>
                                          </p:stCondLst>
                                        </p:cTn>
                                        <p:tgtEl>
                                          <p:spTgt spid="55"/>
                                        </p:tgtEl>
                                        <p:attrNameLst>
                                          <p:attrName>style.visibility</p:attrName>
                                        </p:attrNameLst>
                                      </p:cBhvr>
                                      <p:to>
                                        <p:strVal val="visible"/>
                                      </p:to>
                                    </p:set>
                                    <p:animEffect transition="in" filter="fade">
                                      <p:cBhvr>
                                        <p:cTn id="442" dur="50"/>
                                        <p:tgtEl>
                                          <p:spTgt spid="55"/>
                                        </p:tgtEl>
                                      </p:cBhvr>
                                    </p:animEffect>
                                    <p:anim calcmode="lin" valueType="num">
                                      <p:cBhvr>
                                        <p:cTn id="443" dur="200" fill="hold"/>
                                        <p:tgtEl>
                                          <p:spTgt spid="55"/>
                                        </p:tgtEl>
                                        <p:attrNameLst>
                                          <p:attrName>ppt_x</p:attrName>
                                        </p:attrNameLst>
                                      </p:cBhvr>
                                      <p:tavLst>
                                        <p:tav tm="0">
                                          <p:val>
                                            <p:strVal val="#ppt_x"/>
                                          </p:val>
                                        </p:tav>
                                        <p:tav tm="100000">
                                          <p:val>
                                            <p:strVal val="#ppt_x"/>
                                          </p:val>
                                        </p:tav>
                                      </p:tavLst>
                                    </p:anim>
                                    <p:anim calcmode="lin" valueType="num">
                                      <p:cBhvr>
                                        <p:cTn id="444" dur="200" fill="hold"/>
                                        <p:tgtEl>
                                          <p:spTgt spid="55"/>
                                        </p:tgtEl>
                                        <p:attrNameLst>
                                          <p:attrName>ppt_y</p:attrName>
                                        </p:attrNameLst>
                                      </p:cBhvr>
                                      <p:tavLst>
                                        <p:tav tm="0">
                                          <p:val>
                                            <p:strVal val="#ppt_y+0.31"/>
                                          </p:val>
                                        </p:tav>
                                        <p:tav tm="100000">
                                          <p:val>
                                            <p:strVal val="#ppt_y+0.31"/>
                                          </p:val>
                                        </p:tav>
                                      </p:tavLst>
                                    </p:anim>
                                    <p:anim calcmode="lin" valueType="num">
                                      <p:cBhvr>
                                        <p:cTn id="445" dur="300" decel="50000" fill="hold">
                                          <p:stCondLst>
                                            <p:cond delay="200"/>
                                          </p:stCondLst>
                                        </p:cTn>
                                        <p:tgtEl>
                                          <p:spTgt spid="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6" dur="300" decel="50000" fill="hold">
                                          <p:stCondLst>
                                            <p:cond delay="200"/>
                                          </p:stCondLst>
                                        </p:cTn>
                                        <p:tgtEl>
                                          <p:spTgt spid="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40"/>
                                            </p:cond>
                                          </p:stCondLst>
                                          <p:endCondLst>
                                            <p:cond evt="onStopAudio" delay="0">
                                              <p:tgtEl>
                                                <p:sldTgt/>
                                              </p:tgtEl>
                                            </p:cond>
                                          </p:endCondLst>
                                        </p:cTn>
                                        <p:tgtEl>
                                          <p:sndTgt r:embed="rId3" name="type.wav"/>
                                        </p:tgtEl>
                                      </p:cMediaNode>
                                    </p:audio>
                                  </p:subTnLst>
                                </p:cTn>
                              </p:par>
                              <p:par>
                                <p:cTn id="447" presetID="43" presetClass="entr" presetSubtype="0" fill="hold" grpId="0" nodeType="withEffect">
                                  <p:stCondLst>
                                    <p:cond delay="0"/>
                                  </p:stCondLst>
                                  <p:childTnLst>
                                    <p:set>
                                      <p:cBhvr>
                                        <p:cTn id="448" dur="1" fill="hold">
                                          <p:stCondLst>
                                            <p:cond delay="0"/>
                                          </p:stCondLst>
                                        </p:cTn>
                                        <p:tgtEl>
                                          <p:spTgt spid="56"/>
                                        </p:tgtEl>
                                        <p:attrNameLst>
                                          <p:attrName>style.visibility</p:attrName>
                                        </p:attrNameLst>
                                      </p:cBhvr>
                                      <p:to>
                                        <p:strVal val="visible"/>
                                      </p:to>
                                    </p:set>
                                    <p:animEffect transition="in" filter="fade">
                                      <p:cBhvr>
                                        <p:cTn id="449" dur="50"/>
                                        <p:tgtEl>
                                          <p:spTgt spid="56"/>
                                        </p:tgtEl>
                                      </p:cBhvr>
                                    </p:animEffect>
                                    <p:anim calcmode="lin" valueType="num">
                                      <p:cBhvr>
                                        <p:cTn id="450" dur="200" fill="hold"/>
                                        <p:tgtEl>
                                          <p:spTgt spid="56"/>
                                        </p:tgtEl>
                                        <p:attrNameLst>
                                          <p:attrName>ppt_x</p:attrName>
                                        </p:attrNameLst>
                                      </p:cBhvr>
                                      <p:tavLst>
                                        <p:tav tm="0">
                                          <p:val>
                                            <p:strVal val="#ppt_x"/>
                                          </p:val>
                                        </p:tav>
                                        <p:tav tm="100000">
                                          <p:val>
                                            <p:strVal val="#ppt_x"/>
                                          </p:val>
                                        </p:tav>
                                      </p:tavLst>
                                    </p:anim>
                                    <p:anim calcmode="lin" valueType="num">
                                      <p:cBhvr>
                                        <p:cTn id="451" dur="200" fill="hold"/>
                                        <p:tgtEl>
                                          <p:spTgt spid="56"/>
                                        </p:tgtEl>
                                        <p:attrNameLst>
                                          <p:attrName>ppt_y</p:attrName>
                                        </p:attrNameLst>
                                      </p:cBhvr>
                                      <p:tavLst>
                                        <p:tav tm="0">
                                          <p:val>
                                            <p:strVal val="#ppt_y+0.31"/>
                                          </p:val>
                                        </p:tav>
                                        <p:tav tm="100000">
                                          <p:val>
                                            <p:strVal val="#ppt_y+0.31"/>
                                          </p:val>
                                        </p:tav>
                                      </p:tavLst>
                                    </p:anim>
                                    <p:anim calcmode="lin" valueType="num">
                                      <p:cBhvr>
                                        <p:cTn id="452" dur="300" decel="50000" fill="hold">
                                          <p:stCondLst>
                                            <p:cond delay="200"/>
                                          </p:stCondLst>
                                        </p:cTn>
                                        <p:tgtEl>
                                          <p:spTgt spid="5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3" dur="300" decel="50000" fill="hold">
                                          <p:stCondLst>
                                            <p:cond delay="200"/>
                                          </p:stCondLst>
                                        </p:cTn>
                                        <p:tgtEl>
                                          <p:spTgt spid="5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47"/>
                                            </p:cond>
                                          </p:stCondLst>
                                          <p:endCondLst>
                                            <p:cond evt="onStopAudio" delay="0">
                                              <p:tgtEl>
                                                <p:sldTgt/>
                                              </p:tgtEl>
                                            </p:cond>
                                          </p:endCondLst>
                                        </p:cTn>
                                        <p:tgtEl>
                                          <p:sndTgt r:embed="rId3" name="type.wav"/>
                                        </p:tgtEl>
                                      </p:cMediaNode>
                                    </p:audio>
                                  </p:subTnLst>
                                </p:cTn>
                              </p:par>
                              <p:par>
                                <p:cTn id="454" presetID="43" presetClass="entr" presetSubtype="0" fill="hold" grpId="0" nodeType="withEffect">
                                  <p:stCondLst>
                                    <p:cond delay="0"/>
                                  </p:stCondLst>
                                  <p:childTnLst>
                                    <p:set>
                                      <p:cBhvr>
                                        <p:cTn id="455" dur="1" fill="hold">
                                          <p:stCondLst>
                                            <p:cond delay="0"/>
                                          </p:stCondLst>
                                        </p:cTn>
                                        <p:tgtEl>
                                          <p:spTgt spid="57"/>
                                        </p:tgtEl>
                                        <p:attrNameLst>
                                          <p:attrName>style.visibility</p:attrName>
                                        </p:attrNameLst>
                                      </p:cBhvr>
                                      <p:to>
                                        <p:strVal val="visible"/>
                                      </p:to>
                                    </p:set>
                                    <p:animEffect transition="in" filter="fade">
                                      <p:cBhvr>
                                        <p:cTn id="456" dur="50"/>
                                        <p:tgtEl>
                                          <p:spTgt spid="57"/>
                                        </p:tgtEl>
                                      </p:cBhvr>
                                    </p:animEffect>
                                    <p:anim calcmode="lin" valueType="num">
                                      <p:cBhvr>
                                        <p:cTn id="457" dur="200" fill="hold"/>
                                        <p:tgtEl>
                                          <p:spTgt spid="57"/>
                                        </p:tgtEl>
                                        <p:attrNameLst>
                                          <p:attrName>ppt_x</p:attrName>
                                        </p:attrNameLst>
                                      </p:cBhvr>
                                      <p:tavLst>
                                        <p:tav tm="0">
                                          <p:val>
                                            <p:strVal val="#ppt_x"/>
                                          </p:val>
                                        </p:tav>
                                        <p:tav tm="100000">
                                          <p:val>
                                            <p:strVal val="#ppt_x"/>
                                          </p:val>
                                        </p:tav>
                                      </p:tavLst>
                                    </p:anim>
                                    <p:anim calcmode="lin" valueType="num">
                                      <p:cBhvr>
                                        <p:cTn id="458" dur="200" fill="hold"/>
                                        <p:tgtEl>
                                          <p:spTgt spid="57"/>
                                        </p:tgtEl>
                                        <p:attrNameLst>
                                          <p:attrName>ppt_y</p:attrName>
                                        </p:attrNameLst>
                                      </p:cBhvr>
                                      <p:tavLst>
                                        <p:tav tm="0">
                                          <p:val>
                                            <p:strVal val="#ppt_y+0.31"/>
                                          </p:val>
                                        </p:tav>
                                        <p:tav tm="100000">
                                          <p:val>
                                            <p:strVal val="#ppt_y+0.31"/>
                                          </p:val>
                                        </p:tav>
                                      </p:tavLst>
                                    </p:anim>
                                    <p:anim calcmode="lin" valueType="num">
                                      <p:cBhvr>
                                        <p:cTn id="459" dur="300" decel="50000" fill="hold">
                                          <p:stCondLst>
                                            <p:cond delay="200"/>
                                          </p:stCondLst>
                                        </p:cTn>
                                        <p:tgtEl>
                                          <p:spTgt spid="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0" dur="300" decel="50000" fill="hold">
                                          <p:stCondLst>
                                            <p:cond delay="200"/>
                                          </p:stCondLst>
                                        </p:cTn>
                                        <p:tgtEl>
                                          <p:spTgt spid="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54"/>
                                            </p:cond>
                                          </p:stCondLst>
                                          <p:endCondLst>
                                            <p:cond evt="onStopAudio" delay="0">
                                              <p:tgtEl>
                                                <p:sldTgt/>
                                              </p:tgtEl>
                                            </p:cond>
                                          </p:endCondLst>
                                        </p:cTn>
                                        <p:tgtEl>
                                          <p:sndTgt r:embed="rId3" name="type.wav"/>
                                        </p:tgtEl>
                                      </p:cMediaNode>
                                    </p:audio>
                                  </p:subTnLst>
                                </p:cTn>
                              </p:par>
                              <p:par>
                                <p:cTn id="461" presetID="43" presetClass="entr" presetSubtype="0" fill="hold" grpId="0" nodeType="withEffect">
                                  <p:stCondLst>
                                    <p:cond delay="0"/>
                                  </p:stCondLst>
                                  <p:childTnLst>
                                    <p:set>
                                      <p:cBhvr>
                                        <p:cTn id="462" dur="1" fill="hold">
                                          <p:stCondLst>
                                            <p:cond delay="0"/>
                                          </p:stCondLst>
                                        </p:cTn>
                                        <p:tgtEl>
                                          <p:spTgt spid="89"/>
                                        </p:tgtEl>
                                        <p:attrNameLst>
                                          <p:attrName>style.visibility</p:attrName>
                                        </p:attrNameLst>
                                      </p:cBhvr>
                                      <p:to>
                                        <p:strVal val="visible"/>
                                      </p:to>
                                    </p:set>
                                    <p:animEffect transition="in" filter="fade">
                                      <p:cBhvr>
                                        <p:cTn id="463" dur="50"/>
                                        <p:tgtEl>
                                          <p:spTgt spid="89"/>
                                        </p:tgtEl>
                                      </p:cBhvr>
                                    </p:animEffect>
                                    <p:anim calcmode="lin" valueType="num">
                                      <p:cBhvr>
                                        <p:cTn id="464" dur="200" fill="hold"/>
                                        <p:tgtEl>
                                          <p:spTgt spid="89"/>
                                        </p:tgtEl>
                                        <p:attrNameLst>
                                          <p:attrName>ppt_x</p:attrName>
                                        </p:attrNameLst>
                                      </p:cBhvr>
                                      <p:tavLst>
                                        <p:tav tm="0">
                                          <p:val>
                                            <p:strVal val="#ppt_x"/>
                                          </p:val>
                                        </p:tav>
                                        <p:tav tm="100000">
                                          <p:val>
                                            <p:strVal val="#ppt_x"/>
                                          </p:val>
                                        </p:tav>
                                      </p:tavLst>
                                    </p:anim>
                                    <p:anim calcmode="lin" valueType="num">
                                      <p:cBhvr>
                                        <p:cTn id="465" dur="200" fill="hold"/>
                                        <p:tgtEl>
                                          <p:spTgt spid="89"/>
                                        </p:tgtEl>
                                        <p:attrNameLst>
                                          <p:attrName>ppt_y</p:attrName>
                                        </p:attrNameLst>
                                      </p:cBhvr>
                                      <p:tavLst>
                                        <p:tav tm="0">
                                          <p:val>
                                            <p:strVal val="#ppt_y+0.31"/>
                                          </p:val>
                                        </p:tav>
                                        <p:tav tm="100000">
                                          <p:val>
                                            <p:strVal val="#ppt_y+0.31"/>
                                          </p:val>
                                        </p:tav>
                                      </p:tavLst>
                                    </p:anim>
                                    <p:anim calcmode="lin" valueType="num">
                                      <p:cBhvr>
                                        <p:cTn id="466" dur="300" decel="50000" fill="hold">
                                          <p:stCondLst>
                                            <p:cond delay="200"/>
                                          </p:stCondLst>
                                        </p:cTn>
                                        <p:tgtEl>
                                          <p:spTgt spid="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7" dur="300" decel="50000" fill="hold">
                                          <p:stCondLst>
                                            <p:cond delay="200"/>
                                          </p:stCondLst>
                                        </p:cTn>
                                        <p:tgtEl>
                                          <p:spTgt spid="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61"/>
                                            </p:cond>
                                          </p:stCondLst>
                                          <p:endCondLst>
                                            <p:cond evt="onStopAudio" delay="0">
                                              <p:tgtEl>
                                                <p:sldTgt/>
                                              </p:tgtEl>
                                            </p:cond>
                                          </p:endCondLst>
                                        </p:cTn>
                                        <p:tgtEl>
                                          <p:sndTgt r:embed="rId3" name="type.wav"/>
                                        </p:tgtEl>
                                      </p:cMediaNode>
                                    </p:audio>
                                  </p:subTnLst>
                                </p:cTn>
                              </p:par>
                              <p:par>
                                <p:cTn id="468" presetID="43" presetClass="entr" presetSubtype="0" fill="hold" grpId="0" nodeType="withEffect">
                                  <p:stCondLst>
                                    <p:cond delay="0"/>
                                  </p:stCondLst>
                                  <p:childTnLst>
                                    <p:set>
                                      <p:cBhvr>
                                        <p:cTn id="469" dur="1" fill="hold">
                                          <p:stCondLst>
                                            <p:cond delay="0"/>
                                          </p:stCondLst>
                                        </p:cTn>
                                        <p:tgtEl>
                                          <p:spTgt spid="58"/>
                                        </p:tgtEl>
                                        <p:attrNameLst>
                                          <p:attrName>style.visibility</p:attrName>
                                        </p:attrNameLst>
                                      </p:cBhvr>
                                      <p:to>
                                        <p:strVal val="visible"/>
                                      </p:to>
                                    </p:set>
                                    <p:animEffect transition="in" filter="fade">
                                      <p:cBhvr>
                                        <p:cTn id="470" dur="50"/>
                                        <p:tgtEl>
                                          <p:spTgt spid="58"/>
                                        </p:tgtEl>
                                      </p:cBhvr>
                                    </p:animEffect>
                                    <p:anim calcmode="lin" valueType="num">
                                      <p:cBhvr>
                                        <p:cTn id="471" dur="200" fill="hold"/>
                                        <p:tgtEl>
                                          <p:spTgt spid="58"/>
                                        </p:tgtEl>
                                        <p:attrNameLst>
                                          <p:attrName>ppt_x</p:attrName>
                                        </p:attrNameLst>
                                      </p:cBhvr>
                                      <p:tavLst>
                                        <p:tav tm="0">
                                          <p:val>
                                            <p:strVal val="#ppt_x"/>
                                          </p:val>
                                        </p:tav>
                                        <p:tav tm="100000">
                                          <p:val>
                                            <p:strVal val="#ppt_x"/>
                                          </p:val>
                                        </p:tav>
                                      </p:tavLst>
                                    </p:anim>
                                    <p:anim calcmode="lin" valueType="num">
                                      <p:cBhvr>
                                        <p:cTn id="472" dur="200" fill="hold"/>
                                        <p:tgtEl>
                                          <p:spTgt spid="58"/>
                                        </p:tgtEl>
                                        <p:attrNameLst>
                                          <p:attrName>ppt_y</p:attrName>
                                        </p:attrNameLst>
                                      </p:cBhvr>
                                      <p:tavLst>
                                        <p:tav tm="0">
                                          <p:val>
                                            <p:strVal val="#ppt_y+0.31"/>
                                          </p:val>
                                        </p:tav>
                                        <p:tav tm="100000">
                                          <p:val>
                                            <p:strVal val="#ppt_y+0.31"/>
                                          </p:val>
                                        </p:tav>
                                      </p:tavLst>
                                    </p:anim>
                                    <p:anim calcmode="lin" valueType="num">
                                      <p:cBhvr>
                                        <p:cTn id="473" dur="300" decel="50000" fill="hold">
                                          <p:stCondLst>
                                            <p:cond delay="200"/>
                                          </p:stCondLst>
                                        </p:cTn>
                                        <p:tgtEl>
                                          <p:spTgt spid="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4" dur="300" decel="50000" fill="hold">
                                          <p:stCondLst>
                                            <p:cond delay="200"/>
                                          </p:stCondLst>
                                        </p:cTn>
                                        <p:tgtEl>
                                          <p:spTgt spid="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68"/>
                                            </p:cond>
                                          </p:stCondLst>
                                          <p:endCondLst>
                                            <p:cond evt="onStopAudio" delay="0">
                                              <p:tgtEl>
                                                <p:sldTgt/>
                                              </p:tgtEl>
                                            </p:cond>
                                          </p:endCondLst>
                                        </p:cTn>
                                        <p:tgtEl>
                                          <p:sndTgt r:embed="rId3" name="type.wav"/>
                                        </p:tgtEl>
                                      </p:cMediaNode>
                                    </p:audio>
                                  </p:subTnLst>
                                </p:cTn>
                              </p:par>
                              <p:par>
                                <p:cTn id="475" presetID="43" presetClass="entr" presetSubtype="0" fill="hold" grpId="0" nodeType="withEffect">
                                  <p:stCondLst>
                                    <p:cond delay="0"/>
                                  </p:stCondLst>
                                  <p:childTnLst>
                                    <p:set>
                                      <p:cBhvr>
                                        <p:cTn id="476" dur="1" fill="hold">
                                          <p:stCondLst>
                                            <p:cond delay="0"/>
                                          </p:stCondLst>
                                        </p:cTn>
                                        <p:tgtEl>
                                          <p:spTgt spid="90"/>
                                        </p:tgtEl>
                                        <p:attrNameLst>
                                          <p:attrName>style.visibility</p:attrName>
                                        </p:attrNameLst>
                                      </p:cBhvr>
                                      <p:to>
                                        <p:strVal val="visible"/>
                                      </p:to>
                                    </p:set>
                                    <p:animEffect transition="in" filter="fade">
                                      <p:cBhvr>
                                        <p:cTn id="477" dur="50"/>
                                        <p:tgtEl>
                                          <p:spTgt spid="90"/>
                                        </p:tgtEl>
                                      </p:cBhvr>
                                    </p:animEffect>
                                    <p:anim calcmode="lin" valueType="num">
                                      <p:cBhvr>
                                        <p:cTn id="478" dur="200" fill="hold"/>
                                        <p:tgtEl>
                                          <p:spTgt spid="90"/>
                                        </p:tgtEl>
                                        <p:attrNameLst>
                                          <p:attrName>ppt_x</p:attrName>
                                        </p:attrNameLst>
                                      </p:cBhvr>
                                      <p:tavLst>
                                        <p:tav tm="0">
                                          <p:val>
                                            <p:strVal val="#ppt_x"/>
                                          </p:val>
                                        </p:tav>
                                        <p:tav tm="100000">
                                          <p:val>
                                            <p:strVal val="#ppt_x"/>
                                          </p:val>
                                        </p:tav>
                                      </p:tavLst>
                                    </p:anim>
                                    <p:anim calcmode="lin" valueType="num">
                                      <p:cBhvr>
                                        <p:cTn id="479" dur="200" fill="hold"/>
                                        <p:tgtEl>
                                          <p:spTgt spid="90"/>
                                        </p:tgtEl>
                                        <p:attrNameLst>
                                          <p:attrName>ppt_y</p:attrName>
                                        </p:attrNameLst>
                                      </p:cBhvr>
                                      <p:tavLst>
                                        <p:tav tm="0">
                                          <p:val>
                                            <p:strVal val="#ppt_y+0.31"/>
                                          </p:val>
                                        </p:tav>
                                        <p:tav tm="100000">
                                          <p:val>
                                            <p:strVal val="#ppt_y+0.31"/>
                                          </p:val>
                                        </p:tav>
                                      </p:tavLst>
                                    </p:anim>
                                    <p:anim calcmode="lin" valueType="num">
                                      <p:cBhvr>
                                        <p:cTn id="480" dur="300" decel="50000" fill="hold">
                                          <p:stCondLst>
                                            <p:cond delay="200"/>
                                          </p:stCondLst>
                                        </p:cTn>
                                        <p:tgtEl>
                                          <p:spTgt spid="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1" dur="300" decel="50000" fill="hold">
                                          <p:stCondLst>
                                            <p:cond delay="200"/>
                                          </p:stCondLst>
                                        </p:cTn>
                                        <p:tgtEl>
                                          <p:spTgt spid="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75"/>
                                            </p:cond>
                                          </p:stCondLst>
                                          <p:endCondLst>
                                            <p:cond evt="onStopAudio" delay="0">
                                              <p:tgtEl>
                                                <p:sldTgt/>
                                              </p:tgtEl>
                                            </p:cond>
                                          </p:endCondLst>
                                        </p:cTn>
                                        <p:tgtEl>
                                          <p:sndTgt r:embed="rId3" name="type.wav"/>
                                        </p:tgtEl>
                                      </p:cMediaNode>
                                    </p:audio>
                                  </p:subTnLst>
                                </p:cTn>
                              </p:par>
                              <p:par>
                                <p:cTn id="482" presetID="43" presetClass="entr" presetSubtype="0" fill="hold" grpId="0" nodeType="withEffect">
                                  <p:stCondLst>
                                    <p:cond delay="0"/>
                                  </p:stCondLst>
                                  <p:childTnLst>
                                    <p:set>
                                      <p:cBhvr>
                                        <p:cTn id="483" dur="1" fill="hold">
                                          <p:stCondLst>
                                            <p:cond delay="0"/>
                                          </p:stCondLst>
                                        </p:cTn>
                                        <p:tgtEl>
                                          <p:spTgt spid="59"/>
                                        </p:tgtEl>
                                        <p:attrNameLst>
                                          <p:attrName>style.visibility</p:attrName>
                                        </p:attrNameLst>
                                      </p:cBhvr>
                                      <p:to>
                                        <p:strVal val="visible"/>
                                      </p:to>
                                    </p:set>
                                    <p:animEffect transition="in" filter="fade">
                                      <p:cBhvr>
                                        <p:cTn id="484" dur="50"/>
                                        <p:tgtEl>
                                          <p:spTgt spid="59"/>
                                        </p:tgtEl>
                                      </p:cBhvr>
                                    </p:animEffect>
                                    <p:anim calcmode="lin" valueType="num">
                                      <p:cBhvr>
                                        <p:cTn id="485" dur="200" fill="hold"/>
                                        <p:tgtEl>
                                          <p:spTgt spid="59"/>
                                        </p:tgtEl>
                                        <p:attrNameLst>
                                          <p:attrName>ppt_x</p:attrName>
                                        </p:attrNameLst>
                                      </p:cBhvr>
                                      <p:tavLst>
                                        <p:tav tm="0">
                                          <p:val>
                                            <p:strVal val="#ppt_x"/>
                                          </p:val>
                                        </p:tav>
                                        <p:tav tm="100000">
                                          <p:val>
                                            <p:strVal val="#ppt_x"/>
                                          </p:val>
                                        </p:tav>
                                      </p:tavLst>
                                    </p:anim>
                                    <p:anim calcmode="lin" valueType="num">
                                      <p:cBhvr>
                                        <p:cTn id="486" dur="200" fill="hold"/>
                                        <p:tgtEl>
                                          <p:spTgt spid="59"/>
                                        </p:tgtEl>
                                        <p:attrNameLst>
                                          <p:attrName>ppt_y</p:attrName>
                                        </p:attrNameLst>
                                      </p:cBhvr>
                                      <p:tavLst>
                                        <p:tav tm="0">
                                          <p:val>
                                            <p:strVal val="#ppt_y+0.31"/>
                                          </p:val>
                                        </p:tav>
                                        <p:tav tm="100000">
                                          <p:val>
                                            <p:strVal val="#ppt_y+0.31"/>
                                          </p:val>
                                        </p:tav>
                                      </p:tavLst>
                                    </p:anim>
                                    <p:anim calcmode="lin" valueType="num">
                                      <p:cBhvr>
                                        <p:cTn id="487" dur="300" decel="50000" fill="hold">
                                          <p:stCondLst>
                                            <p:cond delay="200"/>
                                          </p:stCondLst>
                                        </p:cTn>
                                        <p:tgtEl>
                                          <p:spTgt spid="5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8" dur="300" decel="50000" fill="hold">
                                          <p:stCondLst>
                                            <p:cond delay="200"/>
                                          </p:stCondLst>
                                        </p:cTn>
                                        <p:tgtEl>
                                          <p:spTgt spid="5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82"/>
                                            </p:cond>
                                          </p:stCondLst>
                                          <p:endCondLst>
                                            <p:cond evt="onStopAudio" delay="0">
                                              <p:tgtEl>
                                                <p:sldTgt/>
                                              </p:tgtEl>
                                            </p:cond>
                                          </p:endCondLst>
                                        </p:cTn>
                                        <p:tgtEl>
                                          <p:sndTgt r:embed="rId3" name="type.wav"/>
                                        </p:tgtEl>
                                      </p:cMediaNode>
                                    </p:audio>
                                  </p:subTnLst>
                                </p:cTn>
                              </p:par>
                              <p:par>
                                <p:cTn id="489" presetID="43" presetClass="entr" presetSubtype="0" fill="hold" grpId="0" nodeType="withEffect">
                                  <p:stCondLst>
                                    <p:cond delay="0"/>
                                  </p:stCondLst>
                                  <p:childTnLst>
                                    <p:set>
                                      <p:cBhvr>
                                        <p:cTn id="490" dur="1" fill="hold">
                                          <p:stCondLst>
                                            <p:cond delay="0"/>
                                          </p:stCondLst>
                                        </p:cTn>
                                        <p:tgtEl>
                                          <p:spTgt spid="60"/>
                                        </p:tgtEl>
                                        <p:attrNameLst>
                                          <p:attrName>style.visibility</p:attrName>
                                        </p:attrNameLst>
                                      </p:cBhvr>
                                      <p:to>
                                        <p:strVal val="visible"/>
                                      </p:to>
                                    </p:set>
                                    <p:animEffect transition="in" filter="fade">
                                      <p:cBhvr>
                                        <p:cTn id="491" dur="50"/>
                                        <p:tgtEl>
                                          <p:spTgt spid="60"/>
                                        </p:tgtEl>
                                      </p:cBhvr>
                                    </p:animEffect>
                                    <p:anim calcmode="lin" valueType="num">
                                      <p:cBhvr>
                                        <p:cTn id="492" dur="200" fill="hold"/>
                                        <p:tgtEl>
                                          <p:spTgt spid="60"/>
                                        </p:tgtEl>
                                        <p:attrNameLst>
                                          <p:attrName>ppt_x</p:attrName>
                                        </p:attrNameLst>
                                      </p:cBhvr>
                                      <p:tavLst>
                                        <p:tav tm="0">
                                          <p:val>
                                            <p:strVal val="#ppt_x"/>
                                          </p:val>
                                        </p:tav>
                                        <p:tav tm="100000">
                                          <p:val>
                                            <p:strVal val="#ppt_x"/>
                                          </p:val>
                                        </p:tav>
                                      </p:tavLst>
                                    </p:anim>
                                    <p:anim calcmode="lin" valueType="num">
                                      <p:cBhvr>
                                        <p:cTn id="493" dur="200" fill="hold"/>
                                        <p:tgtEl>
                                          <p:spTgt spid="60"/>
                                        </p:tgtEl>
                                        <p:attrNameLst>
                                          <p:attrName>ppt_y</p:attrName>
                                        </p:attrNameLst>
                                      </p:cBhvr>
                                      <p:tavLst>
                                        <p:tav tm="0">
                                          <p:val>
                                            <p:strVal val="#ppt_y+0.31"/>
                                          </p:val>
                                        </p:tav>
                                        <p:tav tm="100000">
                                          <p:val>
                                            <p:strVal val="#ppt_y+0.31"/>
                                          </p:val>
                                        </p:tav>
                                      </p:tavLst>
                                    </p:anim>
                                    <p:anim calcmode="lin" valueType="num">
                                      <p:cBhvr>
                                        <p:cTn id="494" dur="300" decel="50000" fill="hold">
                                          <p:stCondLst>
                                            <p:cond delay="200"/>
                                          </p:stCondLst>
                                        </p:cTn>
                                        <p:tgtEl>
                                          <p:spTgt spid="6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5" dur="300" decel="50000" fill="hold">
                                          <p:stCondLst>
                                            <p:cond delay="200"/>
                                          </p:stCondLst>
                                        </p:cTn>
                                        <p:tgtEl>
                                          <p:spTgt spid="6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89"/>
                                            </p:cond>
                                          </p:stCondLst>
                                          <p:endCondLst>
                                            <p:cond evt="onStopAudio" delay="0">
                                              <p:tgtEl>
                                                <p:sldTgt/>
                                              </p:tgtEl>
                                            </p:cond>
                                          </p:endCondLst>
                                        </p:cTn>
                                        <p:tgtEl>
                                          <p:sndTgt r:embed="rId3" name="type.wav"/>
                                        </p:tgtEl>
                                      </p:cMediaNode>
                                    </p:audio>
                                  </p:subTnLst>
                                </p:cTn>
                              </p:par>
                              <p:par>
                                <p:cTn id="496" presetID="43" presetClass="entr" presetSubtype="0" fill="hold" grpId="0" nodeType="withEffect">
                                  <p:stCondLst>
                                    <p:cond delay="0"/>
                                  </p:stCondLst>
                                  <p:childTnLst>
                                    <p:set>
                                      <p:cBhvr>
                                        <p:cTn id="497" dur="1" fill="hold">
                                          <p:stCondLst>
                                            <p:cond delay="0"/>
                                          </p:stCondLst>
                                        </p:cTn>
                                        <p:tgtEl>
                                          <p:spTgt spid="61"/>
                                        </p:tgtEl>
                                        <p:attrNameLst>
                                          <p:attrName>style.visibility</p:attrName>
                                        </p:attrNameLst>
                                      </p:cBhvr>
                                      <p:to>
                                        <p:strVal val="visible"/>
                                      </p:to>
                                    </p:set>
                                    <p:animEffect transition="in" filter="fade">
                                      <p:cBhvr>
                                        <p:cTn id="498" dur="50"/>
                                        <p:tgtEl>
                                          <p:spTgt spid="61"/>
                                        </p:tgtEl>
                                      </p:cBhvr>
                                    </p:animEffect>
                                    <p:anim calcmode="lin" valueType="num">
                                      <p:cBhvr>
                                        <p:cTn id="499" dur="200" fill="hold"/>
                                        <p:tgtEl>
                                          <p:spTgt spid="61"/>
                                        </p:tgtEl>
                                        <p:attrNameLst>
                                          <p:attrName>ppt_x</p:attrName>
                                        </p:attrNameLst>
                                      </p:cBhvr>
                                      <p:tavLst>
                                        <p:tav tm="0">
                                          <p:val>
                                            <p:strVal val="#ppt_x"/>
                                          </p:val>
                                        </p:tav>
                                        <p:tav tm="100000">
                                          <p:val>
                                            <p:strVal val="#ppt_x"/>
                                          </p:val>
                                        </p:tav>
                                      </p:tavLst>
                                    </p:anim>
                                    <p:anim calcmode="lin" valueType="num">
                                      <p:cBhvr>
                                        <p:cTn id="500" dur="200" fill="hold"/>
                                        <p:tgtEl>
                                          <p:spTgt spid="61"/>
                                        </p:tgtEl>
                                        <p:attrNameLst>
                                          <p:attrName>ppt_y</p:attrName>
                                        </p:attrNameLst>
                                      </p:cBhvr>
                                      <p:tavLst>
                                        <p:tav tm="0">
                                          <p:val>
                                            <p:strVal val="#ppt_y+0.31"/>
                                          </p:val>
                                        </p:tav>
                                        <p:tav tm="100000">
                                          <p:val>
                                            <p:strVal val="#ppt_y+0.31"/>
                                          </p:val>
                                        </p:tav>
                                      </p:tavLst>
                                    </p:anim>
                                    <p:anim calcmode="lin" valueType="num">
                                      <p:cBhvr>
                                        <p:cTn id="501" dur="300" decel="50000" fill="hold">
                                          <p:stCondLst>
                                            <p:cond delay="200"/>
                                          </p:stCondLst>
                                        </p:cTn>
                                        <p:tgtEl>
                                          <p:spTgt spid="6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2" dur="300" decel="50000" fill="hold">
                                          <p:stCondLst>
                                            <p:cond delay="200"/>
                                          </p:stCondLst>
                                        </p:cTn>
                                        <p:tgtEl>
                                          <p:spTgt spid="6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96"/>
                                            </p:cond>
                                          </p:stCondLst>
                                          <p:endCondLst>
                                            <p:cond evt="onStopAudio" delay="0">
                                              <p:tgtEl>
                                                <p:sldTgt/>
                                              </p:tgtEl>
                                            </p:cond>
                                          </p:endCondLst>
                                        </p:cTn>
                                        <p:tgtEl>
                                          <p:sndTgt r:embed="rId3" name="type.wav"/>
                                        </p:tgtEl>
                                      </p:cMediaNode>
                                    </p:audio>
                                  </p:subTnLst>
                                </p:cTn>
                              </p:par>
                              <p:par>
                                <p:cTn id="503" presetID="43" presetClass="entr" presetSubtype="0" fill="hold" grpId="0" nodeType="withEffect">
                                  <p:stCondLst>
                                    <p:cond delay="0"/>
                                  </p:stCondLst>
                                  <p:childTnLst>
                                    <p:set>
                                      <p:cBhvr>
                                        <p:cTn id="504" dur="1" fill="hold">
                                          <p:stCondLst>
                                            <p:cond delay="0"/>
                                          </p:stCondLst>
                                        </p:cTn>
                                        <p:tgtEl>
                                          <p:spTgt spid="62"/>
                                        </p:tgtEl>
                                        <p:attrNameLst>
                                          <p:attrName>style.visibility</p:attrName>
                                        </p:attrNameLst>
                                      </p:cBhvr>
                                      <p:to>
                                        <p:strVal val="visible"/>
                                      </p:to>
                                    </p:set>
                                    <p:animEffect transition="in" filter="fade">
                                      <p:cBhvr>
                                        <p:cTn id="505" dur="50"/>
                                        <p:tgtEl>
                                          <p:spTgt spid="62"/>
                                        </p:tgtEl>
                                      </p:cBhvr>
                                    </p:animEffect>
                                    <p:anim calcmode="lin" valueType="num">
                                      <p:cBhvr>
                                        <p:cTn id="506" dur="200" fill="hold"/>
                                        <p:tgtEl>
                                          <p:spTgt spid="62"/>
                                        </p:tgtEl>
                                        <p:attrNameLst>
                                          <p:attrName>ppt_x</p:attrName>
                                        </p:attrNameLst>
                                      </p:cBhvr>
                                      <p:tavLst>
                                        <p:tav tm="0">
                                          <p:val>
                                            <p:strVal val="#ppt_x"/>
                                          </p:val>
                                        </p:tav>
                                        <p:tav tm="100000">
                                          <p:val>
                                            <p:strVal val="#ppt_x"/>
                                          </p:val>
                                        </p:tav>
                                      </p:tavLst>
                                    </p:anim>
                                    <p:anim calcmode="lin" valueType="num">
                                      <p:cBhvr>
                                        <p:cTn id="507" dur="200" fill="hold"/>
                                        <p:tgtEl>
                                          <p:spTgt spid="62"/>
                                        </p:tgtEl>
                                        <p:attrNameLst>
                                          <p:attrName>ppt_y</p:attrName>
                                        </p:attrNameLst>
                                      </p:cBhvr>
                                      <p:tavLst>
                                        <p:tav tm="0">
                                          <p:val>
                                            <p:strVal val="#ppt_y+0.31"/>
                                          </p:val>
                                        </p:tav>
                                        <p:tav tm="100000">
                                          <p:val>
                                            <p:strVal val="#ppt_y+0.31"/>
                                          </p:val>
                                        </p:tav>
                                      </p:tavLst>
                                    </p:anim>
                                    <p:anim calcmode="lin" valueType="num">
                                      <p:cBhvr>
                                        <p:cTn id="508" dur="300" decel="50000" fill="hold">
                                          <p:stCondLst>
                                            <p:cond delay="200"/>
                                          </p:stCondLst>
                                        </p:cTn>
                                        <p:tgtEl>
                                          <p:spTgt spid="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9" dur="300" decel="50000" fill="hold">
                                          <p:stCondLst>
                                            <p:cond delay="200"/>
                                          </p:stCondLst>
                                        </p:cTn>
                                        <p:tgtEl>
                                          <p:spTgt spid="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03"/>
                                            </p:cond>
                                          </p:stCondLst>
                                          <p:endCondLst>
                                            <p:cond evt="onStopAudio" delay="0">
                                              <p:tgtEl>
                                                <p:sldTgt/>
                                              </p:tgtEl>
                                            </p:cond>
                                          </p:endCondLst>
                                        </p:cTn>
                                        <p:tgtEl>
                                          <p:sndTgt r:embed="rId3" name="type.wav"/>
                                        </p:tgtEl>
                                      </p:cMediaNode>
                                    </p:audio>
                                  </p:subTnLst>
                                </p:cTn>
                              </p:par>
                              <p:par>
                                <p:cTn id="510" presetID="43" presetClass="entr" presetSubtype="0" fill="hold" grpId="0" nodeType="withEffect">
                                  <p:stCondLst>
                                    <p:cond delay="0"/>
                                  </p:stCondLst>
                                  <p:childTnLst>
                                    <p:set>
                                      <p:cBhvr>
                                        <p:cTn id="511" dur="1" fill="hold">
                                          <p:stCondLst>
                                            <p:cond delay="0"/>
                                          </p:stCondLst>
                                        </p:cTn>
                                        <p:tgtEl>
                                          <p:spTgt spid="63"/>
                                        </p:tgtEl>
                                        <p:attrNameLst>
                                          <p:attrName>style.visibility</p:attrName>
                                        </p:attrNameLst>
                                      </p:cBhvr>
                                      <p:to>
                                        <p:strVal val="visible"/>
                                      </p:to>
                                    </p:set>
                                    <p:animEffect transition="in" filter="fade">
                                      <p:cBhvr>
                                        <p:cTn id="512" dur="50"/>
                                        <p:tgtEl>
                                          <p:spTgt spid="63"/>
                                        </p:tgtEl>
                                      </p:cBhvr>
                                    </p:animEffect>
                                    <p:anim calcmode="lin" valueType="num">
                                      <p:cBhvr>
                                        <p:cTn id="513" dur="200" fill="hold"/>
                                        <p:tgtEl>
                                          <p:spTgt spid="63"/>
                                        </p:tgtEl>
                                        <p:attrNameLst>
                                          <p:attrName>ppt_x</p:attrName>
                                        </p:attrNameLst>
                                      </p:cBhvr>
                                      <p:tavLst>
                                        <p:tav tm="0">
                                          <p:val>
                                            <p:strVal val="#ppt_x"/>
                                          </p:val>
                                        </p:tav>
                                        <p:tav tm="100000">
                                          <p:val>
                                            <p:strVal val="#ppt_x"/>
                                          </p:val>
                                        </p:tav>
                                      </p:tavLst>
                                    </p:anim>
                                    <p:anim calcmode="lin" valueType="num">
                                      <p:cBhvr>
                                        <p:cTn id="514" dur="200" fill="hold"/>
                                        <p:tgtEl>
                                          <p:spTgt spid="63"/>
                                        </p:tgtEl>
                                        <p:attrNameLst>
                                          <p:attrName>ppt_y</p:attrName>
                                        </p:attrNameLst>
                                      </p:cBhvr>
                                      <p:tavLst>
                                        <p:tav tm="0">
                                          <p:val>
                                            <p:strVal val="#ppt_y+0.31"/>
                                          </p:val>
                                        </p:tav>
                                        <p:tav tm="100000">
                                          <p:val>
                                            <p:strVal val="#ppt_y+0.31"/>
                                          </p:val>
                                        </p:tav>
                                      </p:tavLst>
                                    </p:anim>
                                    <p:anim calcmode="lin" valueType="num">
                                      <p:cBhvr>
                                        <p:cTn id="515" dur="300" decel="50000" fill="hold">
                                          <p:stCondLst>
                                            <p:cond delay="200"/>
                                          </p:stCondLst>
                                        </p:cTn>
                                        <p:tgtEl>
                                          <p:spTgt spid="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6" dur="300" decel="50000" fill="hold">
                                          <p:stCondLst>
                                            <p:cond delay="200"/>
                                          </p:stCondLst>
                                        </p:cTn>
                                        <p:tgtEl>
                                          <p:spTgt spid="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10"/>
                                            </p:cond>
                                          </p:stCondLst>
                                          <p:endCondLst>
                                            <p:cond evt="onStopAudio" delay="0">
                                              <p:tgtEl>
                                                <p:sldTgt/>
                                              </p:tgtEl>
                                            </p:cond>
                                          </p:endCondLst>
                                        </p:cTn>
                                        <p:tgtEl>
                                          <p:sndTgt r:embed="rId3" name="type.wav"/>
                                        </p:tgtEl>
                                      </p:cMediaNode>
                                    </p:audio>
                                  </p:subTnLst>
                                </p:cTn>
                              </p:par>
                              <p:par>
                                <p:cTn id="517" presetID="43" presetClass="entr" presetSubtype="0" fill="hold" grpId="0" nodeType="withEffect">
                                  <p:stCondLst>
                                    <p:cond delay="0"/>
                                  </p:stCondLst>
                                  <p:childTnLst>
                                    <p:set>
                                      <p:cBhvr>
                                        <p:cTn id="518" dur="1" fill="hold">
                                          <p:stCondLst>
                                            <p:cond delay="0"/>
                                          </p:stCondLst>
                                        </p:cTn>
                                        <p:tgtEl>
                                          <p:spTgt spid="64"/>
                                        </p:tgtEl>
                                        <p:attrNameLst>
                                          <p:attrName>style.visibility</p:attrName>
                                        </p:attrNameLst>
                                      </p:cBhvr>
                                      <p:to>
                                        <p:strVal val="visible"/>
                                      </p:to>
                                    </p:set>
                                    <p:animEffect transition="in" filter="fade">
                                      <p:cBhvr>
                                        <p:cTn id="519" dur="50"/>
                                        <p:tgtEl>
                                          <p:spTgt spid="64"/>
                                        </p:tgtEl>
                                      </p:cBhvr>
                                    </p:animEffect>
                                    <p:anim calcmode="lin" valueType="num">
                                      <p:cBhvr>
                                        <p:cTn id="520" dur="200" fill="hold"/>
                                        <p:tgtEl>
                                          <p:spTgt spid="64"/>
                                        </p:tgtEl>
                                        <p:attrNameLst>
                                          <p:attrName>ppt_x</p:attrName>
                                        </p:attrNameLst>
                                      </p:cBhvr>
                                      <p:tavLst>
                                        <p:tav tm="0">
                                          <p:val>
                                            <p:strVal val="#ppt_x"/>
                                          </p:val>
                                        </p:tav>
                                        <p:tav tm="100000">
                                          <p:val>
                                            <p:strVal val="#ppt_x"/>
                                          </p:val>
                                        </p:tav>
                                      </p:tavLst>
                                    </p:anim>
                                    <p:anim calcmode="lin" valueType="num">
                                      <p:cBhvr>
                                        <p:cTn id="521" dur="200" fill="hold"/>
                                        <p:tgtEl>
                                          <p:spTgt spid="64"/>
                                        </p:tgtEl>
                                        <p:attrNameLst>
                                          <p:attrName>ppt_y</p:attrName>
                                        </p:attrNameLst>
                                      </p:cBhvr>
                                      <p:tavLst>
                                        <p:tav tm="0">
                                          <p:val>
                                            <p:strVal val="#ppt_y+0.31"/>
                                          </p:val>
                                        </p:tav>
                                        <p:tav tm="100000">
                                          <p:val>
                                            <p:strVal val="#ppt_y+0.31"/>
                                          </p:val>
                                        </p:tav>
                                      </p:tavLst>
                                    </p:anim>
                                    <p:anim calcmode="lin" valueType="num">
                                      <p:cBhvr>
                                        <p:cTn id="522" dur="300" decel="50000" fill="hold">
                                          <p:stCondLst>
                                            <p:cond delay="200"/>
                                          </p:stCondLst>
                                        </p:cTn>
                                        <p:tgtEl>
                                          <p:spTgt spid="6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3" dur="300" decel="50000" fill="hold">
                                          <p:stCondLst>
                                            <p:cond delay="200"/>
                                          </p:stCondLst>
                                        </p:cTn>
                                        <p:tgtEl>
                                          <p:spTgt spid="6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17"/>
                                            </p:cond>
                                          </p:stCondLst>
                                          <p:endCondLst>
                                            <p:cond evt="onStopAudio" delay="0">
                                              <p:tgtEl>
                                                <p:sldTgt/>
                                              </p:tgtEl>
                                            </p:cond>
                                          </p:endCondLst>
                                        </p:cTn>
                                        <p:tgtEl>
                                          <p:sndTgt r:embed="rId3" name="type.wav"/>
                                        </p:tgtEl>
                                      </p:cMediaNode>
                                    </p:audio>
                                  </p:subTnLst>
                                </p:cTn>
                              </p:par>
                              <p:par>
                                <p:cTn id="524" presetID="43" presetClass="entr" presetSubtype="0" fill="hold" grpId="0" nodeType="withEffect">
                                  <p:stCondLst>
                                    <p:cond delay="0"/>
                                  </p:stCondLst>
                                  <p:childTnLst>
                                    <p:set>
                                      <p:cBhvr>
                                        <p:cTn id="525" dur="1" fill="hold">
                                          <p:stCondLst>
                                            <p:cond delay="0"/>
                                          </p:stCondLst>
                                        </p:cTn>
                                        <p:tgtEl>
                                          <p:spTgt spid="65"/>
                                        </p:tgtEl>
                                        <p:attrNameLst>
                                          <p:attrName>style.visibility</p:attrName>
                                        </p:attrNameLst>
                                      </p:cBhvr>
                                      <p:to>
                                        <p:strVal val="visible"/>
                                      </p:to>
                                    </p:set>
                                    <p:animEffect transition="in" filter="fade">
                                      <p:cBhvr>
                                        <p:cTn id="526" dur="50"/>
                                        <p:tgtEl>
                                          <p:spTgt spid="65"/>
                                        </p:tgtEl>
                                      </p:cBhvr>
                                    </p:animEffect>
                                    <p:anim calcmode="lin" valueType="num">
                                      <p:cBhvr>
                                        <p:cTn id="527" dur="200" fill="hold"/>
                                        <p:tgtEl>
                                          <p:spTgt spid="65"/>
                                        </p:tgtEl>
                                        <p:attrNameLst>
                                          <p:attrName>ppt_x</p:attrName>
                                        </p:attrNameLst>
                                      </p:cBhvr>
                                      <p:tavLst>
                                        <p:tav tm="0">
                                          <p:val>
                                            <p:strVal val="#ppt_x"/>
                                          </p:val>
                                        </p:tav>
                                        <p:tav tm="100000">
                                          <p:val>
                                            <p:strVal val="#ppt_x"/>
                                          </p:val>
                                        </p:tav>
                                      </p:tavLst>
                                    </p:anim>
                                    <p:anim calcmode="lin" valueType="num">
                                      <p:cBhvr>
                                        <p:cTn id="528" dur="200" fill="hold"/>
                                        <p:tgtEl>
                                          <p:spTgt spid="65"/>
                                        </p:tgtEl>
                                        <p:attrNameLst>
                                          <p:attrName>ppt_y</p:attrName>
                                        </p:attrNameLst>
                                      </p:cBhvr>
                                      <p:tavLst>
                                        <p:tav tm="0">
                                          <p:val>
                                            <p:strVal val="#ppt_y+0.31"/>
                                          </p:val>
                                        </p:tav>
                                        <p:tav tm="100000">
                                          <p:val>
                                            <p:strVal val="#ppt_y+0.31"/>
                                          </p:val>
                                        </p:tav>
                                      </p:tavLst>
                                    </p:anim>
                                    <p:anim calcmode="lin" valueType="num">
                                      <p:cBhvr>
                                        <p:cTn id="529" dur="300" decel="50000" fill="hold">
                                          <p:stCondLst>
                                            <p:cond delay="200"/>
                                          </p:stCondLst>
                                        </p:cTn>
                                        <p:tgtEl>
                                          <p:spTgt spid="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0" dur="300" decel="50000" fill="hold">
                                          <p:stCondLst>
                                            <p:cond delay="200"/>
                                          </p:stCondLst>
                                        </p:cTn>
                                        <p:tgtEl>
                                          <p:spTgt spid="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24"/>
                                            </p:cond>
                                          </p:stCondLst>
                                          <p:endCondLst>
                                            <p:cond evt="onStopAudio" delay="0">
                                              <p:tgtEl>
                                                <p:sldTgt/>
                                              </p:tgtEl>
                                            </p:cond>
                                          </p:endCondLst>
                                        </p:cTn>
                                        <p:tgtEl>
                                          <p:sndTgt r:embed="rId3" name="type.wav"/>
                                        </p:tgtEl>
                                      </p:cMediaNode>
                                    </p:audio>
                                  </p:subTnLst>
                                </p:cTn>
                              </p:par>
                              <p:par>
                                <p:cTn id="531" presetID="43" presetClass="entr" presetSubtype="0" fill="hold" grpId="0" nodeType="withEffect">
                                  <p:stCondLst>
                                    <p:cond delay="0"/>
                                  </p:stCondLst>
                                  <p:childTnLst>
                                    <p:set>
                                      <p:cBhvr>
                                        <p:cTn id="532" dur="1" fill="hold">
                                          <p:stCondLst>
                                            <p:cond delay="0"/>
                                          </p:stCondLst>
                                        </p:cTn>
                                        <p:tgtEl>
                                          <p:spTgt spid="66"/>
                                        </p:tgtEl>
                                        <p:attrNameLst>
                                          <p:attrName>style.visibility</p:attrName>
                                        </p:attrNameLst>
                                      </p:cBhvr>
                                      <p:to>
                                        <p:strVal val="visible"/>
                                      </p:to>
                                    </p:set>
                                    <p:animEffect transition="in" filter="fade">
                                      <p:cBhvr>
                                        <p:cTn id="533" dur="50"/>
                                        <p:tgtEl>
                                          <p:spTgt spid="66"/>
                                        </p:tgtEl>
                                      </p:cBhvr>
                                    </p:animEffect>
                                    <p:anim calcmode="lin" valueType="num">
                                      <p:cBhvr>
                                        <p:cTn id="534" dur="200" fill="hold"/>
                                        <p:tgtEl>
                                          <p:spTgt spid="66"/>
                                        </p:tgtEl>
                                        <p:attrNameLst>
                                          <p:attrName>ppt_x</p:attrName>
                                        </p:attrNameLst>
                                      </p:cBhvr>
                                      <p:tavLst>
                                        <p:tav tm="0">
                                          <p:val>
                                            <p:strVal val="#ppt_x"/>
                                          </p:val>
                                        </p:tav>
                                        <p:tav tm="100000">
                                          <p:val>
                                            <p:strVal val="#ppt_x"/>
                                          </p:val>
                                        </p:tav>
                                      </p:tavLst>
                                    </p:anim>
                                    <p:anim calcmode="lin" valueType="num">
                                      <p:cBhvr>
                                        <p:cTn id="535" dur="200" fill="hold"/>
                                        <p:tgtEl>
                                          <p:spTgt spid="66"/>
                                        </p:tgtEl>
                                        <p:attrNameLst>
                                          <p:attrName>ppt_y</p:attrName>
                                        </p:attrNameLst>
                                      </p:cBhvr>
                                      <p:tavLst>
                                        <p:tav tm="0">
                                          <p:val>
                                            <p:strVal val="#ppt_y+0.31"/>
                                          </p:val>
                                        </p:tav>
                                        <p:tav tm="100000">
                                          <p:val>
                                            <p:strVal val="#ppt_y+0.31"/>
                                          </p:val>
                                        </p:tav>
                                      </p:tavLst>
                                    </p:anim>
                                    <p:anim calcmode="lin" valueType="num">
                                      <p:cBhvr>
                                        <p:cTn id="536" dur="300" decel="50000" fill="hold">
                                          <p:stCondLst>
                                            <p:cond delay="200"/>
                                          </p:stCondLst>
                                        </p:cTn>
                                        <p:tgtEl>
                                          <p:spTgt spid="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7" dur="300" decel="50000" fill="hold">
                                          <p:stCondLst>
                                            <p:cond delay="200"/>
                                          </p:stCondLst>
                                        </p:cTn>
                                        <p:tgtEl>
                                          <p:spTgt spid="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31"/>
                                            </p:cond>
                                          </p:stCondLst>
                                          <p:endCondLst>
                                            <p:cond evt="onStopAudio" delay="0">
                                              <p:tgtEl>
                                                <p:sldTgt/>
                                              </p:tgtEl>
                                            </p:cond>
                                          </p:endCondLst>
                                        </p:cTn>
                                        <p:tgtEl>
                                          <p:sndTgt r:embed="rId3" name="type.wav"/>
                                        </p:tgtEl>
                                      </p:cMediaNode>
                                    </p:audio>
                                  </p:subTnLst>
                                </p:cTn>
                              </p:par>
                              <p:par>
                                <p:cTn id="538" presetID="43" presetClass="entr" presetSubtype="0" fill="hold" grpId="0" nodeType="withEffect">
                                  <p:stCondLst>
                                    <p:cond delay="0"/>
                                  </p:stCondLst>
                                  <p:childTnLst>
                                    <p:set>
                                      <p:cBhvr>
                                        <p:cTn id="539" dur="1" fill="hold">
                                          <p:stCondLst>
                                            <p:cond delay="0"/>
                                          </p:stCondLst>
                                        </p:cTn>
                                        <p:tgtEl>
                                          <p:spTgt spid="91"/>
                                        </p:tgtEl>
                                        <p:attrNameLst>
                                          <p:attrName>style.visibility</p:attrName>
                                        </p:attrNameLst>
                                      </p:cBhvr>
                                      <p:to>
                                        <p:strVal val="visible"/>
                                      </p:to>
                                    </p:set>
                                    <p:animEffect transition="in" filter="fade">
                                      <p:cBhvr>
                                        <p:cTn id="540" dur="50"/>
                                        <p:tgtEl>
                                          <p:spTgt spid="91"/>
                                        </p:tgtEl>
                                      </p:cBhvr>
                                    </p:animEffect>
                                    <p:anim calcmode="lin" valueType="num">
                                      <p:cBhvr>
                                        <p:cTn id="541" dur="200" fill="hold"/>
                                        <p:tgtEl>
                                          <p:spTgt spid="91"/>
                                        </p:tgtEl>
                                        <p:attrNameLst>
                                          <p:attrName>ppt_x</p:attrName>
                                        </p:attrNameLst>
                                      </p:cBhvr>
                                      <p:tavLst>
                                        <p:tav tm="0">
                                          <p:val>
                                            <p:strVal val="#ppt_x"/>
                                          </p:val>
                                        </p:tav>
                                        <p:tav tm="100000">
                                          <p:val>
                                            <p:strVal val="#ppt_x"/>
                                          </p:val>
                                        </p:tav>
                                      </p:tavLst>
                                    </p:anim>
                                    <p:anim calcmode="lin" valueType="num">
                                      <p:cBhvr>
                                        <p:cTn id="542" dur="200" fill="hold"/>
                                        <p:tgtEl>
                                          <p:spTgt spid="91"/>
                                        </p:tgtEl>
                                        <p:attrNameLst>
                                          <p:attrName>ppt_y</p:attrName>
                                        </p:attrNameLst>
                                      </p:cBhvr>
                                      <p:tavLst>
                                        <p:tav tm="0">
                                          <p:val>
                                            <p:strVal val="#ppt_y+0.31"/>
                                          </p:val>
                                        </p:tav>
                                        <p:tav tm="100000">
                                          <p:val>
                                            <p:strVal val="#ppt_y+0.31"/>
                                          </p:val>
                                        </p:tav>
                                      </p:tavLst>
                                    </p:anim>
                                    <p:anim calcmode="lin" valueType="num">
                                      <p:cBhvr>
                                        <p:cTn id="543" dur="300" decel="50000" fill="hold">
                                          <p:stCondLst>
                                            <p:cond delay="2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4" dur="300" decel="50000" fill="hold">
                                          <p:stCondLst>
                                            <p:cond delay="2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38"/>
                                            </p:cond>
                                          </p:stCondLst>
                                          <p:endCondLst>
                                            <p:cond evt="onStopAudio" delay="0">
                                              <p:tgtEl>
                                                <p:sldTgt/>
                                              </p:tgtEl>
                                            </p:cond>
                                          </p:endCondLst>
                                        </p:cTn>
                                        <p:tgtEl>
                                          <p:sndTgt r:embed="rId3" name="type.wav"/>
                                        </p:tgtEl>
                                      </p:cMediaNode>
                                    </p:audio>
                                  </p:subTnLst>
                                </p:cTn>
                              </p:par>
                              <p:par>
                                <p:cTn id="545" presetID="43" presetClass="entr" presetSubtype="0" fill="hold" grpId="0" nodeType="withEffect">
                                  <p:stCondLst>
                                    <p:cond delay="0"/>
                                  </p:stCondLst>
                                  <p:childTnLst>
                                    <p:set>
                                      <p:cBhvr>
                                        <p:cTn id="546" dur="1" fill="hold">
                                          <p:stCondLst>
                                            <p:cond delay="0"/>
                                          </p:stCondLst>
                                        </p:cTn>
                                        <p:tgtEl>
                                          <p:spTgt spid="67"/>
                                        </p:tgtEl>
                                        <p:attrNameLst>
                                          <p:attrName>style.visibility</p:attrName>
                                        </p:attrNameLst>
                                      </p:cBhvr>
                                      <p:to>
                                        <p:strVal val="visible"/>
                                      </p:to>
                                    </p:set>
                                    <p:animEffect transition="in" filter="fade">
                                      <p:cBhvr>
                                        <p:cTn id="547" dur="50"/>
                                        <p:tgtEl>
                                          <p:spTgt spid="67"/>
                                        </p:tgtEl>
                                      </p:cBhvr>
                                    </p:animEffect>
                                    <p:anim calcmode="lin" valueType="num">
                                      <p:cBhvr>
                                        <p:cTn id="548" dur="200" fill="hold"/>
                                        <p:tgtEl>
                                          <p:spTgt spid="67"/>
                                        </p:tgtEl>
                                        <p:attrNameLst>
                                          <p:attrName>ppt_x</p:attrName>
                                        </p:attrNameLst>
                                      </p:cBhvr>
                                      <p:tavLst>
                                        <p:tav tm="0">
                                          <p:val>
                                            <p:strVal val="#ppt_x"/>
                                          </p:val>
                                        </p:tav>
                                        <p:tav tm="100000">
                                          <p:val>
                                            <p:strVal val="#ppt_x"/>
                                          </p:val>
                                        </p:tav>
                                      </p:tavLst>
                                    </p:anim>
                                    <p:anim calcmode="lin" valueType="num">
                                      <p:cBhvr>
                                        <p:cTn id="549" dur="200" fill="hold"/>
                                        <p:tgtEl>
                                          <p:spTgt spid="67"/>
                                        </p:tgtEl>
                                        <p:attrNameLst>
                                          <p:attrName>ppt_y</p:attrName>
                                        </p:attrNameLst>
                                      </p:cBhvr>
                                      <p:tavLst>
                                        <p:tav tm="0">
                                          <p:val>
                                            <p:strVal val="#ppt_y+0.31"/>
                                          </p:val>
                                        </p:tav>
                                        <p:tav tm="100000">
                                          <p:val>
                                            <p:strVal val="#ppt_y+0.31"/>
                                          </p:val>
                                        </p:tav>
                                      </p:tavLst>
                                    </p:anim>
                                    <p:anim calcmode="lin" valueType="num">
                                      <p:cBhvr>
                                        <p:cTn id="550" dur="300" decel="50000" fill="hold">
                                          <p:stCondLst>
                                            <p:cond delay="200"/>
                                          </p:stCondLst>
                                        </p:cTn>
                                        <p:tgtEl>
                                          <p:spTgt spid="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1" dur="300" decel="50000" fill="hold">
                                          <p:stCondLst>
                                            <p:cond delay="200"/>
                                          </p:stCondLst>
                                        </p:cTn>
                                        <p:tgtEl>
                                          <p:spTgt spid="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45"/>
                                            </p:cond>
                                          </p:stCondLst>
                                          <p:endCondLst>
                                            <p:cond evt="onStopAudio" delay="0">
                                              <p:tgtEl>
                                                <p:sldTgt/>
                                              </p:tgtEl>
                                            </p:cond>
                                          </p:endCondLst>
                                        </p:cTn>
                                        <p:tgtEl>
                                          <p:sndTgt r:embed="rId3" name="type.wav"/>
                                        </p:tgtEl>
                                      </p:cMediaNode>
                                    </p:audio>
                                  </p:subTnLst>
                                </p:cTn>
                              </p:par>
                              <p:par>
                                <p:cTn id="552" presetID="43" presetClass="entr" presetSubtype="0" fill="hold" grpId="0" nodeType="withEffect">
                                  <p:stCondLst>
                                    <p:cond delay="0"/>
                                  </p:stCondLst>
                                  <p:childTnLst>
                                    <p:set>
                                      <p:cBhvr>
                                        <p:cTn id="553" dur="1" fill="hold">
                                          <p:stCondLst>
                                            <p:cond delay="0"/>
                                          </p:stCondLst>
                                        </p:cTn>
                                        <p:tgtEl>
                                          <p:spTgt spid="92"/>
                                        </p:tgtEl>
                                        <p:attrNameLst>
                                          <p:attrName>style.visibility</p:attrName>
                                        </p:attrNameLst>
                                      </p:cBhvr>
                                      <p:to>
                                        <p:strVal val="visible"/>
                                      </p:to>
                                    </p:set>
                                    <p:animEffect transition="in" filter="fade">
                                      <p:cBhvr>
                                        <p:cTn id="554" dur="50"/>
                                        <p:tgtEl>
                                          <p:spTgt spid="92"/>
                                        </p:tgtEl>
                                      </p:cBhvr>
                                    </p:animEffect>
                                    <p:anim calcmode="lin" valueType="num">
                                      <p:cBhvr>
                                        <p:cTn id="555" dur="200" fill="hold"/>
                                        <p:tgtEl>
                                          <p:spTgt spid="92"/>
                                        </p:tgtEl>
                                        <p:attrNameLst>
                                          <p:attrName>ppt_x</p:attrName>
                                        </p:attrNameLst>
                                      </p:cBhvr>
                                      <p:tavLst>
                                        <p:tav tm="0">
                                          <p:val>
                                            <p:strVal val="#ppt_x"/>
                                          </p:val>
                                        </p:tav>
                                        <p:tav tm="100000">
                                          <p:val>
                                            <p:strVal val="#ppt_x"/>
                                          </p:val>
                                        </p:tav>
                                      </p:tavLst>
                                    </p:anim>
                                    <p:anim calcmode="lin" valueType="num">
                                      <p:cBhvr>
                                        <p:cTn id="556" dur="200" fill="hold"/>
                                        <p:tgtEl>
                                          <p:spTgt spid="92"/>
                                        </p:tgtEl>
                                        <p:attrNameLst>
                                          <p:attrName>ppt_y</p:attrName>
                                        </p:attrNameLst>
                                      </p:cBhvr>
                                      <p:tavLst>
                                        <p:tav tm="0">
                                          <p:val>
                                            <p:strVal val="#ppt_y+0.31"/>
                                          </p:val>
                                        </p:tav>
                                        <p:tav tm="100000">
                                          <p:val>
                                            <p:strVal val="#ppt_y+0.31"/>
                                          </p:val>
                                        </p:tav>
                                      </p:tavLst>
                                    </p:anim>
                                    <p:anim calcmode="lin" valueType="num">
                                      <p:cBhvr>
                                        <p:cTn id="557" dur="300" decel="50000" fill="hold">
                                          <p:stCondLst>
                                            <p:cond delay="200"/>
                                          </p:stCondLst>
                                        </p:cTn>
                                        <p:tgtEl>
                                          <p:spTgt spid="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8" dur="300" decel="50000" fill="hold">
                                          <p:stCondLst>
                                            <p:cond delay="200"/>
                                          </p:stCondLst>
                                        </p:cTn>
                                        <p:tgtEl>
                                          <p:spTgt spid="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2"/>
                                            </p:cond>
                                          </p:stCondLst>
                                          <p:endCondLst>
                                            <p:cond evt="onStopAudio" delay="0">
                                              <p:tgtEl>
                                                <p:sldTgt/>
                                              </p:tgtEl>
                                            </p:cond>
                                          </p:endCondLst>
                                        </p:cTn>
                                        <p:tgtEl>
                                          <p:sndTgt r:embed="rId3" name="type.wav"/>
                                        </p:tgtEl>
                                      </p:cMediaNode>
                                    </p:audio>
                                  </p:subTnLst>
                                </p:cTn>
                              </p:par>
                              <p:par>
                                <p:cTn id="559" presetID="43" presetClass="entr" presetSubtype="0" fill="hold" grpId="0" nodeType="withEffect">
                                  <p:stCondLst>
                                    <p:cond delay="0"/>
                                  </p:stCondLst>
                                  <p:childTnLst>
                                    <p:set>
                                      <p:cBhvr>
                                        <p:cTn id="560" dur="1" fill="hold">
                                          <p:stCondLst>
                                            <p:cond delay="0"/>
                                          </p:stCondLst>
                                        </p:cTn>
                                        <p:tgtEl>
                                          <p:spTgt spid="68"/>
                                        </p:tgtEl>
                                        <p:attrNameLst>
                                          <p:attrName>style.visibility</p:attrName>
                                        </p:attrNameLst>
                                      </p:cBhvr>
                                      <p:to>
                                        <p:strVal val="visible"/>
                                      </p:to>
                                    </p:set>
                                    <p:animEffect transition="in" filter="fade">
                                      <p:cBhvr>
                                        <p:cTn id="561" dur="50"/>
                                        <p:tgtEl>
                                          <p:spTgt spid="68"/>
                                        </p:tgtEl>
                                      </p:cBhvr>
                                    </p:animEffect>
                                    <p:anim calcmode="lin" valueType="num">
                                      <p:cBhvr>
                                        <p:cTn id="562" dur="200" fill="hold"/>
                                        <p:tgtEl>
                                          <p:spTgt spid="68"/>
                                        </p:tgtEl>
                                        <p:attrNameLst>
                                          <p:attrName>ppt_x</p:attrName>
                                        </p:attrNameLst>
                                      </p:cBhvr>
                                      <p:tavLst>
                                        <p:tav tm="0">
                                          <p:val>
                                            <p:strVal val="#ppt_x"/>
                                          </p:val>
                                        </p:tav>
                                        <p:tav tm="100000">
                                          <p:val>
                                            <p:strVal val="#ppt_x"/>
                                          </p:val>
                                        </p:tav>
                                      </p:tavLst>
                                    </p:anim>
                                    <p:anim calcmode="lin" valueType="num">
                                      <p:cBhvr>
                                        <p:cTn id="563" dur="200" fill="hold"/>
                                        <p:tgtEl>
                                          <p:spTgt spid="68"/>
                                        </p:tgtEl>
                                        <p:attrNameLst>
                                          <p:attrName>ppt_y</p:attrName>
                                        </p:attrNameLst>
                                      </p:cBhvr>
                                      <p:tavLst>
                                        <p:tav tm="0">
                                          <p:val>
                                            <p:strVal val="#ppt_y+0.31"/>
                                          </p:val>
                                        </p:tav>
                                        <p:tav tm="100000">
                                          <p:val>
                                            <p:strVal val="#ppt_y+0.31"/>
                                          </p:val>
                                        </p:tav>
                                      </p:tavLst>
                                    </p:anim>
                                    <p:anim calcmode="lin" valueType="num">
                                      <p:cBhvr>
                                        <p:cTn id="564" dur="300" decel="50000" fill="hold">
                                          <p:stCondLst>
                                            <p:cond delay="200"/>
                                          </p:stCondLst>
                                        </p:cTn>
                                        <p:tgtEl>
                                          <p:spTgt spid="6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5" dur="300" decel="50000" fill="hold">
                                          <p:stCondLst>
                                            <p:cond delay="200"/>
                                          </p:stCondLst>
                                        </p:cTn>
                                        <p:tgtEl>
                                          <p:spTgt spid="6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9"/>
                                            </p:cond>
                                          </p:stCondLst>
                                          <p:endCondLst>
                                            <p:cond evt="onStopAudio" delay="0">
                                              <p:tgtEl>
                                                <p:sldTgt/>
                                              </p:tgtEl>
                                            </p:cond>
                                          </p:endCondLst>
                                        </p:cTn>
                                        <p:tgtEl>
                                          <p:sndTgt r:embed="rId3" name="type.wav"/>
                                        </p:tgtEl>
                                      </p:cMediaNode>
                                    </p:audio>
                                  </p:subTnLst>
                                </p:cTn>
                              </p:par>
                              <p:par>
                                <p:cTn id="566" presetID="43" presetClass="entr" presetSubtype="0" fill="hold" grpId="0" nodeType="withEffect">
                                  <p:stCondLst>
                                    <p:cond delay="0"/>
                                  </p:stCondLst>
                                  <p:childTnLst>
                                    <p:set>
                                      <p:cBhvr>
                                        <p:cTn id="567" dur="1" fill="hold">
                                          <p:stCondLst>
                                            <p:cond delay="0"/>
                                          </p:stCondLst>
                                        </p:cTn>
                                        <p:tgtEl>
                                          <p:spTgt spid="69"/>
                                        </p:tgtEl>
                                        <p:attrNameLst>
                                          <p:attrName>style.visibility</p:attrName>
                                        </p:attrNameLst>
                                      </p:cBhvr>
                                      <p:to>
                                        <p:strVal val="visible"/>
                                      </p:to>
                                    </p:set>
                                    <p:animEffect transition="in" filter="fade">
                                      <p:cBhvr>
                                        <p:cTn id="568" dur="50"/>
                                        <p:tgtEl>
                                          <p:spTgt spid="69"/>
                                        </p:tgtEl>
                                      </p:cBhvr>
                                    </p:animEffect>
                                    <p:anim calcmode="lin" valueType="num">
                                      <p:cBhvr>
                                        <p:cTn id="569" dur="200" fill="hold"/>
                                        <p:tgtEl>
                                          <p:spTgt spid="69"/>
                                        </p:tgtEl>
                                        <p:attrNameLst>
                                          <p:attrName>ppt_x</p:attrName>
                                        </p:attrNameLst>
                                      </p:cBhvr>
                                      <p:tavLst>
                                        <p:tav tm="0">
                                          <p:val>
                                            <p:strVal val="#ppt_x"/>
                                          </p:val>
                                        </p:tav>
                                        <p:tav tm="100000">
                                          <p:val>
                                            <p:strVal val="#ppt_x"/>
                                          </p:val>
                                        </p:tav>
                                      </p:tavLst>
                                    </p:anim>
                                    <p:anim calcmode="lin" valueType="num">
                                      <p:cBhvr>
                                        <p:cTn id="570" dur="200" fill="hold"/>
                                        <p:tgtEl>
                                          <p:spTgt spid="69"/>
                                        </p:tgtEl>
                                        <p:attrNameLst>
                                          <p:attrName>ppt_y</p:attrName>
                                        </p:attrNameLst>
                                      </p:cBhvr>
                                      <p:tavLst>
                                        <p:tav tm="0">
                                          <p:val>
                                            <p:strVal val="#ppt_y+0.31"/>
                                          </p:val>
                                        </p:tav>
                                        <p:tav tm="100000">
                                          <p:val>
                                            <p:strVal val="#ppt_y+0.31"/>
                                          </p:val>
                                        </p:tav>
                                      </p:tavLst>
                                    </p:anim>
                                    <p:anim calcmode="lin" valueType="num">
                                      <p:cBhvr>
                                        <p:cTn id="571" dur="300" decel="50000" fill="hold">
                                          <p:stCondLst>
                                            <p:cond delay="200"/>
                                          </p:stCondLst>
                                        </p:cTn>
                                        <p:tgtEl>
                                          <p:spTgt spid="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2" dur="300" decel="50000" fill="hold">
                                          <p:stCondLst>
                                            <p:cond delay="200"/>
                                          </p:stCondLst>
                                        </p:cTn>
                                        <p:tgtEl>
                                          <p:spTgt spid="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66"/>
                                            </p:cond>
                                          </p:stCondLst>
                                          <p:endCondLst>
                                            <p:cond evt="onStopAudio" delay="0">
                                              <p:tgtEl>
                                                <p:sldTgt/>
                                              </p:tgtEl>
                                            </p:cond>
                                          </p:endCondLst>
                                        </p:cTn>
                                        <p:tgtEl>
                                          <p:sndTgt r:embed="rId3" name="type.wav"/>
                                        </p:tgtEl>
                                      </p:cMediaNode>
                                    </p:audio>
                                  </p:subTnLst>
                                </p:cTn>
                              </p:par>
                              <p:par>
                                <p:cTn id="573" presetID="43" presetClass="entr" presetSubtype="0" fill="hold" grpId="0" nodeType="withEffect">
                                  <p:stCondLst>
                                    <p:cond delay="0"/>
                                  </p:stCondLst>
                                  <p:childTnLst>
                                    <p:set>
                                      <p:cBhvr>
                                        <p:cTn id="574" dur="1" fill="hold">
                                          <p:stCondLst>
                                            <p:cond delay="0"/>
                                          </p:stCondLst>
                                        </p:cTn>
                                        <p:tgtEl>
                                          <p:spTgt spid="70"/>
                                        </p:tgtEl>
                                        <p:attrNameLst>
                                          <p:attrName>style.visibility</p:attrName>
                                        </p:attrNameLst>
                                      </p:cBhvr>
                                      <p:to>
                                        <p:strVal val="visible"/>
                                      </p:to>
                                    </p:set>
                                    <p:animEffect transition="in" filter="fade">
                                      <p:cBhvr>
                                        <p:cTn id="575" dur="50"/>
                                        <p:tgtEl>
                                          <p:spTgt spid="70"/>
                                        </p:tgtEl>
                                      </p:cBhvr>
                                    </p:animEffect>
                                    <p:anim calcmode="lin" valueType="num">
                                      <p:cBhvr>
                                        <p:cTn id="576" dur="200" fill="hold"/>
                                        <p:tgtEl>
                                          <p:spTgt spid="70"/>
                                        </p:tgtEl>
                                        <p:attrNameLst>
                                          <p:attrName>ppt_x</p:attrName>
                                        </p:attrNameLst>
                                      </p:cBhvr>
                                      <p:tavLst>
                                        <p:tav tm="0">
                                          <p:val>
                                            <p:strVal val="#ppt_x"/>
                                          </p:val>
                                        </p:tav>
                                        <p:tav tm="100000">
                                          <p:val>
                                            <p:strVal val="#ppt_x"/>
                                          </p:val>
                                        </p:tav>
                                      </p:tavLst>
                                    </p:anim>
                                    <p:anim calcmode="lin" valueType="num">
                                      <p:cBhvr>
                                        <p:cTn id="577" dur="200" fill="hold"/>
                                        <p:tgtEl>
                                          <p:spTgt spid="70"/>
                                        </p:tgtEl>
                                        <p:attrNameLst>
                                          <p:attrName>ppt_y</p:attrName>
                                        </p:attrNameLst>
                                      </p:cBhvr>
                                      <p:tavLst>
                                        <p:tav tm="0">
                                          <p:val>
                                            <p:strVal val="#ppt_y+0.31"/>
                                          </p:val>
                                        </p:tav>
                                        <p:tav tm="100000">
                                          <p:val>
                                            <p:strVal val="#ppt_y+0.31"/>
                                          </p:val>
                                        </p:tav>
                                      </p:tavLst>
                                    </p:anim>
                                    <p:anim calcmode="lin" valueType="num">
                                      <p:cBhvr>
                                        <p:cTn id="578" dur="300" decel="50000" fill="hold">
                                          <p:stCondLst>
                                            <p:cond delay="200"/>
                                          </p:stCondLst>
                                        </p:cTn>
                                        <p:tgtEl>
                                          <p:spTgt spid="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9" dur="300" decel="50000" fill="hold">
                                          <p:stCondLst>
                                            <p:cond delay="200"/>
                                          </p:stCondLst>
                                        </p:cTn>
                                        <p:tgtEl>
                                          <p:spTgt spid="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73"/>
                                            </p:cond>
                                          </p:stCondLst>
                                          <p:endCondLst>
                                            <p:cond evt="onStopAudio" delay="0">
                                              <p:tgtEl>
                                                <p:sldTgt/>
                                              </p:tgtEl>
                                            </p:cond>
                                          </p:endCondLst>
                                        </p:cTn>
                                        <p:tgtEl>
                                          <p:sndTgt r:embed="rId3" name="type.wav"/>
                                        </p:tgtEl>
                                      </p:cMediaNode>
                                    </p:audio>
                                  </p:subTnLst>
                                </p:cTn>
                              </p:par>
                              <p:par>
                                <p:cTn id="580" presetID="43" presetClass="entr" presetSubtype="0" fill="hold" grpId="0" nodeType="withEffect">
                                  <p:stCondLst>
                                    <p:cond delay="0"/>
                                  </p:stCondLst>
                                  <p:childTnLst>
                                    <p:set>
                                      <p:cBhvr>
                                        <p:cTn id="581" dur="1" fill="hold">
                                          <p:stCondLst>
                                            <p:cond delay="0"/>
                                          </p:stCondLst>
                                        </p:cTn>
                                        <p:tgtEl>
                                          <p:spTgt spid="71"/>
                                        </p:tgtEl>
                                        <p:attrNameLst>
                                          <p:attrName>style.visibility</p:attrName>
                                        </p:attrNameLst>
                                      </p:cBhvr>
                                      <p:to>
                                        <p:strVal val="visible"/>
                                      </p:to>
                                    </p:set>
                                    <p:animEffect transition="in" filter="fade">
                                      <p:cBhvr>
                                        <p:cTn id="582" dur="50"/>
                                        <p:tgtEl>
                                          <p:spTgt spid="71"/>
                                        </p:tgtEl>
                                      </p:cBhvr>
                                    </p:animEffect>
                                    <p:anim calcmode="lin" valueType="num">
                                      <p:cBhvr>
                                        <p:cTn id="583" dur="200" fill="hold"/>
                                        <p:tgtEl>
                                          <p:spTgt spid="71"/>
                                        </p:tgtEl>
                                        <p:attrNameLst>
                                          <p:attrName>ppt_x</p:attrName>
                                        </p:attrNameLst>
                                      </p:cBhvr>
                                      <p:tavLst>
                                        <p:tav tm="0">
                                          <p:val>
                                            <p:strVal val="#ppt_x"/>
                                          </p:val>
                                        </p:tav>
                                        <p:tav tm="100000">
                                          <p:val>
                                            <p:strVal val="#ppt_x"/>
                                          </p:val>
                                        </p:tav>
                                      </p:tavLst>
                                    </p:anim>
                                    <p:anim calcmode="lin" valueType="num">
                                      <p:cBhvr>
                                        <p:cTn id="584" dur="200" fill="hold"/>
                                        <p:tgtEl>
                                          <p:spTgt spid="71"/>
                                        </p:tgtEl>
                                        <p:attrNameLst>
                                          <p:attrName>ppt_y</p:attrName>
                                        </p:attrNameLst>
                                      </p:cBhvr>
                                      <p:tavLst>
                                        <p:tav tm="0">
                                          <p:val>
                                            <p:strVal val="#ppt_y+0.31"/>
                                          </p:val>
                                        </p:tav>
                                        <p:tav tm="100000">
                                          <p:val>
                                            <p:strVal val="#ppt_y+0.31"/>
                                          </p:val>
                                        </p:tav>
                                      </p:tavLst>
                                    </p:anim>
                                    <p:anim calcmode="lin" valueType="num">
                                      <p:cBhvr>
                                        <p:cTn id="585" dur="300" decel="50000" fill="hold">
                                          <p:stCondLst>
                                            <p:cond delay="200"/>
                                          </p:stCondLst>
                                        </p:cTn>
                                        <p:tgtEl>
                                          <p:spTgt spid="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6" dur="300" decel="50000" fill="hold">
                                          <p:stCondLst>
                                            <p:cond delay="200"/>
                                          </p:stCondLst>
                                        </p:cTn>
                                        <p:tgtEl>
                                          <p:spTgt spid="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80"/>
                                            </p:cond>
                                          </p:stCondLst>
                                          <p:endCondLst>
                                            <p:cond evt="onStopAudio" delay="0">
                                              <p:tgtEl>
                                                <p:sldTgt/>
                                              </p:tgtEl>
                                            </p:cond>
                                          </p:endCondLst>
                                        </p:cTn>
                                        <p:tgtEl>
                                          <p:sndTgt r:embed="rId3" name="type.wav"/>
                                        </p:tgtEl>
                                      </p:cMediaNode>
                                    </p:audio>
                                  </p:subTnLst>
                                </p:cTn>
                              </p:par>
                              <p:par>
                                <p:cTn id="587" presetID="43" presetClass="entr" presetSubtype="0" fill="hold" grpId="0" nodeType="withEffect">
                                  <p:stCondLst>
                                    <p:cond delay="0"/>
                                  </p:stCondLst>
                                  <p:childTnLst>
                                    <p:set>
                                      <p:cBhvr>
                                        <p:cTn id="588" dur="1" fill="hold">
                                          <p:stCondLst>
                                            <p:cond delay="0"/>
                                          </p:stCondLst>
                                        </p:cTn>
                                        <p:tgtEl>
                                          <p:spTgt spid="72"/>
                                        </p:tgtEl>
                                        <p:attrNameLst>
                                          <p:attrName>style.visibility</p:attrName>
                                        </p:attrNameLst>
                                      </p:cBhvr>
                                      <p:to>
                                        <p:strVal val="visible"/>
                                      </p:to>
                                    </p:set>
                                    <p:animEffect transition="in" filter="fade">
                                      <p:cBhvr>
                                        <p:cTn id="589" dur="50"/>
                                        <p:tgtEl>
                                          <p:spTgt spid="72"/>
                                        </p:tgtEl>
                                      </p:cBhvr>
                                    </p:animEffect>
                                    <p:anim calcmode="lin" valueType="num">
                                      <p:cBhvr>
                                        <p:cTn id="590" dur="200" fill="hold"/>
                                        <p:tgtEl>
                                          <p:spTgt spid="72"/>
                                        </p:tgtEl>
                                        <p:attrNameLst>
                                          <p:attrName>ppt_x</p:attrName>
                                        </p:attrNameLst>
                                      </p:cBhvr>
                                      <p:tavLst>
                                        <p:tav tm="0">
                                          <p:val>
                                            <p:strVal val="#ppt_x"/>
                                          </p:val>
                                        </p:tav>
                                        <p:tav tm="100000">
                                          <p:val>
                                            <p:strVal val="#ppt_x"/>
                                          </p:val>
                                        </p:tav>
                                      </p:tavLst>
                                    </p:anim>
                                    <p:anim calcmode="lin" valueType="num">
                                      <p:cBhvr>
                                        <p:cTn id="591" dur="200" fill="hold"/>
                                        <p:tgtEl>
                                          <p:spTgt spid="72"/>
                                        </p:tgtEl>
                                        <p:attrNameLst>
                                          <p:attrName>ppt_y</p:attrName>
                                        </p:attrNameLst>
                                      </p:cBhvr>
                                      <p:tavLst>
                                        <p:tav tm="0">
                                          <p:val>
                                            <p:strVal val="#ppt_y+0.31"/>
                                          </p:val>
                                        </p:tav>
                                        <p:tav tm="100000">
                                          <p:val>
                                            <p:strVal val="#ppt_y+0.31"/>
                                          </p:val>
                                        </p:tav>
                                      </p:tavLst>
                                    </p:anim>
                                    <p:anim calcmode="lin" valueType="num">
                                      <p:cBhvr>
                                        <p:cTn id="592" dur="300" decel="50000" fill="hold">
                                          <p:stCondLst>
                                            <p:cond delay="200"/>
                                          </p:stCondLst>
                                        </p:cTn>
                                        <p:tgtEl>
                                          <p:spTgt spid="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3" dur="300" decel="50000" fill="hold">
                                          <p:stCondLst>
                                            <p:cond delay="200"/>
                                          </p:stCondLst>
                                        </p:cTn>
                                        <p:tgtEl>
                                          <p:spTgt spid="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87"/>
                                            </p:cond>
                                          </p:stCondLst>
                                          <p:endCondLst>
                                            <p:cond evt="onStopAudio" delay="0">
                                              <p:tgtEl>
                                                <p:sldTgt/>
                                              </p:tgtEl>
                                            </p:cond>
                                          </p:endCondLst>
                                        </p:cTn>
                                        <p:tgtEl>
                                          <p:sndTgt r:embed="rId3" name="type.wav"/>
                                        </p:tgtEl>
                                      </p:cMediaNode>
                                    </p:audio>
                                  </p:subTnLst>
                                </p:cTn>
                              </p:par>
                              <p:par>
                                <p:cTn id="594" presetID="43" presetClass="entr" presetSubtype="0" fill="hold" grpId="0" nodeType="withEffect">
                                  <p:stCondLst>
                                    <p:cond delay="0"/>
                                  </p:stCondLst>
                                  <p:childTnLst>
                                    <p:set>
                                      <p:cBhvr>
                                        <p:cTn id="595" dur="1" fill="hold">
                                          <p:stCondLst>
                                            <p:cond delay="0"/>
                                          </p:stCondLst>
                                        </p:cTn>
                                        <p:tgtEl>
                                          <p:spTgt spid="73"/>
                                        </p:tgtEl>
                                        <p:attrNameLst>
                                          <p:attrName>style.visibility</p:attrName>
                                        </p:attrNameLst>
                                      </p:cBhvr>
                                      <p:to>
                                        <p:strVal val="visible"/>
                                      </p:to>
                                    </p:set>
                                    <p:animEffect transition="in" filter="fade">
                                      <p:cBhvr>
                                        <p:cTn id="596" dur="50"/>
                                        <p:tgtEl>
                                          <p:spTgt spid="73"/>
                                        </p:tgtEl>
                                      </p:cBhvr>
                                    </p:animEffect>
                                    <p:anim calcmode="lin" valueType="num">
                                      <p:cBhvr>
                                        <p:cTn id="597" dur="200" fill="hold"/>
                                        <p:tgtEl>
                                          <p:spTgt spid="73"/>
                                        </p:tgtEl>
                                        <p:attrNameLst>
                                          <p:attrName>ppt_x</p:attrName>
                                        </p:attrNameLst>
                                      </p:cBhvr>
                                      <p:tavLst>
                                        <p:tav tm="0">
                                          <p:val>
                                            <p:strVal val="#ppt_x"/>
                                          </p:val>
                                        </p:tav>
                                        <p:tav tm="100000">
                                          <p:val>
                                            <p:strVal val="#ppt_x"/>
                                          </p:val>
                                        </p:tav>
                                      </p:tavLst>
                                    </p:anim>
                                    <p:anim calcmode="lin" valueType="num">
                                      <p:cBhvr>
                                        <p:cTn id="598" dur="200" fill="hold"/>
                                        <p:tgtEl>
                                          <p:spTgt spid="73"/>
                                        </p:tgtEl>
                                        <p:attrNameLst>
                                          <p:attrName>ppt_y</p:attrName>
                                        </p:attrNameLst>
                                      </p:cBhvr>
                                      <p:tavLst>
                                        <p:tav tm="0">
                                          <p:val>
                                            <p:strVal val="#ppt_y+0.31"/>
                                          </p:val>
                                        </p:tav>
                                        <p:tav tm="100000">
                                          <p:val>
                                            <p:strVal val="#ppt_y+0.31"/>
                                          </p:val>
                                        </p:tav>
                                      </p:tavLst>
                                    </p:anim>
                                    <p:anim calcmode="lin" valueType="num">
                                      <p:cBhvr>
                                        <p:cTn id="599" dur="300" decel="50000" fill="hold">
                                          <p:stCondLst>
                                            <p:cond delay="2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0" dur="300" decel="50000" fill="hold">
                                          <p:stCondLst>
                                            <p:cond delay="2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94"/>
                                            </p:cond>
                                          </p:stCondLst>
                                          <p:endCondLst>
                                            <p:cond evt="onStopAudio" delay="0">
                                              <p:tgtEl>
                                                <p:sldTgt/>
                                              </p:tgtEl>
                                            </p:cond>
                                          </p:endCondLst>
                                        </p:cTn>
                                        <p:tgtEl>
                                          <p:sndTgt r:embed="rId3" name="type.wav"/>
                                        </p:tgtEl>
                                      </p:cMediaNode>
                                    </p:audio>
                                  </p:subTnLst>
                                </p:cTn>
                              </p:par>
                              <p:par>
                                <p:cTn id="601" presetID="43" presetClass="entr" presetSubtype="0" fill="hold" grpId="0" nodeType="withEffect">
                                  <p:stCondLst>
                                    <p:cond delay="0"/>
                                  </p:stCondLst>
                                  <p:childTnLst>
                                    <p:set>
                                      <p:cBhvr>
                                        <p:cTn id="602" dur="1" fill="hold">
                                          <p:stCondLst>
                                            <p:cond delay="0"/>
                                          </p:stCondLst>
                                        </p:cTn>
                                        <p:tgtEl>
                                          <p:spTgt spid="93"/>
                                        </p:tgtEl>
                                        <p:attrNameLst>
                                          <p:attrName>style.visibility</p:attrName>
                                        </p:attrNameLst>
                                      </p:cBhvr>
                                      <p:to>
                                        <p:strVal val="visible"/>
                                      </p:to>
                                    </p:set>
                                    <p:animEffect transition="in" filter="fade">
                                      <p:cBhvr>
                                        <p:cTn id="603" dur="50"/>
                                        <p:tgtEl>
                                          <p:spTgt spid="93"/>
                                        </p:tgtEl>
                                      </p:cBhvr>
                                    </p:animEffect>
                                    <p:anim calcmode="lin" valueType="num">
                                      <p:cBhvr>
                                        <p:cTn id="604" dur="200" fill="hold"/>
                                        <p:tgtEl>
                                          <p:spTgt spid="93"/>
                                        </p:tgtEl>
                                        <p:attrNameLst>
                                          <p:attrName>ppt_x</p:attrName>
                                        </p:attrNameLst>
                                      </p:cBhvr>
                                      <p:tavLst>
                                        <p:tav tm="0">
                                          <p:val>
                                            <p:strVal val="#ppt_x"/>
                                          </p:val>
                                        </p:tav>
                                        <p:tav tm="100000">
                                          <p:val>
                                            <p:strVal val="#ppt_x"/>
                                          </p:val>
                                        </p:tav>
                                      </p:tavLst>
                                    </p:anim>
                                    <p:anim calcmode="lin" valueType="num">
                                      <p:cBhvr>
                                        <p:cTn id="605" dur="200" fill="hold"/>
                                        <p:tgtEl>
                                          <p:spTgt spid="93"/>
                                        </p:tgtEl>
                                        <p:attrNameLst>
                                          <p:attrName>ppt_y</p:attrName>
                                        </p:attrNameLst>
                                      </p:cBhvr>
                                      <p:tavLst>
                                        <p:tav tm="0">
                                          <p:val>
                                            <p:strVal val="#ppt_y+0.31"/>
                                          </p:val>
                                        </p:tav>
                                        <p:tav tm="100000">
                                          <p:val>
                                            <p:strVal val="#ppt_y+0.31"/>
                                          </p:val>
                                        </p:tav>
                                      </p:tavLst>
                                    </p:anim>
                                    <p:anim calcmode="lin" valueType="num">
                                      <p:cBhvr>
                                        <p:cTn id="606" dur="300" decel="50000" fill="hold">
                                          <p:stCondLst>
                                            <p:cond delay="200"/>
                                          </p:stCondLst>
                                        </p:cTn>
                                        <p:tgtEl>
                                          <p:spTgt spid="9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7" dur="300" decel="50000" fill="hold">
                                          <p:stCondLst>
                                            <p:cond delay="200"/>
                                          </p:stCondLst>
                                        </p:cTn>
                                        <p:tgtEl>
                                          <p:spTgt spid="9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01"/>
                                            </p:cond>
                                          </p:stCondLst>
                                          <p:endCondLst>
                                            <p:cond evt="onStopAudio" delay="0">
                                              <p:tgtEl>
                                                <p:sldTgt/>
                                              </p:tgtEl>
                                            </p:cond>
                                          </p:endCondLst>
                                        </p:cTn>
                                        <p:tgtEl>
                                          <p:sndTgt r:embed="rId3" name="type.wav"/>
                                        </p:tgtEl>
                                      </p:cMediaNode>
                                    </p:audio>
                                  </p:subTnLst>
                                </p:cTn>
                              </p:par>
                              <p:par>
                                <p:cTn id="608" presetID="43" presetClass="entr" presetSubtype="0" fill="hold" grpId="0" nodeType="withEffect">
                                  <p:stCondLst>
                                    <p:cond delay="0"/>
                                  </p:stCondLst>
                                  <p:childTnLst>
                                    <p:set>
                                      <p:cBhvr>
                                        <p:cTn id="609" dur="1" fill="hold">
                                          <p:stCondLst>
                                            <p:cond delay="0"/>
                                          </p:stCondLst>
                                        </p:cTn>
                                        <p:tgtEl>
                                          <p:spTgt spid="74"/>
                                        </p:tgtEl>
                                        <p:attrNameLst>
                                          <p:attrName>style.visibility</p:attrName>
                                        </p:attrNameLst>
                                      </p:cBhvr>
                                      <p:to>
                                        <p:strVal val="visible"/>
                                      </p:to>
                                    </p:set>
                                    <p:animEffect transition="in" filter="fade">
                                      <p:cBhvr>
                                        <p:cTn id="610" dur="50"/>
                                        <p:tgtEl>
                                          <p:spTgt spid="74"/>
                                        </p:tgtEl>
                                      </p:cBhvr>
                                    </p:animEffect>
                                    <p:anim calcmode="lin" valueType="num">
                                      <p:cBhvr>
                                        <p:cTn id="611" dur="200" fill="hold"/>
                                        <p:tgtEl>
                                          <p:spTgt spid="74"/>
                                        </p:tgtEl>
                                        <p:attrNameLst>
                                          <p:attrName>ppt_x</p:attrName>
                                        </p:attrNameLst>
                                      </p:cBhvr>
                                      <p:tavLst>
                                        <p:tav tm="0">
                                          <p:val>
                                            <p:strVal val="#ppt_x"/>
                                          </p:val>
                                        </p:tav>
                                        <p:tav tm="100000">
                                          <p:val>
                                            <p:strVal val="#ppt_x"/>
                                          </p:val>
                                        </p:tav>
                                      </p:tavLst>
                                    </p:anim>
                                    <p:anim calcmode="lin" valueType="num">
                                      <p:cBhvr>
                                        <p:cTn id="612" dur="200" fill="hold"/>
                                        <p:tgtEl>
                                          <p:spTgt spid="74"/>
                                        </p:tgtEl>
                                        <p:attrNameLst>
                                          <p:attrName>ppt_y</p:attrName>
                                        </p:attrNameLst>
                                      </p:cBhvr>
                                      <p:tavLst>
                                        <p:tav tm="0">
                                          <p:val>
                                            <p:strVal val="#ppt_y+0.31"/>
                                          </p:val>
                                        </p:tav>
                                        <p:tav tm="100000">
                                          <p:val>
                                            <p:strVal val="#ppt_y+0.31"/>
                                          </p:val>
                                        </p:tav>
                                      </p:tavLst>
                                    </p:anim>
                                    <p:anim calcmode="lin" valueType="num">
                                      <p:cBhvr>
                                        <p:cTn id="613" dur="300" decel="50000" fill="hold">
                                          <p:stCondLst>
                                            <p:cond delay="200"/>
                                          </p:stCondLst>
                                        </p:cTn>
                                        <p:tgtEl>
                                          <p:spTgt spid="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4" dur="300" decel="50000" fill="hold">
                                          <p:stCondLst>
                                            <p:cond delay="200"/>
                                          </p:stCondLst>
                                        </p:cTn>
                                        <p:tgtEl>
                                          <p:spTgt spid="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08"/>
                                            </p:cond>
                                          </p:stCondLst>
                                          <p:endCondLst>
                                            <p:cond evt="onStopAudio" delay="0">
                                              <p:tgtEl>
                                                <p:sldTgt/>
                                              </p:tgtEl>
                                            </p:cond>
                                          </p:endCondLst>
                                        </p:cTn>
                                        <p:tgtEl>
                                          <p:sndTgt r:embed="rId3" name="type.wav"/>
                                        </p:tgtEl>
                                      </p:cMediaNode>
                                    </p:audio>
                                  </p:subTnLst>
                                </p:cTn>
                              </p:par>
                              <p:par>
                                <p:cTn id="615" presetID="43" presetClass="entr" presetSubtype="0" fill="hold" grpId="0" nodeType="withEffect">
                                  <p:stCondLst>
                                    <p:cond delay="0"/>
                                  </p:stCondLst>
                                  <p:childTnLst>
                                    <p:set>
                                      <p:cBhvr>
                                        <p:cTn id="616" dur="1" fill="hold">
                                          <p:stCondLst>
                                            <p:cond delay="0"/>
                                          </p:stCondLst>
                                        </p:cTn>
                                        <p:tgtEl>
                                          <p:spTgt spid="94"/>
                                        </p:tgtEl>
                                        <p:attrNameLst>
                                          <p:attrName>style.visibility</p:attrName>
                                        </p:attrNameLst>
                                      </p:cBhvr>
                                      <p:to>
                                        <p:strVal val="visible"/>
                                      </p:to>
                                    </p:set>
                                    <p:animEffect transition="in" filter="fade">
                                      <p:cBhvr>
                                        <p:cTn id="617" dur="50"/>
                                        <p:tgtEl>
                                          <p:spTgt spid="94"/>
                                        </p:tgtEl>
                                      </p:cBhvr>
                                    </p:animEffect>
                                    <p:anim calcmode="lin" valueType="num">
                                      <p:cBhvr>
                                        <p:cTn id="618" dur="200" fill="hold"/>
                                        <p:tgtEl>
                                          <p:spTgt spid="94"/>
                                        </p:tgtEl>
                                        <p:attrNameLst>
                                          <p:attrName>ppt_x</p:attrName>
                                        </p:attrNameLst>
                                      </p:cBhvr>
                                      <p:tavLst>
                                        <p:tav tm="0">
                                          <p:val>
                                            <p:strVal val="#ppt_x"/>
                                          </p:val>
                                        </p:tav>
                                        <p:tav tm="100000">
                                          <p:val>
                                            <p:strVal val="#ppt_x"/>
                                          </p:val>
                                        </p:tav>
                                      </p:tavLst>
                                    </p:anim>
                                    <p:anim calcmode="lin" valueType="num">
                                      <p:cBhvr>
                                        <p:cTn id="619" dur="200" fill="hold"/>
                                        <p:tgtEl>
                                          <p:spTgt spid="94"/>
                                        </p:tgtEl>
                                        <p:attrNameLst>
                                          <p:attrName>ppt_y</p:attrName>
                                        </p:attrNameLst>
                                      </p:cBhvr>
                                      <p:tavLst>
                                        <p:tav tm="0">
                                          <p:val>
                                            <p:strVal val="#ppt_y+0.31"/>
                                          </p:val>
                                        </p:tav>
                                        <p:tav tm="100000">
                                          <p:val>
                                            <p:strVal val="#ppt_y+0.31"/>
                                          </p:val>
                                        </p:tav>
                                      </p:tavLst>
                                    </p:anim>
                                    <p:anim calcmode="lin" valueType="num">
                                      <p:cBhvr>
                                        <p:cTn id="620" dur="300" decel="50000" fill="hold">
                                          <p:stCondLst>
                                            <p:cond delay="200"/>
                                          </p:stCondLst>
                                        </p:cTn>
                                        <p:tgtEl>
                                          <p:spTgt spid="9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1" dur="300" decel="50000" fill="hold">
                                          <p:stCondLst>
                                            <p:cond delay="200"/>
                                          </p:stCondLst>
                                        </p:cTn>
                                        <p:tgtEl>
                                          <p:spTgt spid="9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15"/>
                                            </p:cond>
                                          </p:stCondLst>
                                          <p:endCondLst>
                                            <p:cond evt="onStopAudio" delay="0">
                                              <p:tgtEl>
                                                <p:sldTgt/>
                                              </p:tgtEl>
                                            </p:cond>
                                          </p:endCondLst>
                                        </p:cTn>
                                        <p:tgtEl>
                                          <p:sndTgt r:embed="rId3" name="type.wav"/>
                                        </p:tgtEl>
                                      </p:cMediaNode>
                                    </p:audio>
                                  </p:subTnLst>
                                </p:cTn>
                              </p:par>
                              <p:par>
                                <p:cTn id="622" presetID="43" presetClass="entr" presetSubtype="0" fill="hold" grpId="0" nodeType="withEffect">
                                  <p:stCondLst>
                                    <p:cond delay="0"/>
                                  </p:stCondLst>
                                  <p:childTnLst>
                                    <p:set>
                                      <p:cBhvr>
                                        <p:cTn id="623" dur="1" fill="hold">
                                          <p:stCondLst>
                                            <p:cond delay="0"/>
                                          </p:stCondLst>
                                        </p:cTn>
                                        <p:tgtEl>
                                          <p:spTgt spid="75"/>
                                        </p:tgtEl>
                                        <p:attrNameLst>
                                          <p:attrName>style.visibility</p:attrName>
                                        </p:attrNameLst>
                                      </p:cBhvr>
                                      <p:to>
                                        <p:strVal val="visible"/>
                                      </p:to>
                                    </p:set>
                                    <p:animEffect transition="in" filter="fade">
                                      <p:cBhvr>
                                        <p:cTn id="624" dur="50"/>
                                        <p:tgtEl>
                                          <p:spTgt spid="75"/>
                                        </p:tgtEl>
                                      </p:cBhvr>
                                    </p:animEffect>
                                    <p:anim calcmode="lin" valueType="num">
                                      <p:cBhvr>
                                        <p:cTn id="625" dur="200" fill="hold"/>
                                        <p:tgtEl>
                                          <p:spTgt spid="75"/>
                                        </p:tgtEl>
                                        <p:attrNameLst>
                                          <p:attrName>ppt_x</p:attrName>
                                        </p:attrNameLst>
                                      </p:cBhvr>
                                      <p:tavLst>
                                        <p:tav tm="0">
                                          <p:val>
                                            <p:strVal val="#ppt_x"/>
                                          </p:val>
                                        </p:tav>
                                        <p:tav tm="100000">
                                          <p:val>
                                            <p:strVal val="#ppt_x"/>
                                          </p:val>
                                        </p:tav>
                                      </p:tavLst>
                                    </p:anim>
                                    <p:anim calcmode="lin" valueType="num">
                                      <p:cBhvr>
                                        <p:cTn id="626" dur="200" fill="hold"/>
                                        <p:tgtEl>
                                          <p:spTgt spid="75"/>
                                        </p:tgtEl>
                                        <p:attrNameLst>
                                          <p:attrName>ppt_y</p:attrName>
                                        </p:attrNameLst>
                                      </p:cBhvr>
                                      <p:tavLst>
                                        <p:tav tm="0">
                                          <p:val>
                                            <p:strVal val="#ppt_y+0.31"/>
                                          </p:val>
                                        </p:tav>
                                        <p:tav tm="100000">
                                          <p:val>
                                            <p:strVal val="#ppt_y+0.31"/>
                                          </p:val>
                                        </p:tav>
                                      </p:tavLst>
                                    </p:anim>
                                    <p:anim calcmode="lin" valueType="num">
                                      <p:cBhvr>
                                        <p:cTn id="627" dur="300" decel="50000" fill="hold">
                                          <p:stCondLst>
                                            <p:cond delay="200"/>
                                          </p:stCondLst>
                                        </p:cTn>
                                        <p:tgtEl>
                                          <p:spTgt spid="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8" dur="300" decel="50000" fill="hold">
                                          <p:stCondLst>
                                            <p:cond delay="200"/>
                                          </p:stCondLst>
                                        </p:cTn>
                                        <p:tgtEl>
                                          <p:spTgt spid="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22"/>
                                            </p:cond>
                                          </p:stCondLst>
                                          <p:endCondLst>
                                            <p:cond evt="onStopAudio" delay="0">
                                              <p:tgtEl>
                                                <p:sldTgt/>
                                              </p:tgtEl>
                                            </p:cond>
                                          </p:endCondLst>
                                        </p:cTn>
                                        <p:tgtEl>
                                          <p:sndTgt r:embed="rId3" name="type.wav"/>
                                        </p:tgtEl>
                                      </p:cMediaNode>
                                    </p:audio>
                                  </p:subTnLst>
                                </p:cTn>
                              </p:par>
                              <p:par>
                                <p:cTn id="629" presetID="43" presetClass="entr" presetSubtype="0" fill="hold" grpId="0" nodeType="withEffect">
                                  <p:stCondLst>
                                    <p:cond delay="0"/>
                                  </p:stCondLst>
                                  <p:childTnLst>
                                    <p:set>
                                      <p:cBhvr>
                                        <p:cTn id="630" dur="1" fill="hold">
                                          <p:stCondLst>
                                            <p:cond delay="0"/>
                                          </p:stCondLst>
                                        </p:cTn>
                                        <p:tgtEl>
                                          <p:spTgt spid="76"/>
                                        </p:tgtEl>
                                        <p:attrNameLst>
                                          <p:attrName>style.visibility</p:attrName>
                                        </p:attrNameLst>
                                      </p:cBhvr>
                                      <p:to>
                                        <p:strVal val="visible"/>
                                      </p:to>
                                    </p:set>
                                    <p:animEffect transition="in" filter="fade">
                                      <p:cBhvr>
                                        <p:cTn id="631" dur="50"/>
                                        <p:tgtEl>
                                          <p:spTgt spid="76"/>
                                        </p:tgtEl>
                                      </p:cBhvr>
                                    </p:animEffect>
                                    <p:anim calcmode="lin" valueType="num">
                                      <p:cBhvr>
                                        <p:cTn id="632" dur="200" fill="hold"/>
                                        <p:tgtEl>
                                          <p:spTgt spid="76"/>
                                        </p:tgtEl>
                                        <p:attrNameLst>
                                          <p:attrName>ppt_x</p:attrName>
                                        </p:attrNameLst>
                                      </p:cBhvr>
                                      <p:tavLst>
                                        <p:tav tm="0">
                                          <p:val>
                                            <p:strVal val="#ppt_x"/>
                                          </p:val>
                                        </p:tav>
                                        <p:tav tm="100000">
                                          <p:val>
                                            <p:strVal val="#ppt_x"/>
                                          </p:val>
                                        </p:tav>
                                      </p:tavLst>
                                    </p:anim>
                                    <p:anim calcmode="lin" valueType="num">
                                      <p:cBhvr>
                                        <p:cTn id="633" dur="200" fill="hold"/>
                                        <p:tgtEl>
                                          <p:spTgt spid="76"/>
                                        </p:tgtEl>
                                        <p:attrNameLst>
                                          <p:attrName>ppt_y</p:attrName>
                                        </p:attrNameLst>
                                      </p:cBhvr>
                                      <p:tavLst>
                                        <p:tav tm="0">
                                          <p:val>
                                            <p:strVal val="#ppt_y+0.31"/>
                                          </p:val>
                                        </p:tav>
                                        <p:tav tm="100000">
                                          <p:val>
                                            <p:strVal val="#ppt_y+0.31"/>
                                          </p:val>
                                        </p:tav>
                                      </p:tavLst>
                                    </p:anim>
                                    <p:anim calcmode="lin" valueType="num">
                                      <p:cBhvr>
                                        <p:cTn id="634" dur="300" decel="50000" fill="hold">
                                          <p:stCondLst>
                                            <p:cond delay="200"/>
                                          </p:stCondLst>
                                        </p:cTn>
                                        <p:tgtEl>
                                          <p:spTgt spid="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5" dur="300" decel="50000" fill="hold">
                                          <p:stCondLst>
                                            <p:cond delay="200"/>
                                          </p:stCondLst>
                                        </p:cTn>
                                        <p:tgtEl>
                                          <p:spTgt spid="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29"/>
                                            </p:cond>
                                          </p:stCondLst>
                                          <p:endCondLst>
                                            <p:cond evt="onStopAudio" delay="0">
                                              <p:tgtEl>
                                                <p:sldTgt/>
                                              </p:tgtEl>
                                            </p:cond>
                                          </p:endCondLst>
                                        </p:cTn>
                                        <p:tgtEl>
                                          <p:sndTgt r:embed="rId3" name="type.wav"/>
                                        </p:tgtEl>
                                      </p:cMediaNode>
                                    </p:audio>
                                  </p:subTnLst>
                                </p:cTn>
                              </p:par>
                              <p:par>
                                <p:cTn id="636" presetID="43" presetClass="entr" presetSubtype="0" fill="hold" grpId="0" nodeType="withEffect">
                                  <p:stCondLst>
                                    <p:cond delay="0"/>
                                  </p:stCondLst>
                                  <p:childTnLst>
                                    <p:set>
                                      <p:cBhvr>
                                        <p:cTn id="637" dur="1" fill="hold">
                                          <p:stCondLst>
                                            <p:cond delay="0"/>
                                          </p:stCondLst>
                                        </p:cTn>
                                        <p:tgtEl>
                                          <p:spTgt spid="77"/>
                                        </p:tgtEl>
                                        <p:attrNameLst>
                                          <p:attrName>style.visibility</p:attrName>
                                        </p:attrNameLst>
                                      </p:cBhvr>
                                      <p:to>
                                        <p:strVal val="visible"/>
                                      </p:to>
                                    </p:set>
                                    <p:animEffect transition="in" filter="fade">
                                      <p:cBhvr>
                                        <p:cTn id="638" dur="50"/>
                                        <p:tgtEl>
                                          <p:spTgt spid="77"/>
                                        </p:tgtEl>
                                      </p:cBhvr>
                                    </p:animEffect>
                                    <p:anim calcmode="lin" valueType="num">
                                      <p:cBhvr>
                                        <p:cTn id="639" dur="200" fill="hold"/>
                                        <p:tgtEl>
                                          <p:spTgt spid="77"/>
                                        </p:tgtEl>
                                        <p:attrNameLst>
                                          <p:attrName>ppt_x</p:attrName>
                                        </p:attrNameLst>
                                      </p:cBhvr>
                                      <p:tavLst>
                                        <p:tav tm="0">
                                          <p:val>
                                            <p:strVal val="#ppt_x"/>
                                          </p:val>
                                        </p:tav>
                                        <p:tav tm="100000">
                                          <p:val>
                                            <p:strVal val="#ppt_x"/>
                                          </p:val>
                                        </p:tav>
                                      </p:tavLst>
                                    </p:anim>
                                    <p:anim calcmode="lin" valueType="num">
                                      <p:cBhvr>
                                        <p:cTn id="640" dur="200" fill="hold"/>
                                        <p:tgtEl>
                                          <p:spTgt spid="77"/>
                                        </p:tgtEl>
                                        <p:attrNameLst>
                                          <p:attrName>ppt_y</p:attrName>
                                        </p:attrNameLst>
                                      </p:cBhvr>
                                      <p:tavLst>
                                        <p:tav tm="0">
                                          <p:val>
                                            <p:strVal val="#ppt_y+0.31"/>
                                          </p:val>
                                        </p:tav>
                                        <p:tav tm="100000">
                                          <p:val>
                                            <p:strVal val="#ppt_y+0.31"/>
                                          </p:val>
                                        </p:tav>
                                      </p:tavLst>
                                    </p:anim>
                                    <p:anim calcmode="lin" valueType="num">
                                      <p:cBhvr>
                                        <p:cTn id="641" dur="300" decel="50000" fill="hold">
                                          <p:stCondLst>
                                            <p:cond delay="200"/>
                                          </p:stCondLst>
                                        </p:cTn>
                                        <p:tgtEl>
                                          <p:spTgt spid="7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2" dur="300" decel="50000" fill="hold">
                                          <p:stCondLst>
                                            <p:cond delay="200"/>
                                          </p:stCondLst>
                                        </p:cTn>
                                        <p:tgtEl>
                                          <p:spTgt spid="7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36"/>
                                            </p:cond>
                                          </p:stCondLst>
                                          <p:endCondLst>
                                            <p:cond evt="onStopAudio" delay="0">
                                              <p:tgtEl>
                                                <p:sldTgt/>
                                              </p:tgtEl>
                                            </p:cond>
                                          </p:endCondLst>
                                        </p:cTn>
                                        <p:tgtEl>
                                          <p:sndTgt r:embed="rId3" name="type.wav"/>
                                        </p:tgtEl>
                                      </p:cMediaNode>
                                    </p:audio>
                                  </p:subTnLst>
                                </p:cTn>
                              </p:par>
                              <p:par>
                                <p:cTn id="643" presetID="43" presetClass="entr" presetSubtype="0" fill="hold" grpId="0" nodeType="withEffect">
                                  <p:stCondLst>
                                    <p:cond delay="0"/>
                                  </p:stCondLst>
                                  <p:childTnLst>
                                    <p:set>
                                      <p:cBhvr>
                                        <p:cTn id="644" dur="1" fill="hold">
                                          <p:stCondLst>
                                            <p:cond delay="0"/>
                                          </p:stCondLst>
                                        </p:cTn>
                                        <p:tgtEl>
                                          <p:spTgt spid="95"/>
                                        </p:tgtEl>
                                        <p:attrNameLst>
                                          <p:attrName>style.visibility</p:attrName>
                                        </p:attrNameLst>
                                      </p:cBhvr>
                                      <p:to>
                                        <p:strVal val="visible"/>
                                      </p:to>
                                    </p:set>
                                    <p:animEffect transition="in" filter="fade">
                                      <p:cBhvr>
                                        <p:cTn id="645" dur="50"/>
                                        <p:tgtEl>
                                          <p:spTgt spid="95"/>
                                        </p:tgtEl>
                                      </p:cBhvr>
                                    </p:animEffect>
                                    <p:anim calcmode="lin" valueType="num">
                                      <p:cBhvr>
                                        <p:cTn id="646" dur="200" fill="hold"/>
                                        <p:tgtEl>
                                          <p:spTgt spid="95"/>
                                        </p:tgtEl>
                                        <p:attrNameLst>
                                          <p:attrName>ppt_x</p:attrName>
                                        </p:attrNameLst>
                                      </p:cBhvr>
                                      <p:tavLst>
                                        <p:tav tm="0">
                                          <p:val>
                                            <p:strVal val="#ppt_x"/>
                                          </p:val>
                                        </p:tav>
                                        <p:tav tm="100000">
                                          <p:val>
                                            <p:strVal val="#ppt_x"/>
                                          </p:val>
                                        </p:tav>
                                      </p:tavLst>
                                    </p:anim>
                                    <p:anim calcmode="lin" valueType="num">
                                      <p:cBhvr>
                                        <p:cTn id="647" dur="200" fill="hold"/>
                                        <p:tgtEl>
                                          <p:spTgt spid="95"/>
                                        </p:tgtEl>
                                        <p:attrNameLst>
                                          <p:attrName>ppt_y</p:attrName>
                                        </p:attrNameLst>
                                      </p:cBhvr>
                                      <p:tavLst>
                                        <p:tav tm="0">
                                          <p:val>
                                            <p:strVal val="#ppt_y+0.31"/>
                                          </p:val>
                                        </p:tav>
                                        <p:tav tm="100000">
                                          <p:val>
                                            <p:strVal val="#ppt_y+0.31"/>
                                          </p:val>
                                        </p:tav>
                                      </p:tavLst>
                                    </p:anim>
                                    <p:anim calcmode="lin" valueType="num">
                                      <p:cBhvr>
                                        <p:cTn id="648" dur="300" decel="50000" fill="hold">
                                          <p:stCondLst>
                                            <p:cond delay="200"/>
                                          </p:stCondLst>
                                        </p:cTn>
                                        <p:tgtEl>
                                          <p:spTgt spid="9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9" dur="300" decel="50000" fill="hold">
                                          <p:stCondLst>
                                            <p:cond delay="200"/>
                                          </p:stCondLst>
                                        </p:cTn>
                                        <p:tgtEl>
                                          <p:spTgt spid="9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43"/>
                                            </p:cond>
                                          </p:stCondLst>
                                          <p:endCondLst>
                                            <p:cond evt="onStopAudio" delay="0">
                                              <p:tgtEl>
                                                <p:sldTgt/>
                                              </p:tgtEl>
                                            </p:cond>
                                          </p:endCondLst>
                                        </p:cTn>
                                        <p:tgtEl>
                                          <p:sndTgt r:embed="rId3" name="type.wav"/>
                                        </p:tgtEl>
                                      </p:cMediaNode>
                                    </p:audio>
                                  </p:subTnLst>
                                </p:cTn>
                              </p:par>
                              <p:par>
                                <p:cTn id="650" presetID="43" presetClass="entr" presetSubtype="0" fill="hold" grpId="0" nodeType="withEffect">
                                  <p:stCondLst>
                                    <p:cond delay="0"/>
                                  </p:stCondLst>
                                  <p:childTnLst>
                                    <p:set>
                                      <p:cBhvr>
                                        <p:cTn id="651" dur="1" fill="hold">
                                          <p:stCondLst>
                                            <p:cond delay="0"/>
                                          </p:stCondLst>
                                        </p:cTn>
                                        <p:tgtEl>
                                          <p:spTgt spid="78"/>
                                        </p:tgtEl>
                                        <p:attrNameLst>
                                          <p:attrName>style.visibility</p:attrName>
                                        </p:attrNameLst>
                                      </p:cBhvr>
                                      <p:to>
                                        <p:strVal val="visible"/>
                                      </p:to>
                                    </p:set>
                                    <p:animEffect transition="in" filter="fade">
                                      <p:cBhvr>
                                        <p:cTn id="652" dur="50"/>
                                        <p:tgtEl>
                                          <p:spTgt spid="78"/>
                                        </p:tgtEl>
                                      </p:cBhvr>
                                    </p:animEffect>
                                    <p:anim calcmode="lin" valueType="num">
                                      <p:cBhvr>
                                        <p:cTn id="653" dur="200" fill="hold"/>
                                        <p:tgtEl>
                                          <p:spTgt spid="78"/>
                                        </p:tgtEl>
                                        <p:attrNameLst>
                                          <p:attrName>ppt_x</p:attrName>
                                        </p:attrNameLst>
                                      </p:cBhvr>
                                      <p:tavLst>
                                        <p:tav tm="0">
                                          <p:val>
                                            <p:strVal val="#ppt_x"/>
                                          </p:val>
                                        </p:tav>
                                        <p:tav tm="100000">
                                          <p:val>
                                            <p:strVal val="#ppt_x"/>
                                          </p:val>
                                        </p:tav>
                                      </p:tavLst>
                                    </p:anim>
                                    <p:anim calcmode="lin" valueType="num">
                                      <p:cBhvr>
                                        <p:cTn id="654" dur="200" fill="hold"/>
                                        <p:tgtEl>
                                          <p:spTgt spid="78"/>
                                        </p:tgtEl>
                                        <p:attrNameLst>
                                          <p:attrName>ppt_y</p:attrName>
                                        </p:attrNameLst>
                                      </p:cBhvr>
                                      <p:tavLst>
                                        <p:tav tm="0">
                                          <p:val>
                                            <p:strVal val="#ppt_y+0.31"/>
                                          </p:val>
                                        </p:tav>
                                        <p:tav tm="100000">
                                          <p:val>
                                            <p:strVal val="#ppt_y+0.31"/>
                                          </p:val>
                                        </p:tav>
                                      </p:tavLst>
                                    </p:anim>
                                    <p:anim calcmode="lin" valueType="num">
                                      <p:cBhvr>
                                        <p:cTn id="655" dur="300" decel="50000" fill="hold">
                                          <p:stCondLst>
                                            <p:cond delay="200"/>
                                          </p:stCondLst>
                                        </p:cTn>
                                        <p:tgtEl>
                                          <p:spTgt spid="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6" dur="300" decel="50000" fill="hold">
                                          <p:stCondLst>
                                            <p:cond delay="200"/>
                                          </p:stCondLst>
                                        </p:cTn>
                                        <p:tgtEl>
                                          <p:spTgt spid="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50"/>
                                            </p:cond>
                                          </p:stCondLst>
                                          <p:endCondLst>
                                            <p:cond evt="onStopAudio" delay="0">
                                              <p:tgtEl>
                                                <p:sldTgt/>
                                              </p:tgtEl>
                                            </p:cond>
                                          </p:endCondLst>
                                        </p:cTn>
                                        <p:tgtEl>
                                          <p:sndTgt r:embed="rId3" name="type.wav"/>
                                        </p:tgtEl>
                                      </p:cMediaNode>
                                    </p:audio>
                                  </p:subTnLst>
                                </p:cTn>
                              </p:par>
                              <p:par>
                                <p:cTn id="657" presetID="43" presetClass="entr" presetSubtype="0" fill="hold" grpId="0" nodeType="withEffect">
                                  <p:stCondLst>
                                    <p:cond delay="0"/>
                                  </p:stCondLst>
                                  <p:childTnLst>
                                    <p:set>
                                      <p:cBhvr>
                                        <p:cTn id="658" dur="1" fill="hold">
                                          <p:stCondLst>
                                            <p:cond delay="0"/>
                                          </p:stCondLst>
                                        </p:cTn>
                                        <p:tgtEl>
                                          <p:spTgt spid="96"/>
                                        </p:tgtEl>
                                        <p:attrNameLst>
                                          <p:attrName>style.visibility</p:attrName>
                                        </p:attrNameLst>
                                      </p:cBhvr>
                                      <p:to>
                                        <p:strVal val="visible"/>
                                      </p:to>
                                    </p:set>
                                    <p:animEffect transition="in" filter="fade">
                                      <p:cBhvr>
                                        <p:cTn id="659" dur="50"/>
                                        <p:tgtEl>
                                          <p:spTgt spid="96"/>
                                        </p:tgtEl>
                                      </p:cBhvr>
                                    </p:animEffect>
                                    <p:anim calcmode="lin" valueType="num">
                                      <p:cBhvr>
                                        <p:cTn id="660" dur="200" fill="hold"/>
                                        <p:tgtEl>
                                          <p:spTgt spid="96"/>
                                        </p:tgtEl>
                                        <p:attrNameLst>
                                          <p:attrName>ppt_x</p:attrName>
                                        </p:attrNameLst>
                                      </p:cBhvr>
                                      <p:tavLst>
                                        <p:tav tm="0">
                                          <p:val>
                                            <p:strVal val="#ppt_x"/>
                                          </p:val>
                                        </p:tav>
                                        <p:tav tm="100000">
                                          <p:val>
                                            <p:strVal val="#ppt_x"/>
                                          </p:val>
                                        </p:tav>
                                      </p:tavLst>
                                    </p:anim>
                                    <p:anim calcmode="lin" valueType="num">
                                      <p:cBhvr>
                                        <p:cTn id="661" dur="200" fill="hold"/>
                                        <p:tgtEl>
                                          <p:spTgt spid="96"/>
                                        </p:tgtEl>
                                        <p:attrNameLst>
                                          <p:attrName>ppt_y</p:attrName>
                                        </p:attrNameLst>
                                      </p:cBhvr>
                                      <p:tavLst>
                                        <p:tav tm="0">
                                          <p:val>
                                            <p:strVal val="#ppt_y+0.31"/>
                                          </p:val>
                                        </p:tav>
                                        <p:tav tm="100000">
                                          <p:val>
                                            <p:strVal val="#ppt_y+0.31"/>
                                          </p:val>
                                        </p:tav>
                                      </p:tavLst>
                                    </p:anim>
                                    <p:anim calcmode="lin" valueType="num">
                                      <p:cBhvr>
                                        <p:cTn id="662" dur="300" decel="50000" fill="hold">
                                          <p:stCondLst>
                                            <p:cond delay="200"/>
                                          </p:stCondLst>
                                        </p:cTn>
                                        <p:tgtEl>
                                          <p:spTgt spid="9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3" dur="300" decel="50000" fill="hold">
                                          <p:stCondLst>
                                            <p:cond delay="200"/>
                                          </p:stCondLst>
                                        </p:cTn>
                                        <p:tgtEl>
                                          <p:spTgt spid="9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57"/>
                                            </p:cond>
                                          </p:stCondLst>
                                          <p:endCondLst>
                                            <p:cond evt="onStopAudio" delay="0">
                                              <p:tgtEl>
                                                <p:sldTgt/>
                                              </p:tgtEl>
                                            </p:cond>
                                          </p:endCondLst>
                                        </p:cTn>
                                        <p:tgtEl>
                                          <p:sndTgt r:embed="rId3" name="type.wav"/>
                                        </p:tgtEl>
                                      </p:cMediaNode>
                                    </p:audio>
                                  </p:subTnLst>
                                </p:cTn>
                              </p:par>
                              <p:par>
                                <p:cTn id="664" presetID="43" presetClass="entr" presetSubtype="0" fill="hold" grpId="0" nodeType="withEffect">
                                  <p:stCondLst>
                                    <p:cond delay="0"/>
                                  </p:stCondLst>
                                  <p:childTnLst>
                                    <p:set>
                                      <p:cBhvr>
                                        <p:cTn id="665" dur="1" fill="hold">
                                          <p:stCondLst>
                                            <p:cond delay="0"/>
                                          </p:stCondLst>
                                        </p:cTn>
                                        <p:tgtEl>
                                          <p:spTgt spid="79"/>
                                        </p:tgtEl>
                                        <p:attrNameLst>
                                          <p:attrName>style.visibility</p:attrName>
                                        </p:attrNameLst>
                                      </p:cBhvr>
                                      <p:to>
                                        <p:strVal val="visible"/>
                                      </p:to>
                                    </p:set>
                                    <p:animEffect transition="in" filter="fade">
                                      <p:cBhvr>
                                        <p:cTn id="666" dur="50"/>
                                        <p:tgtEl>
                                          <p:spTgt spid="79"/>
                                        </p:tgtEl>
                                      </p:cBhvr>
                                    </p:animEffect>
                                    <p:anim calcmode="lin" valueType="num">
                                      <p:cBhvr>
                                        <p:cTn id="667" dur="200" fill="hold"/>
                                        <p:tgtEl>
                                          <p:spTgt spid="79"/>
                                        </p:tgtEl>
                                        <p:attrNameLst>
                                          <p:attrName>ppt_x</p:attrName>
                                        </p:attrNameLst>
                                      </p:cBhvr>
                                      <p:tavLst>
                                        <p:tav tm="0">
                                          <p:val>
                                            <p:strVal val="#ppt_x"/>
                                          </p:val>
                                        </p:tav>
                                        <p:tav tm="100000">
                                          <p:val>
                                            <p:strVal val="#ppt_x"/>
                                          </p:val>
                                        </p:tav>
                                      </p:tavLst>
                                    </p:anim>
                                    <p:anim calcmode="lin" valueType="num">
                                      <p:cBhvr>
                                        <p:cTn id="668" dur="200" fill="hold"/>
                                        <p:tgtEl>
                                          <p:spTgt spid="79"/>
                                        </p:tgtEl>
                                        <p:attrNameLst>
                                          <p:attrName>ppt_y</p:attrName>
                                        </p:attrNameLst>
                                      </p:cBhvr>
                                      <p:tavLst>
                                        <p:tav tm="0">
                                          <p:val>
                                            <p:strVal val="#ppt_y+0.31"/>
                                          </p:val>
                                        </p:tav>
                                        <p:tav tm="100000">
                                          <p:val>
                                            <p:strVal val="#ppt_y+0.31"/>
                                          </p:val>
                                        </p:tav>
                                      </p:tavLst>
                                    </p:anim>
                                    <p:anim calcmode="lin" valueType="num">
                                      <p:cBhvr>
                                        <p:cTn id="669" dur="300" decel="50000" fill="hold">
                                          <p:stCondLst>
                                            <p:cond delay="2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0" dur="300" decel="50000" fill="hold">
                                          <p:stCondLst>
                                            <p:cond delay="2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64"/>
                                            </p:cond>
                                          </p:stCondLst>
                                          <p:endCondLst>
                                            <p:cond evt="onStopAudio" delay="0">
                                              <p:tgtEl>
                                                <p:sldTgt/>
                                              </p:tgtEl>
                                            </p:cond>
                                          </p:endCondLst>
                                        </p:cTn>
                                        <p:tgtEl>
                                          <p:sndTgt r:embed="rId3" name="type.wav"/>
                                        </p:tgtEl>
                                      </p:cMediaNode>
                                    </p:audio>
                                  </p:subTnLst>
                                </p:cTn>
                              </p:par>
                              <p:par>
                                <p:cTn id="671" presetID="43" presetClass="entr" presetSubtype="0" fill="hold" grpId="0" nodeType="withEffect">
                                  <p:stCondLst>
                                    <p:cond delay="0"/>
                                  </p:stCondLst>
                                  <p:childTnLst>
                                    <p:set>
                                      <p:cBhvr>
                                        <p:cTn id="672" dur="1" fill="hold">
                                          <p:stCondLst>
                                            <p:cond delay="0"/>
                                          </p:stCondLst>
                                        </p:cTn>
                                        <p:tgtEl>
                                          <p:spTgt spid="80"/>
                                        </p:tgtEl>
                                        <p:attrNameLst>
                                          <p:attrName>style.visibility</p:attrName>
                                        </p:attrNameLst>
                                      </p:cBhvr>
                                      <p:to>
                                        <p:strVal val="visible"/>
                                      </p:to>
                                    </p:set>
                                    <p:animEffect transition="in" filter="fade">
                                      <p:cBhvr>
                                        <p:cTn id="673" dur="50"/>
                                        <p:tgtEl>
                                          <p:spTgt spid="80"/>
                                        </p:tgtEl>
                                      </p:cBhvr>
                                    </p:animEffect>
                                    <p:anim calcmode="lin" valueType="num">
                                      <p:cBhvr>
                                        <p:cTn id="674" dur="200" fill="hold"/>
                                        <p:tgtEl>
                                          <p:spTgt spid="80"/>
                                        </p:tgtEl>
                                        <p:attrNameLst>
                                          <p:attrName>ppt_x</p:attrName>
                                        </p:attrNameLst>
                                      </p:cBhvr>
                                      <p:tavLst>
                                        <p:tav tm="0">
                                          <p:val>
                                            <p:strVal val="#ppt_x"/>
                                          </p:val>
                                        </p:tav>
                                        <p:tav tm="100000">
                                          <p:val>
                                            <p:strVal val="#ppt_x"/>
                                          </p:val>
                                        </p:tav>
                                      </p:tavLst>
                                    </p:anim>
                                    <p:anim calcmode="lin" valueType="num">
                                      <p:cBhvr>
                                        <p:cTn id="675" dur="200" fill="hold"/>
                                        <p:tgtEl>
                                          <p:spTgt spid="80"/>
                                        </p:tgtEl>
                                        <p:attrNameLst>
                                          <p:attrName>ppt_y</p:attrName>
                                        </p:attrNameLst>
                                      </p:cBhvr>
                                      <p:tavLst>
                                        <p:tav tm="0">
                                          <p:val>
                                            <p:strVal val="#ppt_y+0.31"/>
                                          </p:val>
                                        </p:tav>
                                        <p:tav tm="100000">
                                          <p:val>
                                            <p:strVal val="#ppt_y+0.31"/>
                                          </p:val>
                                        </p:tav>
                                      </p:tavLst>
                                    </p:anim>
                                    <p:anim calcmode="lin" valueType="num">
                                      <p:cBhvr>
                                        <p:cTn id="676" dur="300" decel="50000" fill="hold">
                                          <p:stCondLst>
                                            <p:cond delay="200"/>
                                          </p:stCondLst>
                                        </p:cTn>
                                        <p:tgtEl>
                                          <p:spTgt spid="8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7" dur="300" decel="50000" fill="hold">
                                          <p:stCondLst>
                                            <p:cond delay="200"/>
                                          </p:stCondLst>
                                        </p:cTn>
                                        <p:tgtEl>
                                          <p:spTgt spid="8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71"/>
                                            </p:cond>
                                          </p:stCondLst>
                                          <p:endCondLst>
                                            <p:cond evt="onStopAudio" delay="0">
                                              <p:tgtEl>
                                                <p:sldTgt/>
                                              </p:tgtEl>
                                            </p:cond>
                                          </p:endCondLst>
                                        </p:cTn>
                                        <p:tgtEl>
                                          <p:sndTgt r:embed="rId3" name="type.wav"/>
                                        </p:tgtEl>
                                      </p:cMediaNode>
                                    </p:audio>
                                  </p:subTnLst>
                                </p:cTn>
                              </p:par>
                              <p:par>
                                <p:cTn id="678" presetID="43" presetClass="entr" presetSubtype="0" fill="hold" grpId="0" nodeType="withEffect">
                                  <p:stCondLst>
                                    <p:cond delay="0"/>
                                  </p:stCondLst>
                                  <p:childTnLst>
                                    <p:set>
                                      <p:cBhvr>
                                        <p:cTn id="679" dur="1" fill="hold">
                                          <p:stCondLst>
                                            <p:cond delay="0"/>
                                          </p:stCondLst>
                                        </p:cTn>
                                        <p:tgtEl>
                                          <p:spTgt spid="81"/>
                                        </p:tgtEl>
                                        <p:attrNameLst>
                                          <p:attrName>style.visibility</p:attrName>
                                        </p:attrNameLst>
                                      </p:cBhvr>
                                      <p:to>
                                        <p:strVal val="visible"/>
                                      </p:to>
                                    </p:set>
                                    <p:animEffect transition="in" filter="fade">
                                      <p:cBhvr>
                                        <p:cTn id="680" dur="50"/>
                                        <p:tgtEl>
                                          <p:spTgt spid="81"/>
                                        </p:tgtEl>
                                      </p:cBhvr>
                                    </p:animEffect>
                                    <p:anim calcmode="lin" valueType="num">
                                      <p:cBhvr>
                                        <p:cTn id="681" dur="200" fill="hold"/>
                                        <p:tgtEl>
                                          <p:spTgt spid="81"/>
                                        </p:tgtEl>
                                        <p:attrNameLst>
                                          <p:attrName>ppt_x</p:attrName>
                                        </p:attrNameLst>
                                      </p:cBhvr>
                                      <p:tavLst>
                                        <p:tav tm="0">
                                          <p:val>
                                            <p:strVal val="#ppt_x"/>
                                          </p:val>
                                        </p:tav>
                                        <p:tav tm="100000">
                                          <p:val>
                                            <p:strVal val="#ppt_x"/>
                                          </p:val>
                                        </p:tav>
                                      </p:tavLst>
                                    </p:anim>
                                    <p:anim calcmode="lin" valueType="num">
                                      <p:cBhvr>
                                        <p:cTn id="682" dur="200" fill="hold"/>
                                        <p:tgtEl>
                                          <p:spTgt spid="81"/>
                                        </p:tgtEl>
                                        <p:attrNameLst>
                                          <p:attrName>ppt_y</p:attrName>
                                        </p:attrNameLst>
                                      </p:cBhvr>
                                      <p:tavLst>
                                        <p:tav tm="0">
                                          <p:val>
                                            <p:strVal val="#ppt_y+0.31"/>
                                          </p:val>
                                        </p:tav>
                                        <p:tav tm="100000">
                                          <p:val>
                                            <p:strVal val="#ppt_y+0.31"/>
                                          </p:val>
                                        </p:tav>
                                      </p:tavLst>
                                    </p:anim>
                                    <p:anim calcmode="lin" valueType="num">
                                      <p:cBhvr>
                                        <p:cTn id="683" dur="300" decel="50000" fill="hold">
                                          <p:stCondLst>
                                            <p:cond delay="200"/>
                                          </p:stCondLst>
                                        </p:cTn>
                                        <p:tgtEl>
                                          <p:spTgt spid="8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4" dur="300" decel="50000" fill="hold">
                                          <p:stCondLst>
                                            <p:cond delay="200"/>
                                          </p:stCondLst>
                                        </p:cTn>
                                        <p:tgtEl>
                                          <p:spTgt spid="8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78"/>
                                            </p:cond>
                                          </p:stCondLst>
                                          <p:endCondLst>
                                            <p:cond evt="onStopAudio" delay="0">
                                              <p:tgtEl>
                                                <p:sldTgt/>
                                              </p:tgtEl>
                                            </p:cond>
                                          </p:endCondLst>
                                        </p:cTn>
                                        <p:tgtEl>
                                          <p:sndTgt r:embed="rId3" name="type.wav"/>
                                        </p:tgtEl>
                                      </p:cMediaNode>
                                    </p:audio>
                                  </p:subTnLst>
                                </p:cTn>
                              </p:par>
                              <p:par>
                                <p:cTn id="685" presetID="43" presetClass="entr" presetSubtype="0" fill="hold" grpId="0" nodeType="withEffect">
                                  <p:stCondLst>
                                    <p:cond delay="0"/>
                                  </p:stCondLst>
                                  <p:childTnLst>
                                    <p:set>
                                      <p:cBhvr>
                                        <p:cTn id="686" dur="1" fill="hold">
                                          <p:stCondLst>
                                            <p:cond delay="0"/>
                                          </p:stCondLst>
                                        </p:cTn>
                                        <p:tgtEl>
                                          <p:spTgt spid="97"/>
                                        </p:tgtEl>
                                        <p:attrNameLst>
                                          <p:attrName>style.visibility</p:attrName>
                                        </p:attrNameLst>
                                      </p:cBhvr>
                                      <p:to>
                                        <p:strVal val="visible"/>
                                      </p:to>
                                    </p:set>
                                    <p:animEffect transition="in" filter="fade">
                                      <p:cBhvr>
                                        <p:cTn id="687" dur="50"/>
                                        <p:tgtEl>
                                          <p:spTgt spid="97"/>
                                        </p:tgtEl>
                                      </p:cBhvr>
                                    </p:animEffect>
                                    <p:anim calcmode="lin" valueType="num">
                                      <p:cBhvr>
                                        <p:cTn id="688" dur="200" fill="hold"/>
                                        <p:tgtEl>
                                          <p:spTgt spid="97"/>
                                        </p:tgtEl>
                                        <p:attrNameLst>
                                          <p:attrName>ppt_x</p:attrName>
                                        </p:attrNameLst>
                                      </p:cBhvr>
                                      <p:tavLst>
                                        <p:tav tm="0">
                                          <p:val>
                                            <p:strVal val="#ppt_x"/>
                                          </p:val>
                                        </p:tav>
                                        <p:tav tm="100000">
                                          <p:val>
                                            <p:strVal val="#ppt_x"/>
                                          </p:val>
                                        </p:tav>
                                      </p:tavLst>
                                    </p:anim>
                                    <p:anim calcmode="lin" valueType="num">
                                      <p:cBhvr>
                                        <p:cTn id="689" dur="200" fill="hold"/>
                                        <p:tgtEl>
                                          <p:spTgt spid="97"/>
                                        </p:tgtEl>
                                        <p:attrNameLst>
                                          <p:attrName>ppt_y</p:attrName>
                                        </p:attrNameLst>
                                      </p:cBhvr>
                                      <p:tavLst>
                                        <p:tav tm="0">
                                          <p:val>
                                            <p:strVal val="#ppt_y+0.31"/>
                                          </p:val>
                                        </p:tav>
                                        <p:tav tm="100000">
                                          <p:val>
                                            <p:strVal val="#ppt_y+0.31"/>
                                          </p:val>
                                        </p:tav>
                                      </p:tavLst>
                                    </p:anim>
                                    <p:anim calcmode="lin" valueType="num">
                                      <p:cBhvr>
                                        <p:cTn id="690" dur="300" decel="50000" fill="hold">
                                          <p:stCondLst>
                                            <p:cond delay="200"/>
                                          </p:stCondLst>
                                        </p:cTn>
                                        <p:tgtEl>
                                          <p:spTgt spid="9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1" dur="300" decel="50000" fill="hold">
                                          <p:stCondLst>
                                            <p:cond delay="200"/>
                                          </p:stCondLst>
                                        </p:cTn>
                                        <p:tgtEl>
                                          <p:spTgt spid="9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85"/>
                                            </p:cond>
                                          </p:stCondLst>
                                          <p:endCondLst>
                                            <p:cond evt="onStopAudio" delay="0">
                                              <p:tgtEl>
                                                <p:sldTgt/>
                                              </p:tgtEl>
                                            </p:cond>
                                          </p:endCondLst>
                                        </p:cTn>
                                        <p:tgtEl>
                                          <p:sndTgt r:embed="rId3" name="type.wav"/>
                                        </p:tgtEl>
                                      </p:cMediaNode>
                                    </p:audio>
                                  </p:subTnLst>
                                </p:cTn>
                              </p:par>
                              <p:par>
                                <p:cTn id="692" presetID="43" presetClass="entr" presetSubtype="0" fill="hold" grpId="0" nodeType="withEffect">
                                  <p:stCondLst>
                                    <p:cond delay="0"/>
                                  </p:stCondLst>
                                  <p:childTnLst>
                                    <p:set>
                                      <p:cBhvr>
                                        <p:cTn id="693" dur="1" fill="hold">
                                          <p:stCondLst>
                                            <p:cond delay="0"/>
                                          </p:stCondLst>
                                        </p:cTn>
                                        <p:tgtEl>
                                          <p:spTgt spid="82"/>
                                        </p:tgtEl>
                                        <p:attrNameLst>
                                          <p:attrName>style.visibility</p:attrName>
                                        </p:attrNameLst>
                                      </p:cBhvr>
                                      <p:to>
                                        <p:strVal val="visible"/>
                                      </p:to>
                                    </p:set>
                                    <p:animEffect transition="in" filter="fade">
                                      <p:cBhvr>
                                        <p:cTn id="694" dur="50"/>
                                        <p:tgtEl>
                                          <p:spTgt spid="82"/>
                                        </p:tgtEl>
                                      </p:cBhvr>
                                    </p:animEffect>
                                    <p:anim calcmode="lin" valueType="num">
                                      <p:cBhvr>
                                        <p:cTn id="695" dur="200" fill="hold"/>
                                        <p:tgtEl>
                                          <p:spTgt spid="82"/>
                                        </p:tgtEl>
                                        <p:attrNameLst>
                                          <p:attrName>ppt_x</p:attrName>
                                        </p:attrNameLst>
                                      </p:cBhvr>
                                      <p:tavLst>
                                        <p:tav tm="0">
                                          <p:val>
                                            <p:strVal val="#ppt_x"/>
                                          </p:val>
                                        </p:tav>
                                        <p:tav tm="100000">
                                          <p:val>
                                            <p:strVal val="#ppt_x"/>
                                          </p:val>
                                        </p:tav>
                                      </p:tavLst>
                                    </p:anim>
                                    <p:anim calcmode="lin" valueType="num">
                                      <p:cBhvr>
                                        <p:cTn id="696" dur="200" fill="hold"/>
                                        <p:tgtEl>
                                          <p:spTgt spid="82"/>
                                        </p:tgtEl>
                                        <p:attrNameLst>
                                          <p:attrName>ppt_y</p:attrName>
                                        </p:attrNameLst>
                                      </p:cBhvr>
                                      <p:tavLst>
                                        <p:tav tm="0">
                                          <p:val>
                                            <p:strVal val="#ppt_y+0.31"/>
                                          </p:val>
                                        </p:tav>
                                        <p:tav tm="100000">
                                          <p:val>
                                            <p:strVal val="#ppt_y+0.31"/>
                                          </p:val>
                                        </p:tav>
                                      </p:tavLst>
                                    </p:anim>
                                    <p:anim calcmode="lin" valueType="num">
                                      <p:cBhvr>
                                        <p:cTn id="697" dur="300" decel="50000" fill="hold">
                                          <p:stCondLst>
                                            <p:cond delay="200"/>
                                          </p:stCondLst>
                                        </p:cTn>
                                        <p:tgtEl>
                                          <p:spTgt spid="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8" dur="300" decel="50000" fill="hold">
                                          <p:stCondLst>
                                            <p:cond delay="200"/>
                                          </p:stCondLst>
                                        </p:cTn>
                                        <p:tgtEl>
                                          <p:spTgt spid="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92"/>
                                            </p:cond>
                                          </p:stCondLst>
                                          <p:endCondLst>
                                            <p:cond evt="onStopAudio" delay="0">
                                              <p:tgtEl>
                                                <p:sldTgt/>
                                              </p:tgtEl>
                                            </p:cond>
                                          </p:endCondLst>
                                        </p:cTn>
                                        <p:tgtEl>
                                          <p:sndTgt r:embed="rId3" name="type.wav"/>
                                        </p:tgtEl>
                                      </p:cMediaNode>
                                    </p:audio>
                                  </p:subTnLst>
                                </p:cTn>
                              </p:par>
                              <p:par>
                                <p:cTn id="699" presetID="43" presetClass="entr" presetSubtype="0" fill="hold" grpId="0" nodeType="withEffect">
                                  <p:stCondLst>
                                    <p:cond delay="0"/>
                                  </p:stCondLst>
                                  <p:childTnLst>
                                    <p:set>
                                      <p:cBhvr>
                                        <p:cTn id="700" dur="1" fill="hold">
                                          <p:stCondLst>
                                            <p:cond delay="0"/>
                                          </p:stCondLst>
                                        </p:cTn>
                                        <p:tgtEl>
                                          <p:spTgt spid="98"/>
                                        </p:tgtEl>
                                        <p:attrNameLst>
                                          <p:attrName>style.visibility</p:attrName>
                                        </p:attrNameLst>
                                      </p:cBhvr>
                                      <p:to>
                                        <p:strVal val="visible"/>
                                      </p:to>
                                    </p:set>
                                    <p:animEffect transition="in" filter="fade">
                                      <p:cBhvr>
                                        <p:cTn id="701" dur="50"/>
                                        <p:tgtEl>
                                          <p:spTgt spid="98"/>
                                        </p:tgtEl>
                                      </p:cBhvr>
                                    </p:animEffect>
                                    <p:anim calcmode="lin" valueType="num">
                                      <p:cBhvr>
                                        <p:cTn id="702" dur="200" fill="hold"/>
                                        <p:tgtEl>
                                          <p:spTgt spid="98"/>
                                        </p:tgtEl>
                                        <p:attrNameLst>
                                          <p:attrName>ppt_x</p:attrName>
                                        </p:attrNameLst>
                                      </p:cBhvr>
                                      <p:tavLst>
                                        <p:tav tm="0">
                                          <p:val>
                                            <p:strVal val="#ppt_x"/>
                                          </p:val>
                                        </p:tav>
                                        <p:tav tm="100000">
                                          <p:val>
                                            <p:strVal val="#ppt_x"/>
                                          </p:val>
                                        </p:tav>
                                      </p:tavLst>
                                    </p:anim>
                                    <p:anim calcmode="lin" valueType="num">
                                      <p:cBhvr>
                                        <p:cTn id="703" dur="200" fill="hold"/>
                                        <p:tgtEl>
                                          <p:spTgt spid="98"/>
                                        </p:tgtEl>
                                        <p:attrNameLst>
                                          <p:attrName>ppt_y</p:attrName>
                                        </p:attrNameLst>
                                      </p:cBhvr>
                                      <p:tavLst>
                                        <p:tav tm="0">
                                          <p:val>
                                            <p:strVal val="#ppt_y+0.31"/>
                                          </p:val>
                                        </p:tav>
                                        <p:tav tm="100000">
                                          <p:val>
                                            <p:strVal val="#ppt_y+0.31"/>
                                          </p:val>
                                        </p:tav>
                                      </p:tavLst>
                                    </p:anim>
                                    <p:anim calcmode="lin" valueType="num">
                                      <p:cBhvr>
                                        <p:cTn id="704" dur="300" decel="50000" fill="hold">
                                          <p:stCondLst>
                                            <p:cond delay="200"/>
                                          </p:stCondLst>
                                        </p:cTn>
                                        <p:tgtEl>
                                          <p:spTgt spid="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5" dur="300" decel="50000" fill="hold">
                                          <p:stCondLst>
                                            <p:cond delay="200"/>
                                          </p:stCondLst>
                                        </p:cTn>
                                        <p:tgtEl>
                                          <p:spTgt spid="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99"/>
                                            </p:cond>
                                          </p:stCondLst>
                                          <p:endCondLst>
                                            <p:cond evt="onStopAudio" delay="0">
                                              <p:tgtEl>
                                                <p:sldTgt/>
                                              </p:tgtEl>
                                            </p:cond>
                                          </p:endCondLst>
                                        </p:cTn>
                                        <p:tgtEl>
                                          <p:sndTgt r:embed="rId3" name="type.wav"/>
                                        </p:tgtEl>
                                      </p:cMediaNode>
                                    </p:audio>
                                  </p:subTnLst>
                                </p:cTn>
                              </p:par>
                              <p:par>
                                <p:cTn id="706" presetID="43" presetClass="entr" presetSubtype="0" fill="hold" grpId="0" nodeType="withEffect">
                                  <p:stCondLst>
                                    <p:cond delay="0"/>
                                  </p:stCondLst>
                                  <p:childTnLst>
                                    <p:set>
                                      <p:cBhvr>
                                        <p:cTn id="707" dur="1" fill="hold">
                                          <p:stCondLst>
                                            <p:cond delay="0"/>
                                          </p:stCondLst>
                                        </p:cTn>
                                        <p:tgtEl>
                                          <p:spTgt spid="99"/>
                                        </p:tgtEl>
                                        <p:attrNameLst>
                                          <p:attrName>style.visibility</p:attrName>
                                        </p:attrNameLst>
                                      </p:cBhvr>
                                      <p:to>
                                        <p:strVal val="visible"/>
                                      </p:to>
                                    </p:set>
                                    <p:animEffect transition="in" filter="fade">
                                      <p:cBhvr>
                                        <p:cTn id="708" dur="50"/>
                                        <p:tgtEl>
                                          <p:spTgt spid="99"/>
                                        </p:tgtEl>
                                      </p:cBhvr>
                                    </p:animEffect>
                                    <p:anim calcmode="lin" valueType="num">
                                      <p:cBhvr>
                                        <p:cTn id="709" dur="200" fill="hold"/>
                                        <p:tgtEl>
                                          <p:spTgt spid="99"/>
                                        </p:tgtEl>
                                        <p:attrNameLst>
                                          <p:attrName>ppt_x</p:attrName>
                                        </p:attrNameLst>
                                      </p:cBhvr>
                                      <p:tavLst>
                                        <p:tav tm="0">
                                          <p:val>
                                            <p:strVal val="#ppt_x"/>
                                          </p:val>
                                        </p:tav>
                                        <p:tav tm="100000">
                                          <p:val>
                                            <p:strVal val="#ppt_x"/>
                                          </p:val>
                                        </p:tav>
                                      </p:tavLst>
                                    </p:anim>
                                    <p:anim calcmode="lin" valueType="num">
                                      <p:cBhvr>
                                        <p:cTn id="710" dur="200" fill="hold"/>
                                        <p:tgtEl>
                                          <p:spTgt spid="99"/>
                                        </p:tgtEl>
                                        <p:attrNameLst>
                                          <p:attrName>ppt_y</p:attrName>
                                        </p:attrNameLst>
                                      </p:cBhvr>
                                      <p:tavLst>
                                        <p:tav tm="0">
                                          <p:val>
                                            <p:strVal val="#ppt_y+0.31"/>
                                          </p:val>
                                        </p:tav>
                                        <p:tav tm="100000">
                                          <p:val>
                                            <p:strVal val="#ppt_y+0.31"/>
                                          </p:val>
                                        </p:tav>
                                      </p:tavLst>
                                    </p:anim>
                                    <p:anim calcmode="lin" valueType="num">
                                      <p:cBhvr>
                                        <p:cTn id="711" dur="300" decel="50000" fill="hold">
                                          <p:stCondLst>
                                            <p:cond delay="200"/>
                                          </p:stCondLst>
                                        </p:cTn>
                                        <p:tgtEl>
                                          <p:spTgt spid="9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2" dur="300" decel="50000" fill="hold">
                                          <p:stCondLst>
                                            <p:cond delay="200"/>
                                          </p:stCondLst>
                                        </p:cTn>
                                        <p:tgtEl>
                                          <p:spTgt spid="9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06"/>
                                            </p:cond>
                                          </p:stCondLst>
                                          <p:endCondLst>
                                            <p:cond evt="onStopAudio" delay="0">
                                              <p:tgtEl>
                                                <p:sldTgt/>
                                              </p:tgtEl>
                                            </p:cond>
                                          </p:endCondLst>
                                        </p:cTn>
                                        <p:tgtEl>
                                          <p:sndTgt r:embed="rId3" name="type.wav"/>
                                        </p:tgtEl>
                                      </p:cMediaNode>
                                    </p:audio>
                                  </p:subTnLst>
                                </p:cTn>
                              </p:par>
                              <p:par>
                                <p:cTn id="713" presetID="43" presetClass="entr" presetSubtype="0" fill="hold" grpId="0" nodeType="withEffect">
                                  <p:stCondLst>
                                    <p:cond delay="0"/>
                                  </p:stCondLst>
                                  <p:childTnLst>
                                    <p:set>
                                      <p:cBhvr>
                                        <p:cTn id="714" dur="1" fill="hold">
                                          <p:stCondLst>
                                            <p:cond delay="0"/>
                                          </p:stCondLst>
                                        </p:cTn>
                                        <p:tgtEl>
                                          <p:spTgt spid="100"/>
                                        </p:tgtEl>
                                        <p:attrNameLst>
                                          <p:attrName>style.visibility</p:attrName>
                                        </p:attrNameLst>
                                      </p:cBhvr>
                                      <p:to>
                                        <p:strVal val="visible"/>
                                      </p:to>
                                    </p:set>
                                    <p:animEffect transition="in" filter="fade">
                                      <p:cBhvr>
                                        <p:cTn id="715" dur="50"/>
                                        <p:tgtEl>
                                          <p:spTgt spid="100"/>
                                        </p:tgtEl>
                                      </p:cBhvr>
                                    </p:animEffect>
                                    <p:anim calcmode="lin" valueType="num">
                                      <p:cBhvr>
                                        <p:cTn id="716" dur="200" fill="hold"/>
                                        <p:tgtEl>
                                          <p:spTgt spid="100"/>
                                        </p:tgtEl>
                                        <p:attrNameLst>
                                          <p:attrName>ppt_x</p:attrName>
                                        </p:attrNameLst>
                                      </p:cBhvr>
                                      <p:tavLst>
                                        <p:tav tm="0">
                                          <p:val>
                                            <p:strVal val="#ppt_x"/>
                                          </p:val>
                                        </p:tav>
                                        <p:tav tm="100000">
                                          <p:val>
                                            <p:strVal val="#ppt_x"/>
                                          </p:val>
                                        </p:tav>
                                      </p:tavLst>
                                    </p:anim>
                                    <p:anim calcmode="lin" valueType="num">
                                      <p:cBhvr>
                                        <p:cTn id="717" dur="200" fill="hold"/>
                                        <p:tgtEl>
                                          <p:spTgt spid="100"/>
                                        </p:tgtEl>
                                        <p:attrNameLst>
                                          <p:attrName>ppt_y</p:attrName>
                                        </p:attrNameLst>
                                      </p:cBhvr>
                                      <p:tavLst>
                                        <p:tav tm="0">
                                          <p:val>
                                            <p:strVal val="#ppt_y+0.31"/>
                                          </p:val>
                                        </p:tav>
                                        <p:tav tm="100000">
                                          <p:val>
                                            <p:strVal val="#ppt_y+0.31"/>
                                          </p:val>
                                        </p:tav>
                                      </p:tavLst>
                                    </p:anim>
                                    <p:anim calcmode="lin" valueType="num">
                                      <p:cBhvr>
                                        <p:cTn id="718" dur="300" decel="50000" fill="hold">
                                          <p:stCondLst>
                                            <p:cond delay="200"/>
                                          </p:stCondLst>
                                        </p:cTn>
                                        <p:tgtEl>
                                          <p:spTgt spid="10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9" dur="300" decel="50000" fill="hold">
                                          <p:stCondLst>
                                            <p:cond delay="200"/>
                                          </p:stCondLst>
                                        </p:cTn>
                                        <p:tgtEl>
                                          <p:spTgt spid="10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13"/>
                                            </p:cond>
                                          </p:stCondLst>
                                          <p:endCondLst>
                                            <p:cond evt="onStopAudio" delay="0">
                                              <p:tgtEl>
                                                <p:sldTgt/>
                                              </p:tgtEl>
                                            </p:cond>
                                          </p:endCondLst>
                                        </p:cTn>
                                        <p:tgtEl>
                                          <p:sndTgt r:embed="rId3" name="type.wav"/>
                                        </p:tgtEl>
                                      </p:cMediaNode>
                                    </p:audio>
                                  </p:subTnLst>
                                </p:cTn>
                              </p:par>
                              <p:par>
                                <p:cTn id="720" presetID="43" presetClass="entr" presetSubtype="0" fill="hold" grpId="0" nodeType="withEffect">
                                  <p:stCondLst>
                                    <p:cond delay="0"/>
                                  </p:stCondLst>
                                  <p:childTnLst>
                                    <p:set>
                                      <p:cBhvr>
                                        <p:cTn id="721" dur="1" fill="hold">
                                          <p:stCondLst>
                                            <p:cond delay="0"/>
                                          </p:stCondLst>
                                        </p:cTn>
                                        <p:tgtEl>
                                          <p:spTgt spid="101"/>
                                        </p:tgtEl>
                                        <p:attrNameLst>
                                          <p:attrName>style.visibility</p:attrName>
                                        </p:attrNameLst>
                                      </p:cBhvr>
                                      <p:to>
                                        <p:strVal val="visible"/>
                                      </p:to>
                                    </p:set>
                                    <p:animEffect transition="in" filter="fade">
                                      <p:cBhvr>
                                        <p:cTn id="722" dur="50"/>
                                        <p:tgtEl>
                                          <p:spTgt spid="101"/>
                                        </p:tgtEl>
                                      </p:cBhvr>
                                    </p:animEffect>
                                    <p:anim calcmode="lin" valueType="num">
                                      <p:cBhvr>
                                        <p:cTn id="723" dur="200" fill="hold"/>
                                        <p:tgtEl>
                                          <p:spTgt spid="101"/>
                                        </p:tgtEl>
                                        <p:attrNameLst>
                                          <p:attrName>ppt_x</p:attrName>
                                        </p:attrNameLst>
                                      </p:cBhvr>
                                      <p:tavLst>
                                        <p:tav tm="0">
                                          <p:val>
                                            <p:strVal val="#ppt_x"/>
                                          </p:val>
                                        </p:tav>
                                        <p:tav tm="100000">
                                          <p:val>
                                            <p:strVal val="#ppt_x"/>
                                          </p:val>
                                        </p:tav>
                                      </p:tavLst>
                                    </p:anim>
                                    <p:anim calcmode="lin" valueType="num">
                                      <p:cBhvr>
                                        <p:cTn id="724" dur="200" fill="hold"/>
                                        <p:tgtEl>
                                          <p:spTgt spid="101"/>
                                        </p:tgtEl>
                                        <p:attrNameLst>
                                          <p:attrName>ppt_y</p:attrName>
                                        </p:attrNameLst>
                                      </p:cBhvr>
                                      <p:tavLst>
                                        <p:tav tm="0">
                                          <p:val>
                                            <p:strVal val="#ppt_y+0.31"/>
                                          </p:val>
                                        </p:tav>
                                        <p:tav tm="100000">
                                          <p:val>
                                            <p:strVal val="#ppt_y+0.31"/>
                                          </p:val>
                                        </p:tav>
                                      </p:tavLst>
                                    </p:anim>
                                    <p:anim calcmode="lin" valueType="num">
                                      <p:cBhvr>
                                        <p:cTn id="725" dur="300" decel="50000" fill="hold">
                                          <p:stCondLst>
                                            <p:cond delay="200"/>
                                          </p:stCondLst>
                                        </p:cTn>
                                        <p:tgtEl>
                                          <p:spTgt spid="10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6" dur="300" decel="50000" fill="hold">
                                          <p:stCondLst>
                                            <p:cond delay="200"/>
                                          </p:stCondLst>
                                        </p:cTn>
                                        <p:tgtEl>
                                          <p:spTgt spid="10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20"/>
                                            </p:cond>
                                          </p:stCondLst>
                                          <p:endCondLst>
                                            <p:cond evt="onStopAudio" delay="0">
                                              <p:tgtEl>
                                                <p:sldTgt/>
                                              </p:tgtEl>
                                            </p:cond>
                                          </p:endCondLst>
                                        </p:cTn>
                                        <p:tgtEl>
                                          <p:sndTgt r:embed="rId3" name="type.wav"/>
                                        </p:tgtEl>
                                      </p:cMediaNode>
                                    </p:audio>
                                  </p:subTnLst>
                                </p:cTn>
                              </p:par>
                              <p:par>
                                <p:cTn id="727" presetID="43" presetClass="entr" presetSubtype="0" fill="hold" grpId="0" nodeType="withEffect">
                                  <p:stCondLst>
                                    <p:cond delay="0"/>
                                  </p:stCondLst>
                                  <p:childTnLst>
                                    <p:set>
                                      <p:cBhvr>
                                        <p:cTn id="728" dur="1" fill="hold">
                                          <p:stCondLst>
                                            <p:cond delay="0"/>
                                          </p:stCondLst>
                                        </p:cTn>
                                        <p:tgtEl>
                                          <p:spTgt spid="102"/>
                                        </p:tgtEl>
                                        <p:attrNameLst>
                                          <p:attrName>style.visibility</p:attrName>
                                        </p:attrNameLst>
                                      </p:cBhvr>
                                      <p:to>
                                        <p:strVal val="visible"/>
                                      </p:to>
                                    </p:set>
                                    <p:animEffect transition="in" filter="fade">
                                      <p:cBhvr>
                                        <p:cTn id="729" dur="50"/>
                                        <p:tgtEl>
                                          <p:spTgt spid="102"/>
                                        </p:tgtEl>
                                      </p:cBhvr>
                                    </p:animEffect>
                                    <p:anim calcmode="lin" valueType="num">
                                      <p:cBhvr>
                                        <p:cTn id="730" dur="200" fill="hold"/>
                                        <p:tgtEl>
                                          <p:spTgt spid="102"/>
                                        </p:tgtEl>
                                        <p:attrNameLst>
                                          <p:attrName>ppt_x</p:attrName>
                                        </p:attrNameLst>
                                      </p:cBhvr>
                                      <p:tavLst>
                                        <p:tav tm="0">
                                          <p:val>
                                            <p:strVal val="#ppt_x"/>
                                          </p:val>
                                        </p:tav>
                                        <p:tav tm="100000">
                                          <p:val>
                                            <p:strVal val="#ppt_x"/>
                                          </p:val>
                                        </p:tav>
                                      </p:tavLst>
                                    </p:anim>
                                    <p:anim calcmode="lin" valueType="num">
                                      <p:cBhvr>
                                        <p:cTn id="731" dur="200" fill="hold"/>
                                        <p:tgtEl>
                                          <p:spTgt spid="102"/>
                                        </p:tgtEl>
                                        <p:attrNameLst>
                                          <p:attrName>ppt_y</p:attrName>
                                        </p:attrNameLst>
                                      </p:cBhvr>
                                      <p:tavLst>
                                        <p:tav tm="0">
                                          <p:val>
                                            <p:strVal val="#ppt_y+0.31"/>
                                          </p:val>
                                        </p:tav>
                                        <p:tav tm="100000">
                                          <p:val>
                                            <p:strVal val="#ppt_y+0.31"/>
                                          </p:val>
                                        </p:tav>
                                      </p:tavLst>
                                    </p:anim>
                                    <p:anim calcmode="lin" valueType="num">
                                      <p:cBhvr>
                                        <p:cTn id="732" dur="300" decel="50000" fill="hold">
                                          <p:stCondLst>
                                            <p:cond delay="200"/>
                                          </p:stCondLst>
                                        </p:cTn>
                                        <p:tgtEl>
                                          <p:spTgt spid="10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3" dur="300" decel="50000" fill="hold">
                                          <p:stCondLst>
                                            <p:cond delay="200"/>
                                          </p:stCondLst>
                                        </p:cTn>
                                        <p:tgtEl>
                                          <p:spTgt spid="10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27"/>
                                            </p:cond>
                                          </p:stCondLst>
                                          <p:endCondLst>
                                            <p:cond evt="onStopAudio" delay="0">
                                              <p:tgtEl>
                                                <p:sldTgt/>
                                              </p:tgtEl>
                                            </p:cond>
                                          </p:endCondLst>
                                        </p:cTn>
                                        <p:tgtEl>
                                          <p:sndTgt r:embed="rId3" name="type.wav"/>
                                        </p:tgtEl>
                                      </p:cMediaNode>
                                    </p:audio>
                                  </p:subTnLst>
                                </p:cTn>
                              </p:par>
                            </p:childTnLst>
                          </p:cTn>
                        </p:par>
                      </p:childTnLst>
                    </p:cTn>
                  </p:par>
                  <p:par>
                    <p:cTn id="734" fill="hold">
                      <p:stCondLst>
                        <p:cond delay="indefinite"/>
                      </p:stCondLst>
                      <p:childTnLst>
                        <p:par>
                          <p:cTn id="735" fill="hold">
                            <p:stCondLst>
                              <p:cond delay="0"/>
                            </p:stCondLst>
                            <p:childTnLst>
                              <p:par>
                                <p:cTn id="736" presetID="53" presetClass="entr" presetSubtype="0" fill="hold" grpId="0" nodeType="clickEffect">
                                  <p:stCondLst>
                                    <p:cond delay="0"/>
                                  </p:stCondLst>
                                  <p:childTnLst>
                                    <p:set>
                                      <p:cBhvr>
                                        <p:cTn id="737" dur="1" fill="hold">
                                          <p:stCondLst>
                                            <p:cond delay="0"/>
                                          </p:stCondLst>
                                        </p:cTn>
                                        <p:tgtEl>
                                          <p:spTgt spid="105"/>
                                        </p:tgtEl>
                                        <p:attrNameLst>
                                          <p:attrName>style.visibility</p:attrName>
                                        </p:attrNameLst>
                                      </p:cBhvr>
                                      <p:to>
                                        <p:strVal val="visible"/>
                                      </p:to>
                                    </p:set>
                                    <p:anim calcmode="lin" valueType="num">
                                      <p:cBhvr>
                                        <p:cTn id="738" dur="500" fill="hold"/>
                                        <p:tgtEl>
                                          <p:spTgt spid="105"/>
                                        </p:tgtEl>
                                        <p:attrNameLst>
                                          <p:attrName>ppt_w</p:attrName>
                                        </p:attrNameLst>
                                      </p:cBhvr>
                                      <p:tavLst>
                                        <p:tav tm="0">
                                          <p:val>
                                            <p:fltVal val="0"/>
                                          </p:val>
                                        </p:tav>
                                        <p:tav tm="100000">
                                          <p:val>
                                            <p:strVal val="#ppt_w"/>
                                          </p:val>
                                        </p:tav>
                                      </p:tavLst>
                                    </p:anim>
                                    <p:anim calcmode="lin" valueType="num">
                                      <p:cBhvr>
                                        <p:cTn id="739" dur="500" fill="hold"/>
                                        <p:tgtEl>
                                          <p:spTgt spid="105"/>
                                        </p:tgtEl>
                                        <p:attrNameLst>
                                          <p:attrName>ppt_h</p:attrName>
                                        </p:attrNameLst>
                                      </p:cBhvr>
                                      <p:tavLst>
                                        <p:tav tm="0">
                                          <p:val>
                                            <p:fltVal val="0"/>
                                          </p:val>
                                        </p:tav>
                                        <p:tav tm="100000">
                                          <p:val>
                                            <p:strVal val="#ppt_h"/>
                                          </p:val>
                                        </p:tav>
                                      </p:tavLst>
                                    </p:anim>
                                    <p:animEffect transition="in" filter="fade">
                                      <p:cBhvr>
                                        <p:cTn id="740" dur="500"/>
                                        <p:tgtEl>
                                          <p:spTgt spid="105"/>
                                        </p:tgtEl>
                                      </p:cBhvr>
                                    </p:animEffect>
                                  </p:childTnLst>
                                </p:cTn>
                              </p:par>
                              <p:par>
                                <p:cTn id="741" presetID="53" presetClass="entr" presetSubtype="0" fill="hold" grpId="0" nodeType="withEffect">
                                  <p:stCondLst>
                                    <p:cond delay="0"/>
                                  </p:stCondLst>
                                  <p:childTnLst>
                                    <p:set>
                                      <p:cBhvr>
                                        <p:cTn id="742" dur="1" fill="hold">
                                          <p:stCondLst>
                                            <p:cond delay="0"/>
                                          </p:stCondLst>
                                        </p:cTn>
                                        <p:tgtEl>
                                          <p:spTgt spid="106"/>
                                        </p:tgtEl>
                                        <p:attrNameLst>
                                          <p:attrName>style.visibility</p:attrName>
                                        </p:attrNameLst>
                                      </p:cBhvr>
                                      <p:to>
                                        <p:strVal val="visible"/>
                                      </p:to>
                                    </p:set>
                                    <p:anim calcmode="lin" valueType="num">
                                      <p:cBhvr>
                                        <p:cTn id="743" dur="500" fill="hold"/>
                                        <p:tgtEl>
                                          <p:spTgt spid="106"/>
                                        </p:tgtEl>
                                        <p:attrNameLst>
                                          <p:attrName>ppt_w</p:attrName>
                                        </p:attrNameLst>
                                      </p:cBhvr>
                                      <p:tavLst>
                                        <p:tav tm="0">
                                          <p:val>
                                            <p:fltVal val="0"/>
                                          </p:val>
                                        </p:tav>
                                        <p:tav tm="100000">
                                          <p:val>
                                            <p:strVal val="#ppt_w"/>
                                          </p:val>
                                        </p:tav>
                                      </p:tavLst>
                                    </p:anim>
                                    <p:anim calcmode="lin" valueType="num">
                                      <p:cBhvr>
                                        <p:cTn id="744" dur="500" fill="hold"/>
                                        <p:tgtEl>
                                          <p:spTgt spid="106"/>
                                        </p:tgtEl>
                                        <p:attrNameLst>
                                          <p:attrName>ppt_h</p:attrName>
                                        </p:attrNameLst>
                                      </p:cBhvr>
                                      <p:tavLst>
                                        <p:tav tm="0">
                                          <p:val>
                                            <p:fltVal val="0"/>
                                          </p:val>
                                        </p:tav>
                                        <p:tav tm="100000">
                                          <p:val>
                                            <p:strVal val="#ppt_h"/>
                                          </p:val>
                                        </p:tav>
                                      </p:tavLst>
                                    </p:anim>
                                    <p:animEffect transition="in" filter="fade">
                                      <p:cBhvr>
                                        <p:cTn id="745" dur="500"/>
                                        <p:tgtEl>
                                          <p:spTgt spid="106"/>
                                        </p:tgtEl>
                                      </p:cBhvr>
                                    </p:animEffect>
                                  </p:childTnLst>
                                </p:cTn>
                              </p:par>
                              <p:par>
                                <p:cTn id="746" presetID="53" presetClass="entr" presetSubtype="0" fill="hold" grpId="0" nodeType="withEffect">
                                  <p:stCondLst>
                                    <p:cond delay="0"/>
                                  </p:stCondLst>
                                  <p:childTnLst>
                                    <p:set>
                                      <p:cBhvr>
                                        <p:cTn id="747" dur="1" fill="hold">
                                          <p:stCondLst>
                                            <p:cond delay="0"/>
                                          </p:stCondLst>
                                        </p:cTn>
                                        <p:tgtEl>
                                          <p:spTgt spid="108"/>
                                        </p:tgtEl>
                                        <p:attrNameLst>
                                          <p:attrName>style.visibility</p:attrName>
                                        </p:attrNameLst>
                                      </p:cBhvr>
                                      <p:to>
                                        <p:strVal val="visible"/>
                                      </p:to>
                                    </p:set>
                                    <p:anim calcmode="lin" valueType="num">
                                      <p:cBhvr>
                                        <p:cTn id="748" dur="500" fill="hold"/>
                                        <p:tgtEl>
                                          <p:spTgt spid="108"/>
                                        </p:tgtEl>
                                        <p:attrNameLst>
                                          <p:attrName>ppt_w</p:attrName>
                                        </p:attrNameLst>
                                      </p:cBhvr>
                                      <p:tavLst>
                                        <p:tav tm="0">
                                          <p:val>
                                            <p:fltVal val="0"/>
                                          </p:val>
                                        </p:tav>
                                        <p:tav tm="100000">
                                          <p:val>
                                            <p:strVal val="#ppt_w"/>
                                          </p:val>
                                        </p:tav>
                                      </p:tavLst>
                                    </p:anim>
                                    <p:anim calcmode="lin" valueType="num">
                                      <p:cBhvr>
                                        <p:cTn id="749" dur="500" fill="hold"/>
                                        <p:tgtEl>
                                          <p:spTgt spid="108"/>
                                        </p:tgtEl>
                                        <p:attrNameLst>
                                          <p:attrName>ppt_h</p:attrName>
                                        </p:attrNameLst>
                                      </p:cBhvr>
                                      <p:tavLst>
                                        <p:tav tm="0">
                                          <p:val>
                                            <p:fltVal val="0"/>
                                          </p:val>
                                        </p:tav>
                                        <p:tav tm="100000">
                                          <p:val>
                                            <p:strVal val="#ppt_h"/>
                                          </p:val>
                                        </p:tav>
                                      </p:tavLst>
                                    </p:anim>
                                    <p:animEffect transition="in" filter="fade">
                                      <p:cBhvr>
                                        <p:cTn id="750" dur="500"/>
                                        <p:tgtEl>
                                          <p:spTgt spid="108"/>
                                        </p:tgtEl>
                                      </p:cBhvr>
                                    </p:animEffect>
                                  </p:childTnLst>
                                </p:cTn>
                              </p:par>
                            </p:childTnLst>
                          </p:cTn>
                        </p:par>
                      </p:childTnLst>
                    </p:cTn>
                  </p:par>
                  <p:par>
                    <p:cTn id="751" fill="hold">
                      <p:stCondLst>
                        <p:cond delay="indefinite"/>
                      </p:stCondLst>
                      <p:childTnLst>
                        <p:par>
                          <p:cTn id="752" fill="hold">
                            <p:stCondLst>
                              <p:cond delay="0"/>
                            </p:stCondLst>
                            <p:childTnLst>
                              <p:par>
                                <p:cTn id="753" presetID="53" presetClass="exit" presetSubtype="0" fill="hold" grpId="1" nodeType="clickEffect">
                                  <p:stCondLst>
                                    <p:cond delay="0"/>
                                  </p:stCondLst>
                                  <p:childTnLst>
                                    <p:anim calcmode="lin" valueType="num">
                                      <p:cBhvr>
                                        <p:cTn id="754" dur="500"/>
                                        <p:tgtEl>
                                          <p:spTgt spid="108"/>
                                        </p:tgtEl>
                                        <p:attrNameLst>
                                          <p:attrName>ppt_w</p:attrName>
                                        </p:attrNameLst>
                                      </p:cBhvr>
                                      <p:tavLst>
                                        <p:tav tm="0">
                                          <p:val>
                                            <p:strVal val="ppt_w"/>
                                          </p:val>
                                        </p:tav>
                                        <p:tav tm="100000">
                                          <p:val>
                                            <p:fltVal val="0"/>
                                          </p:val>
                                        </p:tav>
                                      </p:tavLst>
                                    </p:anim>
                                    <p:anim calcmode="lin" valueType="num">
                                      <p:cBhvr>
                                        <p:cTn id="755" dur="500"/>
                                        <p:tgtEl>
                                          <p:spTgt spid="108"/>
                                        </p:tgtEl>
                                        <p:attrNameLst>
                                          <p:attrName>ppt_h</p:attrName>
                                        </p:attrNameLst>
                                      </p:cBhvr>
                                      <p:tavLst>
                                        <p:tav tm="0">
                                          <p:val>
                                            <p:strVal val="ppt_h"/>
                                          </p:val>
                                        </p:tav>
                                        <p:tav tm="100000">
                                          <p:val>
                                            <p:fltVal val="0"/>
                                          </p:val>
                                        </p:tav>
                                      </p:tavLst>
                                    </p:anim>
                                    <p:animEffect transition="out" filter="fade">
                                      <p:cBhvr>
                                        <p:cTn id="756" dur="500"/>
                                        <p:tgtEl>
                                          <p:spTgt spid="108"/>
                                        </p:tgtEl>
                                      </p:cBhvr>
                                    </p:animEffect>
                                    <p:set>
                                      <p:cBhvr>
                                        <p:cTn id="757" dur="1" fill="hold">
                                          <p:stCondLst>
                                            <p:cond delay="499"/>
                                          </p:stCondLst>
                                        </p:cTn>
                                        <p:tgtEl>
                                          <p:spTgt spid="108"/>
                                        </p:tgtEl>
                                        <p:attrNameLst>
                                          <p:attrName>style.visibility</p:attrName>
                                        </p:attrNameLst>
                                      </p:cBhvr>
                                      <p:to>
                                        <p:strVal val="hidden"/>
                                      </p:to>
                                    </p:set>
                                  </p:childTnLst>
                                </p:cTn>
                              </p:par>
                            </p:childTnLst>
                          </p:cTn>
                        </p:par>
                        <p:par>
                          <p:cTn id="758" fill="hold">
                            <p:stCondLst>
                              <p:cond delay="500"/>
                            </p:stCondLst>
                            <p:childTnLst>
                              <p:par>
                                <p:cTn id="759" presetID="53" presetClass="entr" presetSubtype="0" fill="hold" grpId="0" nodeType="afterEffect">
                                  <p:stCondLst>
                                    <p:cond delay="0"/>
                                  </p:stCondLst>
                                  <p:childTnLst>
                                    <p:set>
                                      <p:cBhvr>
                                        <p:cTn id="760" dur="1" fill="hold">
                                          <p:stCondLst>
                                            <p:cond delay="0"/>
                                          </p:stCondLst>
                                        </p:cTn>
                                        <p:tgtEl>
                                          <p:spTgt spid="107"/>
                                        </p:tgtEl>
                                        <p:attrNameLst>
                                          <p:attrName>style.visibility</p:attrName>
                                        </p:attrNameLst>
                                      </p:cBhvr>
                                      <p:to>
                                        <p:strVal val="visible"/>
                                      </p:to>
                                    </p:set>
                                    <p:anim calcmode="lin" valueType="num">
                                      <p:cBhvr>
                                        <p:cTn id="761" dur="500" fill="hold"/>
                                        <p:tgtEl>
                                          <p:spTgt spid="107"/>
                                        </p:tgtEl>
                                        <p:attrNameLst>
                                          <p:attrName>ppt_w</p:attrName>
                                        </p:attrNameLst>
                                      </p:cBhvr>
                                      <p:tavLst>
                                        <p:tav tm="0">
                                          <p:val>
                                            <p:fltVal val="0"/>
                                          </p:val>
                                        </p:tav>
                                        <p:tav tm="100000">
                                          <p:val>
                                            <p:strVal val="#ppt_w"/>
                                          </p:val>
                                        </p:tav>
                                      </p:tavLst>
                                    </p:anim>
                                    <p:anim calcmode="lin" valueType="num">
                                      <p:cBhvr>
                                        <p:cTn id="762" dur="500" fill="hold"/>
                                        <p:tgtEl>
                                          <p:spTgt spid="107"/>
                                        </p:tgtEl>
                                        <p:attrNameLst>
                                          <p:attrName>ppt_h</p:attrName>
                                        </p:attrNameLst>
                                      </p:cBhvr>
                                      <p:tavLst>
                                        <p:tav tm="0">
                                          <p:val>
                                            <p:fltVal val="0"/>
                                          </p:val>
                                        </p:tav>
                                        <p:tav tm="100000">
                                          <p:val>
                                            <p:strVal val="#ppt_h"/>
                                          </p:val>
                                        </p:tav>
                                      </p:tavLst>
                                    </p:anim>
                                    <p:animEffect transition="in" filter="fade">
                                      <p:cBhvr>
                                        <p:cTn id="763" dur="500"/>
                                        <p:tgtEl>
                                          <p:spTgt spid="107"/>
                                        </p:tgtEl>
                                      </p:cBhvr>
                                    </p:animEffect>
                                  </p:childTnLst>
                                </p:cTn>
                              </p:par>
                            </p:childTnLst>
                          </p:cTn>
                        </p:par>
                        <p:par>
                          <p:cTn id="764" fill="hold">
                            <p:stCondLst>
                              <p:cond delay="1000"/>
                            </p:stCondLst>
                            <p:childTnLst>
                              <p:par>
                                <p:cTn id="765" presetID="14" presetClass="entr" presetSubtype="10" fill="hold" nodeType="afterEffect">
                                  <p:stCondLst>
                                    <p:cond delay="0"/>
                                  </p:stCondLst>
                                  <p:childTnLst>
                                    <p:set>
                                      <p:cBhvr>
                                        <p:cTn id="766" dur="1" fill="hold">
                                          <p:stCondLst>
                                            <p:cond delay="0"/>
                                          </p:stCondLst>
                                        </p:cTn>
                                        <p:tgtEl>
                                          <p:spTgt spid="110"/>
                                        </p:tgtEl>
                                        <p:attrNameLst>
                                          <p:attrName>style.visibility</p:attrName>
                                        </p:attrNameLst>
                                      </p:cBhvr>
                                      <p:to>
                                        <p:strVal val="visible"/>
                                      </p:to>
                                    </p:set>
                                    <p:animEffect transition="in" filter="randombar(horizontal)">
                                      <p:cBhvr>
                                        <p:cTn id="767" dur="500"/>
                                        <p:tgtEl>
                                          <p:spTgt spid="110"/>
                                        </p:tgtEl>
                                      </p:cBhvr>
                                    </p:animEffect>
                                  </p:childTnLst>
                                </p:cTn>
                              </p:par>
                            </p:childTnLst>
                          </p:cTn>
                        </p:par>
                        <p:par>
                          <p:cTn id="768" fill="hold">
                            <p:stCondLst>
                              <p:cond delay="1500"/>
                            </p:stCondLst>
                            <p:childTnLst>
                              <p:par>
                                <p:cTn id="769" presetID="42" presetClass="entr" presetSubtype="0" fill="hold" nodeType="afterEffect">
                                  <p:stCondLst>
                                    <p:cond delay="0"/>
                                  </p:stCondLst>
                                  <p:childTnLst>
                                    <p:set>
                                      <p:cBhvr>
                                        <p:cTn id="770" dur="1" fill="hold">
                                          <p:stCondLst>
                                            <p:cond delay="0"/>
                                          </p:stCondLst>
                                        </p:cTn>
                                        <p:tgtEl>
                                          <p:spTgt spid="113"/>
                                        </p:tgtEl>
                                        <p:attrNameLst>
                                          <p:attrName>style.visibility</p:attrName>
                                        </p:attrNameLst>
                                      </p:cBhvr>
                                      <p:to>
                                        <p:strVal val="visible"/>
                                      </p:to>
                                    </p:set>
                                    <p:animEffect transition="in" filter="fade">
                                      <p:cBhvr>
                                        <p:cTn id="771" dur="1000"/>
                                        <p:tgtEl>
                                          <p:spTgt spid="113"/>
                                        </p:tgtEl>
                                      </p:cBhvr>
                                    </p:animEffect>
                                    <p:anim calcmode="lin" valueType="num">
                                      <p:cBhvr>
                                        <p:cTn id="772" dur="1000" fill="hold"/>
                                        <p:tgtEl>
                                          <p:spTgt spid="113"/>
                                        </p:tgtEl>
                                        <p:attrNameLst>
                                          <p:attrName>ppt_x</p:attrName>
                                        </p:attrNameLst>
                                      </p:cBhvr>
                                      <p:tavLst>
                                        <p:tav tm="0">
                                          <p:val>
                                            <p:strVal val="#ppt_x"/>
                                          </p:val>
                                        </p:tav>
                                        <p:tav tm="100000">
                                          <p:val>
                                            <p:strVal val="#ppt_x"/>
                                          </p:val>
                                        </p:tav>
                                      </p:tavLst>
                                    </p:anim>
                                    <p:anim calcmode="lin" valueType="num">
                                      <p:cBhvr>
                                        <p:cTn id="77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p:bldP spid="105" grpId="0"/>
      <p:bldP spid="106" grpId="0"/>
      <p:bldP spid="107" grpId="0"/>
      <p:bldP spid="108" grpId="0"/>
      <p:bldP spid="108" grpId="1"/>
      <p:bldP spid="1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1.2"/>
  <p:tag name="RESOURCELIBID_ANIM" val="430"/>
</p:tagLst>
</file>

<file path=ppt/theme/theme1.xml><?xml version="1.0" encoding="utf-8"?>
<a:theme xmlns:a="http://schemas.openxmlformats.org/drawingml/2006/main" name="Office Theme">
  <a:themeElements>
    <a:clrScheme name="自定义 2">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FE6406"/>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TotalTime>
  <Words>504</Words>
  <Application>Microsoft Office PowerPoint</Application>
  <PresentationFormat>Widescreen</PresentationFormat>
  <Paragraphs>137</Paragraphs>
  <Slides>20</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字体视界-美好体</vt:lpstr>
      <vt:lpstr>SimSun</vt:lpstr>
      <vt:lpstr>UTM Bienvenue</vt:lpstr>
      <vt:lpstr>字体视界-单纯体</vt:lpstr>
      <vt:lpstr>Calibri Light</vt:lpstr>
      <vt:lpstr>Calibri</vt:lpstr>
      <vt:lpstr>UTM Showcard</vt:lpstr>
      <vt:lpstr>Raleway</vt:lpstr>
      <vt:lpstr>Arial</vt:lpstr>
      <vt:lpstr>等线</vt:lpstr>
      <vt:lpstr>Times New Roman</vt:lpstr>
      <vt:lpstr>Roboto</vt:lpstr>
      <vt:lpstr>SimSun</vt:lpstr>
      <vt:lpstr>迷你简粗倩</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YenVu</dc:subject>
  <dc:creator>KTUTS</dc:creator>
  <cp:keywords>Shop Ruby</cp:keywords>
  <cp:lastModifiedBy>Admin</cp:lastModifiedBy>
  <cp:revision>199</cp:revision>
  <dcterms:created xsi:type="dcterms:W3CDTF">2017-08-18T03:02:00Z</dcterms:created>
  <dcterms:modified xsi:type="dcterms:W3CDTF">2021-11-19T02:26:34Z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3BA483D450CC455CB5BDDE0DCC529966</vt:lpwstr>
  </property>
</Properties>
</file>