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0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1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2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23" r:id="rId3"/>
    <p:sldId id="294" r:id="rId4"/>
    <p:sldId id="328" r:id="rId5"/>
    <p:sldId id="292" r:id="rId6"/>
    <p:sldId id="321" r:id="rId7"/>
    <p:sldId id="319" r:id="rId8"/>
    <p:sldId id="316" r:id="rId9"/>
    <p:sldId id="333" r:id="rId10"/>
    <p:sldId id="329" r:id="rId11"/>
    <p:sldId id="330" r:id="rId12"/>
    <p:sldId id="331" r:id="rId13"/>
    <p:sldId id="332" r:id="rId14"/>
    <p:sldId id="334" r:id="rId15"/>
    <p:sldId id="293" r:id="rId16"/>
    <p:sldId id="327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3E7"/>
    <a:srgbClr val="FF7E68"/>
    <a:srgbClr val="EBE8F1"/>
    <a:srgbClr val="FDFDD7"/>
    <a:srgbClr val="7ED6A6"/>
    <a:srgbClr val="EAF4F6"/>
    <a:srgbClr val="92CBD9"/>
    <a:srgbClr val="9D73BD"/>
    <a:srgbClr val="FEFE00"/>
    <a:srgbClr val="ACD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8E45DD4-FEAA-439F-BE3D-7CC38C68D55B}" type="datetimeFigureOut">
              <a:rPr lang="zh-CN" altLang="en-US" smtClean="0"/>
              <a:pPr/>
              <a:t>2022/11/22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5025CEC-2ABC-4E79-BB53-CF7F3C7D9C4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48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128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537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72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319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309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75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916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701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92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88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163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675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913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75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4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04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5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5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62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74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9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7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9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8CB25F4B-9A1F-4944-BBD1-A7462F7264F2}" type="datetimeFigureOut">
              <a:rPr lang="zh-CN" altLang="en-US" smtClean="0"/>
              <a:pPr/>
              <a:t>2022/11/22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06651412-8993-4B8E-8BEF-01D82474D82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728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1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18.png"/><Relationship Id="rId5" Type="http://schemas.openxmlformats.org/officeDocument/2006/relationships/tags" Target="../tags/tag33.xml"/><Relationship Id="rId10" Type="http://schemas.openxmlformats.org/officeDocument/2006/relationships/image" Target="../media/image17.png"/><Relationship Id="rId4" Type="http://schemas.openxmlformats.org/officeDocument/2006/relationships/tags" Target="../tags/tag32.xml"/><Relationship Id="rId9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1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18.png"/><Relationship Id="rId5" Type="http://schemas.openxmlformats.org/officeDocument/2006/relationships/tags" Target="../tags/tag40.xml"/><Relationship Id="rId10" Type="http://schemas.openxmlformats.org/officeDocument/2006/relationships/image" Target="../media/image17.png"/><Relationship Id="rId4" Type="http://schemas.openxmlformats.org/officeDocument/2006/relationships/tags" Target="../tags/tag39.xml"/><Relationship Id="rId9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image" Target="../media/image19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18.png"/><Relationship Id="rId5" Type="http://schemas.openxmlformats.org/officeDocument/2006/relationships/tags" Target="../tags/tag47.xml"/><Relationship Id="rId10" Type="http://schemas.openxmlformats.org/officeDocument/2006/relationships/image" Target="../media/image17.png"/><Relationship Id="rId4" Type="http://schemas.openxmlformats.org/officeDocument/2006/relationships/tags" Target="../tags/tag46.xml"/><Relationship Id="rId9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54.xml"/><Relationship Id="rId7" Type="http://schemas.openxmlformats.org/officeDocument/2006/relationships/image" Target="../media/image20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4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2.png"/><Relationship Id="rId5" Type="http://schemas.openxmlformats.org/officeDocument/2006/relationships/tags" Target="../tags/tag15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6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19.png"/><Relationship Id="rId5" Type="http://schemas.openxmlformats.org/officeDocument/2006/relationships/tags" Target="../tags/tag26.xml"/><Relationship Id="rId10" Type="http://schemas.openxmlformats.org/officeDocument/2006/relationships/image" Target="../media/image18.png"/><Relationship Id="rId4" Type="http://schemas.openxmlformats.org/officeDocument/2006/relationships/tags" Target="../tags/tag25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5"/>
            <a:ext cx="9148887" cy="68580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25558" y="693295"/>
            <a:ext cx="3542059" cy="3542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6D8BB8C-13CD-4CE6-8FEE-7F26290361E8}"/>
              </a:ext>
            </a:extLst>
          </p:cNvPr>
          <p:cNvSpPr txBox="1"/>
          <p:nvPr/>
        </p:nvSpPr>
        <p:spPr>
          <a:xfrm rot="21332577">
            <a:off x="1959278" y="3044626"/>
            <a:ext cx="7688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 smtClean="0">
                <a:solidFill>
                  <a:srgbClr val="6AB3E7"/>
                </a:solidFill>
                <a:latin typeface="#9Slide03 SFU Napoli" panose="00000300000000000000" pitchFamily="2" charset="0"/>
                <a:ea typeface="印品黑体" panose="00000500000000000000" pitchFamily="2" charset="-122"/>
                <a:cs typeface="黑体-繁" panose="02000500000000000000" pitchFamily="2" charset="-122"/>
                <a:sym typeface="+mn-lt"/>
              </a:rPr>
              <a:t>Mở bài trong bài văn kể chuyện</a:t>
            </a:r>
            <a:r>
              <a:rPr lang="en-GB" altLang="zh-CN" sz="6000" b="1" dirty="0" smtClean="0">
                <a:solidFill>
                  <a:srgbClr val="6AB3E7"/>
                </a:solidFill>
                <a:latin typeface="#9Slide03 SFU Napoli" panose="00000300000000000000" pitchFamily="2" charset="0"/>
                <a:ea typeface="印品黑体" panose="00000500000000000000" pitchFamily="2" charset="-122"/>
                <a:cs typeface="黑体-繁" panose="02000500000000000000" pitchFamily="2" charset="-122"/>
                <a:sym typeface="+mn-lt"/>
              </a:rPr>
              <a:t> (112)</a:t>
            </a:r>
            <a:endParaRPr lang="zh-CN" altLang="en-US" sz="6000" b="1" dirty="0">
              <a:solidFill>
                <a:srgbClr val="6AB3E7"/>
              </a:solidFill>
              <a:latin typeface="#9Slide03 SFU Napoli" panose="00000300000000000000" pitchFamily="2" charset="0"/>
              <a:ea typeface="印品黑体" panose="00000500000000000000" pitchFamily="2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5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254DAE99-BA31-43C2-87ED-2669EB7F9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33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729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11">
            <a:extLst>
              <a:ext uri="{FF2B5EF4-FFF2-40B4-BE49-F238E27FC236}">
                <a16:creationId xmlns:a16="http://schemas.microsoft.com/office/drawing/2014/main" id="{533284DB-3D23-44A2-8ACF-0B8E0FD505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8" y="-1326901"/>
            <a:ext cx="5041402" cy="504140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339EE5BE-9E62-41D2-B3F2-00B9AD162D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761707"/>
            <a:ext cx="6731338" cy="5334587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15CD1C87-B4B9-4B68-A2D3-A1FCD48CD2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76771"/>
            <a:ext cx="4169663" cy="3304459"/>
          </a:xfrm>
          <a:prstGeom prst="rect">
            <a:avLst/>
          </a:prstGeom>
        </p:spPr>
      </p:pic>
      <p:sp>
        <p:nvSpPr>
          <p:cNvPr id="7" name="PA_文本框 6">
            <a:extLst>
              <a:ext uri="{FF2B5EF4-FFF2-40B4-BE49-F238E27FC236}">
                <a16:creationId xmlns:a16="http://schemas.microsoft.com/office/drawing/2014/main" id="{1774D809-92DC-4140-98F3-63CB540118D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11240" y="4925571"/>
            <a:ext cx="546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solidFill>
                  <a:schemeClr val="tx2"/>
                </a:solidFill>
                <a:latin typeface="#9Slide04 Rokkitt ExtraBold" panose="00000900000000000000" pitchFamily="2" charset="0"/>
                <a:ea typeface="印品黑体" panose="00000500000000000000" pitchFamily="2" charset="-122"/>
                <a:cs typeface="+mn-ea"/>
                <a:sym typeface="+mn-lt"/>
              </a:rPr>
              <a:t>Mở bài gián tiếp</a:t>
            </a:r>
            <a:endParaRPr lang="zh-CN" altLang="en-US" sz="3600" b="1" dirty="0">
              <a:solidFill>
                <a:schemeClr val="tx2"/>
              </a:solidFill>
              <a:latin typeface="#9Slide04 Rokkitt ExtraBold" panose="00000900000000000000" pitchFamily="2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8" name="PA_矩形 7">
            <a:extLst>
              <a:ext uri="{FF2B5EF4-FFF2-40B4-BE49-F238E27FC236}">
                <a16:creationId xmlns:a16="http://schemas.microsoft.com/office/drawing/2014/main" id="{5DD6225F-87B8-418C-A17D-02D1A8E7FD8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45491" y="2591116"/>
            <a:ext cx="30708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mở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mở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?</a:t>
            </a:r>
          </a:p>
        </p:txBody>
      </p:sp>
      <p:sp>
        <p:nvSpPr>
          <p:cNvPr id="9" name="PA_矩形 8">
            <a:extLst>
              <a:ext uri="{FF2B5EF4-FFF2-40B4-BE49-F238E27FC236}">
                <a16:creationId xmlns:a16="http://schemas.microsoft.com/office/drawing/2014/main" id="{9BB06905-699F-4F48-B1D6-1F8D30CA2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708470" y="1944785"/>
            <a:ext cx="50119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Xưa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nay,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cậy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giỏi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kém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quyết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ắt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Rùa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chứng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zh-CN" altLang="en-US" sz="2800" dirty="0">
              <a:solidFill>
                <a:srgbClr val="222222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.黑体-日本?" panose="02000500000000000000" pitchFamily="2" charset="-122"/>
            </a:endParaRPr>
          </a:p>
        </p:txBody>
      </p:sp>
      <p:pic>
        <p:nvPicPr>
          <p:cNvPr id="13" name="PA_图片 12">
            <a:extLst>
              <a:ext uri="{FF2B5EF4-FFF2-40B4-BE49-F238E27FC236}">
                <a16:creationId xmlns:a16="http://schemas.microsoft.com/office/drawing/2014/main" id="{2A4E6361-0048-4D12-98A2-2F52EB3F820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2031301" y="-1779953"/>
            <a:ext cx="771429" cy="1419048"/>
          </a:xfrm>
          <a:prstGeom prst="rect">
            <a:avLst/>
          </a:prstGeom>
          <a:solidFill>
            <a:srgbClr val="FEFE00"/>
          </a:solidFill>
        </p:spPr>
      </p:pic>
    </p:spTree>
    <p:extLst>
      <p:ext uri="{BB962C8B-B14F-4D97-AF65-F5344CB8AC3E}">
        <p14:creationId xmlns:p14="http://schemas.microsoft.com/office/powerpoint/2010/main" val="2442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11">
            <a:extLst>
              <a:ext uri="{FF2B5EF4-FFF2-40B4-BE49-F238E27FC236}">
                <a16:creationId xmlns:a16="http://schemas.microsoft.com/office/drawing/2014/main" id="{533284DB-3D23-44A2-8ACF-0B8E0FD505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8" y="-1326901"/>
            <a:ext cx="5041402" cy="504140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339EE5BE-9E62-41D2-B3F2-00B9AD162D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761707"/>
            <a:ext cx="7488866" cy="5934928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15CD1C87-B4B9-4B68-A2D3-A1FCD48CD2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76771"/>
            <a:ext cx="4169663" cy="3304459"/>
          </a:xfrm>
          <a:prstGeom prst="rect">
            <a:avLst/>
          </a:prstGeom>
        </p:spPr>
      </p:pic>
      <p:sp>
        <p:nvSpPr>
          <p:cNvPr id="7" name="PA_文本框 6">
            <a:extLst>
              <a:ext uri="{FF2B5EF4-FFF2-40B4-BE49-F238E27FC236}">
                <a16:creationId xmlns:a16="http://schemas.microsoft.com/office/drawing/2014/main" id="{1774D809-92DC-4140-98F3-63CB540118D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914721" y="5479943"/>
            <a:ext cx="546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solidFill>
                  <a:schemeClr val="tx2"/>
                </a:solidFill>
                <a:latin typeface="#9Slide04 Rokkitt ExtraBold" panose="00000900000000000000" pitchFamily="2" charset="0"/>
                <a:ea typeface="印品黑体" panose="00000500000000000000" pitchFamily="2" charset="-122"/>
                <a:cs typeface="+mn-ea"/>
                <a:sym typeface="+mn-lt"/>
              </a:rPr>
              <a:t>Mở bài gián tiếp</a:t>
            </a:r>
            <a:endParaRPr lang="zh-CN" altLang="en-US" sz="3600" b="1" dirty="0">
              <a:solidFill>
                <a:schemeClr val="tx2"/>
              </a:solidFill>
              <a:latin typeface="#9Slide04 Rokkitt ExtraBold" panose="00000900000000000000" pitchFamily="2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8" name="PA_矩形 7">
            <a:extLst>
              <a:ext uri="{FF2B5EF4-FFF2-40B4-BE49-F238E27FC236}">
                <a16:creationId xmlns:a16="http://schemas.microsoft.com/office/drawing/2014/main" id="{5DD6225F-87B8-418C-A17D-02D1A8E7FD8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45491" y="2591116"/>
            <a:ext cx="30708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mở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mở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?</a:t>
            </a:r>
          </a:p>
        </p:txBody>
      </p:sp>
      <p:sp>
        <p:nvSpPr>
          <p:cNvPr id="9" name="PA_矩形 8">
            <a:extLst>
              <a:ext uri="{FF2B5EF4-FFF2-40B4-BE49-F238E27FC236}">
                <a16:creationId xmlns:a16="http://schemas.microsoft.com/office/drawing/2014/main" id="{9BB06905-699F-4F48-B1D6-1F8D30CA2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866106" y="2263679"/>
            <a:ext cx="55581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vừa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qua,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mấy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chủ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biếng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kết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sút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kém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hẳn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so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hồi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ba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bèn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kể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chuyện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Rùa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thỏ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khuyên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phải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cố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gắng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chăm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chỉ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chuyện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này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: </a:t>
            </a:r>
          </a:p>
          <a:p>
            <a:pPr algn="just"/>
            <a:endParaRPr lang="zh-CN" altLang="en-US" sz="2800" dirty="0">
              <a:solidFill>
                <a:srgbClr val="222222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.黑体-日本?" panose="02000500000000000000" pitchFamily="2" charset="-122"/>
            </a:endParaRPr>
          </a:p>
        </p:txBody>
      </p:sp>
      <p:pic>
        <p:nvPicPr>
          <p:cNvPr id="13" name="PA_图片 12">
            <a:extLst>
              <a:ext uri="{FF2B5EF4-FFF2-40B4-BE49-F238E27FC236}">
                <a16:creationId xmlns:a16="http://schemas.microsoft.com/office/drawing/2014/main" id="{2A4E6361-0048-4D12-98A2-2F52EB3F820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2031301" y="-1779953"/>
            <a:ext cx="771429" cy="1419048"/>
          </a:xfrm>
          <a:prstGeom prst="rect">
            <a:avLst/>
          </a:prstGeom>
          <a:solidFill>
            <a:srgbClr val="FEFE00"/>
          </a:solidFill>
        </p:spPr>
      </p:pic>
    </p:spTree>
    <p:extLst>
      <p:ext uri="{BB962C8B-B14F-4D97-AF65-F5344CB8AC3E}">
        <p14:creationId xmlns:p14="http://schemas.microsoft.com/office/powerpoint/2010/main" val="40023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11">
            <a:extLst>
              <a:ext uri="{FF2B5EF4-FFF2-40B4-BE49-F238E27FC236}">
                <a16:creationId xmlns:a16="http://schemas.microsoft.com/office/drawing/2014/main" id="{533284DB-3D23-44A2-8ACF-0B8E0FD505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8" y="-1326901"/>
            <a:ext cx="5041402" cy="5041402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339EE5BE-9E62-41D2-B3F2-00B9AD162D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53" y="268941"/>
            <a:ext cx="7906342" cy="6427694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15CD1C87-B4B9-4B68-A2D3-A1FCD48CD2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76771"/>
            <a:ext cx="4169663" cy="3304459"/>
          </a:xfrm>
          <a:prstGeom prst="rect">
            <a:avLst/>
          </a:prstGeom>
        </p:spPr>
      </p:pic>
      <p:sp>
        <p:nvSpPr>
          <p:cNvPr id="7" name="PA_文本框 6">
            <a:extLst>
              <a:ext uri="{FF2B5EF4-FFF2-40B4-BE49-F238E27FC236}">
                <a16:creationId xmlns:a16="http://schemas.microsoft.com/office/drawing/2014/main" id="{1774D809-92DC-4140-98F3-63CB540118D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095334" y="5479943"/>
            <a:ext cx="546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solidFill>
                  <a:schemeClr val="tx2"/>
                </a:solidFill>
                <a:latin typeface="#9Slide04 Rokkitt ExtraBold" panose="00000900000000000000" pitchFamily="2" charset="0"/>
                <a:ea typeface="印品黑体" panose="00000500000000000000" pitchFamily="2" charset="-122"/>
                <a:cs typeface="+mn-ea"/>
                <a:sym typeface="+mn-lt"/>
              </a:rPr>
              <a:t>Mở bài gián tiếp</a:t>
            </a:r>
            <a:endParaRPr lang="zh-CN" altLang="en-US" sz="3600" b="1" dirty="0">
              <a:solidFill>
                <a:schemeClr val="tx2"/>
              </a:solidFill>
              <a:latin typeface="#9Slide04 Rokkitt ExtraBold" panose="00000900000000000000" pitchFamily="2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8" name="PA_矩形 7">
            <a:extLst>
              <a:ext uri="{FF2B5EF4-FFF2-40B4-BE49-F238E27FC236}">
                <a16:creationId xmlns:a16="http://schemas.microsoft.com/office/drawing/2014/main" id="{5DD6225F-87B8-418C-A17D-02D1A8E7FD8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45491" y="2591116"/>
            <a:ext cx="30708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mở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mở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?</a:t>
            </a:r>
          </a:p>
        </p:txBody>
      </p:sp>
      <p:sp>
        <p:nvSpPr>
          <p:cNvPr id="9" name="PA_矩形 8">
            <a:extLst>
              <a:ext uri="{FF2B5EF4-FFF2-40B4-BE49-F238E27FC236}">
                <a16:creationId xmlns:a16="http://schemas.microsoft.com/office/drawing/2014/main" id="{9BB06905-699F-4F48-B1D6-1F8D30CA2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99354" y="1989388"/>
            <a:ext cx="68247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d)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loài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thú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mấy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ai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chạy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nhanh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bọn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thỏ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chúng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tôi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Thấy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bóng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chúng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tôi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thì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hươu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nai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còn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phải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kiêng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dè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chưa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nói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tới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bác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trâu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chị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lợn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mà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lần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thỏ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tôi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phải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ngậm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đắng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nuốt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cay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chịu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thua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anh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chàng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rùa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nổi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tiếng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lù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đù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chậm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chạp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chuyện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ấy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dạy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tôi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nhớ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đời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.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</a:rPr>
              <a:t>này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 :</a:t>
            </a:r>
          </a:p>
          <a:p>
            <a:pPr algn="just"/>
            <a:endParaRPr lang="zh-CN" altLang="en-US" sz="2800" dirty="0">
              <a:solidFill>
                <a:srgbClr val="222222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.黑体-日本?" panose="02000500000000000000" pitchFamily="2" charset="-122"/>
            </a:endParaRPr>
          </a:p>
        </p:txBody>
      </p:sp>
      <p:pic>
        <p:nvPicPr>
          <p:cNvPr id="13" name="PA_图片 12">
            <a:extLst>
              <a:ext uri="{FF2B5EF4-FFF2-40B4-BE49-F238E27FC236}">
                <a16:creationId xmlns:a16="http://schemas.microsoft.com/office/drawing/2014/main" id="{2A4E6361-0048-4D12-98A2-2F52EB3F820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2031301" y="-1779953"/>
            <a:ext cx="771429" cy="1419048"/>
          </a:xfrm>
          <a:prstGeom prst="rect">
            <a:avLst/>
          </a:prstGeom>
          <a:solidFill>
            <a:srgbClr val="FEFE00"/>
          </a:solidFill>
        </p:spPr>
      </p:pic>
    </p:spTree>
    <p:extLst>
      <p:ext uri="{BB962C8B-B14F-4D97-AF65-F5344CB8AC3E}">
        <p14:creationId xmlns:p14="http://schemas.microsoft.com/office/powerpoint/2010/main" val="27355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339EE5BE-9E62-41D2-B3F2-00B9AD162D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611"/>
            <a:ext cx="12586447" cy="7420611"/>
          </a:xfrm>
          <a:prstGeom prst="rect">
            <a:avLst/>
          </a:prstGeom>
        </p:spPr>
      </p:pic>
      <p:pic>
        <p:nvPicPr>
          <p:cNvPr id="13" name="PA_图片 12">
            <a:extLst>
              <a:ext uri="{FF2B5EF4-FFF2-40B4-BE49-F238E27FC236}">
                <a16:creationId xmlns:a16="http://schemas.microsoft.com/office/drawing/2014/main" id="{2A4E6361-0048-4D12-98A2-2F52EB3F82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2031301" y="-1779953"/>
            <a:ext cx="771429" cy="1419048"/>
          </a:xfrm>
          <a:prstGeom prst="rect">
            <a:avLst/>
          </a:prstGeom>
          <a:solidFill>
            <a:srgbClr val="FEFE00"/>
          </a:solidFill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21532" y="1046382"/>
            <a:ext cx="7117860" cy="461665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590955" y="1693489"/>
            <a:ext cx="73199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25425">
              <a:defRPr>
                <a:solidFill>
                  <a:schemeClr val="tx1"/>
                </a:solidFill>
                <a:latin typeface="Arial" charset="0"/>
              </a:defRPr>
            </a:lvl1pPr>
            <a:lvl2pPr marL="6238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Hồi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ấy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, ở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Sài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Gòn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Bác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Hồ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bạn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tên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là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Lê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8910917" y="1485158"/>
            <a:ext cx="1443038" cy="830997"/>
          </a:xfrm>
          <a:prstGeom prst="rect">
            <a:avLst/>
          </a:prstGeom>
          <a:ln/>
        </p:spPr>
        <p:style>
          <a:lnRef idx="0">
            <a:schemeClr val="accent2"/>
          </a:lnRef>
          <a:fillRef idx="1001">
            <a:schemeClr val="lt1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Mở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trực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tiếp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8453717" y="1967530"/>
            <a:ext cx="457200" cy="0"/>
          </a:xfrm>
          <a:prstGeom prst="line">
            <a:avLst/>
          </a:prstGeom>
          <a:noFill/>
          <a:ln w="57150" cap="sq">
            <a:solidFill>
              <a:schemeClr val="accent5">
                <a:lumMod val="75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590955" y="1978381"/>
            <a:ext cx="7162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25425">
              <a:defRPr>
                <a:solidFill>
                  <a:schemeClr val="tx1"/>
                </a:solidFill>
                <a:latin typeface="Arial" charset="0"/>
              </a:defRPr>
            </a:lvl1pPr>
            <a:lvl2pPr marL="57943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hôm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Bác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Hồ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hỏi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Bác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Lê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: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867180" y="2254275"/>
            <a:ext cx="8229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Anh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nước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819555" y="2519363"/>
            <a:ext cx="3657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Bác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Lê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trả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lời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819555" y="2734806"/>
            <a:ext cx="28194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chứ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19555" y="3011377"/>
            <a:ext cx="62484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Anh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thể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giữ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bí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mật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819555" y="3264121"/>
            <a:ext cx="3733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667155" y="3536577"/>
            <a:ext cx="9067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20650">
              <a:defRPr>
                <a:solidFill>
                  <a:schemeClr val="tx1"/>
                </a:solidFill>
                <a:latin typeface="Arial" charset="0"/>
              </a:defRPr>
            </a:lvl1pPr>
            <a:lvl2pPr marL="4587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Tôi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muốn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ra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nước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ngoài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xem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Pháp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nước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khác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họ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thế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nào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sau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đó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trở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về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giúp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đồng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bào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chúng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ta.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mình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cũng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mạo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hiểm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Anh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muốn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với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tôi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1819555" y="4475577"/>
            <a:ext cx="3810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Bác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Lê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sửng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sốt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1819555" y="4738902"/>
            <a:ext cx="58674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chúng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ta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lấy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đâu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ra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tiền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mà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819555" y="5001502"/>
            <a:ext cx="85344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Đây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tiền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đây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!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1819555" y="5264102"/>
            <a:ext cx="7620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Vừa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nói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Bác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Hồ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vừa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giơ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hai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bàn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tay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ra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tiếp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1819555" y="5528739"/>
            <a:ext cx="85391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Chúng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ta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sẽ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làm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bất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cứ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việc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gì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để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sống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để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Anh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với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tôi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chứ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7386920" y="5837182"/>
            <a:ext cx="33051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( Theo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Trần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Dân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Tiên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)</a:t>
            </a: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4772305" y="2300707"/>
            <a:ext cx="838200" cy="0"/>
          </a:xfrm>
          <a:prstGeom prst="line">
            <a:avLst/>
          </a:prstGeom>
          <a:noFill/>
          <a:ln w="12700" cap="sq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8453717" y="5936876"/>
            <a:ext cx="1600200" cy="0"/>
          </a:xfrm>
          <a:prstGeom prst="line">
            <a:avLst/>
          </a:prstGeom>
          <a:noFill/>
          <a:ln w="12700" cap="sq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16650" y="1354104"/>
            <a:ext cx="19191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CC"/>
                </a:solidFill>
                <a:effectLst/>
                <a:latin typeface="Times New Roman" pitchFamily="18" charset="0"/>
              </a:rPr>
              <a:t>Hai</a:t>
            </a:r>
            <a:r>
              <a:rPr lang="en-US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i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CC"/>
                </a:solidFill>
                <a:effectLst/>
                <a:latin typeface="Times New Roman" pitchFamily="18" charset="0"/>
              </a:rPr>
              <a:t>bàn</a:t>
            </a:r>
            <a:r>
              <a:rPr lang="en-US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i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00CC"/>
                </a:solidFill>
                <a:effectLst/>
                <a:latin typeface="Times New Roman" pitchFamily="18" charset="0"/>
              </a:rPr>
              <a:t>tay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C00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62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-58076" y="2172505"/>
            <a:ext cx="1981314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12736" y="667162"/>
            <a:ext cx="4259825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907559" y="3788710"/>
            <a:ext cx="337016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6994376" y="1963749"/>
            <a:ext cx="505235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994376" y="2883501"/>
            <a:ext cx="504526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6994377" y="3741698"/>
            <a:ext cx="504526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923238" y="1667435"/>
            <a:ext cx="1769136" cy="115669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889211" y="2845680"/>
            <a:ext cx="1803163" cy="89601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6268082" y="2462741"/>
            <a:ext cx="651184" cy="211084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 flipV="1">
            <a:off x="6277728" y="3275866"/>
            <a:ext cx="675565" cy="13086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V="1">
            <a:off x="6277727" y="4025277"/>
            <a:ext cx="693047" cy="5592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>
            <a:off x="6284962" y="4584554"/>
            <a:ext cx="668331" cy="8791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6994377" y="4498425"/>
            <a:ext cx="504526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...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>
            <a:off x="6284962" y="4597504"/>
            <a:ext cx="634304" cy="8001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6994377" y="5397677"/>
            <a:ext cx="504526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6158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61" y="0"/>
            <a:ext cx="6858000" cy="6858000"/>
          </a:xfrm>
          <a:prstGeom prst="rect">
            <a:avLst/>
          </a:prstGeom>
        </p:spPr>
      </p:pic>
      <p:sp>
        <p:nvSpPr>
          <p:cNvPr id="9" name="PA_矩形 8">
            <a:extLst>
              <a:ext uri="{FF2B5EF4-FFF2-40B4-BE49-F238E27FC236}">
                <a16:creationId xmlns:a16="http://schemas.microsoft.com/office/drawing/2014/main" id="{4D676CD5-A65F-4E16-8C7A-685BFBA9AA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67298" y="2451246"/>
            <a:ext cx="39454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b="1" dirty="0" smtClean="0">
                <a:solidFill>
                  <a:srgbClr val="222222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.黑体-日本?" panose="02000500000000000000" pitchFamily="2" charset="-122"/>
              </a:rPr>
              <a:t>Bài 3: Kể lại phần mở đầu câu chuyện trên theo cách mở bài gián tiếp:</a:t>
            </a:r>
            <a:endParaRPr lang="zh-CN" altLang="en-US" sz="2800" b="1" dirty="0">
              <a:solidFill>
                <a:srgbClr val="222222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.黑体-日本?" panose="02000500000000000000" pitchFamily="2" charset="-122"/>
            </a:endParaRPr>
          </a:p>
        </p:txBody>
      </p:sp>
      <p:pic>
        <p:nvPicPr>
          <p:cNvPr id="5" name="PA_图片 4">
            <a:extLst>
              <a:ext uri="{FF2B5EF4-FFF2-40B4-BE49-F238E27FC236}">
                <a16:creationId xmlns:a16="http://schemas.microsoft.com/office/drawing/2014/main" id="{2046930F-BDD3-4CF0-961A-1B0F279EE74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6" name="PA_图片 5">
            <a:extLst>
              <a:ext uri="{FF2B5EF4-FFF2-40B4-BE49-F238E27FC236}">
                <a16:creationId xmlns:a16="http://schemas.microsoft.com/office/drawing/2014/main" id="{32DF6CCB-6076-4F46-A098-785EE15E15A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68" y="-101825"/>
            <a:ext cx="3771752" cy="41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7 0.94815 L -0.96667 0.94838 C -0.94987 0.94653 -0.93333 0.94699 -0.91667 0.94375 C -0.91094 0.9426 -0.9 0.93542 -0.9 0.93565 C -0.89844 0.93334 -0.897 0.93079 -0.89531 0.92894 C -0.89427 0.92778 -0.89284 0.92801 -0.89167 0.92685 C -0.87721 0.91042 -0.88763 0.91783 -0.87383 0.90579 C -0.872 0.90394 -0.86979 0.90324 -0.86797 0.90139 C -0.86406 0.89792 -0.85833 0.89051 -0.85482 0.88658 C -0.84857 0.87963 -0.84857 0.88102 -0.84297 0.87176 C -0.83372 0.85695 -0.83424 0.85625 -0.8263 0.83797 C -0.82474 0.83449 -0.82292 0.83125 -0.82148 0.82732 C -0.81992 0.82315 -0.81849 0.81875 -0.81667 0.81482 C -0.81667 0.81459 -0.80482 0.7882 -0.80247 0.78287 C -0.80078 0.7794 -0.79896 0.77616 -0.79766 0.77246 C -0.79648 0.76875 -0.79505 0.76551 -0.79414 0.76181 C -0.78633 0.73125 -0.79727 0.76574 -0.78815 0.73843 C -0.7862 0.72477 -0.78802 0.73449 -0.78333 0.71945 C -0.78255 0.71667 -0.78164 0.71389 -0.78099 0.71111 C -0.78047 0.70903 -0.78047 0.70648 -0.77982 0.70463 C -0.77878 0.70162 -0.77734 0.69908 -0.7763 0.6963 C -0.77461 0.6919 -0.77148 0.68357 -0.77148 0.6838 C -0.77109 0.68056 -0.77096 0.67755 -0.77031 0.675 C -0.7694 0.67176 -0.76784 0.66945 -0.76667 0.66667 C -0.76484 0.66204 -0.76211 0.65417 -0.76081 0.64954 C -0.7599 0.64676 -0.75911 0.64398 -0.75833 0.64121 C -0.75755 0.63773 -0.75703 0.6338 -0.75599 0.63056 C -0.75508 0.62755 -0.75365 0.625 -0.75247 0.62222 C -0.75208 0.61991 -0.75169 0.61783 -0.7513 0.61574 C -0.75013 0.61088 -0.74857 0.60602 -0.74766 0.60093 C -0.747 0.59676 -0.747 0.59236 -0.74648 0.5882 C -0.7444 0.57338 -0.74401 0.57709 -0.74049 0.56297 C -0.7388 0.55579 -0.73828 0.54769 -0.73581 0.54167 C -0.73463 0.53889 -0.73333 0.53611 -0.73216 0.53334 C -0.7306 0.52894 -0.72982 0.52338 -0.72747 0.5206 L -0.72031 0.51204 C -0.70677 0.51273 -0.69323 0.5125 -0.67982 0.51412 C -0.67656 0.51459 -0.67357 0.5176 -0.67031 0.51852 C -0.66393 0.51991 -0.65755 0.51991 -0.65117 0.5206 L -0.64414 0.52269 C -0.64128 0.52338 -0.63854 0.52385 -0.63581 0.52477 C -0.61536 0.53195 -0.6375 0.52685 -0.61549 0.53102 C -0.6082 0.53542 -0.60026 0.54028 -0.59284 0.54375 C -0.58932 0.54537 -0.58568 0.54584 -0.58216 0.54815 C -0.57643 0.55162 -0.57122 0.55741 -0.56549 0.56065 C -0.55833 0.56505 -0.55729 0.56528 -0.55 0.5713 C -0.54518 0.57547 -0.54075 0.58079 -0.53581 0.58403 C -0.53255 0.58611 -0.5293 0.58797 -0.52617 0.59028 C -0.52383 0.59213 -0.52148 0.59491 -0.51914 0.59676 C -0.51276 0.60139 -0.50664 0.60648 -0.5 0.60949 C -0.49687 0.61088 -0.49362 0.61204 -0.49049 0.61366 C -0.46185 0.62755 -0.48242 0.61829 -0.46927 0.62431 C -0.45599 0.62292 -0.4431 0.62246 -0.42982 0.61991 C -0.42799 0.61968 -0.42669 0.61713 -0.425 0.61574 C -0.41471 0.60764 -0.42318 0.61644 -0.41198 0.60301 L -0.41198 0.60324 C -0.41029 0.60162 -0.40859 0.60047 -0.40716 0.59885 C -0.40391 0.59491 -0.40104 0.58982 -0.39766 0.58611 C -0.39362 0.58172 -0.3845 0.57269 -0.38216 0.56713 C -0.37539 0.55116 -0.38216 0.56551 -0.37383 0.55232 C -0.3651 0.53843 -0.37057 0.5456 -0.36315 0.53102 C -0.35794 0.52084 -0.35599 0.52014 -0.35234 0.50996 C -0.35143 0.50718 -0.35104 0.50394 -0.35 0.50139 C -0.34909 0.49908 -0.3474 0.49746 -0.34648 0.49514 C -0.34544 0.4926 -0.34505 0.48935 -0.34401 0.48658 C -0.34297 0.48357 -0.34167 0.48102 -0.34049 0.47824 C -0.33711 0.46991 -0.33542 0.46297 -0.33099 0.45486 C -0.32825 0.45 -0.32565 0.44445 -0.32266 0.44005 C -0.31823 0.4338 -0.31302 0.42894 -0.3095 0.42107 C -0.30794 0.4176 -0.30664 0.41343 -0.30482 0.41042 C -0.3026 0.40718 -0.30013 0.40463 -0.29766 0.40209 C -0.29088 0.39468 -0.28477 0.38519 -0.27734 0.38079 C -0.27617 0.3801 -0.275 0.37963 -0.27383 0.37871 C -0.27253 0.37755 -0.27161 0.37547 -0.27031 0.37454 C -0.26836 0.37315 -0.26628 0.37315 -0.26432 0.37246 C -0.26302 0.37176 -0.26198 0.37084 -0.26068 0.37037 C -0.25872 0.36945 -0.25677 0.36898 -0.25482 0.36806 C -0.25312 0.3676 -0.25156 0.36667 -0.25 0.36597 C -0.2444 0.36412 -0.23776 0.36273 -0.23216 0.36181 C -0.22161 0.36019 -0.20534 0.35857 -0.19518 0.35764 C -0.18164 0.35162 -0.20247 0.36042 -0.17148 0.35116 L -0.16432 0.34908 C -0.16237 0.34769 -0.16029 0.34607 -0.15833 0.34491 C -0.15482 0.3426 -0.14766 0.33843 -0.14766 0.33866 C -0.14648 0.33704 -0.14531 0.33542 -0.14401 0.33426 C -0.14115 0.33172 -0.13763 0.32986 -0.1345 0.32801 C -0.1319 0.32315 -0.13073 0.32037 -0.12734 0.31736 C -0.1263 0.31644 -0.125 0.31597 -0.12383 0.31528 C -0.12266 0.31389 -0.12135 0.3125 -0.12018 0.31111 C -0.11667 0.30625 -0.11328 0.3007 -0.1095 0.2963 C -0.10586 0.2919 -0.10482 0.29074 -0.10117 0.28565 C -0.09883 0.28218 -0.09661 0.27824 -0.09401 0.275 C -0.09141 0.27176 -0.08828 0.26991 -0.08568 0.26667 C -0.08385 0.26412 -0.08268 0.26042 -0.08099 0.2581 C -0.06693 0.23935 -0.08607 0.27014 -0.07148 0.24746 C -0.06471 0.23704 -0.06849 0.2426 -0.06432 0.23264 C -0.0612 0.22547 -0.05833 0.21783 -0.05482 0.21158 C -0.05312 0.2088 -0.05143 0.20602 -0.05 0.20301 C -0.04375 0.19051 -0.04935 0.19815 -0.04284 0.19028 C -0.03958 0.16713 -0.04531 0.20347 -0.0345 0.16505 C -0.03333 0.16065 -0.03229 0.15625 -0.03099 0.15232 C -0.02995 0.14931 -0.02852 0.14676 -0.02734 0.14375 C -0.02656 0.14167 -0.02578 0.13959 -0.025 0.1375 C -0.02461 0.13472 -0.02435 0.13172 -0.02383 0.12894 C -0.02253 0.12292 -0.02096 0.11945 -0.01901 0.11412 C -0.01862 0.11204 -0.01836 0.10996 -0.01784 0.10787 C -0.01549 0.09792 -0.01445 0.09861 -0.01315 0.08658 C -0.01289 0.08472 -0.01133 0.07014 -0.01068 0.0676 C -0.01016 0.06528 -0.00898 0.06343 -0.00833 0.06135 C -0.00612 0.05347 -0.0043 0.0419 -0.00352 0.0338 C -0.00325 0.03079 -0.00182 0.01042 -4.16667E-7 0.00834 L 0.00365 0.00417 L -4.16667E-7 -2.59259E-6 " pathEditMode="relative" rAng="0" ptsTypes="AAAAAAA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0"/>
            <a:ext cx="9148887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6D8BB8C-13CD-4CE6-8FEE-7F26290361E8}"/>
              </a:ext>
            </a:extLst>
          </p:cNvPr>
          <p:cNvSpPr txBox="1"/>
          <p:nvPr/>
        </p:nvSpPr>
        <p:spPr>
          <a:xfrm rot="21332577">
            <a:off x="2481867" y="3915330"/>
            <a:ext cx="7780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smtClean="0">
                <a:solidFill>
                  <a:schemeClr val="tx2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  <a:sym typeface="+mn-lt"/>
              </a:rPr>
              <a:t>Chào tạm biệt các con</a:t>
            </a:r>
            <a:endParaRPr lang="zh-CN" altLang="en-US" sz="4400" b="1" dirty="0">
              <a:solidFill>
                <a:schemeClr val="tx2"/>
              </a:solidFill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  <a:sym typeface="+mn-lt"/>
            </a:endParaRPr>
          </a:p>
        </p:txBody>
      </p:sp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矩形 8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A_图片 3" descr="图片包含 包&#10;&#10;已生成极高可信度的说明">
            <a:extLst>
              <a:ext uri="{FF2B5EF4-FFF2-40B4-BE49-F238E27FC236}">
                <a16:creationId xmlns:a16="http://schemas.microsoft.com/office/drawing/2014/main" id="{DF4732C4-A148-4D4D-BDAB-DB4FBF76CF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1" b="203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7" name="PA_矩形 6">
            <a:extLst>
              <a:ext uri="{FF2B5EF4-FFF2-40B4-BE49-F238E27FC236}">
                <a16:creationId xmlns:a16="http://schemas.microsoft.com/office/drawing/2014/main" id="{9FFF15F6-4017-49E7-8A2C-6D2F4C4724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21395721">
            <a:off x="4938474" y="1797024"/>
            <a:ext cx="44714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zh-CN" sz="4800" b="1" dirty="0" smtClean="0">
                <a:solidFill>
                  <a:srgbClr val="222222"/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I. Nhận xét:</a:t>
            </a:r>
            <a:endParaRPr lang="zh-CN" altLang="en-US" sz="4800" b="1" dirty="0">
              <a:solidFill>
                <a:srgbClr val="222222"/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  <a:p>
            <a:pPr algn="just"/>
            <a:endParaRPr lang="zh-CN" altLang="en-US" sz="3200" dirty="0">
              <a:solidFill>
                <a:srgbClr val="222222"/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  <a:p>
            <a:pPr algn="just"/>
            <a:r>
              <a:rPr lang="en-US" altLang="zh-CN" sz="3200" dirty="0">
                <a:solidFill>
                  <a:srgbClr val="222222"/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endParaRPr lang="zh-CN" altLang="en-US" sz="3200" dirty="0">
              <a:solidFill>
                <a:srgbClr val="222222"/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  <a:p>
            <a:pPr algn="just"/>
            <a:endParaRPr lang="zh-CN" altLang="en-US" sz="3200" dirty="0">
              <a:solidFill>
                <a:srgbClr val="222222"/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  <a:p>
            <a:pPr algn="just"/>
            <a:endParaRPr lang="zh-CN" altLang="en-US" sz="3200" dirty="0">
              <a:solidFill>
                <a:srgbClr val="222222"/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  <a:p>
            <a:pPr algn="just"/>
            <a:endParaRPr lang="zh-CN" altLang="en-US" sz="3200" dirty="0">
              <a:solidFill>
                <a:srgbClr val="222222"/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  <a:p>
            <a:pPr algn="just"/>
            <a:endParaRPr lang="zh-CN" altLang="en-US" sz="3200" dirty="0">
              <a:solidFill>
                <a:srgbClr val="222222"/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  <a:p>
            <a:pPr algn="just"/>
            <a:endParaRPr lang="zh-CN" altLang="en-US" sz="3200" dirty="0">
              <a:solidFill>
                <a:srgbClr val="222222"/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  <a:p>
            <a:pPr algn="just"/>
            <a:r>
              <a:rPr lang="en-US" altLang="zh-CN" sz="3200" dirty="0">
                <a:solidFill>
                  <a:srgbClr val="222222"/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 </a:t>
            </a:r>
            <a:endParaRPr lang="zh-CN" altLang="en-US" sz="3200" dirty="0">
              <a:solidFill>
                <a:srgbClr val="222222"/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  <a:p>
            <a:pPr algn="just"/>
            <a:endParaRPr lang="zh-CN" altLang="en-US" sz="3200" dirty="0">
              <a:solidFill>
                <a:srgbClr val="222222"/>
              </a:solidFill>
              <a:latin typeface="#9Slide03 Arima Madurai Bold" panose="00000800000000000000" pitchFamily="2" charset="0"/>
              <a:ea typeface="印品黑体" panose="00000500000000000000" pitchFamily="2" charset="-122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011680"/>
            <a:ext cx="12192000" cy="8960735"/>
          </a:xfrm>
          <a:prstGeom prst="rect">
            <a:avLst/>
          </a:prstGeom>
        </p:spPr>
      </p:pic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330446" y="1467588"/>
            <a:ext cx="9126975" cy="495520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giễu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Ta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nhơ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ngẩng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Theo La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ten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93832" y="1141216"/>
            <a:ext cx="17195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20" y="714108"/>
            <a:ext cx="2864496" cy="249502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64363" y="903952"/>
            <a:ext cx="25795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1. Đọc truyện sau: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93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50"/>
                            </p:stCondLst>
                            <p:childTnLst>
                              <p:par>
                                <p:cTn id="1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allAtOnce" animBg="1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455816"/>
            <a:ext cx="12192000" cy="9404872"/>
          </a:xfrm>
          <a:prstGeom prst="rect">
            <a:avLst/>
          </a:prstGeom>
        </p:spPr>
      </p:pic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330446" y="1467588"/>
            <a:ext cx="9126975" cy="495520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giễu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Ta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nhơ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ngẩng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Theo La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ten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93832" y="1141216"/>
            <a:ext cx="17195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0446" y="1510784"/>
            <a:ext cx="7395543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        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BÀI </a:t>
            </a:r>
          </a:p>
        </p:txBody>
      </p:sp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20" y="714108"/>
            <a:ext cx="2864496" cy="249502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30446" y="753493"/>
            <a:ext cx="52165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2. Tìm đoạn mở bài trong truyện trên: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08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50"/>
                            </p:stCondLst>
                            <p:childTnLst>
                              <p:par>
                                <p:cTn id="1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>
            <a:extLst>
              <a:ext uri="{FF2B5EF4-FFF2-40B4-BE49-F238E27FC236}">
                <a16:creationId xmlns:a16="http://schemas.microsoft.com/office/drawing/2014/main" id="{2A0E28EB-04D7-493F-B55B-6A55C9B582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45" y="3667125"/>
            <a:ext cx="4800600" cy="3190875"/>
          </a:xfrm>
          <a:prstGeom prst="rect">
            <a:avLst/>
          </a:prstGeom>
        </p:spPr>
      </p:pic>
      <p:pic>
        <p:nvPicPr>
          <p:cNvPr id="9" name="PA_图片 8" descr="图片包含 轮子&#10;&#10;已生成高可信度的说明">
            <a:extLst>
              <a:ext uri="{FF2B5EF4-FFF2-40B4-BE49-F238E27FC236}">
                <a16:creationId xmlns:a16="http://schemas.microsoft.com/office/drawing/2014/main" id="{25E6E383-3221-4633-88B4-7A9521E9ED5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0" y="-186662"/>
            <a:ext cx="10224249" cy="11641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87999" y="580862"/>
            <a:ext cx="11560310" cy="2613442"/>
            <a:chOff x="510748" y="1987666"/>
            <a:chExt cx="8525054" cy="2613442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" name="Rounded Rectangle 10"/>
            <p:cNvSpPr/>
            <p:nvPr/>
          </p:nvSpPr>
          <p:spPr>
            <a:xfrm>
              <a:off x="510748" y="1987666"/>
              <a:ext cx="8525054" cy="261344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 txBox="1"/>
            <p:nvPr/>
          </p:nvSpPr>
          <p:spPr>
            <a:xfrm>
              <a:off x="587293" y="2064211"/>
              <a:ext cx="8371964" cy="24603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>
                <a:latin typeface="Times New Roman" pitchFamily="18" charset="0"/>
                <a:cs typeface="Times New Roman" pitchFamily="18" charset="0"/>
              </a:endParaRPr>
            </a:p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b="1" kern="12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800" b="1" kern="12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2800" b="1" kern="12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mở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mở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800" b="1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vi-VN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muôn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rùa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vốn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nổi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chậm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chạp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bay.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rùa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dám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thắng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ngược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xin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đuôi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chuyện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sz="2800" kern="1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2 0.02431 L -0.7612 0.02454 C -0.75794 0.03195 -0.75404 0.03889 -0.75156 0.04745 C -0.74961 0.05463 -0.74818 0.06227 -0.7457 0.06875 C -0.74258 0.07639 -0.73828 0.08241 -0.7349 0.08982 C -0.73229 0.09583 -0.73034 0.10278 -0.72787 0.1088 C -0.72539 0.11458 -0.72292 0.12014 -0.7207 0.12593 C -0.71901 0.13009 -0.71797 0.13495 -0.71589 0.13866 C -0.71432 0.14144 -0.7125 0.14375 -0.7112 0.14699 C -0.70846 0.1537 -0.70404 0.16829 -0.70404 0.16852 C -0.70326 0.17315 -0.70287 0.17847 -0.70156 0.1831 C -0.69935 0.19074 -0.69622 0.19375 -0.69323 0.2 C -0.69193 0.20255 -0.69115 0.20602 -0.68984 0.20833 C -0.6888 0.21019 -0.68737 0.21111 -0.68633 0.21273 C -0.66003 0.24653 -0.6901 0.20995 -0.66966 0.23171 C -0.66055 0.24144 -0.66875 0.23565 -0.66133 0.24028 C -0.66003 0.24167 -0.65898 0.24329 -0.65768 0.24445 C -0.65547 0.2463 -0.653 0.24722 -0.65052 0.24861 C -0.64245 0.25347 -0.64818 0.2507 -0.63268 0.25301 C -0.62591 0.25208 -0.61914 0.25232 -0.6125 0.2507 C -0.61003 0.25023 -0.60287 0.24676 -0.59935 0.24445 C -0.5974 0.24306 -0.59531 0.24213 -0.59336 0.24028 C -0.59167 0.23843 -0.59037 0.23565 -0.58867 0.2338 C -0.58555 0.23056 -0.58203 0.22917 -0.57917 0.22546 C -0.57005 0.2132 -0.57878 0.22408 -0.56966 0.21482 C -0.56836 0.21343 -0.56732 0.21158 -0.56602 0.21065 C -0.5638 0.20857 -0.56003 0.20764 -0.55768 0.20625 C -0.55573 0.20509 -0.55365 0.20394 -0.55169 0.20208 C -0.55 0.20046 -0.5487 0.19745 -0.54701 0.1956 C -0.54518 0.19398 -0.54297 0.19329 -0.54102 0.19144 C -0.53893 0.18958 -0.53711 0.18704 -0.53503 0.18519 C -0.5332 0.18333 -0.53112 0.18241 -0.52917 0.18079 C -0.52747 0.17963 -0.52591 0.17824 -0.52435 0.17662 C -0.52318 0.17546 -0.52214 0.17338 -0.52083 0.17245 C -0.51849 0.1706 -0.51602 0.16968 -0.51367 0.16829 L -0.50651 0.16389 C -0.50313 0.16204 -0.50195 0.16111 -0.49818 0.15972 C -0.48359 0.15463 -0.4974 0.16042 -0.48633 0.15556 C -0.47122 0.15625 -0.45234 0.15625 -0.43633 0.15972 C -0.43438 0.16019 -0.42773 0.16273 -0.42552 0.16389 C -0.42318 0.16528 -0.42083 0.16667 -0.41849 0.16829 L -0.41484 0.17037 C -0.41367 0.17176 -0.41263 0.17361 -0.41133 0.17454 C -0.40977 0.1757 -0.40807 0.17593 -0.40651 0.17662 C -0.40417 0.17801 -0.40182 0.1794 -0.39935 0.18079 C -0.39818 0.18171 -0.39688 0.18171 -0.39583 0.1831 C -0.39258 0.18681 -0.39232 0.18796 -0.38867 0.18935 C -0.38203 0.1919 -0.37513 0.19259 -0.36849 0.19352 C -0.3625 0.19283 -0.35651 0.19259 -0.35052 0.19144 C -0.34896 0.1912 -0.3474 0.19028 -0.34583 0.18935 C -0.34336 0.1882 -0.33867 0.18519 -0.33867 0.18542 C -0.3375 0.1831 -0.33646 0.18056 -0.33516 0.1787 C -0.32487 0.16574 -0.33607 0.18912 -0.32083 0.16181 C -0.31862 0.15764 -0.31667 0.15255 -0.31367 0.14908 C -0.3125 0.14769 -0.3112 0.14653 -0.31016 0.14491 C -0.30885 0.14306 -0.30768 0.14097 -0.30651 0.13866 C -0.30495 0.13449 -0.3043 0.1287 -0.30182 0.12593 L -0.29479 0.11736 C -0.29349 0.11597 -0.29245 0.11389 -0.29102 0.1132 L -0.28385 0.1088 L -0.28047 0.10671 C -0.27539 0.10764 -0.25573 0.11019 -0.24818 0.11528 C -0.24023 0.1206 -0.23294 0.13449 -0.22682 0.14283 C -0.22513 0.14491 -0.22344 0.14653 -0.22201 0.14908 C -0.21979 0.15301 -0.21836 0.1581 -0.21602 0.16181 C -0.21432 0.16458 -0.21211 0.16597 -0.21016 0.16829 C -0.20534 0.17361 -0.20091 0.18056 -0.19583 0.18519 C -0.19427 0.18658 -0.19258 0.18773 -0.19102 0.18935 C -0.18932 0.1912 -0.18802 0.19375 -0.18633 0.1956 C -0.18477 0.19745 -0.18307 0.19838 -0.18151 0.2 C -0.17904 0.20255 -0.17695 0.20625 -0.17435 0.20833 C -0.16979 0.21204 -0.16458 0.21296 -0.16016 0.2169 C -0.15391 0.22245 -0.15703 0.22037 -0.15065 0.22315 C -0.14284 0.22245 -0.12578 0.22199 -0.11602 0.21898 C -0.1125 0.21806 -0.10885 0.21644 -0.10534 0.21482 C -0.09714 0.21065 -0.09297 0.20695 -0.08516 0.20208 C -0.08034 0.19908 -0.07565 0.19653 -0.07083 0.19352 C -0.05859 0.18634 -0.06849 0.19329 -0.05768 0.1831 C -0.05378 0.1794 -0.04896 0.17801 -0.04583 0.17245 C -0.04271 0.16667 -0.03984 0.16042 -0.03633 0.15556 C -0.03047 0.14699 -0.02591 0.1412 -0.02083 0.13009 C -0.01927 0.12662 -0.01745 0.12315 -0.01602 0.11945 C -0.00977 0.10278 -0.01797 0.11852 -0.01016 0.10463 C -0.00833 0.09167 -0.01003 0.09977 -0.00534 0.08773 C -0.00378 0.08357 -0.003 0.07778 -0.00065 0.075 C 0.00807 0.06458 -0.00287 0.07732 0.00768 0.06644 C 0.00898 0.06528 0.01003 0.06343 0.01133 0.06227 C 0.01354 0.06042 0.01849 0.0581 0.01849 0.05833 C 0.02474 0.0588 0.03112 0.05903 0.0375 0.06019 C 0.04323 0.06111 0.04271 0.06389 0.04818 0.06875 C 0.04935 0.06968 0.05065 0.06991 0.05182 0.07083 C 0.05338 0.07199 0.05495 0.07361 0.05651 0.075 C 0.05898 0.07917 0.06055 0.08588 0.06367 0.08773 C 0.06888 0.09074 0.06615 0.08889 0.072 0.09398 C 0.07461 0.10093 0.07292 0.10046 0.07565 0.10046 L 0.07565 0.1007 " pathEditMode="relative" rAng="0" ptsTypes="AAAAAAAAAAAAAAAAAAAAAAAAAA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36" y="1143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title"/>
          </p:nvPr>
        </p:nvSpPr>
        <p:spPr>
          <a:xfrm>
            <a:off x="-162428" y="12631"/>
            <a:ext cx="3914097" cy="1226026"/>
          </a:xfrm>
        </p:spPr>
        <p:txBody>
          <a:bodyPr/>
          <a:lstStyle/>
          <a:p>
            <a:pPr algn="ctr">
              <a:defRPr/>
            </a:pP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4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1292637" y="2257324"/>
            <a:ext cx="4049916" cy="1144291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7277993" y="2219893"/>
            <a:ext cx="4049916" cy="1144291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997131" y="3960067"/>
            <a:ext cx="4786264" cy="1307761"/>
          </a:xfrm>
          <a:prstGeom prst="hexagon">
            <a:avLst>
              <a:gd name="adj" fmla="val 81250"/>
              <a:gd name="vf" fmla="val 11547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2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6862870" y="4135530"/>
            <a:ext cx="4602177" cy="1226026"/>
          </a:xfrm>
          <a:prstGeom prst="hexagon">
            <a:avLst>
              <a:gd name="adj" fmla="val 83333"/>
              <a:gd name="vf" fmla="val 11547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2903399" y="3417807"/>
            <a:ext cx="828392" cy="572146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2976067" y="5339156"/>
            <a:ext cx="828392" cy="572146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8888755" y="3518003"/>
            <a:ext cx="828392" cy="57214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>
            <a:off x="8895650" y="5434018"/>
            <a:ext cx="828392" cy="57214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694498" y="997029"/>
            <a:ext cx="4563137" cy="1200329"/>
          </a:xfrm>
          <a:prstGeom prst="rect">
            <a:avLst/>
          </a:prstGeom>
          <a:solidFill>
            <a:srgbClr val="FFFFFF"/>
          </a:solidFill>
          <a:ln w="28575">
            <a:solidFill>
              <a:srgbClr val="FF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dirty="0">
                <a:latin typeface=".VnAvant" pitchFamily="34" charset="0"/>
              </a:rPr>
              <a:t>    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713252" y="392271"/>
            <a:ext cx="6351005" cy="1692771"/>
          </a:xfrm>
          <a:prstGeom prst="rect">
            <a:avLst/>
          </a:prstGeom>
          <a:solidFill>
            <a:srgbClr val="FFFFFF"/>
          </a:solidFill>
          <a:ln w="28575">
            <a:solidFill>
              <a:srgbClr val="66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chạp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77993" y="6006164"/>
            <a:ext cx="414019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3218" y="5984901"/>
            <a:ext cx="4134388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cap="none" spc="0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cap="none" spc="0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b="1" cap="none" spc="0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none" spc="0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 descr="图片包含 文字, 地图&#10;&#10;已生成极高可信度的说明">
            <a:extLst>
              <a:ext uri="{FF2B5EF4-FFF2-40B4-BE49-F238E27FC236}">
                <a16:creationId xmlns:a16="http://schemas.microsoft.com/office/drawing/2014/main" id="{D219F3D8-F6B2-4FB1-A03C-86BCD8556B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32286" b="83294"/>
          <a:stretch/>
        </p:blipFill>
        <p:spPr>
          <a:xfrm>
            <a:off x="-1" y="1512570"/>
            <a:ext cx="12192001" cy="4535533"/>
          </a:xfrm>
          <a:prstGeom prst="rect">
            <a:avLst/>
          </a:prstGeom>
        </p:spPr>
      </p:pic>
      <p:pic>
        <p:nvPicPr>
          <p:cNvPr id="5" name="PA_图片 4" descr="图片包含 事情&#10;&#10;已生成高可信度的说明">
            <a:extLst>
              <a:ext uri="{FF2B5EF4-FFF2-40B4-BE49-F238E27FC236}">
                <a16:creationId xmlns:a16="http://schemas.microsoft.com/office/drawing/2014/main" id="{DCEA09D1-6CFB-4498-A71D-DAEA2A47497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52" y="1322070"/>
            <a:ext cx="5715000" cy="190500"/>
          </a:xfrm>
          <a:prstGeom prst="rect">
            <a:avLst/>
          </a:prstGeom>
        </p:spPr>
      </p:pic>
      <p:sp>
        <p:nvSpPr>
          <p:cNvPr id="6" name="PA_文本框 5">
            <a:extLst>
              <a:ext uri="{FF2B5EF4-FFF2-40B4-BE49-F238E27FC236}">
                <a16:creationId xmlns:a16="http://schemas.microsoft.com/office/drawing/2014/main" id="{1BE95540-DF60-430D-80B7-02BA46D45E9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06194" y="610910"/>
            <a:ext cx="5395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solidFill>
                  <a:schemeClr val="tx2"/>
                </a:solidFill>
                <a:latin typeface="#9Slide04 Rokkitt ExtraBold" panose="00000900000000000000" pitchFamily="2" charset="0"/>
                <a:ea typeface="印品黑体" panose="00000500000000000000" pitchFamily="2" charset="-122"/>
                <a:cs typeface="+mn-ea"/>
                <a:sym typeface="+mn-lt"/>
              </a:rPr>
              <a:t>II. GHI NHỚ</a:t>
            </a:r>
            <a:endParaRPr lang="zh-CN" altLang="en-US" sz="4400" b="1" dirty="0">
              <a:solidFill>
                <a:schemeClr val="tx2"/>
              </a:solidFill>
              <a:latin typeface="#9Slide04 Rokkitt ExtraBold" panose="00000900000000000000" pitchFamily="2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PA_文本框 6">
            <a:extLst>
              <a:ext uri="{FF2B5EF4-FFF2-40B4-BE49-F238E27FC236}">
                <a16:creationId xmlns:a16="http://schemas.microsoft.com/office/drawing/2014/main" id="{396EE271-36F2-432C-BE52-2AF0FCEBC57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2787" y="2539310"/>
            <a:ext cx="283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Rokkitt ExtraBold" panose="00000900000000000000" pitchFamily="2" charset="0"/>
                <a:ea typeface="印品黑体" panose="00000500000000000000" pitchFamily="2" charset="-122"/>
                <a:cs typeface="+mn-ea"/>
                <a:sym typeface="+mn-lt"/>
              </a:rPr>
              <a:t>TRỰC TIẾP</a:t>
            </a:r>
            <a:endParaRPr lang="zh-CN" altLang="en-US" sz="28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Rokkitt ExtraBold" panose="00000900000000000000" pitchFamily="2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8" name="PA_矩形 7">
            <a:extLst>
              <a:ext uri="{FF2B5EF4-FFF2-40B4-BE49-F238E27FC236}">
                <a16:creationId xmlns:a16="http://schemas.microsoft.com/office/drawing/2014/main" id="{CFF0C21F-C943-4DF9-A9B9-4C6D9E85711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644069" y="3180171"/>
            <a:ext cx="3071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b="1" i="1" dirty="0" smtClean="0">
                <a:solidFill>
                  <a:srgbClr val="222222"/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Kể ngay vào sự việc mở đầu câu chuyện</a:t>
            </a:r>
            <a:endParaRPr lang="zh-CN" altLang="en-US" sz="2400" b="1" i="1" dirty="0">
              <a:solidFill>
                <a:srgbClr val="222222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.黑体-日本?" panose="02000500000000000000" pitchFamily="2" charset="-122"/>
            </a:endParaRPr>
          </a:p>
        </p:txBody>
      </p:sp>
      <p:sp>
        <p:nvSpPr>
          <p:cNvPr id="9" name="PA_文本框 8">
            <a:extLst>
              <a:ext uri="{FF2B5EF4-FFF2-40B4-BE49-F238E27FC236}">
                <a16:creationId xmlns:a16="http://schemas.microsoft.com/office/drawing/2014/main" id="{EFC4C3F2-8763-4F0F-A7DD-7C14AD36D23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381163" y="2631657"/>
            <a:ext cx="283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Rokkitt ExtraBold" panose="00000900000000000000" pitchFamily="2" charset="0"/>
                <a:ea typeface="印品黑体" panose="00000500000000000000" pitchFamily="2" charset="-122"/>
                <a:cs typeface="+mn-ea"/>
                <a:sym typeface="+mn-lt"/>
              </a:rPr>
              <a:t>GIÁN TIẾP</a:t>
            </a:r>
            <a:endParaRPr lang="zh-CN" altLang="en-US" sz="28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Rokkitt ExtraBold" panose="00000900000000000000" pitchFamily="2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0" name="PA_矩形 9">
            <a:extLst>
              <a:ext uri="{FF2B5EF4-FFF2-40B4-BE49-F238E27FC236}">
                <a16:creationId xmlns:a16="http://schemas.microsoft.com/office/drawing/2014/main" id="{93F7C1C0-F205-469A-B525-CA471A2A111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381163" y="3200283"/>
            <a:ext cx="3125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b="1" i="1" dirty="0" smtClean="0">
                <a:solidFill>
                  <a:srgbClr val="222222"/>
                </a:solidFill>
                <a:latin typeface="#9Slide03 Arima Madurai Bold" panose="00000800000000000000" pitchFamily="2" charset="0"/>
                <a:ea typeface="印品黑体" panose="00000500000000000000" pitchFamily="2" charset="-122"/>
                <a:cs typeface="#9Slide03 Arima Madurai Bold" panose="00000800000000000000" pitchFamily="2" charset="0"/>
              </a:rPr>
              <a:t>Nói chuyện khác để dẫn vào câu chuyện định kể</a:t>
            </a:r>
            <a:endParaRPr lang="zh-CN" altLang="en-US" sz="2400" b="1" i="1" dirty="0">
              <a:solidFill>
                <a:srgbClr val="222222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.黑体-日本?" panose="02000500000000000000" pitchFamily="2" charset="-122"/>
            </a:endParaRPr>
          </a:p>
        </p:txBody>
      </p:sp>
      <p:pic>
        <p:nvPicPr>
          <p:cNvPr id="13" name="PA_图片 12" descr="图片包含 玩具, 玩偶, 室内&#10;&#10;已生成极高可信度的说明">
            <a:extLst>
              <a:ext uri="{FF2B5EF4-FFF2-40B4-BE49-F238E27FC236}">
                <a16:creationId xmlns:a16="http://schemas.microsoft.com/office/drawing/2014/main" id="{23BAC0F6-1E2B-4170-B4A4-7A3BA1F350D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17" y="5781309"/>
            <a:ext cx="3529591" cy="11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.69844 -0.03518 L 0.69844 -0.03518 L 0.68438 -0.04074 C 0.68216 -0.04166 0.68021 -0.04305 0.67813 -0.04351 C 0.66823 -0.04676 0.66016 -0.04745 0.65 -0.04907 C 0.64466 -0.05 0.63945 -0.05069 0.63438 -0.05185 C 0.62852 -0.05347 0.62292 -0.05601 0.61719 -0.0574 C 0.58815 -0.06527 0.61797 -0.05439 0.58906 -0.06574 C 0.5776 -0.06481 0.56602 -0.06527 0.55469 -0.06296 C 0.5513 -0.0625 0.54844 -0.05926 0.54531 -0.0574 L 0.54063 -0.05463 C 0.53724 -0.05277 0.53451 -0.04861 0.53125 -0.04629 C 0.5276 -0.04398 0.52396 -0.04259 0.52031 -0.04074 C 0.50677 -0.02638 0.51823 -0.03773 0.50469 -0.02685 C 0.50247 -0.02523 0.50052 -0.02268 0.49844 -0.02129 C 0.49583 -0.0199 0.4931 -0.0199 0.49063 -0.01851 C 0.48737 -0.01713 0.48438 -0.01458 0.48125 -0.01296 C 0.46042 -0.00301 0.48294 -0.01597 0.46875 -0.0074 L 0.40938 -0.01018 C 0.40247 -0.01088 0.39583 -0.01296 0.38906 -0.01296 C 0.37435 -0.01296 0.3599 -0.01111 0.34531 -0.01018 C 0.31458 -0.00115 0.3599 -0.01527 0.325 -0.00185 C 0.32135 -0.00069 0.31758 -0.00023 0.31406 0.00093 C 0.31081 0.00162 0.30768 0.00255 0.30469 0.00371 C 0.29622 0.00625 0.2862 0.01088 0.27813 0.01204 L 0.25469 0.01482 L 0.23125 0.01204 C 0.21914 0.01019 0.20716 0.00741 0.19531 0.00371 C 0.19258 0.00278 0.1901 0.00162 0.1875 0.00093 C 0.18385 -0.00023 0.18008 -0.00069 0.17656 -0.00185 C 0.17227 -0.00347 0.16406 -0.0074 0.16406 -0.0074 C 0.15169 -0.00509 0.15208 -0.00578 0.14219 -0.00185 C 0.13997 -0.00115 0.13789 -0.00023 0.13594 0.00093 C 0.13138 0.00301 0.12982 0.0051 0.125 0.00649 C 0.11979 0.00764 0.11458 0.00834 0.10938 0.00926 C 0.1026 0.00834 0.0957 0.00857 0.08906 0.00649 C 0.08672 0.00556 0.08477 0.00301 0.08281 0.00093 C 0.07995 -0.00231 0.07513 -0.01018 0.07188 -0.01296 C 0.07031 -0.01435 0.06862 -0.01458 0.06719 -0.01574 C 0.06094 -0.02129 0.06432 -0.02176 0.05781 -0.02407 C 0.05417 -0.02546 0.05052 -0.02592 0.04688 -0.02685 C 0.04375 -0.02592 0.04049 -0.02546 0.0375 -0.02407 L 0.02344 -0.01574 L 0.01875 -0.01296 C 0.01719 -0.01203 0.0151 -0.01226 0.01406 -0.01018 L 0.0125 -0.0074 L 0.0125 -0.0074 " pathEditMode="relative" ptsTypes="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02265EE-70BD-4DAE-8CCF-93E97BD64C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021292"/>
            <a:ext cx="5291666" cy="4815416"/>
          </a:xfrm>
          <a:prstGeom prst="rect">
            <a:avLst/>
          </a:prstGeom>
        </p:spPr>
      </p:pic>
      <p:pic>
        <p:nvPicPr>
          <p:cNvPr id="5" name="PA_Graphic 4">
            <a:extLst>
              <a:ext uri="{FF2B5EF4-FFF2-40B4-BE49-F238E27FC236}">
                <a16:creationId xmlns:a16="http://schemas.microsoft.com/office/drawing/2014/main" id="{971890AE-3445-41E2-A85B-09538BC2F52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693024" y="966855"/>
            <a:ext cx="7427049" cy="5885934"/>
          </a:xfrm>
          <a:prstGeom prst="rect">
            <a:avLst/>
          </a:prstGeom>
        </p:spPr>
      </p:pic>
      <p:sp>
        <p:nvSpPr>
          <p:cNvPr id="6" name="PA_文本框 5">
            <a:extLst>
              <a:ext uri="{FF2B5EF4-FFF2-40B4-BE49-F238E27FC236}">
                <a16:creationId xmlns:a16="http://schemas.microsoft.com/office/drawing/2014/main" id="{FE739606-987B-45E0-9B3F-FEEF967633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855406" y="3739976"/>
            <a:ext cx="5102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 smtClean="0">
                <a:solidFill>
                  <a:schemeClr val="tx2"/>
                </a:solidFill>
                <a:latin typeface="#9Slide04 Rokkitt ExtraBold" panose="00000900000000000000" pitchFamily="2" charset="0"/>
                <a:ea typeface="印品黑体" panose="00000500000000000000" pitchFamily="2" charset="-122"/>
                <a:cs typeface="+mn-ea"/>
                <a:sym typeface="+mn-lt"/>
              </a:rPr>
              <a:t>III. Luyện tập</a:t>
            </a:r>
            <a:endParaRPr lang="zh-CN" altLang="en-US" sz="4000" b="1" dirty="0">
              <a:solidFill>
                <a:schemeClr val="tx2"/>
              </a:solidFill>
              <a:latin typeface="#9Slide04 Rokkitt ExtraBold" panose="00000900000000000000" pitchFamily="2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11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_图片 11">
            <a:extLst>
              <a:ext uri="{FF2B5EF4-FFF2-40B4-BE49-F238E27FC236}">
                <a16:creationId xmlns:a16="http://schemas.microsoft.com/office/drawing/2014/main" id="{533284DB-3D23-44A2-8ACF-0B8E0FD505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8" y="-1326901"/>
            <a:ext cx="5041402" cy="5041402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339EE5BE-9E62-41D2-B3F2-00B9AD162D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761707"/>
            <a:ext cx="6731338" cy="5334587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15CD1C87-B4B9-4B68-A2D3-A1FCD48CD2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776771"/>
            <a:ext cx="4169663" cy="3304459"/>
          </a:xfrm>
          <a:prstGeom prst="rect">
            <a:avLst/>
          </a:prstGeom>
        </p:spPr>
      </p:pic>
      <p:sp>
        <p:nvSpPr>
          <p:cNvPr id="7" name="PA_文本框 6">
            <a:extLst>
              <a:ext uri="{FF2B5EF4-FFF2-40B4-BE49-F238E27FC236}">
                <a16:creationId xmlns:a16="http://schemas.microsoft.com/office/drawing/2014/main" id="{1774D809-92DC-4140-98F3-63CB540118D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08470" y="4758064"/>
            <a:ext cx="546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solidFill>
                  <a:schemeClr val="tx2"/>
                </a:solidFill>
                <a:latin typeface="#9Slide04 Rokkitt ExtraBold" panose="00000900000000000000" pitchFamily="2" charset="0"/>
                <a:ea typeface="印品黑体" panose="00000500000000000000" pitchFamily="2" charset="-122"/>
                <a:cs typeface="+mn-ea"/>
                <a:sym typeface="+mn-lt"/>
              </a:rPr>
              <a:t>Mở bài trực tiếp</a:t>
            </a:r>
            <a:endParaRPr lang="zh-CN" altLang="en-US" sz="3600" b="1" dirty="0">
              <a:solidFill>
                <a:schemeClr val="tx2"/>
              </a:solidFill>
              <a:latin typeface="#9Slide04 Rokkitt ExtraBold" panose="00000900000000000000" pitchFamily="2" charset="0"/>
              <a:ea typeface="印品黑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8" name="PA_矩形 7">
            <a:extLst>
              <a:ext uri="{FF2B5EF4-FFF2-40B4-BE49-F238E27FC236}">
                <a16:creationId xmlns:a16="http://schemas.microsoft.com/office/drawing/2014/main" id="{5DD6225F-87B8-418C-A17D-02D1A8E7FD8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45491" y="2591116"/>
            <a:ext cx="30708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mở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mở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?</a:t>
            </a:r>
          </a:p>
        </p:txBody>
      </p:sp>
      <p:sp>
        <p:nvSpPr>
          <p:cNvPr id="9" name="PA_矩形 8">
            <a:extLst>
              <a:ext uri="{FF2B5EF4-FFF2-40B4-BE49-F238E27FC236}">
                <a16:creationId xmlns:a16="http://schemas.microsoft.com/office/drawing/2014/main" id="{9BB06905-699F-4F48-B1D6-1F8D30CA2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835743" y="2310515"/>
            <a:ext cx="50119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rùa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sống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sông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Biết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mình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chậm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chạp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nên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hôm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cũng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vậy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vừa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sáng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sớm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tinh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mơ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nó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bờ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sông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itchFamily="18" charset="0"/>
              </a:rPr>
              <a:t>chạy</a:t>
            </a:r>
            <a:r>
              <a:rPr lang="en-US" sz="2800" b="1" dirty="0">
                <a:solidFill>
                  <a:srgbClr val="CC00CC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zh-CN" altLang="en-US" sz="2800" dirty="0">
              <a:solidFill>
                <a:srgbClr val="222222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.黑体-日本?" panose="02000500000000000000" pitchFamily="2" charset="-122"/>
            </a:endParaRPr>
          </a:p>
        </p:txBody>
      </p:sp>
      <p:pic>
        <p:nvPicPr>
          <p:cNvPr id="10" name="PA_图片 12">
            <a:extLst>
              <a:ext uri="{FF2B5EF4-FFF2-40B4-BE49-F238E27FC236}">
                <a16:creationId xmlns:a16="http://schemas.microsoft.com/office/drawing/2014/main" id="{2A4E6361-0048-4D12-98A2-2F52EB3F820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2031301" y="-1779953"/>
            <a:ext cx="771429" cy="1419048"/>
          </a:xfrm>
          <a:prstGeom prst="rect">
            <a:avLst/>
          </a:prstGeom>
          <a:solidFill>
            <a:srgbClr val="FEFE00"/>
          </a:solidFill>
        </p:spPr>
      </p:pic>
    </p:spTree>
    <p:extLst>
      <p:ext uri="{BB962C8B-B14F-4D97-AF65-F5344CB8AC3E}">
        <p14:creationId xmlns:p14="http://schemas.microsoft.com/office/powerpoint/2010/main" val="10195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1325</Words>
  <Application>Microsoft Office PowerPoint</Application>
  <PresentationFormat>Widescreen</PresentationFormat>
  <Paragraphs>113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#9Slide03 Arima Madurai Bold</vt:lpstr>
      <vt:lpstr>#9Slide03 SFU Napoli</vt:lpstr>
      <vt:lpstr>#9Slide04 Rokkitt ExtraBold</vt:lpstr>
      <vt:lpstr>.VnAvant</vt:lpstr>
      <vt:lpstr>.黑体-日本?</vt:lpstr>
      <vt:lpstr>.黑体-韩语</vt:lpstr>
      <vt:lpstr>Arial</vt:lpstr>
      <vt:lpstr>Segoe UI Historic</vt:lpstr>
      <vt:lpstr>Times New Roman</vt:lpstr>
      <vt:lpstr>ZapfChancery-Medium</vt:lpstr>
      <vt:lpstr>印品黑体</vt:lpstr>
      <vt:lpstr>黑体-繁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李佳宇</dc:creator>
  <cp:lastModifiedBy>MAYTINHVUKHANG</cp:lastModifiedBy>
  <cp:revision>275</cp:revision>
  <dcterms:created xsi:type="dcterms:W3CDTF">2017-05-03T13:07:34Z</dcterms:created>
  <dcterms:modified xsi:type="dcterms:W3CDTF">2022-11-21T23:33:35Z</dcterms:modified>
</cp:coreProperties>
</file>