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9"/>
  </p:notesMasterIdLst>
  <p:sldIdLst>
    <p:sldId id="260" r:id="rId2"/>
    <p:sldId id="292" r:id="rId3"/>
    <p:sldId id="293" r:id="rId4"/>
    <p:sldId id="259" r:id="rId5"/>
    <p:sldId id="277" r:id="rId6"/>
    <p:sldId id="265" r:id="rId7"/>
    <p:sldId id="266" r:id="rId8"/>
    <p:sldId id="322" r:id="rId9"/>
    <p:sldId id="267" r:id="rId10"/>
    <p:sldId id="323" r:id="rId11"/>
    <p:sldId id="324" r:id="rId12"/>
    <p:sldId id="325" r:id="rId13"/>
    <p:sldId id="343" r:id="rId14"/>
    <p:sldId id="344" r:id="rId15"/>
    <p:sldId id="326" r:id="rId16"/>
    <p:sldId id="288" r:id="rId17"/>
    <p:sldId id="327" r:id="rId18"/>
    <p:sldId id="281" r:id="rId19"/>
    <p:sldId id="269" r:id="rId20"/>
    <p:sldId id="282" r:id="rId21"/>
    <p:sldId id="333" r:id="rId22"/>
    <p:sldId id="334" r:id="rId23"/>
    <p:sldId id="335" r:id="rId24"/>
    <p:sldId id="336" r:id="rId25"/>
    <p:sldId id="337" r:id="rId26"/>
    <p:sldId id="338" r:id="rId27"/>
    <p:sldId id="291" r:id="rId28"/>
  </p:sldIdLst>
  <p:sldSz cx="12192000" cy="6858000"/>
  <p:notesSz cx="6858000" cy="9144000"/>
  <p:custDataLst>
    <p:tags r:id="rId30"/>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8F2EF"/>
    <a:srgbClr val="76A44B"/>
    <a:srgbClr val="E8BE0A"/>
    <a:srgbClr val="91C7DA"/>
    <a:srgbClr val="65B7A7"/>
    <a:srgbClr val="B8DED7"/>
    <a:srgbClr val="38786C"/>
    <a:srgbClr val="E54110"/>
    <a:srgbClr val="F3A200"/>
    <a:srgbClr val="4EBAA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2539" autoAdjust="0"/>
    <p:restoredTop sz="94660"/>
  </p:normalViewPr>
  <p:slideViewPr>
    <p:cSldViewPr snapToGrid="0">
      <p:cViewPr varScale="1">
        <p:scale>
          <a:sx n="69" d="100"/>
          <a:sy n="69" d="100"/>
        </p:scale>
        <p:origin x="656" y="5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tags" Target="tags/tag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2A27D21-0D15-4B0C-8888-427892D1A47B}" type="datetimeFigureOut">
              <a:rPr lang="zh-CN" altLang="en-US" smtClean="0"/>
              <a:t>2022/11/14</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A2EC46B-0485-4F10-8D53-CBDACCFD1935}" type="slidenum">
              <a:rPr lang="zh-CN" altLang="en-US" smtClean="0"/>
              <a:t>‹#›</a:t>
            </a:fld>
            <a:endParaRPr lang="zh-CN" altLang="en-US"/>
          </a:p>
        </p:txBody>
      </p:sp>
    </p:spTree>
    <p:extLst>
      <p:ext uri="{BB962C8B-B14F-4D97-AF65-F5344CB8AC3E}">
        <p14:creationId xmlns:p14="http://schemas.microsoft.com/office/powerpoint/2010/main" val="21487684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A2EC46B-0485-4F10-8D53-CBDACCFD1935}" type="slidenum">
              <a:rPr lang="zh-CN" altLang="en-US" smtClean="0"/>
              <a:t>1</a:t>
            </a:fld>
            <a:endParaRPr lang="zh-CN" altLang="en-US"/>
          </a:p>
        </p:txBody>
      </p:sp>
    </p:spTree>
    <p:extLst>
      <p:ext uri="{BB962C8B-B14F-4D97-AF65-F5344CB8AC3E}">
        <p14:creationId xmlns:p14="http://schemas.microsoft.com/office/powerpoint/2010/main" val="20958471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A2EC46B-0485-4F10-8D53-CBDACCFD1935}" type="slidenum">
              <a:rPr lang="zh-CN" altLang="en-US" smtClean="0"/>
              <a:t>10</a:t>
            </a:fld>
            <a:endParaRPr lang="zh-CN" altLang="en-US"/>
          </a:p>
        </p:txBody>
      </p:sp>
    </p:spTree>
    <p:extLst>
      <p:ext uri="{BB962C8B-B14F-4D97-AF65-F5344CB8AC3E}">
        <p14:creationId xmlns:p14="http://schemas.microsoft.com/office/powerpoint/2010/main" val="6395876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A2EC46B-0485-4F10-8D53-CBDACCFD1935}" type="slidenum">
              <a:rPr lang="zh-CN" altLang="en-US" smtClean="0"/>
              <a:t>11</a:t>
            </a:fld>
            <a:endParaRPr lang="zh-CN" altLang="en-US"/>
          </a:p>
        </p:txBody>
      </p:sp>
    </p:spTree>
    <p:extLst>
      <p:ext uri="{BB962C8B-B14F-4D97-AF65-F5344CB8AC3E}">
        <p14:creationId xmlns:p14="http://schemas.microsoft.com/office/powerpoint/2010/main" val="9052378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A2EC46B-0485-4F10-8D53-CBDACCFD1935}" type="slidenum">
              <a:rPr lang="zh-CN" altLang="en-US" smtClean="0"/>
              <a:t>12</a:t>
            </a:fld>
            <a:endParaRPr lang="zh-CN" altLang="en-US"/>
          </a:p>
        </p:txBody>
      </p:sp>
    </p:spTree>
    <p:extLst>
      <p:ext uri="{BB962C8B-B14F-4D97-AF65-F5344CB8AC3E}">
        <p14:creationId xmlns:p14="http://schemas.microsoft.com/office/powerpoint/2010/main" val="5421579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A2EC46B-0485-4F10-8D53-CBDACCFD1935}" type="slidenum">
              <a:rPr lang="zh-CN" altLang="en-US" smtClean="0"/>
              <a:t>13</a:t>
            </a:fld>
            <a:endParaRPr lang="zh-CN" altLang="en-US"/>
          </a:p>
        </p:txBody>
      </p:sp>
    </p:spTree>
    <p:extLst>
      <p:ext uri="{BB962C8B-B14F-4D97-AF65-F5344CB8AC3E}">
        <p14:creationId xmlns:p14="http://schemas.microsoft.com/office/powerpoint/2010/main" val="41937678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A2EC46B-0485-4F10-8D53-CBDACCFD1935}" type="slidenum">
              <a:rPr lang="zh-CN" altLang="en-US" smtClean="0"/>
              <a:t>14</a:t>
            </a:fld>
            <a:endParaRPr lang="zh-CN" altLang="en-US"/>
          </a:p>
        </p:txBody>
      </p:sp>
    </p:spTree>
    <p:extLst>
      <p:ext uri="{BB962C8B-B14F-4D97-AF65-F5344CB8AC3E}">
        <p14:creationId xmlns:p14="http://schemas.microsoft.com/office/powerpoint/2010/main" val="21835248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A2EC46B-0485-4F10-8D53-CBDACCFD1935}" type="slidenum">
              <a:rPr lang="zh-CN" altLang="en-US" smtClean="0"/>
              <a:t>15</a:t>
            </a:fld>
            <a:endParaRPr lang="zh-CN" altLang="en-US"/>
          </a:p>
        </p:txBody>
      </p:sp>
    </p:spTree>
    <p:extLst>
      <p:ext uri="{BB962C8B-B14F-4D97-AF65-F5344CB8AC3E}">
        <p14:creationId xmlns:p14="http://schemas.microsoft.com/office/powerpoint/2010/main" val="9490893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A2EC46B-0485-4F10-8D53-CBDACCFD1935}" type="slidenum">
              <a:rPr lang="zh-CN" altLang="en-US" smtClean="0"/>
              <a:t>16</a:t>
            </a:fld>
            <a:endParaRPr lang="zh-CN" altLang="en-US"/>
          </a:p>
        </p:txBody>
      </p:sp>
    </p:spTree>
    <p:extLst>
      <p:ext uri="{BB962C8B-B14F-4D97-AF65-F5344CB8AC3E}">
        <p14:creationId xmlns:p14="http://schemas.microsoft.com/office/powerpoint/2010/main" val="37522725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A2EC46B-0485-4F10-8D53-CBDACCFD1935}" type="slidenum">
              <a:rPr lang="zh-CN" altLang="en-US" smtClean="0"/>
              <a:t>17</a:t>
            </a:fld>
            <a:endParaRPr lang="zh-CN" altLang="en-US"/>
          </a:p>
        </p:txBody>
      </p:sp>
    </p:spTree>
    <p:extLst>
      <p:ext uri="{BB962C8B-B14F-4D97-AF65-F5344CB8AC3E}">
        <p14:creationId xmlns:p14="http://schemas.microsoft.com/office/powerpoint/2010/main" val="8813898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A2EC46B-0485-4F10-8D53-CBDACCFD1935}" type="slidenum">
              <a:rPr lang="zh-CN" altLang="en-US" smtClean="0"/>
              <a:t>18</a:t>
            </a:fld>
            <a:endParaRPr lang="zh-CN" altLang="en-US"/>
          </a:p>
        </p:txBody>
      </p:sp>
    </p:spTree>
    <p:extLst>
      <p:ext uri="{BB962C8B-B14F-4D97-AF65-F5344CB8AC3E}">
        <p14:creationId xmlns:p14="http://schemas.microsoft.com/office/powerpoint/2010/main" val="386529353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A2EC46B-0485-4F10-8D53-CBDACCFD1935}" type="slidenum">
              <a:rPr lang="zh-CN" altLang="en-US" smtClean="0"/>
              <a:t>19</a:t>
            </a:fld>
            <a:endParaRPr lang="zh-CN" altLang="en-US"/>
          </a:p>
        </p:txBody>
      </p:sp>
    </p:spTree>
    <p:extLst>
      <p:ext uri="{BB962C8B-B14F-4D97-AF65-F5344CB8AC3E}">
        <p14:creationId xmlns:p14="http://schemas.microsoft.com/office/powerpoint/2010/main" val="27329679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A2EC46B-0485-4F10-8D53-CBDACCFD1935}" type="slidenum">
              <a:rPr lang="zh-CN" altLang="en-US" smtClean="0"/>
              <a:t>2</a:t>
            </a:fld>
            <a:endParaRPr lang="zh-CN" altLang="en-US"/>
          </a:p>
        </p:txBody>
      </p:sp>
    </p:spTree>
    <p:extLst>
      <p:ext uri="{BB962C8B-B14F-4D97-AF65-F5344CB8AC3E}">
        <p14:creationId xmlns:p14="http://schemas.microsoft.com/office/powerpoint/2010/main" val="326394969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A2EC46B-0485-4F10-8D53-CBDACCFD1935}" type="slidenum">
              <a:rPr lang="zh-CN" altLang="en-US" smtClean="0"/>
              <a:t>20</a:t>
            </a:fld>
            <a:endParaRPr lang="zh-CN" altLang="en-US"/>
          </a:p>
        </p:txBody>
      </p:sp>
    </p:spTree>
    <p:extLst>
      <p:ext uri="{BB962C8B-B14F-4D97-AF65-F5344CB8AC3E}">
        <p14:creationId xmlns:p14="http://schemas.microsoft.com/office/powerpoint/2010/main" val="329496541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14198350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00670851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A2EC46B-0485-4F10-8D53-CBDACCFD1935}" type="slidenum">
              <a:rPr lang="zh-CN" altLang="en-US" smtClean="0"/>
              <a:t>27</a:t>
            </a:fld>
            <a:endParaRPr lang="zh-CN" altLang="en-US"/>
          </a:p>
        </p:txBody>
      </p:sp>
    </p:spTree>
    <p:extLst>
      <p:ext uri="{BB962C8B-B14F-4D97-AF65-F5344CB8AC3E}">
        <p14:creationId xmlns:p14="http://schemas.microsoft.com/office/powerpoint/2010/main" val="39025294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A2EC46B-0485-4F10-8D53-CBDACCFD1935}" type="slidenum">
              <a:rPr lang="zh-CN" altLang="en-US" smtClean="0"/>
              <a:t>3</a:t>
            </a:fld>
            <a:endParaRPr lang="zh-CN" altLang="en-US"/>
          </a:p>
        </p:txBody>
      </p:sp>
    </p:spTree>
    <p:extLst>
      <p:ext uri="{BB962C8B-B14F-4D97-AF65-F5344CB8AC3E}">
        <p14:creationId xmlns:p14="http://schemas.microsoft.com/office/powerpoint/2010/main" val="9283155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A2EC46B-0485-4F10-8D53-CBDACCFD1935}" type="slidenum">
              <a:rPr lang="zh-CN" altLang="en-US" smtClean="0"/>
              <a:t>4</a:t>
            </a:fld>
            <a:endParaRPr lang="zh-CN" altLang="en-US"/>
          </a:p>
        </p:txBody>
      </p:sp>
    </p:spTree>
    <p:extLst>
      <p:ext uri="{BB962C8B-B14F-4D97-AF65-F5344CB8AC3E}">
        <p14:creationId xmlns:p14="http://schemas.microsoft.com/office/powerpoint/2010/main" val="15434569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A2EC46B-0485-4F10-8D53-CBDACCFD1935}" type="slidenum">
              <a:rPr lang="zh-CN" altLang="en-US" smtClean="0"/>
              <a:t>5</a:t>
            </a:fld>
            <a:endParaRPr lang="zh-CN" altLang="en-US"/>
          </a:p>
        </p:txBody>
      </p:sp>
    </p:spTree>
    <p:extLst>
      <p:ext uri="{BB962C8B-B14F-4D97-AF65-F5344CB8AC3E}">
        <p14:creationId xmlns:p14="http://schemas.microsoft.com/office/powerpoint/2010/main" val="42721944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A2EC46B-0485-4F10-8D53-CBDACCFD1935}" type="slidenum">
              <a:rPr lang="zh-CN" altLang="en-US" smtClean="0"/>
              <a:t>6</a:t>
            </a:fld>
            <a:endParaRPr lang="zh-CN" altLang="en-US"/>
          </a:p>
        </p:txBody>
      </p:sp>
    </p:spTree>
    <p:extLst>
      <p:ext uri="{BB962C8B-B14F-4D97-AF65-F5344CB8AC3E}">
        <p14:creationId xmlns:p14="http://schemas.microsoft.com/office/powerpoint/2010/main" val="39022912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A2EC46B-0485-4F10-8D53-CBDACCFD1935}" type="slidenum">
              <a:rPr lang="zh-CN" altLang="en-US" smtClean="0"/>
              <a:t>7</a:t>
            </a:fld>
            <a:endParaRPr lang="zh-CN" altLang="en-US"/>
          </a:p>
        </p:txBody>
      </p:sp>
    </p:spTree>
    <p:extLst>
      <p:ext uri="{BB962C8B-B14F-4D97-AF65-F5344CB8AC3E}">
        <p14:creationId xmlns:p14="http://schemas.microsoft.com/office/powerpoint/2010/main" val="14671770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A2EC46B-0485-4F10-8D53-CBDACCFD1935}" type="slidenum">
              <a:rPr lang="zh-CN" altLang="en-US" smtClean="0"/>
              <a:t>8</a:t>
            </a:fld>
            <a:endParaRPr lang="zh-CN" altLang="en-US"/>
          </a:p>
        </p:txBody>
      </p:sp>
    </p:spTree>
    <p:extLst>
      <p:ext uri="{BB962C8B-B14F-4D97-AF65-F5344CB8AC3E}">
        <p14:creationId xmlns:p14="http://schemas.microsoft.com/office/powerpoint/2010/main" val="27327672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A2EC46B-0485-4F10-8D53-CBDACCFD1935}" type="slidenum">
              <a:rPr lang="zh-CN" altLang="en-US" smtClean="0"/>
              <a:t>9</a:t>
            </a:fld>
            <a:endParaRPr lang="zh-CN" altLang="en-US"/>
          </a:p>
        </p:txBody>
      </p:sp>
    </p:spTree>
    <p:extLst>
      <p:ext uri="{BB962C8B-B14F-4D97-AF65-F5344CB8AC3E}">
        <p14:creationId xmlns:p14="http://schemas.microsoft.com/office/powerpoint/2010/main" val="30730775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p:transition spd="slow" advTm="0">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pic>
        <p:nvPicPr>
          <p:cNvPr id="4" name="图片 3"/>
          <p:cNvPicPr>
            <a:picLocks noChangeAspect="1"/>
          </p:cNvPicPr>
          <p:nvPr userDrawn="1"/>
        </p:nvPicPr>
        <p:blipFill rotWithShape="1">
          <a:blip r:embed="rId2" cstate="print">
            <a:extLst>
              <a:ext uri="{28A0092B-C50C-407E-A947-70E740481C1C}">
                <a14:useLocalDpi xmlns:a14="http://schemas.microsoft.com/office/drawing/2010/main" val="0"/>
              </a:ext>
            </a:extLst>
          </a:blip>
          <a:srcRect l="15831"/>
          <a:stretch/>
        </p:blipFill>
        <p:spPr>
          <a:xfrm>
            <a:off x="-25400" y="0"/>
            <a:ext cx="3847878" cy="6858000"/>
          </a:xfrm>
          <a:prstGeom prst="rect">
            <a:avLst/>
          </a:prstGeom>
        </p:spPr>
      </p:pic>
      <p:pic>
        <p:nvPicPr>
          <p:cNvPr id="5" name="图片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3818429" y="0"/>
            <a:ext cx="4571570" cy="6858000"/>
          </a:xfrm>
          <a:prstGeom prst="rect">
            <a:avLst/>
          </a:prstGeom>
        </p:spPr>
      </p:pic>
      <p:pic>
        <p:nvPicPr>
          <p:cNvPr id="6" name="图片 5"/>
          <p:cNvPicPr>
            <a:picLocks noChangeAspect="1"/>
          </p:cNvPicPr>
          <p:nvPr userDrawn="1"/>
        </p:nvPicPr>
        <p:blipFill rotWithShape="1">
          <a:blip r:embed="rId2" cstate="print">
            <a:extLst>
              <a:ext uri="{28A0092B-C50C-407E-A947-70E740481C1C}">
                <a14:useLocalDpi xmlns:a14="http://schemas.microsoft.com/office/drawing/2010/main" val="0"/>
              </a:ext>
            </a:extLst>
          </a:blip>
          <a:srcRect r="16103"/>
          <a:stretch/>
        </p:blipFill>
        <p:spPr>
          <a:xfrm>
            <a:off x="8394695" y="0"/>
            <a:ext cx="3835405" cy="6858000"/>
          </a:xfrm>
          <a:prstGeom prst="rect">
            <a:avLst/>
          </a:prstGeom>
        </p:spPr>
      </p:pic>
    </p:spTree>
    <p:extLst>
      <p:ext uri="{BB962C8B-B14F-4D97-AF65-F5344CB8AC3E}">
        <p14:creationId xmlns:p14="http://schemas.microsoft.com/office/powerpoint/2010/main" val="4156953930"/>
      </p:ext>
    </p:extLst>
  </p:cSld>
  <p:clrMapOvr>
    <a:masterClrMapping/>
  </p:clrMapOvr>
  <p:transition spd="slow" advTm="0">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accent2"/>
        </a:solidFill>
        <a:effectLst/>
      </p:bgPr>
    </p:bg>
    <p:spTree>
      <p:nvGrpSpPr>
        <p:cNvPr id="1" name="Shape 151"/>
        <p:cNvGrpSpPr/>
        <p:nvPr/>
      </p:nvGrpSpPr>
      <p:grpSpPr>
        <a:xfrm>
          <a:off x="0" y="0"/>
          <a:ext cx="0" cy="0"/>
          <a:chOff x="0" y="0"/>
          <a:chExt cx="0" cy="0"/>
        </a:xfrm>
      </p:grpSpPr>
    </p:spTree>
    <p:extLst>
      <p:ext uri="{BB962C8B-B14F-4D97-AF65-F5344CB8AC3E}">
        <p14:creationId xmlns:p14="http://schemas.microsoft.com/office/powerpoint/2010/main" val="36475265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文本框 6"/>
          <p:cNvSpPr txBox="1"/>
          <p:nvPr userDrawn="1"/>
        </p:nvSpPr>
        <p:spPr>
          <a:xfrm>
            <a:off x="4318000" y="2971800"/>
            <a:ext cx="3556000" cy="229870"/>
          </a:xfrm>
          <a:prstGeom prst="rect">
            <a:avLst/>
          </a:prstGeom>
          <a:noFill/>
        </p:spPr>
        <p:txBody>
          <a:bodyPr wrap="square" rtlCol="0">
            <a:spAutoFit/>
          </a:bodyPr>
          <a:lstStyle/>
          <a:p>
            <a:r>
              <a:rPr lang="zh-CN" altLang="en-US" sz="300" dirty="0">
                <a:solidFill>
                  <a:schemeClr val="bg1"/>
                </a:solidFill>
                <a:latin typeface="微软雅黑" panose="020B0503020204020204" pitchFamily="34" charset="-122"/>
                <a:ea typeface="微软雅黑" panose="020B0503020204020204" pitchFamily="34" charset="-122"/>
                <a:sym typeface="+mn-ea"/>
              </a:rPr>
              <a:t>感谢您下载包图网平台上提供的</a:t>
            </a:r>
            <a:r>
              <a:rPr lang="en-US" altLang="zh-CN" sz="300" dirty="0">
                <a:solidFill>
                  <a:schemeClr val="bg1"/>
                </a:solidFill>
                <a:latin typeface="微软雅黑" panose="020B0503020204020204" pitchFamily="34" charset="-122"/>
                <a:ea typeface="微软雅黑" panose="020B0503020204020204" pitchFamily="34" charset="-122"/>
                <a:sym typeface="+mn-ea"/>
              </a:rPr>
              <a:t>PPT</a:t>
            </a:r>
            <a:r>
              <a:rPr lang="zh-CN" altLang="en-US" sz="300" dirty="0">
                <a:solidFill>
                  <a:schemeClr val="bg1"/>
                </a:solidFill>
                <a:latin typeface="微软雅黑" panose="020B0503020204020204" pitchFamily="34" charset="-122"/>
                <a:ea typeface="微软雅黑" panose="020B0503020204020204" pitchFamily="34" charset="-122"/>
                <a:sym typeface="+mn-ea"/>
              </a:rPr>
              <a:t>作品，为了您和包图网以及原创作者的利益，请勿复制、传播、销售，否则将承担法律责任！包图网将对作品进行维权，按照传播下载次数进行十倍的索取赔偿！</a:t>
            </a:r>
          </a:p>
          <a:p>
            <a:r>
              <a:rPr lang="en-US" altLang="zh-CN" sz="600" dirty="0">
                <a:solidFill>
                  <a:schemeClr val="bg1"/>
                </a:solidFill>
                <a:latin typeface="微软雅黑" panose="020B0503020204020204" pitchFamily="34" charset="-122"/>
                <a:ea typeface="微软雅黑" panose="020B0503020204020204" pitchFamily="34" charset="-122"/>
                <a:sym typeface="+mn-ea"/>
              </a:rPr>
              <a:t>ibaotu.com</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Lst>
  <p:transition spd="slow" advTm="0">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1.mp3"/><Relationship Id="rId1" Type="http://schemas.microsoft.com/office/2007/relationships/media" Target="../media/media1.mp3"/><Relationship Id="rId6" Type="http://schemas.microsoft.com/office/2007/relationships/hdphoto" Target="../media/hdphoto1.wdp"/><Relationship Id="rId5" Type="http://schemas.openxmlformats.org/officeDocument/2006/relationships/image" Target="../media/image2.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audio" Target="../media/audio1.wav"/><Relationship Id="rId7" Type="http://schemas.microsoft.com/office/2007/relationships/hdphoto" Target="../media/hdphoto4.wdp"/><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25.png"/><Relationship Id="rId7"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microsoft.com/office/2007/relationships/hdphoto" Target="../media/hdphoto6.wdp"/><Relationship Id="rId5" Type="http://schemas.openxmlformats.org/officeDocument/2006/relationships/image" Target="../media/image26.png"/><Relationship Id="rId4" Type="http://schemas.microsoft.com/office/2007/relationships/hdphoto" Target="../media/hdphoto5.wdp"/><Relationship Id="rId9"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microsoft.com/office/2007/relationships/hdphoto" Target="../media/hdphoto8.wdp"/><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3" Type="http://schemas.openxmlformats.org/officeDocument/2006/relationships/audio" Target="../media/audio1.wav"/><Relationship Id="rId7" Type="http://schemas.microsoft.com/office/2007/relationships/hdphoto" Target="../media/hdphoto4.wdp"/><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microsoft.com/office/2007/relationships/hdphoto" Target="../media/hdphoto6.wdp"/><Relationship Id="rId5" Type="http://schemas.openxmlformats.org/officeDocument/2006/relationships/image" Target="../media/image26.png"/><Relationship Id="rId4" Type="http://schemas.microsoft.com/office/2007/relationships/hdphoto" Target="../media/hdphoto5.wdp"/><Relationship Id="rId9" Type="http://schemas.microsoft.com/office/2007/relationships/hdphoto" Target="../media/hdphoto9.wdp"/></Relationships>
</file>

<file path=ppt/slides/_rels/slide1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jpeg"/></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microsoft.com/office/2007/relationships/hdphoto" Target="../media/hdphoto11.wdp"/><Relationship Id="rId5" Type="http://schemas.openxmlformats.org/officeDocument/2006/relationships/image" Target="../media/image36.png"/><Relationship Id="rId4" Type="http://schemas.microsoft.com/office/2007/relationships/hdphoto" Target="../media/hdphoto10.wdp"/></Relationships>
</file>

<file path=ppt/slides/_rels/slide17.xml.rels><?xml version="1.0" encoding="UTF-8" standalone="yes"?>
<Relationships xmlns="http://schemas.openxmlformats.org/package/2006/relationships"><Relationship Id="rId8" Type="http://schemas.microsoft.com/office/2007/relationships/hdphoto" Target="../media/hdphoto9.wdp"/><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microsoft.com/office/2007/relationships/hdphoto" Target="../media/hdphoto7.wdp"/><Relationship Id="rId5" Type="http://schemas.openxmlformats.org/officeDocument/2006/relationships/image" Target="../media/image27.png"/><Relationship Id="rId4" Type="http://schemas.microsoft.com/office/2007/relationships/hdphoto" Target="../media/hdphoto6.wdp"/></Relationships>
</file>

<file path=ppt/slides/_rels/slide18.xml.rels><?xml version="1.0" encoding="UTF-8" standalone="yes"?>
<Relationships xmlns="http://schemas.openxmlformats.org/package/2006/relationships"><Relationship Id="rId8" Type="http://schemas.microsoft.com/office/2007/relationships/hdphoto" Target="../media/hdphoto14.wdp"/><Relationship Id="rId3" Type="http://schemas.openxmlformats.org/officeDocument/2006/relationships/image" Target="../media/image37.png"/><Relationship Id="rId7" Type="http://schemas.openxmlformats.org/officeDocument/2006/relationships/image" Target="../media/image39.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microsoft.com/office/2007/relationships/hdphoto" Target="../media/hdphoto13.wdp"/><Relationship Id="rId5" Type="http://schemas.openxmlformats.org/officeDocument/2006/relationships/image" Target="../media/image38.png"/><Relationship Id="rId4" Type="http://schemas.microsoft.com/office/2007/relationships/hdphoto" Target="../media/hdphoto12.wdp"/><Relationship Id="rId9" Type="http://schemas.openxmlformats.org/officeDocument/2006/relationships/image" Target="../media/image22.png"/></Relationships>
</file>

<file path=ppt/slides/_rels/slide1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2.mp3"/><Relationship Id="rId1" Type="http://schemas.microsoft.com/office/2007/relationships/media" Target="../media/media2.mp3"/><Relationship Id="rId6" Type="http://schemas.microsoft.com/office/2007/relationships/hdphoto" Target="../media/hdphoto1.wdp"/><Relationship Id="rId5" Type="http://schemas.openxmlformats.org/officeDocument/2006/relationships/image" Target="../media/image5.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6.mp3"/><Relationship Id="rId1" Type="http://schemas.microsoft.com/office/2007/relationships/media" Target="../media/media6.mp3"/><Relationship Id="rId6" Type="http://schemas.microsoft.com/office/2007/relationships/hdphoto" Target="../media/hdphoto1.wdp"/><Relationship Id="rId5" Type="http://schemas.openxmlformats.org/officeDocument/2006/relationships/image" Target="../media/image5.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8" Type="http://schemas.openxmlformats.org/officeDocument/2006/relationships/image" Target="../media/image47.gif"/><Relationship Id="rId3" Type="http://schemas.openxmlformats.org/officeDocument/2006/relationships/image" Target="../media/image43.png"/><Relationship Id="rId7" Type="http://schemas.openxmlformats.org/officeDocument/2006/relationships/image" Target="../media/image46.gif"/><Relationship Id="rId2" Type="http://schemas.openxmlformats.org/officeDocument/2006/relationships/image" Target="../media/image42.png"/><Relationship Id="rId1" Type="http://schemas.openxmlformats.org/officeDocument/2006/relationships/slideLayout" Target="../slideLayouts/slideLayout3.xml"/><Relationship Id="rId6" Type="http://schemas.openxmlformats.org/officeDocument/2006/relationships/image" Target="../media/image45.png"/><Relationship Id="rId11" Type="http://schemas.openxmlformats.org/officeDocument/2006/relationships/image" Target="../media/image50.gif"/><Relationship Id="rId5" Type="http://schemas.openxmlformats.org/officeDocument/2006/relationships/slide" Target="slide27.xml"/><Relationship Id="rId10" Type="http://schemas.openxmlformats.org/officeDocument/2006/relationships/image" Target="../media/image49.png"/><Relationship Id="rId4" Type="http://schemas.openxmlformats.org/officeDocument/2006/relationships/image" Target="../media/image44.png"/><Relationship Id="rId9" Type="http://schemas.openxmlformats.org/officeDocument/2006/relationships/image" Target="../media/image48.gif"/></Relationships>
</file>

<file path=ppt/slides/_rels/slide22.xml.rels><?xml version="1.0" encoding="UTF-8" standalone="yes"?>
<Relationships xmlns="http://schemas.openxmlformats.org/package/2006/relationships"><Relationship Id="rId8" Type="http://schemas.openxmlformats.org/officeDocument/2006/relationships/image" Target="../media/image46.gif"/><Relationship Id="rId13" Type="http://schemas.openxmlformats.org/officeDocument/2006/relationships/image" Target="../media/image49.png"/><Relationship Id="rId18" Type="http://schemas.openxmlformats.org/officeDocument/2006/relationships/image" Target="../media/image57.png"/><Relationship Id="rId3" Type="http://schemas.openxmlformats.org/officeDocument/2006/relationships/audio" Target="../media/audio3.wav"/><Relationship Id="rId21" Type="http://schemas.openxmlformats.org/officeDocument/2006/relationships/slide" Target="slide26.xml"/><Relationship Id="rId7" Type="http://schemas.openxmlformats.org/officeDocument/2006/relationships/image" Target="../media/image45.png"/><Relationship Id="rId12" Type="http://schemas.openxmlformats.org/officeDocument/2006/relationships/image" Target="../media/image54.gif"/><Relationship Id="rId17" Type="http://schemas.openxmlformats.org/officeDocument/2006/relationships/slide" Target="slide24.xml"/><Relationship Id="rId2" Type="http://schemas.openxmlformats.org/officeDocument/2006/relationships/audio" Target="../media/audio2.wav"/><Relationship Id="rId16" Type="http://schemas.openxmlformats.org/officeDocument/2006/relationships/image" Target="../media/image56.gif"/><Relationship Id="rId20" Type="http://schemas.openxmlformats.org/officeDocument/2006/relationships/image" Target="../media/image58.png"/><Relationship Id="rId1" Type="http://schemas.openxmlformats.org/officeDocument/2006/relationships/slideLayout" Target="../slideLayouts/slideLayout3.xml"/><Relationship Id="rId6" Type="http://schemas.openxmlformats.org/officeDocument/2006/relationships/image" Target="../media/image44.png"/><Relationship Id="rId11" Type="http://schemas.openxmlformats.org/officeDocument/2006/relationships/image" Target="../media/image53.gif"/><Relationship Id="rId24" Type="http://schemas.openxmlformats.org/officeDocument/2006/relationships/image" Target="../media/image60.png"/><Relationship Id="rId5" Type="http://schemas.openxmlformats.org/officeDocument/2006/relationships/image" Target="../media/image43.png"/><Relationship Id="rId15" Type="http://schemas.openxmlformats.org/officeDocument/2006/relationships/image" Target="../media/image55.gif"/><Relationship Id="rId23" Type="http://schemas.openxmlformats.org/officeDocument/2006/relationships/slide" Target="slide23.xml"/><Relationship Id="rId10" Type="http://schemas.openxmlformats.org/officeDocument/2006/relationships/image" Target="../media/image52.gif"/><Relationship Id="rId19" Type="http://schemas.openxmlformats.org/officeDocument/2006/relationships/slide" Target="slide25.xml"/><Relationship Id="rId4" Type="http://schemas.openxmlformats.org/officeDocument/2006/relationships/image" Target="../media/image42.png"/><Relationship Id="rId9" Type="http://schemas.openxmlformats.org/officeDocument/2006/relationships/image" Target="../media/image51.gif"/><Relationship Id="rId14" Type="http://schemas.openxmlformats.org/officeDocument/2006/relationships/image" Target="../media/image50.gif"/><Relationship Id="rId22" Type="http://schemas.openxmlformats.org/officeDocument/2006/relationships/image" Target="../media/image59.png"/></Relationships>
</file>

<file path=ppt/slides/_rels/slide23.xml.rels><?xml version="1.0" encoding="UTF-8" standalone="yes"?>
<Relationships xmlns="http://schemas.openxmlformats.org/package/2006/relationships"><Relationship Id="rId8" Type="http://schemas.openxmlformats.org/officeDocument/2006/relationships/image" Target="../media/image61.jpeg"/><Relationship Id="rId13" Type="http://schemas.openxmlformats.org/officeDocument/2006/relationships/image" Target="../media/image64.png"/><Relationship Id="rId3" Type="http://schemas.openxmlformats.org/officeDocument/2006/relationships/slideLayout" Target="../slideLayouts/slideLayout3.xml"/><Relationship Id="rId7" Type="http://schemas.openxmlformats.org/officeDocument/2006/relationships/image" Target="../media/image42.png"/><Relationship Id="rId12" Type="http://schemas.openxmlformats.org/officeDocument/2006/relationships/image" Target="../media/image45.png"/><Relationship Id="rId2" Type="http://schemas.openxmlformats.org/officeDocument/2006/relationships/video" Target="../media/media7.mp4"/><Relationship Id="rId1" Type="http://schemas.microsoft.com/office/2007/relationships/media" Target="../media/media7.mp4"/><Relationship Id="rId6" Type="http://schemas.openxmlformats.org/officeDocument/2006/relationships/audio" Target="../media/audio1.wav"/><Relationship Id="rId11" Type="http://schemas.openxmlformats.org/officeDocument/2006/relationships/slide" Target="slide22.xml"/><Relationship Id="rId5" Type="http://schemas.openxmlformats.org/officeDocument/2006/relationships/audio" Target="../media/audio4.wav"/><Relationship Id="rId10" Type="http://schemas.openxmlformats.org/officeDocument/2006/relationships/image" Target="../media/image63.gif"/><Relationship Id="rId4" Type="http://schemas.openxmlformats.org/officeDocument/2006/relationships/notesSlide" Target="../notesSlides/notesSlide21.xml"/><Relationship Id="rId9" Type="http://schemas.openxmlformats.org/officeDocument/2006/relationships/image" Target="../media/image62.jpeg"/></Relationships>
</file>

<file path=ppt/slides/_rels/slide24.xml.rels><?xml version="1.0" encoding="UTF-8" standalone="yes"?>
<Relationships xmlns="http://schemas.openxmlformats.org/package/2006/relationships"><Relationship Id="rId8" Type="http://schemas.openxmlformats.org/officeDocument/2006/relationships/slide" Target="slide22.xml"/><Relationship Id="rId13" Type="http://schemas.openxmlformats.org/officeDocument/2006/relationships/image" Target="../media/image64.png"/><Relationship Id="rId3" Type="http://schemas.openxmlformats.org/officeDocument/2006/relationships/slideLayout" Target="../slideLayouts/slideLayout3.xml"/><Relationship Id="rId7" Type="http://schemas.openxmlformats.org/officeDocument/2006/relationships/image" Target="../media/image42.png"/><Relationship Id="rId12" Type="http://schemas.openxmlformats.org/officeDocument/2006/relationships/image" Target="../media/image63.gif"/><Relationship Id="rId2" Type="http://schemas.openxmlformats.org/officeDocument/2006/relationships/video" Target="../media/media7.mp4"/><Relationship Id="rId1" Type="http://schemas.microsoft.com/office/2007/relationships/media" Target="../media/media7.mp4"/><Relationship Id="rId6" Type="http://schemas.openxmlformats.org/officeDocument/2006/relationships/audio" Target="../media/audio1.wav"/><Relationship Id="rId11" Type="http://schemas.openxmlformats.org/officeDocument/2006/relationships/image" Target="../media/image66.jpeg"/><Relationship Id="rId5" Type="http://schemas.openxmlformats.org/officeDocument/2006/relationships/audio" Target="../media/audio4.wav"/><Relationship Id="rId10" Type="http://schemas.openxmlformats.org/officeDocument/2006/relationships/image" Target="../media/image65.jpeg"/><Relationship Id="rId4" Type="http://schemas.openxmlformats.org/officeDocument/2006/relationships/notesSlide" Target="../notesSlides/notesSlide22.xml"/><Relationship Id="rId9" Type="http://schemas.openxmlformats.org/officeDocument/2006/relationships/image" Target="../media/image49.png"/></Relationships>
</file>

<file path=ppt/slides/_rels/slide25.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slideLayout" Target="../slideLayouts/slideLayout3.xml"/><Relationship Id="rId7" Type="http://schemas.openxmlformats.org/officeDocument/2006/relationships/slide" Target="slide22.xml"/><Relationship Id="rId12" Type="http://schemas.openxmlformats.org/officeDocument/2006/relationships/image" Target="../media/image64.png"/><Relationship Id="rId2" Type="http://schemas.openxmlformats.org/officeDocument/2006/relationships/video" Target="../media/media7.mp4"/><Relationship Id="rId1" Type="http://schemas.microsoft.com/office/2007/relationships/media" Target="../media/media7.mp4"/><Relationship Id="rId6" Type="http://schemas.openxmlformats.org/officeDocument/2006/relationships/image" Target="../media/image42.png"/><Relationship Id="rId11" Type="http://schemas.openxmlformats.org/officeDocument/2006/relationships/image" Target="../media/image63.gif"/><Relationship Id="rId5" Type="http://schemas.openxmlformats.org/officeDocument/2006/relationships/audio" Target="../media/audio1.wav"/><Relationship Id="rId10" Type="http://schemas.openxmlformats.org/officeDocument/2006/relationships/image" Target="../media/image62.jpeg"/><Relationship Id="rId4" Type="http://schemas.openxmlformats.org/officeDocument/2006/relationships/audio" Target="../media/audio4.wav"/><Relationship Id="rId9" Type="http://schemas.openxmlformats.org/officeDocument/2006/relationships/image" Target="../media/image61.jpeg"/></Relationships>
</file>

<file path=ppt/slides/_rels/slide26.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slideLayout" Target="../slideLayouts/slideLayout3.xml"/><Relationship Id="rId7" Type="http://schemas.openxmlformats.org/officeDocument/2006/relationships/slide" Target="slide22.xml"/><Relationship Id="rId12" Type="http://schemas.openxmlformats.org/officeDocument/2006/relationships/image" Target="../media/image64.png"/><Relationship Id="rId2" Type="http://schemas.openxmlformats.org/officeDocument/2006/relationships/video" Target="../media/media7.mp4"/><Relationship Id="rId1" Type="http://schemas.microsoft.com/office/2007/relationships/media" Target="../media/media7.mp4"/><Relationship Id="rId6" Type="http://schemas.openxmlformats.org/officeDocument/2006/relationships/image" Target="../media/image42.png"/><Relationship Id="rId11" Type="http://schemas.openxmlformats.org/officeDocument/2006/relationships/image" Target="../media/image63.gif"/><Relationship Id="rId5" Type="http://schemas.openxmlformats.org/officeDocument/2006/relationships/audio" Target="../media/audio1.wav"/><Relationship Id="rId10" Type="http://schemas.openxmlformats.org/officeDocument/2006/relationships/image" Target="../media/image62.jpeg"/><Relationship Id="rId4" Type="http://schemas.openxmlformats.org/officeDocument/2006/relationships/audio" Target="../media/audio4.wav"/><Relationship Id="rId9" Type="http://schemas.openxmlformats.org/officeDocument/2006/relationships/image" Target="../media/image61.jpeg"/></Relationships>
</file>

<file path=ppt/slides/_rels/slide27.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png"/><Relationship Id="rId7" Type="http://schemas.openxmlformats.org/officeDocument/2006/relationships/image" Target="../media/image69.pn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3.mp3"/><Relationship Id="rId1" Type="http://schemas.microsoft.com/office/2007/relationships/media" Target="../media/media3.mp3"/><Relationship Id="rId6" Type="http://schemas.microsoft.com/office/2007/relationships/hdphoto" Target="../media/hdphoto1.wdp"/><Relationship Id="rId5" Type="http://schemas.openxmlformats.org/officeDocument/2006/relationships/image" Target="../media/image5.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1.xml"/><Relationship Id="rId7" Type="http://schemas.openxmlformats.org/officeDocument/2006/relationships/image" Target="../media/image8.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7.png"/><Relationship Id="rId11" Type="http://schemas.openxmlformats.org/officeDocument/2006/relationships/image" Target="../media/image3.png"/><Relationship Id="rId5" Type="http://schemas.openxmlformats.org/officeDocument/2006/relationships/image" Target="../media/image1.png"/><Relationship Id="rId10" Type="http://schemas.openxmlformats.org/officeDocument/2006/relationships/image" Target="../media/image11.png"/><Relationship Id="rId4" Type="http://schemas.openxmlformats.org/officeDocument/2006/relationships/notesSlide" Target="../notesSlides/notesSlide4.xml"/><Relationship Id="rId9"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microsoft.com/office/2007/relationships/hdphoto" Target="../media/hdphoto2.wdp"/></Relationships>
</file>

<file path=ppt/slides/_rels/slide6.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4.gif"/></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8.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7.jpeg"/><Relationship Id="rId5" Type="http://schemas.openxmlformats.org/officeDocument/2006/relationships/image" Target="../media/image16.png"/><Relationship Id="rId4" Type="http://schemas.openxmlformats.org/officeDocument/2006/relationships/image" Target="../media/image15.jpe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microsoft.com/office/2007/relationships/hdphoto" Target="../media/hdphoto3.wdp"/></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8" name="组合 57"/>
          <p:cNvGrpSpPr/>
          <p:nvPr/>
        </p:nvGrpSpPr>
        <p:grpSpPr>
          <a:xfrm rot="5400000">
            <a:off x="5337212" y="-1889413"/>
            <a:ext cx="1063966" cy="5465090"/>
            <a:chOff x="968034" y="696455"/>
            <a:chExt cx="1063966" cy="5465090"/>
          </a:xfrm>
        </p:grpSpPr>
        <p:sp>
          <p:nvSpPr>
            <p:cNvPr id="21" name="椭圆 20"/>
            <p:cNvSpPr/>
            <p:nvPr/>
          </p:nvSpPr>
          <p:spPr>
            <a:xfrm>
              <a:off x="968034" y="696455"/>
              <a:ext cx="1063966" cy="5465090"/>
            </a:xfrm>
            <a:custGeom>
              <a:avLst/>
              <a:gdLst>
                <a:gd name="connsiteX0" fmla="*/ 0 w 762000"/>
                <a:gd name="connsiteY0" fmla="*/ 2724589 h 5449177"/>
                <a:gd name="connsiteX1" fmla="*/ 381000 w 762000"/>
                <a:gd name="connsiteY1" fmla="*/ 0 h 5449177"/>
                <a:gd name="connsiteX2" fmla="*/ 762000 w 762000"/>
                <a:gd name="connsiteY2" fmla="*/ 2724589 h 5449177"/>
                <a:gd name="connsiteX3" fmla="*/ 381000 w 762000"/>
                <a:gd name="connsiteY3" fmla="*/ 5449178 h 5449177"/>
                <a:gd name="connsiteX4" fmla="*/ 0 w 762000"/>
                <a:gd name="connsiteY4" fmla="*/ 2724589 h 5449177"/>
                <a:gd name="connsiteX0" fmla="*/ 55160 w 817160"/>
                <a:gd name="connsiteY0" fmla="*/ 2827471 h 5552060"/>
                <a:gd name="connsiteX1" fmla="*/ 42460 w 817160"/>
                <a:gd name="connsiteY1" fmla="*/ 789559 h 5552060"/>
                <a:gd name="connsiteX2" fmla="*/ 436160 w 817160"/>
                <a:gd name="connsiteY2" fmla="*/ 102882 h 5552060"/>
                <a:gd name="connsiteX3" fmla="*/ 817160 w 817160"/>
                <a:gd name="connsiteY3" fmla="*/ 2827471 h 5552060"/>
                <a:gd name="connsiteX4" fmla="*/ 436160 w 817160"/>
                <a:gd name="connsiteY4" fmla="*/ 5552060 h 5552060"/>
                <a:gd name="connsiteX5" fmla="*/ 55160 w 817160"/>
                <a:gd name="connsiteY5" fmla="*/ 2827471 h 5552060"/>
                <a:gd name="connsiteX0" fmla="*/ 55160 w 830364"/>
                <a:gd name="connsiteY0" fmla="*/ 2726295 h 5450884"/>
                <a:gd name="connsiteX1" fmla="*/ 42460 w 830364"/>
                <a:gd name="connsiteY1" fmla="*/ 688383 h 5450884"/>
                <a:gd name="connsiteX2" fmla="*/ 436160 w 830364"/>
                <a:gd name="connsiteY2" fmla="*/ 1706 h 5450884"/>
                <a:gd name="connsiteX3" fmla="*/ 766360 w 830364"/>
                <a:gd name="connsiteY3" fmla="*/ 574082 h 5450884"/>
                <a:gd name="connsiteX4" fmla="*/ 817160 w 830364"/>
                <a:gd name="connsiteY4" fmla="*/ 2726295 h 5450884"/>
                <a:gd name="connsiteX5" fmla="*/ 436160 w 830364"/>
                <a:gd name="connsiteY5" fmla="*/ 5450884 h 5450884"/>
                <a:gd name="connsiteX6" fmla="*/ 55160 w 830364"/>
                <a:gd name="connsiteY6" fmla="*/ 2726295 h 5450884"/>
                <a:gd name="connsiteX0" fmla="*/ 82127 w 857331"/>
                <a:gd name="connsiteY0" fmla="*/ 2726295 h 5533247"/>
                <a:gd name="connsiteX1" fmla="*/ 69427 w 857331"/>
                <a:gd name="connsiteY1" fmla="*/ 688383 h 5533247"/>
                <a:gd name="connsiteX2" fmla="*/ 463127 w 857331"/>
                <a:gd name="connsiteY2" fmla="*/ 1706 h 5533247"/>
                <a:gd name="connsiteX3" fmla="*/ 793327 w 857331"/>
                <a:gd name="connsiteY3" fmla="*/ 574082 h 5533247"/>
                <a:gd name="connsiteX4" fmla="*/ 844127 w 857331"/>
                <a:gd name="connsiteY4" fmla="*/ 2726295 h 5533247"/>
                <a:gd name="connsiteX5" fmla="*/ 463127 w 857331"/>
                <a:gd name="connsiteY5" fmla="*/ 5450884 h 5533247"/>
                <a:gd name="connsiteX6" fmla="*/ 18627 w 857331"/>
                <a:gd name="connsiteY6" fmla="*/ 4638082 h 5533247"/>
                <a:gd name="connsiteX7" fmla="*/ 82127 w 857331"/>
                <a:gd name="connsiteY7" fmla="*/ 2726295 h 5533247"/>
                <a:gd name="connsiteX0" fmla="*/ 82127 w 858270"/>
                <a:gd name="connsiteY0" fmla="*/ 2726295 h 5458837"/>
                <a:gd name="connsiteX1" fmla="*/ 69427 w 858270"/>
                <a:gd name="connsiteY1" fmla="*/ 688383 h 5458837"/>
                <a:gd name="connsiteX2" fmla="*/ 463127 w 858270"/>
                <a:gd name="connsiteY2" fmla="*/ 1706 h 5458837"/>
                <a:gd name="connsiteX3" fmla="*/ 793327 w 858270"/>
                <a:gd name="connsiteY3" fmla="*/ 574082 h 5458837"/>
                <a:gd name="connsiteX4" fmla="*/ 844127 w 858270"/>
                <a:gd name="connsiteY4" fmla="*/ 2726295 h 5458837"/>
                <a:gd name="connsiteX5" fmla="*/ 767928 w 858270"/>
                <a:gd name="connsiteY5" fmla="*/ 4904782 h 5458837"/>
                <a:gd name="connsiteX6" fmla="*/ 463127 w 858270"/>
                <a:gd name="connsiteY6" fmla="*/ 5450884 h 5458837"/>
                <a:gd name="connsiteX7" fmla="*/ 18627 w 858270"/>
                <a:gd name="connsiteY7" fmla="*/ 4638082 h 5458837"/>
                <a:gd name="connsiteX8" fmla="*/ 82127 w 858270"/>
                <a:gd name="connsiteY8" fmla="*/ 2726295 h 5458837"/>
                <a:gd name="connsiteX0" fmla="*/ 82127 w 858270"/>
                <a:gd name="connsiteY0" fmla="*/ 2726295 h 5465090"/>
                <a:gd name="connsiteX1" fmla="*/ 69427 w 858270"/>
                <a:gd name="connsiteY1" fmla="*/ 688383 h 5465090"/>
                <a:gd name="connsiteX2" fmla="*/ 463127 w 858270"/>
                <a:gd name="connsiteY2" fmla="*/ 1706 h 5465090"/>
                <a:gd name="connsiteX3" fmla="*/ 793327 w 858270"/>
                <a:gd name="connsiteY3" fmla="*/ 574082 h 5465090"/>
                <a:gd name="connsiteX4" fmla="*/ 844127 w 858270"/>
                <a:gd name="connsiteY4" fmla="*/ 2726295 h 5465090"/>
                <a:gd name="connsiteX5" fmla="*/ 767928 w 858270"/>
                <a:gd name="connsiteY5" fmla="*/ 4904782 h 5465090"/>
                <a:gd name="connsiteX6" fmla="*/ 463127 w 858270"/>
                <a:gd name="connsiteY6" fmla="*/ 5450884 h 5465090"/>
                <a:gd name="connsiteX7" fmla="*/ 132927 w 858270"/>
                <a:gd name="connsiteY7" fmla="*/ 5247682 h 5465090"/>
                <a:gd name="connsiteX8" fmla="*/ 18627 w 858270"/>
                <a:gd name="connsiteY8" fmla="*/ 4638082 h 5465090"/>
                <a:gd name="connsiteX9" fmla="*/ 82127 w 858270"/>
                <a:gd name="connsiteY9" fmla="*/ 2726295 h 5465090"/>
                <a:gd name="connsiteX0" fmla="*/ 30199 w 869842"/>
                <a:gd name="connsiteY0" fmla="*/ 2726295 h 5465090"/>
                <a:gd name="connsiteX1" fmla="*/ 80999 w 869842"/>
                <a:gd name="connsiteY1" fmla="*/ 688383 h 5465090"/>
                <a:gd name="connsiteX2" fmla="*/ 474699 w 869842"/>
                <a:gd name="connsiteY2" fmla="*/ 1706 h 5465090"/>
                <a:gd name="connsiteX3" fmla="*/ 804899 w 869842"/>
                <a:gd name="connsiteY3" fmla="*/ 574082 h 5465090"/>
                <a:gd name="connsiteX4" fmla="*/ 855699 w 869842"/>
                <a:gd name="connsiteY4" fmla="*/ 2726295 h 5465090"/>
                <a:gd name="connsiteX5" fmla="*/ 779500 w 869842"/>
                <a:gd name="connsiteY5" fmla="*/ 4904782 h 5465090"/>
                <a:gd name="connsiteX6" fmla="*/ 474699 w 869842"/>
                <a:gd name="connsiteY6" fmla="*/ 5450884 h 5465090"/>
                <a:gd name="connsiteX7" fmla="*/ 144499 w 869842"/>
                <a:gd name="connsiteY7" fmla="*/ 5247682 h 5465090"/>
                <a:gd name="connsiteX8" fmla="*/ 30199 w 869842"/>
                <a:gd name="connsiteY8" fmla="*/ 4638082 h 5465090"/>
                <a:gd name="connsiteX9" fmla="*/ 30199 w 869842"/>
                <a:gd name="connsiteY9" fmla="*/ 2726295 h 5465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69842" h="5465090">
                  <a:moveTo>
                    <a:pt x="30199" y="2726295"/>
                  </a:moveTo>
                  <a:cubicBezTo>
                    <a:pt x="38666" y="2068012"/>
                    <a:pt x="17499" y="1142481"/>
                    <a:pt x="80999" y="688383"/>
                  </a:cubicBezTo>
                  <a:cubicBezTo>
                    <a:pt x="144499" y="234285"/>
                    <a:pt x="354049" y="20756"/>
                    <a:pt x="474699" y="1706"/>
                  </a:cubicBezTo>
                  <a:cubicBezTo>
                    <a:pt x="595349" y="-17344"/>
                    <a:pt x="741399" y="119984"/>
                    <a:pt x="804899" y="574082"/>
                  </a:cubicBezTo>
                  <a:cubicBezTo>
                    <a:pt x="868399" y="1028180"/>
                    <a:pt x="885332" y="2032028"/>
                    <a:pt x="855699" y="2726295"/>
                  </a:cubicBezTo>
                  <a:cubicBezTo>
                    <a:pt x="826066" y="3420562"/>
                    <a:pt x="843000" y="4450684"/>
                    <a:pt x="779500" y="4904782"/>
                  </a:cubicBezTo>
                  <a:cubicBezTo>
                    <a:pt x="716000" y="5358880"/>
                    <a:pt x="580533" y="5393734"/>
                    <a:pt x="474699" y="5450884"/>
                  </a:cubicBezTo>
                  <a:cubicBezTo>
                    <a:pt x="368866" y="5508034"/>
                    <a:pt x="218582" y="5383149"/>
                    <a:pt x="144499" y="5247682"/>
                  </a:cubicBezTo>
                  <a:cubicBezTo>
                    <a:pt x="70416" y="5112215"/>
                    <a:pt x="49249" y="5041380"/>
                    <a:pt x="30199" y="4638082"/>
                  </a:cubicBezTo>
                  <a:cubicBezTo>
                    <a:pt x="-33301" y="4183984"/>
                    <a:pt x="21732" y="3384578"/>
                    <a:pt x="30199" y="2726295"/>
                  </a:cubicBezTo>
                  <a:close/>
                </a:path>
              </a:pathLst>
            </a:custGeom>
            <a:solidFill>
              <a:srgbClr val="76A4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文本框 24"/>
            <p:cNvSpPr txBox="1"/>
            <p:nvPr/>
          </p:nvSpPr>
          <p:spPr>
            <a:xfrm rot="16200000">
              <a:off x="-10363" y="3013501"/>
              <a:ext cx="3020762" cy="830997"/>
            </a:xfrm>
            <a:prstGeom prst="rect">
              <a:avLst/>
            </a:prstGeom>
            <a:noFill/>
          </p:spPr>
          <p:txBody>
            <a:bodyPr wrap="square" rtlCol="0">
              <a:spAutoFit/>
            </a:bodyPr>
            <a:lstStyle/>
            <a:p>
              <a:pPr algn="ctr"/>
              <a:r>
                <a:rPr lang="en-US" altLang="zh-CN" sz="4800" dirty="0" err="1">
                  <a:solidFill>
                    <a:schemeClr val="bg1"/>
                  </a:solidFill>
                  <a:latin typeface="Cambria" panose="02040503050406030204" pitchFamily="18" charset="0"/>
                  <a:ea typeface="Cambria" panose="02040503050406030204" pitchFamily="18" charset="0"/>
                </a:rPr>
                <a:t>Khởi</a:t>
              </a:r>
              <a:r>
                <a:rPr lang="en-US" altLang="zh-CN" sz="4800" dirty="0">
                  <a:solidFill>
                    <a:schemeClr val="bg1"/>
                  </a:solidFill>
                  <a:latin typeface="Cambria" panose="02040503050406030204" pitchFamily="18" charset="0"/>
                  <a:ea typeface="Cambria" panose="02040503050406030204" pitchFamily="18" charset="0"/>
                </a:rPr>
                <a:t> </a:t>
              </a:r>
              <a:r>
                <a:rPr lang="en-US" altLang="zh-CN" sz="4800" dirty="0" err="1">
                  <a:solidFill>
                    <a:schemeClr val="bg1"/>
                  </a:solidFill>
                  <a:latin typeface="Cambria" panose="02040503050406030204" pitchFamily="18" charset="0"/>
                  <a:ea typeface="Cambria" panose="02040503050406030204" pitchFamily="18" charset="0"/>
                </a:rPr>
                <a:t>động</a:t>
              </a:r>
              <a:endParaRPr lang="zh-CN" altLang="en-US" sz="4800" dirty="0">
                <a:solidFill>
                  <a:schemeClr val="bg1"/>
                </a:solidFill>
                <a:latin typeface="Cambria" panose="02040503050406030204" pitchFamily="18" charset="0"/>
                <a:ea typeface="方正姚体" panose="02010601030101010101" pitchFamily="2" charset="-122"/>
              </a:endParaRPr>
            </a:p>
          </p:txBody>
        </p:sp>
      </p:grpSp>
      <p:pic>
        <p:nvPicPr>
          <p:cNvPr id="63" name="Picture 2" descr="The Little Raindrop Drawing Kartun, Tetesan, bermacam-macam, mamalia laut  png | PNGEgg">
            <a:extLst>
              <a:ext uri="{FF2B5EF4-FFF2-40B4-BE49-F238E27FC236}">
                <a16:creationId xmlns:a16="http://schemas.microsoft.com/office/drawing/2014/main" id="{5D4C4A26-9571-4F8F-8E28-00D866E1F5CB}"/>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4449" b="100000" l="1556" r="99889">
                        <a14:foregroundMark x1="6889" y1="43276" x2="11444" y2="50152"/>
                        <a14:foregroundMark x1="47222" y1="68453" x2="52333" y2="67947"/>
                        <a14:foregroundMark x1="89889" y1="54499" x2="92889" y2="62386"/>
                        <a14:foregroundMark x1="88000" y1="61577" x2="96111" y2="64105"/>
                        <a14:foregroundMark x1="13333" y1="47422" x2="17333" y2="46411"/>
                      </a14:backgroundRemoval>
                    </a14:imgEffect>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flipH="1">
            <a:off x="-2310" y="3398352"/>
            <a:ext cx="2917390" cy="3205887"/>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F76E761D-B3E6-426D-9294-14E91E3D1A56}"/>
              </a:ext>
            </a:extLst>
          </p:cNvPr>
          <p:cNvGrpSpPr/>
          <p:nvPr/>
        </p:nvGrpSpPr>
        <p:grpSpPr>
          <a:xfrm>
            <a:off x="2661372" y="1678929"/>
            <a:ext cx="5940367" cy="3322366"/>
            <a:chOff x="3288693" y="1621775"/>
            <a:chExt cx="5940367" cy="3322366"/>
          </a:xfrm>
        </p:grpSpPr>
        <p:grpSp>
          <p:nvGrpSpPr>
            <p:cNvPr id="64" name="Group 63">
              <a:extLst>
                <a:ext uri="{FF2B5EF4-FFF2-40B4-BE49-F238E27FC236}">
                  <a16:creationId xmlns:a16="http://schemas.microsoft.com/office/drawing/2014/main" id="{6EDB2A2F-CB33-4C0F-9EE7-1A2E509095B1}"/>
                </a:ext>
              </a:extLst>
            </p:cNvPr>
            <p:cNvGrpSpPr/>
            <p:nvPr/>
          </p:nvGrpSpPr>
          <p:grpSpPr>
            <a:xfrm>
              <a:off x="3288693" y="1621775"/>
              <a:ext cx="5940367" cy="3322366"/>
              <a:chOff x="2961409" y="159365"/>
              <a:chExt cx="5399927" cy="3487843"/>
            </a:xfrm>
            <a:solidFill>
              <a:schemeClr val="accent3">
                <a:lumMod val="50000"/>
              </a:schemeClr>
            </a:solidFill>
          </p:grpSpPr>
          <p:sp>
            <p:nvSpPr>
              <p:cNvPr id="65" name="Google Shape;1019;p41">
                <a:extLst>
                  <a:ext uri="{FF2B5EF4-FFF2-40B4-BE49-F238E27FC236}">
                    <a16:creationId xmlns:a16="http://schemas.microsoft.com/office/drawing/2014/main" id="{F47F5418-09E9-49CF-89FB-D10AEC4164C2}"/>
                  </a:ext>
                </a:extLst>
              </p:cNvPr>
              <p:cNvSpPr/>
              <p:nvPr/>
            </p:nvSpPr>
            <p:spPr>
              <a:xfrm rot="16200000">
                <a:off x="3917451" y="-796677"/>
                <a:ext cx="3487843" cy="5399927"/>
              </a:xfrm>
              <a:custGeom>
                <a:avLst/>
                <a:gdLst/>
                <a:ahLst/>
                <a:cxnLst/>
                <a:rect l="l" t="t" r="r" b="b"/>
                <a:pathLst>
                  <a:path w="44298" h="133817" extrusionOk="0">
                    <a:moveTo>
                      <a:pt x="36214" y="1313"/>
                    </a:moveTo>
                    <a:cubicBezTo>
                      <a:pt x="37058" y="1313"/>
                      <a:pt x="37890" y="1417"/>
                      <a:pt x="38684" y="1753"/>
                    </a:cubicBezTo>
                    <a:cubicBezTo>
                      <a:pt x="42017" y="3129"/>
                      <a:pt x="42343" y="7512"/>
                      <a:pt x="42452" y="10663"/>
                    </a:cubicBezTo>
                    <a:cubicBezTo>
                      <a:pt x="42452" y="10666"/>
                      <a:pt x="42452" y="10669"/>
                      <a:pt x="42452" y="10672"/>
                    </a:cubicBezTo>
                    <a:lnTo>
                      <a:pt x="42452" y="10672"/>
                    </a:lnTo>
                    <a:cubicBezTo>
                      <a:pt x="42452" y="10681"/>
                      <a:pt x="42452" y="10690"/>
                      <a:pt x="42452" y="10700"/>
                    </a:cubicBezTo>
                    <a:cubicBezTo>
                      <a:pt x="42850" y="26492"/>
                      <a:pt x="41800" y="42284"/>
                      <a:pt x="40966" y="58041"/>
                    </a:cubicBezTo>
                    <a:cubicBezTo>
                      <a:pt x="40496" y="66082"/>
                      <a:pt x="40170" y="74123"/>
                      <a:pt x="40097" y="82164"/>
                    </a:cubicBezTo>
                    <a:cubicBezTo>
                      <a:pt x="40025" y="90205"/>
                      <a:pt x="40459" y="98101"/>
                      <a:pt x="40604" y="106070"/>
                    </a:cubicBezTo>
                    <a:cubicBezTo>
                      <a:pt x="40713" y="110054"/>
                      <a:pt x="40604" y="114039"/>
                      <a:pt x="40278" y="118023"/>
                    </a:cubicBezTo>
                    <a:cubicBezTo>
                      <a:pt x="39952" y="122189"/>
                      <a:pt x="39807" y="127078"/>
                      <a:pt x="35968" y="129578"/>
                    </a:cubicBezTo>
                    <a:cubicBezTo>
                      <a:pt x="32145" y="132103"/>
                      <a:pt x="27336" y="132585"/>
                      <a:pt x="22573" y="132585"/>
                    </a:cubicBezTo>
                    <a:cubicBezTo>
                      <a:pt x="19754" y="132585"/>
                      <a:pt x="16952" y="132416"/>
                      <a:pt x="14380" y="132403"/>
                    </a:cubicBezTo>
                    <a:cubicBezTo>
                      <a:pt x="11048" y="132403"/>
                      <a:pt x="6882" y="131968"/>
                      <a:pt x="5614" y="128274"/>
                    </a:cubicBezTo>
                    <a:cubicBezTo>
                      <a:pt x="4745" y="125883"/>
                      <a:pt x="4999" y="122768"/>
                      <a:pt x="5035" y="120233"/>
                    </a:cubicBezTo>
                    <a:cubicBezTo>
                      <a:pt x="5144" y="114763"/>
                      <a:pt x="5578" y="109294"/>
                      <a:pt x="6122" y="103861"/>
                    </a:cubicBezTo>
                    <a:cubicBezTo>
                      <a:pt x="7317" y="91401"/>
                      <a:pt x="9273" y="78904"/>
                      <a:pt x="9526" y="66372"/>
                    </a:cubicBezTo>
                    <a:cubicBezTo>
                      <a:pt x="9526" y="66046"/>
                      <a:pt x="9309" y="65792"/>
                      <a:pt x="9019" y="65720"/>
                    </a:cubicBezTo>
                    <a:cubicBezTo>
                      <a:pt x="6995" y="65282"/>
                      <a:pt x="4970" y="64803"/>
                      <a:pt x="2946" y="64282"/>
                    </a:cubicBezTo>
                    <a:lnTo>
                      <a:pt x="2946" y="64282"/>
                    </a:lnTo>
                    <a:lnTo>
                      <a:pt x="8874" y="61916"/>
                    </a:lnTo>
                    <a:cubicBezTo>
                      <a:pt x="9164" y="61808"/>
                      <a:pt x="9381" y="61554"/>
                      <a:pt x="9381" y="61264"/>
                    </a:cubicBezTo>
                    <a:cubicBezTo>
                      <a:pt x="8476" y="49022"/>
                      <a:pt x="5832" y="36996"/>
                      <a:pt x="4999" y="24790"/>
                    </a:cubicBezTo>
                    <a:cubicBezTo>
                      <a:pt x="4600" y="19139"/>
                      <a:pt x="3731" y="11641"/>
                      <a:pt x="7136" y="6751"/>
                    </a:cubicBezTo>
                    <a:cubicBezTo>
                      <a:pt x="10351" y="2184"/>
                      <a:pt x="17181" y="1431"/>
                      <a:pt x="22828" y="1431"/>
                    </a:cubicBezTo>
                    <a:cubicBezTo>
                      <a:pt x="23988" y="1431"/>
                      <a:pt x="25097" y="1462"/>
                      <a:pt x="26116" y="1499"/>
                    </a:cubicBezTo>
                    <a:cubicBezTo>
                      <a:pt x="27654" y="1550"/>
                      <a:pt x="29192" y="1618"/>
                      <a:pt x="30730" y="1618"/>
                    </a:cubicBezTo>
                    <a:cubicBezTo>
                      <a:pt x="31401" y="1618"/>
                      <a:pt x="32073" y="1605"/>
                      <a:pt x="32744" y="1572"/>
                    </a:cubicBezTo>
                    <a:cubicBezTo>
                      <a:pt x="33876" y="1509"/>
                      <a:pt x="35055" y="1313"/>
                      <a:pt x="36214" y="1313"/>
                    </a:cubicBezTo>
                    <a:close/>
                    <a:moveTo>
                      <a:pt x="36034" y="1"/>
                    </a:moveTo>
                    <a:cubicBezTo>
                      <a:pt x="35859" y="1"/>
                      <a:pt x="35680" y="5"/>
                      <a:pt x="35497" y="14"/>
                    </a:cubicBezTo>
                    <a:cubicBezTo>
                      <a:pt x="33944" y="80"/>
                      <a:pt x="32395" y="98"/>
                      <a:pt x="30846" y="98"/>
                    </a:cubicBezTo>
                    <a:cubicBezTo>
                      <a:pt x="28887" y="98"/>
                      <a:pt x="26928" y="69"/>
                      <a:pt x="24958" y="69"/>
                    </a:cubicBezTo>
                    <a:cubicBezTo>
                      <a:pt x="24163" y="69"/>
                      <a:pt x="23366" y="73"/>
                      <a:pt x="22566" y="87"/>
                    </a:cubicBezTo>
                    <a:cubicBezTo>
                      <a:pt x="19161" y="159"/>
                      <a:pt x="15503" y="558"/>
                      <a:pt x="12279" y="1644"/>
                    </a:cubicBezTo>
                    <a:cubicBezTo>
                      <a:pt x="5977" y="3781"/>
                      <a:pt x="3767" y="9142"/>
                      <a:pt x="3441" y="15408"/>
                    </a:cubicBezTo>
                    <a:cubicBezTo>
                      <a:pt x="3079" y="22653"/>
                      <a:pt x="4021" y="30042"/>
                      <a:pt x="4962" y="37214"/>
                    </a:cubicBezTo>
                    <a:cubicBezTo>
                      <a:pt x="6029" y="45070"/>
                      <a:pt x="7374" y="52926"/>
                      <a:pt x="8006" y="60817"/>
                    </a:cubicBezTo>
                    <a:lnTo>
                      <a:pt x="8006" y="60817"/>
                    </a:lnTo>
                    <a:lnTo>
                      <a:pt x="616" y="63800"/>
                    </a:lnTo>
                    <a:cubicBezTo>
                      <a:pt x="0" y="63981"/>
                      <a:pt x="0" y="64887"/>
                      <a:pt x="616" y="65104"/>
                    </a:cubicBezTo>
                    <a:cubicBezTo>
                      <a:pt x="3135" y="65751"/>
                      <a:pt x="5654" y="66366"/>
                      <a:pt x="8174" y="66948"/>
                    </a:cubicBezTo>
                    <a:lnTo>
                      <a:pt x="8174" y="66948"/>
                    </a:lnTo>
                    <a:cubicBezTo>
                      <a:pt x="7878" y="78865"/>
                      <a:pt x="6067" y="90747"/>
                      <a:pt x="4890" y="102593"/>
                    </a:cubicBezTo>
                    <a:cubicBezTo>
                      <a:pt x="4310" y="108461"/>
                      <a:pt x="3767" y="114365"/>
                      <a:pt x="3658" y="120233"/>
                    </a:cubicBezTo>
                    <a:cubicBezTo>
                      <a:pt x="3622" y="125231"/>
                      <a:pt x="3332" y="131280"/>
                      <a:pt x="9055" y="133091"/>
                    </a:cubicBezTo>
                    <a:cubicBezTo>
                      <a:pt x="10849" y="133674"/>
                      <a:pt x="12754" y="133785"/>
                      <a:pt x="14650" y="133785"/>
                    </a:cubicBezTo>
                    <a:cubicBezTo>
                      <a:pt x="15816" y="133785"/>
                      <a:pt x="16979" y="133743"/>
                      <a:pt x="18111" y="133743"/>
                    </a:cubicBezTo>
                    <a:cubicBezTo>
                      <a:pt x="19626" y="133773"/>
                      <a:pt x="21153" y="133816"/>
                      <a:pt x="22683" y="133816"/>
                    </a:cubicBezTo>
                    <a:cubicBezTo>
                      <a:pt x="24810" y="133816"/>
                      <a:pt x="26942" y="133733"/>
                      <a:pt x="29050" y="133417"/>
                    </a:cubicBezTo>
                    <a:cubicBezTo>
                      <a:pt x="32237" y="132910"/>
                      <a:pt x="35787" y="131860"/>
                      <a:pt x="38214" y="129578"/>
                    </a:cubicBezTo>
                    <a:cubicBezTo>
                      <a:pt x="40604" y="127332"/>
                      <a:pt x="40930" y="124145"/>
                      <a:pt x="41329" y="121066"/>
                    </a:cubicBezTo>
                    <a:cubicBezTo>
                      <a:pt x="42415" y="112409"/>
                      <a:pt x="41872" y="103680"/>
                      <a:pt x="41582" y="94986"/>
                    </a:cubicBezTo>
                    <a:cubicBezTo>
                      <a:pt x="41292" y="86293"/>
                      <a:pt x="41437" y="77636"/>
                      <a:pt x="41800" y="68980"/>
                    </a:cubicBezTo>
                    <a:cubicBezTo>
                      <a:pt x="42596" y="49535"/>
                      <a:pt x="44298" y="30162"/>
                      <a:pt x="43828" y="10717"/>
                    </a:cubicBezTo>
                    <a:lnTo>
                      <a:pt x="43828" y="10717"/>
                    </a:lnTo>
                    <a:cubicBezTo>
                      <a:pt x="43829" y="10700"/>
                      <a:pt x="43829" y="10682"/>
                      <a:pt x="43828" y="10663"/>
                    </a:cubicBezTo>
                    <a:cubicBezTo>
                      <a:pt x="43652" y="5349"/>
                      <a:pt x="42040" y="1"/>
                      <a:pt x="3603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6" name="Google Shape;1020;p41">
                <a:extLst>
                  <a:ext uri="{FF2B5EF4-FFF2-40B4-BE49-F238E27FC236}">
                    <a16:creationId xmlns:a16="http://schemas.microsoft.com/office/drawing/2014/main" id="{B07E745E-051A-4A83-B927-1F8022564252}"/>
                  </a:ext>
                </a:extLst>
              </p:cNvPr>
              <p:cNvSpPr/>
              <p:nvPr/>
            </p:nvSpPr>
            <p:spPr>
              <a:xfrm rot="16200000">
                <a:off x="3166448" y="2685776"/>
                <a:ext cx="576109" cy="520513"/>
              </a:xfrm>
              <a:custGeom>
                <a:avLst/>
                <a:gdLst/>
                <a:ahLst/>
                <a:cxnLst/>
                <a:rect l="l" t="t" r="r" b="b"/>
                <a:pathLst>
                  <a:path w="7317" h="12899" extrusionOk="0">
                    <a:moveTo>
                      <a:pt x="6513" y="1"/>
                    </a:moveTo>
                    <a:cubicBezTo>
                      <a:pt x="6492" y="1"/>
                      <a:pt x="6470" y="2"/>
                      <a:pt x="6448" y="3"/>
                    </a:cubicBezTo>
                    <a:cubicBezTo>
                      <a:pt x="1" y="474"/>
                      <a:pt x="906" y="7538"/>
                      <a:pt x="725" y="12246"/>
                    </a:cubicBezTo>
                    <a:cubicBezTo>
                      <a:pt x="707" y="12681"/>
                      <a:pt x="1042" y="12898"/>
                      <a:pt x="1386" y="12898"/>
                    </a:cubicBezTo>
                    <a:cubicBezTo>
                      <a:pt x="1730" y="12898"/>
                      <a:pt x="2083" y="12681"/>
                      <a:pt x="2101" y="12246"/>
                    </a:cubicBezTo>
                    <a:cubicBezTo>
                      <a:pt x="2210" y="8515"/>
                      <a:pt x="1196" y="1742"/>
                      <a:pt x="6448" y="1380"/>
                    </a:cubicBezTo>
                    <a:cubicBezTo>
                      <a:pt x="7295" y="1309"/>
                      <a:pt x="7317" y="1"/>
                      <a:pt x="651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7" name="Google Shape;1021;p41">
                <a:extLst>
                  <a:ext uri="{FF2B5EF4-FFF2-40B4-BE49-F238E27FC236}">
                    <a16:creationId xmlns:a16="http://schemas.microsoft.com/office/drawing/2014/main" id="{F5AE8332-0BB0-4218-899E-145967C0A224}"/>
                  </a:ext>
                </a:extLst>
              </p:cNvPr>
              <p:cNvSpPr/>
              <p:nvPr/>
            </p:nvSpPr>
            <p:spPr>
              <a:xfrm rot="16200000">
                <a:off x="7843588" y="2710617"/>
                <a:ext cx="530205" cy="327747"/>
              </a:xfrm>
              <a:custGeom>
                <a:avLst/>
                <a:gdLst/>
                <a:ahLst/>
                <a:cxnLst/>
                <a:rect l="l" t="t" r="r" b="b"/>
                <a:pathLst>
                  <a:path w="6734" h="8122" extrusionOk="0">
                    <a:moveTo>
                      <a:pt x="1213" y="1"/>
                    </a:moveTo>
                    <a:cubicBezTo>
                      <a:pt x="946" y="1"/>
                      <a:pt x="680" y="143"/>
                      <a:pt x="580" y="473"/>
                    </a:cubicBezTo>
                    <a:cubicBezTo>
                      <a:pt x="1" y="2357"/>
                      <a:pt x="254" y="4385"/>
                      <a:pt x="1304" y="6015"/>
                    </a:cubicBezTo>
                    <a:cubicBezTo>
                      <a:pt x="2319" y="7572"/>
                      <a:pt x="4166" y="7898"/>
                      <a:pt x="5868" y="8116"/>
                    </a:cubicBezTo>
                    <a:cubicBezTo>
                      <a:pt x="5902" y="8120"/>
                      <a:pt x="5935" y="8122"/>
                      <a:pt x="5966" y="8122"/>
                    </a:cubicBezTo>
                    <a:cubicBezTo>
                      <a:pt x="6734" y="8122"/>
                      <a:pt x="6669" y="6880"/>
                      <a:pt x="5868" y="6775"/>
                    </a:cubicBezTo>
                    <a:cubicBezTo>
                      <a:pt x="4492" y="6558"/>
                      <a:pt x="2971" y="6341"/>
                      <a:pt x="2246" y="4964"/>
                    </a:cubicBezTo>
                    <a:cubicBezTo>
                      <a:pt x="1558" y="3697"/>
                      <a:pt x="1449" y="2212"/>
                      <a:pt x="1884" y="835"/>
                    </a:cubicBezTo>
                    <a:cubicBezTo>
                      <a:pt x="2037" y="332"/>
                      <a:pt x="1622" y="1"/>
                      <a:pt x="121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sp>
          <p:nvSpPr>
            <p:cNvPr id="68" name="Google Shape;1017;p41">
              <a:extLst>
                <a:ext uri="{FF2B5EF4-FFF2-40B4-BE49-F238E27FC236}">
                  <a16:creationId xmlns:a16="http://schemas.microsoft.com/office/drawing/2014/main" id="{9EBF6902-601C-464B-A26A-D19F324AEA55}"/>
                </a:ext>
              </a:extLst>
            </p:cNvPr>
            <p:cNvSpPr txBox="1">
              <a:spLocks/>
            </p:cNvSpPr>
            <p:nvPr/>
          </p:nvSpPr>
          <p:spPr>
            <a:xfrm>
              <a:off x="3622407" y="2256628"/>
              <a:ext cx="5252665" cy="1698931"/>
            </a:xfrm>
            <a:prstGeom prst="rect">
              <a:avLst/>
            </a:prstGeom>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spcBef>
                  <a:spcPts val="0"/>
                </a:spcBef>
                <a:spcAft>
                  <a:spcPts val="1600"/>
                </a:spcAft>
                <a:buFont typeface="Arial" panose="020B0604020202020204" pitchFamily="34" charset="0"/>
                <a:buNone/>
              </a:pPr>
              <a:r>
                <a:rPr lang="vi-VN" sz="3600" dirty="0">
                  <a:latin typeface="Cambria" panose="02040503050406030204" pitchFamily="18" charset="0"/>
                  <a:ea typeface="Cambria" panose="02040503050406030204" pitchFamily="18" charset="0"/>
                </a:rPr>
                <a:t>Các cậu có thể nhắc lại các tính chất của tớ để giúp tớ nhớ lại được không?</a:t>
              </a:r>
            </a:p>
          </p:txBody>
        </p:sp>
      </p:grpSp>
      <p:pic>
        <p:nvPicPr>
          <p:cNvPr id="69" name="slide 1 (mp3cut.net)">
            <a:hlinkClick r:id="" action="ppaction://media"/>
            <a:extLst>
              <a:ext uri="{FF2B5EF4-FFF2-40B4-BE49-F238E27FC236}">
                <a16:creationId xmlns:a16="http://schemas.microsoft.com/office/drawing/2014/main" id="{5D1B41E3-6E43-4303-A8E2-954359F339F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126015" y="5994639"/>
            <a:ext cx="609600" cy="609600"/>
          </a:xfrm>
          <a:prstGeom prst="rect">
            <a:avLst/>
          </a:prstGeom>
        </p:spPr>
      </p:pic>
      <p:pic>
        <p:nvPicPr>
          <p:cNvPr id="70" name="图片 22">
            <a:extLst>
              <a:ext uri="{FF2B5EF4-FFF2-40B4-BE49-F238E27FC236}">
                <a16:creationId xmlns:a16="http://schemas.microsoft.com/office/drawing/2014/main" id="{0D70FA4F-638F-4C29-A8BD-64413D507FF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934015" y="-317766"/>
            <a:ext cx="3581468" cy="5359400"/>
          </a:xfrm>
          <a:prstGeom prst="rect">
            <a:avLst/>
          </a:prstGeom>
        </p:spPr>
      </p:pic>
    </p:spTree>
    <p:extLst>
      <p:ext uri="{BB962C8B-B14F-4D97-AF65-F5344CB8AC3E}">
        <p14:creationId xmlns:p14="http://schemas.microsoft.com/office/powerpoint/2010/main" val="4291902852"/>
      </p:ext>
    </p:extLst>
  </p:cSld>
  <p:clrMapOvr>
    <a:masterClrMapping/>
  </p:clrMapOvr>
  <p:transition spd="slow" advTm="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58"/>
                                        </p:tgtEl>
                                        <p:attrNameLst>
                                          <p:attrName>style.visibility</p:attrName>
                                        </p:attrNameLst>
                                      </p:cBhvr>
                                      <p:to>
                                        <p:strVal val="visible"/>
                                      </p:to>
                                    </p:set>
                                    <p:animEffect transition="in" filter="wipe(down)">
                                      <p:cBhvr>
                                        <p:cTn id="7" dur="500"/>
                                        <p:tgtEl>
                                          <p:spTgt spid="58"/>
                                        </p:tgtEl>
                                      </p:cBhvr>
                                    </p:animEffect>
                                  </p:childTnLst>
                                </p:cTn>
                              </p:par>
                              <p:par>
                                <p:cTn id="8" presetID="1" presetClass="mediacall" presetSubtype="0" fill="hold" nodeType="withEffect">
                                  <p:stCondLst>
                                    <p:cond delay="0"/>
                                  </p:stCondLst>
                                  <p:childTnLst>
                                    <p:cmd type="call" cmd="playFrom(0.0)">
                                      <p:cBhvr>
                                        <p:cTn id="9" dur="18860" fill="hold"/>
                                        <p:tgtEl>
                                          <p:spTgt spid="69"/>
                                        </p:tgtEl>
                                      </p:cBhvr>
                                    </p:cmd>
                                  </p:childTnLst>
                                </p:cTn>
                              </p:par>
                              <p:par>
                                <p:cTn id="10" presetID="32" presetClass="emph" presetSubtype="0" repeatCount="indefinite" fill="hold" nodeType="withEffect">
                                  <p:stCondLst>
                                    <p:cond delay="0"/>
                                  </p:stCondLst>
                                  <p:endCondLst>
                                    <p:cond evt="onNext" delay="0">
                                      <p:tgtEl>
                                        <p:sldTgt/>
                                      </p:tgtEl>
                                    </p:cond>
                                  </p:endCondLst>
                                  <p:childTnLst>
                                    <p:animRot by="120000">
                                      <p:cBhvr>
                                        <p:cTn id="11" dur="100" fill="hold">
                                          <p:stCondLst>
                                            <p:cond delay="0"/>
                                          </p:stCondLst>
                                        </p:cTn>
                                        <p:tgtEl>
                                          <p:spTgt spid="63"/>
                                        </p:tgtEl>
                                        <p:attrNameLst>
                                          <p:attrName>r</p:attrName>
                                        </p:attrNameLst>
                                      </p:cBhvr>
                                    </p:animRot>
                                    <p:animRot by="-240000">
                                      <p:cBhvr>
                                        <p:cTn id="12" dur="200" fill="hold">
                                          <p:stCondLst>
                                            <p:cond delay="200"/>
                                          </p:stCondLst>
                                        </p:cTn>
                                        <p:tgtEl>
                                          <p:spTgt spid="63"/>
                                        </p:tgtEl>
                                        <p:attrNameLst>
                                          <p:attrName>r</p:attrName>
                                        </p:attrNameLst>
                                      </p:cBhvr>
                                    </p:animRot>
                                    <p:animRot by="240000">
                                      <p:cBhvr>
                                        <p:cTn id="13" dur="200" fill="hold">
                                          <p:stCondLst>
                                            <p:cond delay="400"/>
                                          </p:stCondLst>
                                        </p:cTn>
                                        <p:tgtEl>
                                          <p:spTgt spid="63"/>
                                        </p:tgtEl>
                                        <p:attrNameLst>
                                          <p:attrName>r</p:attrName>
                                        </p:attrNameLst>
                                      </p:cBhvr>
                                    </p:animRot>
                                    <p:animRot by="-240000">
                                      <p:cBhvr>
                                        <p:cTn id="14" dur="200" fill="hold">
                                          <p:stCondLst>
                                            <p:cond delay="600"/>
                                          </p:stCondLst>
                                        </p:cTn>
                                        <p:tgtEl>
                                          <p:spTgt spid="63"/>
                                        </p:tgtEl>
                                        <p:attrNameLst>
                                          <p:attrName>r</p:attrName>
                                        </p:attrNameLst>
                                      </p:cBhvr>
                                    </p:animRot>
                                    <p:animRot by="120000">
                                      <p:cBhvr>
                                        <p:cTn id="15" dur="200" fill="hold">
                                          <p:stCondLst>
                                            <p:cond delay="800"/>
                                          </p:stCondLst>
                                        </p:cTn>
                                        <p:tgtEl>
                                          <p:spTgt spid="63"/>
                                        </p:tgtEl>
                                        <p:attrNameLst>
                                          <p:attrName>r</p:attrName>
                                        </p:attrNameLst>
                                      </p:cBhvr>
                                    </p:animRot>
                                  </p:childTnLst>
                                </p:cTn>
                              </p:par>
                            </p:childTnLst>
                          </p:cTn>
                        </p:par>
                        <p:par>
                          <p:cTn id="16" fill="hold">
                            <p:stCondLst>
                              <p:cond delay="18860"/>
                            </p:stCondLst>
                            <p:childTnLst>
                              <p:par>
                                <p:cTn id="17" presetID="22" presetClass="entr" presetSubtype="1" fill="hold" nodeType="afterEffect">
                                  <p:stCondLst>
                                    <p:cond delay="0"/>
                                  </p:stCondLst>
                                  <p:childTnLst>
                                    <p:set>
                                      <p:cBhvr>
                                        <p:cTn id="18" dur="1" fill="hold">
                                          <p:stCondLst>
                                            <p:cond delay="0"/>
                                          </p:stCondLst>
                                        </p:cTn>
                                        <p:tgtEl>
                                          <p:spTgt spid="70"/>
                                        </p:tgtEl>
                                        <p:attrNameLst>
                                          <p:attrName>style.visibility</p:attrName>
                                        </p:attrNameLst>
                                      </p:cBhvr>
                                      <p:to>
                                        <p:strVal val="visible"/>
                                      </p:to>
                                    </p:set>
                                    <p:animEffect transition="in" filter="wipe(up)">
                                      <p:cBhvr>
                                        <p:cTn id="19" dur="500"/>
                                        <p:tgtEl>
                                          <p:spTgt spid="7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53061">
                <p:cTn id="20" fill="hold" display="0">
                  <p:stCondLst>
                    <p:cond delay="indefinite"/>
                  </p:stCondLst>
                  <p:endCondLst>
                    <p:cond evt="onStopAudio" delay="0">
                      <p:tgtEl>
                        <p:sldTgt/>
                      </p:tgtEl>
                    </p:cond>
                  </p:endCondLst>
                </p:cTn>
                <p:tgtEl>
                  <p:spTgt spid="69"/>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DE29E7E7-8C24-4D97-A5D0-56248CE2D5E3}"/>
              </a:ext>
            </a:extLst>
          </p:cNvPr>
          <p:cNvGrpSpPr/>
          <p:nvPr/>
        </p:nvGrpSpPr>
        <p:grpSpPr>
          <a:xfrm>
            <a:off x="93303" y="1874106"/>
            <a:ext cx="3349450" cy="2530313"/>
            <a:chOff x="1259504" y="374533"/>
            <a:chExt cx="3349450" cy="2530313"/>
          </a:xfrm>
        </p:grpSpPr>
        <p:grpSp>
          <p:nvGrpSpPr>
            <p:cNvPr id="29" name="Google Shape;1907;p70">
              <a:extLst>
                <a:ext uri="{FF2B5EF4-FFF2-40B4-BE49-F238E27FC236}">
                  <a16:creationId xmlns:a16="http://schemas.microsoft.com/office/drawing/2014/main" id="{CB028BFC-7E58-459C-94FF-8304D7DB758B}"/>
                </a:ext>
              </a:extLst>
            </p:cNvPr>
            <p:cNvGrpSpPr/>
            <p:nvPr/>
          </p:nvGrpSpPr>
          <p:grpSpPr>
            <a:xfrm rot="10800000" flipH="1">
              <a:off x="1259504" y="374533"/>
              <a:ext cx="3349450" cy="2530313"/>
              <a:chOff x="4630559" y="2980844"/>
              <a:chExt cx="1348792" cy="1189655"/>
            </a:xfrm>
            <a:solidFill>
              <a:schemeClr val="accent3">
                <a:lumMod val="50000"/>
              </a:schemeClr>
            </a:solidFill>
          </p:grpSpPr>
          <p:sp>
            <p:nvSpPr>
              <p:cNvPr id="30" name="Google Shape;1908;p70">
                <a:extLst>
                  <a:ext uri="{FF2B5EF4-FFF2-40B4-BE49-F238E27FC236}">
                    <a16:creationId xmlns:a16="http://schemas.microsoft.com/office/drawing/2014/main" id="{668A7229-492F-4A0C-AA44-1FDAD87438D0}"/>
                  </a:ext>
                </a:extLst>
              </p:cNvPr>
              <p:cNvSpPr/>
              <p:nvPr/>
            </p:nvSpPr>
            <p:spPr>
              <a:xfrm>
                <a:off x="4630559" y="2980844"/>
                <a:ext cx="1330995" cy="1189655"/>
              </a:xfrm>
              <a:custGeom>
                <a:avLst/>
                <a:gdLst/>
                <a:ahLst/>
                <a:cxnLst/>
                <a:rect l="l" t="t" r="r" b="b"/>
                <a:pathLst>
                  <a:path w="93741" h="84847" extrusionOk="0">
                    <a:moveTo>
                      <a:pt x="66979" y="1296"/>
                    </a:moveTo>
                    <a:cubicBezTo>
                      <a:pt x="72250" y="1296"/>
                      <a:pt x="77161" y="3076"/>
                      <a:pt x="81100" y="6701"/>
                    </a:cubicBezTo>
                    <a:cubicBezTo>
                      <a:pt x="81230" y="6831"/>
                      <a:pt x="81400" y="6897"/>
                      <a:pt x="81569" y="6897"/>
                    </a:cubicBezTo>
                    <a:cubicBezTo>
                      <a:pt x="81682" y="6897"/>
                      <a:pt x="81795" y="6868"/>
                      <a:pt x="81897" y="6810"/>
                    </a:cubicBezTo>
                    <a:lnTo>
                      <a:pt x="90175" y="3063"/>
                    </a:lnTo>
                    <a:lnTo>
                      <a:pt x="90175" y="3063"/>
                    </a:lnTo>
                    <a:cubicBezTo>
                      <a:pt x="88490" y="5808"/>
                      <a:pt x="86877" y="8597"/>
                      <a:pt x="85338" y="11410"/>
                    </a:cubicBezTo>
                    <a:cubicBezTo>
                      <a:pt x="85318" y="11445"/>
                      <a:pt x="85302" y="11480"/>
                      <a:pt x="85289" y="11515"/>
                    </a:cubicBezTo>
                    <a:lnTo>
                      <a:pt x="85289" y="11515"/>
                    </a:lnTo>
                    <a:cubicBezTo>
                      <a:pt x="85216" y="11683"/>
                      <a:pt x="85216" y="11886"/>
                      <a:pt x="85338" y="12098"/>
                    </a:cubicBezTo>
                    <a:cubicBezTo>
                      <a:pt x="90481" y="20936"/>
                      <a:pt x="91894" y="31657"/>
                      <a:pt x="92292" y="41727"/>
                    </a:cubicBezTo>
                    <a:cubicBezTo>
                      <a:pt x="92437" y="46363"/>
                      <a:pt x="92364" y="51000"/>
                      <a:pt x="92038" y="55600"/>
                    </a:cubicBezTo>
                    <a:cubicBezTo>
                      <a:pt x="91749" y="60055"/>
                      <a:pt x="91640" y="64655"/>
                      <a:pt x="90843" y="69038"/>
                    </a:cubicBezTo>
                    <a:cubicBezTo>
                      <a:pt x="90046" y="73457"/>
                      <a:pt x="88271" y="77513"/>
                      <a:pt x="84541" y="80121"/>
                    </a:cubicBezTo>
                    <a:cubicBezTo>
                      <a:pt x="80972" y="82622"/>
                      <a:pt x="76728" y="83619"/>
                      <a:pt x="72467" y="83619"/>
                    </a:cubicBezTo>
                    <a:cubicBezTo>
                      <a:pt x="71236" y="83619"/>
                      <a:pt x="70003" y="83536"/>
                      <a:pt x="68784" y="83381"/>
                    </a:cubicBezTo>
                    <a:cubicBezTo>
                      <a:pt x="59648" y="82207"/>
                      <a:pt x="51069" y="77739"/>
                      <a:pt x="41805" y="77739"/>
                    </a:cubicBezTo>
                    <a:cubicBezTo>
                      <a:pt x="40786" y="77739"/>
                      <a:pt x="39758" y="77793"/>
                      <a:pt x="38721" y="77912"/>
                    </a:cubicBezTo>
                    <a:cubicBezTo>
                      <a:pt x="32454" y="78639"/>
                      <a:pt x="25560" y="81765"/>
                      <a:pt x="18991" y="81765"/>
                    </a:cubicBezTo>
                    <a:cubicBezTo>
                      <a:pt x="17056" y="81765"/>
                      <a:pt x="15148" y="81494"/>
                      <a:pt x="13293" y="80810"/>
                    </a:cubicBezTo>
                    <a:cubicBezTo>
                      <a:pt x="3441" y="77151"/>
                      <a:pt x="1920" y="64655"/>
                      <a:pt x="1884" y="55672"/>
                    </a:cubicBezTo>
                    <a:cubicBezTo>
                      <a:pt x="1811" y="46798"/>
                      <a:pt x="2789" y="37960"/>
                      <a:pt x="2825" y="29086"/>
                    </a:cubicBezTo>
                    <a:cubicBezTo>
                      <a:pt x="2862" y="20972"/>
                      <a:pt x="3151" y="11156"/>
                      <a:pt x="10432" y="5904"/>
                    </a:cubicBezTo>
                    <a:cubicBezTo>
                      <a:pt x="15050" y="2574"/>
                      <a:pt x="20444" y="1608"/>
                      <a:pt x="26045" y="1608"/>
                    </a:cubicBezTo>
                    <a:cubicBezTo>
                      <a:pt x="33360" y="1608"/>
                      <a:pt x="41027" y="3256"/>
                      <a:pt x="47776" y="3441"/>
                    </a:cubicBezTo>
                    <a:cubicBezTo>
                      <a:pt x="48389" y="3471"/>
                      <a:pt x="49004" y="3485"/>
                      <a:pt x="49619" y="3485"/>
                    </a:cubicBezTo>
                    <a:cubicBezTo>
                      <a:pt x="51984" y="3485"/>
                      <a:pt x="54358" y="3271"/>
                      <a:pt x="56686" y="2898"/>
                    </a:cubicBezTo>
                    <a:cubicBezTo>
                      <a:pt x="59910" y="2318"/>
                      <a:pt x="63025" y="1413"/>
                      <a:pt x="66358" y="1304"/>
                    </a:cubicBezTo>
                    <a:cubicBezTo>
                      <a:pt x="66565" y="1299"/>
                      <a:pt x="66772" y="1296"/>
                      <a:pt x="66979" y="1296"/>
                    </a:cubicBezTo>
                    <a:close/>
                    <a:moveTo>
                      <a:pt x="67698" y="0"/>
                    </a:moveTo>
                    <a:cubicBezTo>
                      <a:pt x="62833" y="0"/>
                      <a:pt x="58260" y="1529"/>
                      <a:pt x="53354" y="1956"/>
                    </a:cubicBezTo>
                    <a:cubicBezTo>
                      <a:pt x="52075" y="2069"/>
                      <a:pt x="50793" y="2117"/>
                      <a:pt x="49509" y="2117"/>
                    </a:cubicBezTo>
                    <a:cubicBezTo>
                      <a:pt x="41807" y="2117"/>
                      <a:pt x="34046" y="375"/>
                      <a:pt x="26374" y="375"/>
                    </a:cubicBezTo>
                    <a:cubicBezTo>
                      <a:pt x="23019" y="375"/>
                      <a:pt x="19681" y="708"/>
                      <a:pt x="16372" y="1666"/>
                    </a:cubicBezTo>
                    <a:cubicBezTo>
                      <a:pt x="12134" y="2898"/>
                      <a:pt x="8259" y="5143"/>
                      <a:pt x="5723" y="8838"/>
                    </a:cubicBezTo>
                    <a:cubicBezTo>
                      <a:pt x="3369" y="12207"/>
                      <a:pt x="2354" y="16300"/>
                      <a:pt x="1884" y="20320"/>
                    </a:cubicBezTo>
                    <a:cubicBezTo>
                      <a:pt x="1340" y="24993"/>
                      <a:pt x="1558" y="29665"/>
                      <a:pt x="1485" y="34338"/>
                    </a:cubicBezTo>
                    <a:cubicBezTo>
                      <a:pt x="1413" y="39264"/>
                      <a:pt x="942" y="44154"/>
                      <a:pt x="688" y="49044"/>
                    </a:cubicBezTo>
                    <a:cubicBezTo>
                      <a:pt x="254" y="58171"/>
                      <a:pt x="0" y="69001"/>
                      <a:pt x="5832" y="76644"/>
                    </a:cubicBezTo>
                    <a:cubicBezTo>
                      <a:pt x="8585" y="80230"/>
                      <a:pt x="12352" y="82548"/>
                      <a:pt x="16879" y="82947"/>
                    </a:cubicBezTo>
                    <a:cubicBezTo>
                      <a:pt x="17467" y="82998"/>
                      <a:pt x="18055" y="83022"/>
                      <a:pt x="18643" y="83022"/>
                    </a:cubicBezTo>
                    <a:cubicBezTo>
                      <a:pt x="22624" y="83022"/>
                      <a:pt x="26608" y="81937"/>
                      <a:pt x="30426" y="80991"/>
                    </a:cubicBezTo>
                    <a:cubicBezTo>
                      <a:pt x="34452" y="79977"/>
                      <a:pt x="38391" y="79139"/>
                      <a:pt x="42446" y="79139"/>
                    </a:cubicBezTo>
                    <a:cubicBezTo>
                      <a:pt x="43608" y="79139"/>
                      <a:pt x="44779" y="79208"/>
                      <a:pt x="45965" y="79361"/>
                    </a:cubicBezTo>
                    <a:cubicBezTo>
                      <a:pt x="51760" y="80085"/>
                      <a:pt x="57266" y="82186"/>
                      <a:pt x="62917" y="83599"/>
                    </a:cubicBezTo>
                    <a:cubicBezTo>
                      <a:pt x="65935" y="84350"/>
                      <a:pt x="69260" y="84846"/>
                      <a:pt x="72560" y="84846"/>
                    </a:cubicBezTo>
                    <a:cubicBezTo>
                      <a:pt x="79279" y="84846"/>
                      <a:pt x="85895" y="82790"/>
                      <a:pt x="89612" y="76644"/>
                    </a:cubicBezTo>
                    <a:cubicBezTo>
                      <a:pt x="92111" y="72551"/>
                      <a:pt x="92546" y="67553"/>
                      <a:pt x="92908" y="62880"/>
                    </a:cubicBezTo>
                    <a:cubicBezTo>
                      <a:pt x="93306" y="57230"/>
                      <a:pt x="93741" y="51579"/>
                      <a:pt x="93741" y="45856"/>
                    </a:cubicBezTo>
                    <a:cubicBezTo>
                      <a:pt x="93705" y="34393"/>
                      <a:pt x="92500" y="21902"/>
                      <a:pt x="86692" y="11748"/>
                    </a:cubicBezTo>
                    <a:lnTo>
                      <a:pt x="86692" y="11748"/>
                    </a:lnTo>
                    <a:cubicBezTo>
                      <a:pt x="88552" y="8426"/>
                      <a:pt x="90480" y="5139"/>
                      <a:pt x="92509" y="1920"/>
                    </a:cubicBezTo>
                    <a:cubicBezTo>
                      <a:pt x="92812" y="1406"/>
                      <a:pt x="92357" y="917"/>
                      <a:pt x="91861" y="917"/>
                    </a:cubicBezTo>
                    <a:cubicBezTo>
                      <a:pt x="91763" y="917"/>
                      <a:pt x="91663" y="936"/>
                      <a:pt x="91568" y="978"/>
                    </a:cubicBezTo>
                    <a:lnTo>
                      <a:pt x="81724" y="5433"/>
                    </a:lnTo>
                    <a:lnTo>
                      <a:pt x="81724" y="5433"/>
                    </a:lnTo>
                    <a:cubicBezTo>
                      <a:pt x="78593" y="2611"/>
                      <a:pt x="74674" y="774"/>
                      <a:pt x="70487" y="181"/>
                    </a:cubicBezTo>
                    <a:cubicBezTo>
                      <a:pt x="69544" y="55"/>
                      <a:pt x="68616" y="0"/>
                      <a:pt x="67698" y="0"/>
                    </a:cubicBezTo>
                    <a:close/>
                  </a:path>
                </a:pathLst>
              </a:custGeom>
              <a:grp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1" name="Google Shape;1909;p70">
                <a:extLst>
                  <a:ext uri="{FF2B5EF4-FFF2-40B4-BE49-F238E27FC236}">
                    <a16:creationId xmlns:a16="http://schemas.microsoft.com/office/drawing/2014/main" id="{E8ACAE64-F1E7-4D92-A818-63718C85D3C5}"/>
                  </a:ext>
                </a:extLst>
              </p:cNvPr>
              <p:cNvSpPr/>
              <p:nvPr/>
            </p:nvSpPr>
            <p:spPr>
              <a:xfrm>
                <a:off x="4749541" y="2980844"/>
                <a:ext cx="81104" cy="90652"/>
              </a:xfrm>
              <a:custGeom>
                <a:avLst/>
                <a:gdLst/>
                <a:ahLst/>
                <a:cxnLst/>
                <a:rect l="l" t="t" r="r" b="b"/>
                <a:pathLst>
                  <a:path w="5199" h="5811" extrusionOk="0">
                    <a:moveTo>
                      <a:pt x="4127" y="1"/>
                    </a:moveTo>
                    <a:cubicBezTo>
                      <a:pt x="4028" y="1"/>
                      <a:pt x="3925" y="22"/>
                      <a:pt x="3819" y="70"/>
                    </a:cubicBezTo>
                    <a:cubicBezTo>
                      <a:pt x="1827" y="975"/>
                      <a:pt x="450" y="2787"/>
                      <a:pt x="88" y="4960"/>
                    </a:cubicBezTo>
                    <a:cubicBezTo>
                      <a:pt x="0" y="5465"/>
                      <a:pt x="445" y="5810"/>
                      <a:pt x="841" y="5810"/>
                    </a:cubicBezTo>
                    <a:cubicBezTo>
                      <a:pt x="1098" y="5810"/>
                      <a:pt x="1335" y="5664"/>
                      <a:pt x="1392" y="5322"/>
                    </a:cubicBezTo>
                    <a:cubicBezTo>
                      <a:pt x="1646" y="3511"/>
                      <a:pt x="2841" y="1990"/>
                      <a:pt x="4507" y="1229"/>
                    </a:cubicBezTo>
                    <a:cubicBezTo>
                      <a:pt x="5199" y="915"/>
                      <a:pt x="4772" y="1"/>
                      <a:pt x="4127" y="1"/>
                    </a:cubicBezTo>
                    <a:close/>
                  </a:path>
                </a:pathLst>
              </a:custGeom>
              <a:grp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2" name="Google Shape;1910;p70">
                <a:extLst>
                  <a:ext uri="{FF2B5EF4-FFF2-40B4-BE49-F238E27FC236}">
                    <a16:creationId xmlns:a16="http://schemas.microsoft.com/office/drawing/2014/main" id="{FCBF869C-5134-402F-A6C9-E679F49F768D}"/>
                  </a:ext>
                </a:extLst>
              </p:cNvPr>
              <p:cNvSpPr/>
              <p:nvPr/>
            </p:nvSpPr>
            <p:spPr>
              <a:xfrm>
                <a:off x="4730290" y="3404025"/>
                <a:ext cx="25724" cy="253157"/>
              </a:xfrm>
              <a:custGeom>
                <a:avLst/>
                <a:gdLst/>
                <a:ahLst/>
                <a:cxnLst/>
                <a:rect l="l" t="t" r="r" b="b"/>
                <a:pathLst>
                  <a:path w="1649" h="16228" extrusionOk="0">
                    <a:moveTo>
                      <a:pt x="661" y="0"/>
                    </a:moveTo>
                    <a:cubicBezTo>
                      <a:pt x="326" y="0"/>
                      <a:pt x="0" y="218"/>
                      <a:pt x="18" y="652"/>
                    </a:cubicBezTo>
                    <a:cubicBezTo>
                      <a:pt x="236" y="5614"/>
                      <a:pt x="272" y="10613"/>
                      <a:pt x="163" y="15575"/>
                    </a:cubicBezTo>
                    <a:cubicBezTo>
                      <a:pt x="163" y="16010"/>
                      <a:pt x="507" y="16227"/>
                      <a:pt x="851" y="16227"/>
                    </a:cubicBezTo>
                    <a:cubicBezTo>
                      <a:pt x="1195" y="16227"/>
                      <a:pt x="1540" y="16010"/>
                      <a:pt x="1540" y="15575"/>
                    </a:cubicBezTo>
                    <a:cubicBezTo>
                      <a:pt x="1648" y="10613"/>
                      <a:pt x="1576" y="5614"/>
                      <a:pt x="1358" y="652"/>
                    </a:cubicBezTo>
                    <a:cubicBezTo>
                      <a:pt x="1340" y="218"/>
                      <a:pt x="996" y="0"/>
                      <a:pt x="661" y="0"/>
                    </a:cubicBezTo>
                    <a:close/>
                  </a:path>
                </a:pathLst>
              </a:custGeom>
              <a:grp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3" name="Google Shape;1911;p70">
                <a:extLst>
                  <a:ext uri="{FF2B5EF4-FFF2-40B4-BE49-F238E27FC236}">
                    <a16:creationId xmlns:a16="http://schemas.microsoft.com/office/drawing/2014/main" id="{41E78D7B-7E49-4254-BB88-2899F9E0AEC2}"/>
                  </a:ext>
                </a:extLst>
              </p:cNvPr>
              <p:cNvSpPr/>
              <p:nvPr/>
            </p:nvSpPr>
            <p:spPr>
              <a:xfrm>
                <a:off x="5180771" y="4000553"/>
                <a:ext cx="252892" cy="46878"/>
              </a:xfrm>
              <a:custGeom>
                <a:avLst/>
                <a:gdLst/>
                <a:ahLst/>
                <a:cxnLst/>
                <a:rect l="l" t="t" r="r" b="b"/>
                <a:pathLst>
                  <a:path w="16211" h="3005" extrusionOk="0">
                    <a:moveTo>
                      <a:pt x="5293" y="0"/>
                    </a:moveTo>
                    <a:cubicBezTo>
                      <a:pt x="3794" y="0"/>
                      <a:pt x="2287" y="153"/>
                      <a:pt x="770" y="518"/>
                    </a:cubicBezTo>
                    <a:cubicBezTo>
                      <a:pt x="1" y="719"/>
                      <a:pt x="251" y="1846"/>
                      <a:pt x="950" y="1846"/>
                    </a:cubicBezTo>
                    <a:cubicBezTo>
                      <a:pt x="1008" y="1846"/>
                      <a:pt x="1069" y="1838"/>
                      <a:pt x="1133" y="1822"/>
                    </a:cubicBezTo>
                    <a:cubicBezTo>
                      <a:pt x="2525" y="1490"/>
                      <a:pt x="3911" y="1351"/>
                      <a:pt x="5291" y="1351"/>
                    </a:cubicBezTo>
                    <a:cubicBezTo>
                      <a:pt x="8580" y="1351"/>
                      <a:pt x="11838" y="2139"/>
                      <a:pt x="15078" y="2981"/>
                    </a:cubicBezTo>
                    <a:cubicBezTo>
                      <a:pt x="15140" y="2997"/>
                      <a:pt x="15199" y="3005"/>
                      <a:pt x="15256" y="3005"/>
                    </a:cubicBezTo>
                    <a:cubicBezTo>
                      <a:pt x="15958" y="3005"/>
                      <a:pt x="16211" y="1842"/>
                      <a:pt x="15440" y="1641"/>
                    </a:cubicBezTo>
                    <a:cubicBezTo>
                      <a:pt x="12070" y="786"/>
                      <a:pt x="8700" y="0"/>
                      <a:pt x="5293" y="0"/>
                    </a:cubicBezTo>
                    <a:close/>
                  </a:path>
                </a:pathLst>
              </a:custGeom>
              <a:grp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4" name="Google Shape;1912;p70">
                <a:extLst>
                  <a:ext uri="{FF2B5EF4-FFF2-40B4-BE49-F238E27FC236}">
                    <a16:creationId xmlns:a16="http://schemas.microsoft.com/office/drawing/2014/main" id="{C693BF9A-CFBC-4DFC-928B-A246512A2205}"/>
                  </a:ext>
                </a:extLst>
              </p:cNvPr>
              <p:cNvSpPr/>
              <p:nvPr/>
            </p:nvSpPr>
            <p:spPr>
              <a:xfrm>
                <a:off x="5488871" y="4035747"/>
                <a:ext cx="28267" cy="20920"/>
              </a:xfrm>
              <a:custGeom>
                <a:avLst/>
                <a:gdLst/>
                <a:ahLst/>
                <a:cxnLst/>
                <a:rect l="l" t="t" r="r" b="b"/>
                <a:pathLst>
                  <a:path w="1812" h="1341" extrusionOk="0">
                    <a:moveTo>
                      <a:pt x="906" y="1"/>
                    </a:moveTo>
                    <a:cubicBezTo>
                      <a:pt x="0" y="1"/>
                      <a:pt x="0" y="1341"/>
                      <a:pt x="906" y="1341"/>
                    </a:cubicBezTo>
                    <a:cubicBezTo>
                      <a:pt x="1811" y="1341"/>
                      <a:pt x="1811" y="1"/>
                      <a:pt x="906" y="1"/>
                    </a:cubicBezTo>
                    <a:close/>
                  </a:path>
                </a:pathLst>
              </a:custGeom>
              <a:grp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5" name="Google Shape;1913;p70">
                <a:extLst>
                  <a:ext uri="{FF2B5EF4-FFF2-40B4-BE49-F238E27FC236}">
                    <a16:creationId xmlns:a16="http://schemas.microsoft.com/office/drawing/2014/main" id="{9E85F772-4E0F-4B20-8C8A-C9D9E5E4C6F6}"/>
                  </a:ext>
                </a:extLst>
              </p:cNvPr>
              <p:cNvSpPr/>
              <p:nvPr/>
            </p:nvSpPr>
            <p:spPr>
              <a:xfrm>
                <a:off x="5910976" y="3121259"/>
                <a:ext cx="68375" cy="169759"/>
              </a:xfrm>
              <a:custGeom>
                <a:avLst/>
                <a:gdLst/>
                <a:ahLst/>
                <a:cxnLst/>
                <a:rect l="l" t="t" r="r" b="b"/>
                <a:pathLst>
                  <a:path w="4383" h="10882" extrusionOk="0">
                    <a:moveTo>
                      <a:pt x="1003" y="1"/>
                    </a:moveTo>
                    <a:cubicBezTo>
                      <a:pt x="476" y="1"/>
                      <a:pt x="1" y="697"/>
                      <a:pt x="507" y="1175"/>
                    </a:cubicBezTo>
                    <a:cubicBezTo>
                      <a:pt x="3006" y="3529"/>
                      <a:pt x="3006" y="7006"/>
                      <a:pt x="2934" y="10230"/>
                    </a:cubicBezTo>
                    <a:cubicBezTo>
                      <a:pt x="2934" y="10665"/>
                      <a:pt x="3278" y="10882"/>
                      <a:pt x="3622" y="10882"/>
                    </a:cubicBezTo>
                    <a:cubicBezTo>
                      <a:pt x="3966" y="10882"/>
                      <a:pt x="4310" y="10665"/>
                      <a:pt x="4310" y="10230"/>
                    </a:cubicBezTo>
                    <a:cubicBezTo>
                      <a:pt x="4382" y="6608"/>
                      <a:pt x="4238" y="2841"/>
                      <a:pt x="1448" y="197"/>
                    </a:cubicBezTo>
                    <a:cubicBezTo>
                      <a:pt x="1311" y="59"/>
                      <a:pt x="1154" y="1"/>
                      <a:pt x="1003" y="1"/>
                    </a:cubicBezTo>
                    <a:close/>
                  </a:path>
                </a:pathLst>
              </a:custGeom>
              <a:grp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mbria" panose="02040503050406030204" pitchFamily="18" charset="0"/>
                  <a:ea typeface="Cambria" panose="02040503050406030204" pitchFamily="18" charset="0"/>
                </a:endParaRPr>
              </a:p>
            </p:txBody>
          </p:sp>
        </p:grpSp>
        <p:sp>
          <p:nvSpPr>
            <p:cNvPr id="36" name="Text Box 27">
              <a:extLst>
                <a:ext uri="{FF2B5EF4-FFF2-40B4-BE49-F238E27FC236}">
                  <a16:creationId xmlns:a16="http://schemas.microsoft.com/office/drawing/2014/main" id="{FFEAD128-E991-42DA-891A-703E914958EE}"/>
                </a:ext>
              </a:extLst>
            </p:cNvPr>
            <p:cNvSpPr txBox="1">
              <a:spLocks noChangeArrowheads="1"/>
            </p:cNvSpPr>
            <p:nvPr/>
          </p:nvSpPr>
          <p:spPr bwMode="auto">
            <a:xfrm>
              <a:off x="1437039" y="822950"/>
              <a:ext cx="2983578"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US" altLang="en-US" b="1" dirty="0">
                  <a:solidFill>
                    <a:srgbClr val="002060"/>
                  </a:solidFill>
                  <a:latin typeface="Cambria" panose="02040503050406030204" pitchFamily="18" charset="0"/>
                  <a:ea typeface="Cambria" panose="02040503050406030204" pitchFamily="18" charset="0"/>
                  <a:cs typeface="Calibri" panose="020F0502020204030204" pitchFamily="34" charset="0"/>
                </a:rPr>
                <a:t>Qua </a:t>
              </a:r>
              <a:r>
                <a:rPr lang="en-US" altLang="en-US" b="1" dirty="0" err="1">
                  <a:solidFill>
                    <a:srgbClr val="002060"/>
                  </a:solidFill>
                  <a:latin typeface="Cambria" panose="02040503050406030204" pitchFamily="18" charset="0"/>
                  <a:ea typeface="Cambria" panose="02040503050406030204" pitchFamily="18" charset="0"/>
                  <a:cs typeface="Calibri" panose="020F0502020204030204" pitchFamily="34" charset="0"/>
                </a:rPr>
                <a:t>hai</a:t>
              </a:r>
              <a:r>
                <a:rPr lang="en-US" altLang="en-US"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altLang="en-US" b="1" dirty="0" err="1">
                  <a:solidFill>
                    <a:srgbClr val="002060"/>
                  </a:solidFill>
                  <a:latin typeface="Cambria" panose="02040503050406030204" pitchFamily="18" charset="0"/>
                  <a:ea typeface="Cambria" panose="02040503050406030204" pitchFamily="18" charset="0"/>
                  <a:cs typeface="Calibri" panose="020F0502020204030204" pitchFamily="34" charset="0"/>
                </a:rPr>
                <a:t>hiện</a:t>
              </a:r>
              <a:r>
                <a:rPr lang="en-US" altLang="en-US"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altLang="en-US" b="1" dirty="0" err="1">
                  <a:solidFill>
                    <a:srgbClr val="002060"/>
                  </a:solidFill>
                  <a:latin typeface="Cambria" panose="02040503050406030204" pitchFamily="18" charset="0"/>
                  <a:ea typeface="Cambria" panose="02040503050406030204" pitchFamily="18" charset="0"/>
                  <a:cs typeface="Calibri" panose="020F0502020204030204" pitchFamily="34" charset="0"/>
                </a:rPr>
                <a:t>tượng</a:t>
              </a:r>
              <a:r>
                <a:rPr lang="en-US" altLang="en-US"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altLang="en-US" b="1" dirty="0" err="1">
                  <a:solidFill>
                    <a:srgbClr val="002060"/>
                  </a:solidFill>
                  <a:latin typeface="Cambria" panose="02040503050406030204" pitchFamily="18" charset="0"/>
                  <a:ea typeface="Cambria" panose="02040503050406030204" pitchFamily="18" charset="0"/>
                  <a:cs typeface="Calibri" panose="020F0502020204030204" pitchFamily="34" charset="0"/>
                </a:rPr>
                <a:t>trên</a:t>
              </a:r>
              <a:r>
                <a:rPr lang="en-US" altLang="en-US"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altLang="en-US" b="1" dirty="0" err="1">
                  <a:solidFill>
                    <a:srgbClr val="002060"/>
                  </a:solidFill>
                  <a:latin typeface="Cambria" panose="02040503050406030204" pitchFamily="18" charset="0"/>
                  <a:ea typeface="Cambria" panose="02040503050406030204" pitchFamily="18" charset="0"/>
                  <a:cs typeface="Calibri" panose="020F0502020204030204" pitchFamily="34" charset="0"/>
                </a:rPr>
                <a:t>em</a:t>
              </a:r>
              <a:r>
                <a:rPr lang="en-US" altLang="en-US"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altLang="en-US" b="1" dirty="0" err="1">
                  <a:solidFill>
                    <a:srgbClr val="002060"/>
                  </a:solidFill>
                  <a:latin typeface="Cambria" panose="02040503050406030204" pitchFamily="18" charset="0"/>
                  <a:ea typeface="Cambria" panose="02040503050406030204" pitchFamily="18" charset="0"/>
                  <a:cs typeface="Calibri" panose="020F0502020204030204" pitchFamily="34" charset="0"/>
                </a:rPr>
                <a:t>có</a:t>
              </a:r>
              <a:r>
                <a:rPr lang="en-US" altLang="en-US"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altLang="en-US" b="1" dirty="0" err="1">
                  <a:solidFill>
                    <a:srgbClr val="002060"/>
                  </a:solidFill>
                  <a:latin typeface="Cambria" panose="02040503050406030204" pitchFamily="18" charset="0"/>
                  <a:ea typeface="Cambria" panose="02040503050406030204" pitchFamily="18" charset="0"/>
                  <a:cs typeface="Calibri" panose="020F0502020204030204" pitchFamily="34" charset="0"/>
                </a:rPr>
                <a:t>nhận</a:t>
              </a:r>
              <a:r>
                <a:rPr lang="en-US" altLang="en-US"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altLang="en-US" b="1" dirty="0" err="1">
                  <a:solidFill>
                    <a:srgbClr val="002060"/>
                  </a:solidFill>
                  <a:latin typeface="Cambria" panose="02040503050406030204" pitchFamily="18" charset="0"/>
                  <a:ea typeface="Cambria" panose="02040503050406030204" pitchFamily="18" charset="0"/>
                  <a:cs typeface="Calibri" panose="020F0502020204030204" pitchFamily="34" charset="0"/>
                </a:rPr>
                <a:t>xét</a:t>
              </a:r>
              <a:r>
                <a:rPr lang="en-US" altLang="en-US"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altLang="en-US" b="1" dirty="0" err="1">
                  <a:solidFill>
                    <a:srgbClr val="002060"/>
                  </a:solidFill>
                  <a:latin typeface="Cambria" panose="02040503050406030204" pitchFamily="18" charset="0"/>
                  <a:ea typeface="Cambria" panose="02040503050406030204" pitchFamily="18" charset="0"/>
                  <a:cs typeface="Calibri" panose="020F0502020204030204" pitchFamily="34" charset="0"/>
                </a:rPr>
                <a:t>gì</a:t>
              </a:r>
              <a:r>
                <a:rPr lang="en-US" altLang="en-US" b="1" dirty="0">
                  <a:solidFill>
                    <a:srgbClr val="002060"/>
                  </a:solidFill>
                  <a:latin typeface="Cambria" panose="02040503050406030204" pitchFamily="18" charset="0"/>
                  <a:ea typeface="Cambria" panose="02040503050406030204" pitchFamily="18" charset="0"/>
                  <a:cs typeface="Calibri" panose="020F0502020204030204" pitchFamily="34" charset="0"/>
                </a:rPr>
                <a:t>?</a:t>
              </a:r>
            </a:p>
          </p:txBody>
        </p:sp>
      </p:grpSp>
      <p:grpSp>
        <p:nvGrpSpPr>
          <p:cNvPr id="7" name="Group 6">
            <a:extLst>
              <a:ext uri="{FF2B5EF4-FFF2-40B4-BE49-F238E27FC236}">
                <a16:creationId xmlns:a16="http://schemas.microsoft.com/office/drawing/2014/main" id="{02999CA8-BBD4-4450-B8D2-6FB97B2C7524}"/>
              </a:ext>
            </a:extLst>
          </p:cNvPr>
          <p:cNvGrpSpPr/>
          <p:nvPr/>
        </p:nvGrpSpPr>
        <p:grpSpPr>
          <a:xfrm>
            <a:off x="12538854" y="1185420"/>
            <a:ext cx="8049187" cy="1190847"/>
            <a:chOff x="4859079" y="648586"/>
            <a:chExt cx="6496493" cy="1190847"/>
          </a:xfrm>
        </p:grpSpPr>
        <p:sp>
          <p:nvSpPr>
            <p:cNvPr id="5" name="Rectangle: Rounded Corners 4">
              <a:extLst>
                <a:ext uri="{FF2B5EF4-FFF2-40B4-BE49-F238E27FC236}">
                  <a16:creationId xmlns:a16="http://schemas.microsoft.com/office/drawing/2014/main" id="{673B1C79-83F6-473D-B030-93EEE5B9C571}"/>
                </a:ext>
              </a:extLst>
            </p:cNvPr>
            <p:cNvSpPr/>
            <p:nvPr/>
          </p:nvSpPr>
          <p:spPr>
            <a:xfrm>
              <a:off x="4859079" y="648586"/>
              <a:ext cx="6496493" cy="1190847"/>
            </a:xfrm>
            <a:prstGeom prst="round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Rounded Corners 36">
              <a:extLst>
                <a:ext uri="{FF2B5EF4-FFF2-40B4-BE49-F238E27FC236}">
                  <a16:creationId xmlns:a16="http://schemas.microsoft.com/office/drawing/2014/main" id="{2A90FDB5-47A5-40C3-B0A8-F89D99FF599D}"/>
                </a:ext>
              </a:extLst>
            </p:cNvPr>
            <p:cNvSpPr/>
            <p:nvPr/>
          </p:nvSpPr>
          <p:spPr>
            <a:xfrm>
              <a:off x="4965406" y="749091"/>
              <a:ext cx="6283842" cy="985820"/>
            </a:xfrm>
            <a:prstGeom prst="roundRect">
              <a:avLst/>
            </a:prstGeom>
            <a:solidFill>
              <a:schemeClr val="bg1"/>
            </a:solidFill>
            <a:ln w="28575">
              <a:solidFill>
                <a:schemeClr val="accent3">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accent3">
                      <a:lumMod val="50000"/>
                    </a:schemeClr>
                  </a:solidFill>
                  <a:latin typeface="Cambria" panose="02040503050406030204" pitchFamily="18" charset="0"/>
                  <a:ea typeface="Cambria" panose="02040503050406030204" pitchFamily="18" charset="0"/>
                </a:rPr>
                <a:t>A. </a:t>
              </a:r>
              <a:r>
                <a:rPr lang="en-US" sz="2800" dirty="0" err="1">
                  <a:solidFill>
                    <a:schemeClr val="accent3">
                      <a:lumMod val="50000"/>
                    </a:schemeClr>
                  </a:solidFill>
                  <a:latin typeface="Cambria" panose="02040503050406030204" pitchFamily="18" charset="0"/>
                  <a:ea typeface="Cambria" panose="02040503050406030204" pitchFamily="18" charset="0"/>
                </a:rPr>
                <a:t>Nước</a:t>
              </a:r>
              <a:r>
                <a:rPr lang="en-US" sz="2800" dirty="0">
                  <a:solidFill>
                    <a:schemeClr val="accent3">
                      <a:lumMod val="50000"/>
                    </a:schemeClr>
                  </a:solidFill>
                  <a:latin typeface="Cambria" panose="02040503050406030204" pitchFamily="18" charset="0"/>
                  <a:ea typeface="Cambria" panose="02040503050406030204" pitchFamily="18" charset="0"/>
                </a:rPr>
                <a:t> </a:t>
              </a:r>
              <a:r>
                <a:rPr lang="en-US" sz="2800" dirty="0" err="1">
                  <a:solidFill>
                    <a:schemeClr val="accent3">
                      <a:lumMod val="50000"/>
                    </a:schemeClr>
                  </a:solidFill>
                  <a:latin typeface="Cambria" panose="02040503050406030204" pitchFamily="18" charset="0"/>
                  <a:ea typeface="Cambria" panose="02040503050406030204" pitchFamily="18" charset="0"/>
                </a:rPr>
                <a:t>có</a:t>
              </a:r>
              <a:r>
                <a:rPr lang="en-US" sz="2800" dirty="0">
                  <a:solidFill>
                    <a:schemeClr val="accent3">
                      <a:lumMod val="50000"/>
                    </a:schemeClr>
                  </a:solidFill>
                  <a:latin typeface="Cambria" panose="02040503050406030204" pitchFamily="18" charset="0"/>
                  <a:ea typeface="Cambria" panose="02040503050406030204" pitchFamily="18" charset="0"/>
                </a:rPr>
                <a:t> </a:t>
              </a:r>
              <a:r>
                <a:rPr lang="en-US" sz="2800" dirty="0" err="1">
                  <a:solidFill>
                    <a:schemeClr val="accent3">
                      <a:lumMod val="50000"/>
                    </a:schemeClr>
                  </a:solidFill>
                  <a:latin typeface="Cambria" panose="02040503050406030204" pitchFamily="18" charset="0"/>
                  <a:ea typeface="Cambria" panose="02040503050406030204" pitchFamily="18" charset="0"/>
                </a:rPr>
                <a:t>thể</a:t>
              </a:r>
              <a:r>
                <a:rPr lang="en-US" sz="2800" dirty="0">
                  <a:solidFill>
                    <a:schemeClr val="accent3">
                      <a:lumMod val="50000"/>
                    </a:schemeClr>
                  </a:solidFill>
                  <a:latin typeface="Cambria" panose="02040503050406030204" pitchFamily="18" charset="0"/>
                  <a:ea typeface="Cambria" panose="02040503050406030204" pitchFamily="18" charset="0"/>
                </a:rPr>
                <a:t> </a:t>
              </a:r>
              <a:r>
                <a:rPr lang="en-US" sz="2800" dirty="0" err="1">
                  <a:solidFill>
                    <a:schemeClr val="accent3">
                      <a:lumMod val="50000"/>
                    </a:schemeClr>
                  </a:solidFill>
                  <a:latin typeface="Cambria" panose="02040503050406030204" pitchFamily="18" charset="0"/>
                  <a:ea typeface="Cambria" panose="02040503050406030204" pitchFamily="18" charset="0"/>
                </a:rPr>
                <a:t>chuyển</a:t>
              </a:r>
              <a:r>
                <a:rPr lang="en-US" sz="2800" dirty="0">
                  <a:solidFill>
                    <a:schemeClr val="accent3">
                      <a:lumMod val="50000"/>
                    </a:schemeClr>
                  </a:solidFill>
                  <a:latin typeface="Cambria" panose="02040503050406030204" pitchFamily="18" charset="0"/>
                  <a:ea typeface="Cambria" panose="02040503050406030204" pitchFamily="18" charset="0"/>
                </a:rPr>
                <a:t> </a:t>
              </a:r>
              <a:r>
                <a:rPr lang="en-US" sz="2800" dirty="0" err="1">
                  <a:solidFill>
                    <a:schemeClr val="accent3">
                      <a:lumMod val="50000"/>
                    </a:schemeClr>
                  </a:solidFill>
                  <a:latin typeface="Cambria" panose="02040503050406030204" pitchFamily="18" charset="0"/>
                  <a:ea typeface="Cambria" panose="02040503050406030204" pitchFamily="18" charset="0"/>
                </a:rPr>
                <a:t>từ</a:t>
              </a:r>
              <a:r>
                <a:rPr lang="en-US" sz="2800" dirty="0">
                  <a:solidFill>
                    <a:schemeClr val="accent3">
                      <a:lumMod val="50000"/>
                    </a:schemeClr>
                  </a:solidFill>
                  <a:latin typeface="Cambria" panose="02040503050406030204" pitchFamily="18" charset="0"/>
                  <a:ea typeface="Cambria" panose="02040503050406030204" pitchFamily="18" charset="0"/>
                </a:rPr>
                <a:t> </a:t>
              </a:r>
              <a:r>
                <a:rPr lang="en-US" sz="2800" dirty="0" err="1">
                  <a:solidFill>
                    <a:schemeClr val="accent3">
                      <a:lumMod val="50000"/>
                    </a:schemeClr>
                  </a:solidFill>
                  <a:latin typeface="Cambria" panose="02040503050406030204" pitchFamily="18" charset="0"/>
                  <a:ea typeface="Cambria" panose="02040503050406030204" pitchFamily="18" charset="0"/>
                </a:rPr>
                <a:t>thể</a:t>
              </a:r>
              <a:r>
                <a:rPr lang="en-US" sz="2800" dirty="0">
                  <a:solidFill>
                    <a:schemeClr val="accent3">
                      <a:lumMod val="50000"/>
                    </a:schemeClr>
                  </a:solidFill>
                  <a:latin typeface="Cambria" panose="02040503050406030204" pitchFamily="18" charset="0"/>
                  <a:ea typeface="Cambria" panose="02040503050406030204" pitchFamily="18" charset="0"/>
                </a:rPr>
                <a:t> </a:t>
              </a:r>
              <a:r>
                <a:rPr lang="en-US" sz="2800" dirty="0" err="1">
                  <a:solidFill>
                    <a:schemeClr val="accent3">
                      <a:lumMod val="50000"/>
                    </a:schemeClr>
                  </a:solidFill>
                  <a:latin typeface="Cambria" panose="02040503050406030204" pitchFamily="18" charset="0"/>
                  <a:ea typeface="Cambria" panose="02040503050406030204" pitchFamily="18" charset="0"/>
                </a:rPr>
                <a:t>lỏng</a:t>
              </a:r>
              <a:r>
                <a:rPr lang="en-US" sz="2800" dirty="0">
                  <a:solidFill>
                    <a:schemeClr val="accent3">
                      <a:lumMod val="50000"/>
                    </a:schemeClr>
                  </a:solidFill>
                  <a:latin typeface="Cambria" panose="02040503050406030204" pitchFamily="18" charset="0"/>
                  <a:ea typeface="Cambria" panose="02040503050406030204" pitchFamily="18" charset="0"/>
                </a:rPr>
                <a:t> </a:t>
              </a:r>
              <a:r>
                <a:rPr lang="en-US" sz="2800" dirty="0" err="1">
                  <a:solidFill>
                    <a:schemeClr val="accent3">
                      <a:lumMod val="50000"/>
                    </a:schemeClr>
                  </a:solidFill>
                  <a:latin typeface="Cambria" panose="02040503050406030204" pitchFamily="18" charset="0"/>
                  <a:ea typeface="Cambria" panose="02040503050406030204" pitchFamily="18" charset="0"/>
                </a:rPr>
                <a:t>thành</a:t>
              </a:r>
              <a:r>
                <a:rPr lang="en-US" sz="2800" dirty="0">
                  <a:solidFill>
                    <a:schemeClr val="accent3">
                      <a:lumMod val="50000"/>
                    </a:schemeClr>
                  </a:solidFill>
                  <a:latin typeface="Cambria" panose="02040503050406030204" pitchFamily="18" charset="0"/>
                  <a:ea typeface="Cambria" panose="02040503050406030204" pitchFamily="18" charset="0"/>
                </a:rPr>
                <a:t> </a:t>
              </a:r>
              <a:r>
                <a:rPr lang="en-US" sz="2800" dirty="0" err="1">
                  <a:solidFill>
                    <a:schemeClr val="accent3">
                      <a:lumMod val="50000"/>
                    </a:schemeClr>
                  </a:solidFill>
                  <a:latin typeface="Cambria" panose="02040503050406030204" pitchFamily="18" charset="0"/>
                  <a:ea typeface="Cambria" panose="02040503050406030204" pitchFamily="18" charset="0"/>
                </a:rPr>
                <a:t>thể</a:t>
              </a:r>
              <a:r>
                <a:rPr lang="en-US" sz="2800" dirty="0">
                  <a:solidFill>
                    <a:schemeClr val="accent3">
                      <a:lumMod val="50000"/>
                    </a:schemeClr>
                  </a:solidFill>
                  <a:latin typeface="Cambria" panose="02040503050406030204" pitchFamily="18" charset="0"/>
                  <a:ea typeface="Cambria" panose="02040503050406030204" pitchFamily="18" charset="0"/>
                </a:rPr>
                <a:t> </a:t>
              </a:r>
              <a:r>
                <a:rPr lang="en-US" sz="2800" dirty="0" err="1">
                  <a:solidFill>
                    <a:schemeClr val="accent3">
                      <a:lumMod val="50000"/>
                    </a:schemeClr>
                  </a:solidFill>
                  <a:latin typeface="Cambria" panose="02040503050406030204" pitchFamily="18" charset="0"/>
                  <a:ea typeface="Cambria" panose="02040503050406030204" pitchFamily="18" charset="0"/>
                </a:rPr>
                <a:t>khí</a:t>
              </a:r>
              <a:r>
                <a:rPr lang="en-US" sz="2800" dirty="0">
                  <a:solidFill>
                    <a:schemeClr val="accent3">
                      <a:lumMod val="50000"/>
                    </a:schemeClr>
                  </a:solidFill>
                  <a:latin typeface="Cambria" panose="02040503050406030204" pitchFamily="18" charset="0"/>
                  <a:ea typeface="Cambria" panose="02040503050406030204" pitchFamily="18" charset="0"/>
                </a:rPr>
                <a:t>.</a:t>
              </a:r>
            </a:p>
          </p:txBody>
        </p:sp>
      </p:grpSp>
      <p:grpSp>
        <p:nvGrpSpPr>
          <p:cNvPr id="39" name="Group 38">
            <a:extLst>
              <a:ext uri="{FF2B5EF4-FFF2-40B4-BE49-F238E27FC236}">
                <a16:creationId xmlns:a16="http://schemas.microsoft.com/office/drawing/2014/main" id="{B5EABE01-BA71-4D6A-8549-5C7124D28792}"/>
              </a:ext>
            </a:extLst>
          </p:cNvPr>
          <p:cNvGrpSpPr/>
          <p:nvPr/>
        </p:nvGrpSpPr>
        <p:grpSpPr>
          <a:xfrm>
            <a:off x="12538854" y="2692811"/>
            <a:ext cx="8049187" cy="1190847"/>
            <a:chOff x="4859079" y="648586"/>
            <a:chExt cx="6496493" cy="1190847"/>
          </a:xfrm>
        </p:grpSpPr>
        <p:sp>
          <p:nvSpPr>
            <p:cNvPr id="40" name="Rectangle: Rounded Corners 39">
              <a:extLst>
                <a:ext uri="{FF2B5EF4-FFF2-40B4-BE49-F238E27FC236}">
                  <a16:creationId xmlns:a16="http://schemas.microsoft.com/office/drawing/2014/main" id="{43583763-30EB-4DB9-8DEF-BF36C45C58B2}"/>
                </a:ext>
              </a:extLst>
            </p:cNvPr>
            <p:cNvSpPr/>
            <p:nvPr/>
          </p:nvSpPr>
          <p:spPr>
            <a:xfrm>
              <a:off x="4859079" y="648586"/>
              <a:ext cx="6496493" cy="1190847"/>
            </a:xfrm>
            <a:prstGeom prst="round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Rounded Corners 40">
              <a:extLst>
                <a:ext uri="{FF2B5EF4-FFF2-40B4-BE49-F238E27FC236}">
                  <a16:creationId xmlns:a16="http://schemas.microsoft.com/office/drawing/2014/main" id="{CA90F466-ECE0-4EC1-A2FC-1BE030C1C83B}"/>
                </a:ext>
              </a:extLst>
            </p:cNvPr>
            <p:cNvSpPr/>
            <p:nvPr/>
          </p:nvSpPr>
          <p:spPr>
            <a:xfrm>
              <a:off x="4965406" y="749091"/>
              <a:ext cx="6283842" cy="985820"/>
            </a:xfrm>
            <a:prstGeom prst="roundRect">
              <a:avLst/>
            </a:prstGeom>
            <a:solidFill>
              <a:schemeClr val="bg1"/>
            </a:solidFill>
            <a:ln w="28575">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accent3">
                      <a:lumMod val="50000"/>
                    </a:schemeClr>
                  </a:solidFill>
                  <a:latin typeface="Cambria" panose="02040503050406030204" pitchFamily="18" charset="0"/>
                  <a:ea typeface="Cambria" panose="02040503050406030204" pitchFamily="18" charset="0"/>
                </a:rPr>
                <a:t>B. </a:t>
              </a:r>
              <a:r>
                <a:rPr lang="en-US" sz="2800" dirty="0" err="1">
                  <a:solidFill>
                    <a:schemeClr val="accent3">
                      <a:lumMod val="50000"/>
                    </a:schemeClr>
                  </a:solidFill>
                  <a:latin typeface="Cambria" panose="02040503050406030204" pitchFamily="18" charset="0"/>
                  <a:ea typeface="Cambria" panose="02040503050406030204" pitchFamily="18" charset="0"/>
                </a:rPr>
                <a:t>Nước</a:t>
              </a:r>
              <a:r>
                <a:rPr lang="en-US" sz="2800" dirty="0">
                  <a:solidFill>
                    <a:schemeClr val="accent3">
                      <a:lumMod val="50000"/>
                    </a:schemeClr>
                  </a:solidFill>
                  <a:latin typeface="Cambria" panose="02040503050406030204" pitchFamily="18" charset="0"/>
                  <a:ea typeface="Cambria" panose="02040503050406030204" pitchFamily="18" charset="0"/>
                </a:rPr>
                <a:t> </a:t>
              </a:r>
              <a:r>
                <a:rPr lang="en-US" sz="2800" dirty="0" err="1">
                  <a:solidFill>
                    <a:schemeClr val="accent3">
                      <a:lumMod val="50000"/>
                    </a:schemeClr>
                  </a:solidFill>
                  <a:latin typeface="Cambria" panose="02040503050406030204" pitchFamily="18" charset="0"/>
                  <a:ea typeface="Cambria" panose="02040503050406030204" pitchFamily="18" charset="0"/>
                </a:rPr>
                <a:t>có</a:t>
              </a:r>
              <a:r>
                <a:rPr lang="en-US" sz="2800" dirty="0">
                  <a:solidFill>
                    <a:schemeClr val="accent3">
                      <a:lumMod val="50000"/>
                    </a:schemeClr>
                  </a:solidFill>
                  <a:latin typeface="Cambria" panose="02040503050406030204" pitchFamily="18" charset="0"/>
                  <a:ea typeface="Cambria" panose="02040503050406030204" pitchFamily="18" charset="0"/>
                </a:rPr>
                <a:t> </a:t>
              </a:r>
              <a:r>
                <a:rPr lang="en-US" sz="2800" dirty="0" err="1">
                  <a:solidFill>
                    <a:schemeClr val="accent3">
                      <a:lumMod val="50000"/>
                    </a:schemeClr>
                  </a:solidFill>
                  <a:latin typeface="Cambria" panose="02040503050406030204" pitchFamily="18" charset="0"/>
                  <a:ea typeface="Cambria" panose="02040503050406030204" pitchFamily="18" charset="0"/>
                </a:rPr>
                <a:t>thể</a:t>
              </a:r>
              <a:r>
                <a:rPr lang="en-US" sz="2800" dirty="0">
                  <a:solidFill>
                    <a:schemeClr val="accent3">
                      <a:lumMod val="50000"/>
                    </a:schemeClr>
                  </a:solidFill>
                  <a:latin typeface="Cambria" panose="02040503050406030204" pitchFamily="18" charset="0"/>
                  <a:ea typeface="Cambria" panose="02040503050406030204" pitchFamily="18" charset="0"/>
                </a:rPr>
                <a:t> </a:t>
              </a:r>
              <a:r>
                <a:rPr lang="en-US" sz="2800" dirty="0" err="1">
                  <a:solidFill>
                    <a:schemeClr val="accent3">
                      <a:lumMod val="50000"/>
                    </a:schemeClr>
                  </a:solidFill>
                  <a:latin typeface="Cambria" panose="02040503050406030204" pitchFamily="18" charset="0"/>
                  <a:ea typeface="Cambria" panose="02040503050406030204" pitchFamily="18" charset="0"/>
                </a:rPr>
                <a:t>chuyển</a:t>
              </a:r>
              <a:r>
                <a:rPr lang="en-US" sz="2800" dirty="0">
                  <a:solidFill>
                    <a:schemeClr val="accent3">
                      <a:lumMod val="50000"/>
                    </a:schemeClr>
                  </a:solidFill>
                  <a:latin typeface="Cambria" panose="02040503050406030204" pitchFamily="18" charset="0"/>
                  <a:ea typeface="Cambria" panose="02040503050406030204" pitchFamily="18" charset="0"/>
                </a:rPr>
                <a:t> </a:t>
              </a:r>
              <a:r>
                <a:rPr lang="en-US" sz="2800" dirty="0" err="1">
                  <a:solidFill>
                    <a:schemeClr val="accent3">
                      <a:lumMod val="50000"/>
                    </a:schemeClr>
                  </a:solidFill>
                  <a:latin typeface="Cambria" panose="02040503050406030204" pitchFamily="18" charset="0"/>
                  <a:ea typeface="Cambria" panose="02040503050406030204" pitchFamily="18" charset="0"/>
                </a:rPr>
                <a:t>từ</a:t>
              </a:r>
              <a:r>
                <a:rPr lang="en-US" sz="2800" dirty="0">
                  <a:solidFill>
                    <a:schemeClr val="accent3">
                      <a:lumMod val="50000"/>
                    </a:schemeClr>
                  </a:solidFill>
                  <a:latin typeface="Cambria" panose="02040503050406030204" pitchFamily="18" charset="0"/>
                  <a:ea typeface="Cambria" panose="02040503050406030204" pitchFamily="18" charset="0"/>
                </a:rPr>
                <a:t> </a:t>
              </a:r>
              <a:r>
                <a:rPr lang="en-US" sz="2800" dirty="0" err="1">
                  <a:solidFill>
                    <a:schemeClr val="accent3">
                      <a:lumMod val="50000"/>
                    </a:schemeClr>
                  </a:solidFill>
                  <a:latin typeface="Cambria" panose="02040503050406030204" pitchFamily="18" charset="0"/>
                  <a:ea typeface="Cambria" panose="02040503050406030204" pitchFamily="18" charset="0"/>
                </a:rPr>
                <a:t>thể</a:t>
              </a:r>
              <a:r>
                <a:rPr lang="en-US" sz="2800" dirty="0">
                  <a:solidFill>
                    <a:schemeClr val="accent3">
                      <a:lumMod val="50000"/>
                    </a:schemeClr>
                  </a:solidFill>
                  <a:latin typeface="Cambria" panose="02040503050406030204" pitchFamily="18" charset="0"/>
                  <a:ea typeface="Cambria" panose="02040503050406030204" pitchFamily="18" charset="0"/>
                </a:rPr>
                <a:t> </a:t>
              </a:r>
              <a:r>
                <a:rPr lang="en-US" sz="2800" dirty="0" err="1">
                  <a:solidFill>
                    <a:schemeClr val="accent3">
                      <a:lumMod val="50000"/>
                    </a:schemeClr>
                  </a:solidFill>
                  <a:latin typeface="Cambria" panose="02040503050406030204" pitchFamily="18" charset="0"/>
                  <a:ea typeface="Cambria" panose="02040503050406030204" pitchFamily="18" charset="0"/>
                </a:rPr>
                <a:t>khí</a:t>
              </a:r>
              <a:r>
                <a:rPr lang="en-US" sz="2800" dirty="0">
                  <a:solidFill>
                    <a:schemeClr val="accent3">
                      <a:lumMod val="50000"/>
                    </a:schemeClr>
                  </a:solidFill>
                  <a:latin typeface="Cambria" panose="02040503050406030204" pitchFamily="18" charset="0"/>
                  <a:ea typeface="Cambria" panose="02040503050406030204" pitchFamily="18" charset="0"/>
                </a:rPr>
                <a:t> </a:t>
              </a:r>
              <a:r>
                <a:rPr lang="en-US" sz="2800" dirty="0" err="1">
                  <a:solidFill>
                    <a:schemeClr val="accent3">
                      <a:lumMod val="50000"/>
                    </a:schemeClr>
                  </a:solidFill>
                  <a:latin typeface="Cambria" panose="02040503050406030204" pitchFamily="18" charset="0"/>
                  <a:ea typeface="Cambria" panose="02040503050406030204" pitchFamily="18" charset="0"/>
                </a:rPr>
                <a:t>thành</a:t>
              </a:r>
              <a:r>
                <a:rPr lang="en-US" sz="2800" dirty="0">
                  <a:solidFill>
                    <a:schemeClr val="accent3">
                      <a:lumMod val="50000"/>
                    </a:schemeClr>
                  </a:solidFill>
                  <a:latin typeface="Cambria" panose="02040503050406030204" pitchFamily="18" charset="0"/>
                  <a:ea typeface="Cambria" panose="02040503050406030204" pitchFamily="18" charset="0"/>
                </a:rPr>
                <a:t> </a:t>
              </a:r>
              <a:r>
                <a:rPr lang="en-US" sz="2800" dirty="0" err="1">
                  <a:solidFill>
                    <a:schemeClr val="accent3">
                      <a:lumMod val="50000"/>
                    </a:schemeClr>
                  </a:solidFill>
                  <a:latin typeface="Cambria" panose="02040503050406030204" pitchFamily="18" charset="0"/>
                  <a:ea typeface="Cambria" panose="02040503050406030204" pitchFamily="18" charset="0"/>
                </a:rPr>
                <a:t>thể</a:t>
              </a:r>
              <a:r>
                <a:rPr lang="en-US" sz="2800" dirty="0">
                  <a:solidFill>
                    <a:schemeClr val="accent3">
                      <a:lumMod val="50000"/>
                    </a:schemeClr>
                  </a:solidFill>
                  <a:latin typeface="Cambria" panose="02040503050406030204" pitchFamily="18" charset="0"/>
                  <a:ea typeface="Cambria" panose="02040503050406030204" pitchFamily="18" charset="0"/>
                </a:rPr>
                <a:t> </a:t>
              </a:r>
              <a:r>
                <a:rPr lang="en-US" sz="2800" dirty="0" err="1">
                  <a:solidFill>
                    <a:schemeClr val="accent3">
                      <a:lumMod val="50000"/>
                    </a:schemeClr>
                  </a:solidFill>
                  <a:latin typeface="Cambria" panose="02040503050406030204" pitchFamily="18" charset="0"/>
                  <a:ea typeface="Cambria" panose="02040503050406030204" pitchFamily="18" charset="0"/>
                </a:rPr>
                <a:t>lỏng</a:t>
              </a:r>
              <a:r>
                <a:rPr lang="en-US" sz="2800" dirty="0">
                  <a:solidFill>
                    <a:schemeClr val="accent3">
                      <a:lumMod val="50000"/>
                    </a:schemeClr>
                  </a:solidFill>
                  <a:latin typeface="Cambria" panose="02040503050406030204" pitchFamily="18" charset="0"/>
                  <a:ea typeface="Cambria" panose="02040503050406030204" pitchFamily="18" charset="0"/>
                </a:rPr>
                <a:t>.</a:t>
              </a:r>
            </a:p>
          </p:txBody>
        </p:sp>
      </p:grpSp>
      <p:grpSp>
        <p:nvGrpSpPr>
          <p:cNvPr id="42" name="Group 41">
            <a:extLst>
              <a:ext uri="{FF2B5EF4-FFF2-40B4-BE49-F238E27FC236}">
                <a16:creationId xmlns:a16="http://schemas.microsoft.com/office/drawing/2014/main" id="{201FC322-9A3C-4AAA-9E92-D6B4033C4844}"/>
              </a:ext>
            </a:extLst>
          </p:cNvPr>
          <p:cNvGrpSpPr/>
          <p:nvPr/>
        </p:nvGrpSpPr>
        <p:grpSpPr>
          <a:xfrm>
            <a:off x="12538853" y="4200202"/>
            <a:ext cx="8049187" cy="1190847"/>
            <a:chOff x="4859079" y="648586"/>
            <a:chExt cx="6496493" cy="1190847"/>
          </a:xfrm>
        </p:grpSpPr>
        <p:sp>
          <p:nvSpPr>
            <p:cNvPr id="43" name="Rectangle: Rounded Corners 42">
              <a:extLst>
                <a:ext uri="{FF2B5EF4-FFF2-40B4-BE49-F238E27FC236}">
                  <a16:creationId xmlns:a16="http://schemas.microsoft.com/office/drawing/2014/main" id="{6FA5543A-84BD-4112-A276-0C398EB789C7}"/>
                </a:ext>
              </a:extLst>
            </p:cNvPr>
            <p:cNvSpPr/>
            <p:nvPr/>
          </p:nvSpPr>
          <p:spPr>
            <a:xfrm>
              <a:off x="4859079" y="648586"/>
              <a:ext cx="6496493" cy="1190847"/>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Rounded Corners 43">
              <a:extLst>
                <a:ext uri="{FF2B5EF4-FFF2-40B4-BE49-F238E27FC236}">
                  <a16:creationId xmlns:a16="http://schemas.microsoft.com/office/drawing/2014/main" id="{ACB61060-F782-4630-ACED-8EF18AD842B0}"/>
                </a:ext>
              </a:extLst>
            </p:cNvPr>
            <p:cNvSpPr/>
            <p:nvPr/>
          </p:nvSpPr>
          <p:spPr>
            <a:xfrm>
              <a:off x="4965406" y="749091"/>
              <a:ext cx="6283842" cy="985820"/>
            </a:xfrm>
            <a:prstGeom prst="roundRect">
              <a:avLst/>
            </a:prstGeom>
            <a:solidFill>
              <a:schemeClr val="bg1"/>
            </a:solidFill>
            <a:ln w="28575">
              <a:solidFill>
                <a:schemeClr val="accent6">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accent3">
                      <a:lumMod val="50000"/>
                    </a:schemeClr>
                  </a:solidFill>
                  <a:latin typeface="Cambria" panose="02040503050406030204" pitchFamily="18" charset="0"/>
                  <a:ea typeface="Cambria" panose="02040503050406030204" pitchFamily="18" charset="0"/>
                </a:rPr>
                <a:t>C. </a:t>
              </a:r>
              <a:r>
                <a:rPr lang="en-US" sz="2800" dirty="0" err="1">
                  <a:solidFill>
                    <a:schemeClr val="accent3">
                      <a:lumMod val="50000"/>
                    </a:schemeClr>
                  </a:solidFill>
                  <a:latin typeface="Cambria" panose="02040503050406030204" pitchFamily="18" charset="0"/>
                  <a:ea typeface="Cambria" panose="02040503050406030204" pitchFamily="18" charset="0"/>
                </a:rPr>
                <a:t>Nước</a:t>
              </a:r>
              <a:r>
                <a:rPr lang="en-US" sz="2800" dirty="0">
                  <a:solidFill>
                    <a:schemeClr val="accent3">
                      <a:lumMod val="50000"/>
                    </a:schemeClr>
                  </a:solidFill>
                  <a:latin typeface="Cambria" panose="02040503050406030204" pitchFamily="18" charset="0"/>
                  <a:ea typeface="Cambria" panose="02040503050406030204" pitchFamily="18" charset="0"/>
                </a:rPr>
                <a:t> </a:t>
              </a:r>
              <a:r>
                <a:rPr lang="en-US" sz="2800" dirty="0" err="1">
                  <a:solidFill>
                    <a:schemeClr val="accent3">
                      <a:lumMod val="50000"/>
                    </a:schemeClr>
                  </a:solidFill>
                  <a:latin typeface="Cambria" panose="02040503050406030204" pitchFamily="18" charset="0"/>
                  <a:ea typeface="Cambria" panose="02040503050406030204" pitchFamily="18" charset="0"/>
                </a:rPr>
                <a:t>có</a:t>
              </a:r>
              <a:r>
                <a:rPr lang="en-US" sz="2800" dirty="0">
                  <a:solidFill>
                    <a:schemeClr val="accent3">
                      <a:lumMod val="50000"/>
                    </a:schemeClr>
                  </a:solidFill>
                  <a:latin typeface="Cambria" panose="02040503050406030204" pitchFamily="18" charset="0"/>
                  <a:ea typeface="Cambria" panose="02040503050406030204" pitchFamily="18" charset="0"/>
                </a:rPr>
                <a:t> </a:t>
              </a:r>
              <a:r>
                <a:rPr lang="en-US" sz="2800" dirty="0" err="1">
                  <a:solidFill>
                    <a:schemeClr val="accent3">
                      <a:lumMod val="50000"/>
                    </a:schemeClr>
                  </a:solidFill>
                  <a:latin typeface="Cambria" panose="02040503050406030204" pitchFamily="18" charset="0"/>
                  <a:ea typeface="Cambria" panose="02040503050406030204" pitchFamily="18" charset="0"/>
                </a:rPr>
                <a:t>thể</a:t>
              </a:r>
              <a:r>
                <a:rPr lang="en-US" sz="2800" dirty="0">
                  <a:solidFill>
                    <a:schemeClr val="accent3">
                      <a:lumMod val="50000"/>
                    </a:schemeClr>
                  </a:solidFill>
                  <a:latin typeface="Cambria" panose="02040503050406030204" pitchFamily="18" charset="0"/>
                  <a:ea typeface="Cambria" panose="02040503050406030204" pitchFamily="18" charset="0"/>
                </a:rPr>
                <a:t> </a:t>
              </a:r>
              <a:r>
                <a:rPr lang="en-US" sz="2800" dirty="0" err="1">
                  <a:solidFill>
                    <a:schemeClr val="accent3">
                      <a:lumMod val="50000"/>
                    </a:schemeClr>
                  </a:solidFill>
                  <a:latin typeface="Cambria" panose="02040503050406030204" pitchFamily="18" charset="0"/>
                  <a:ea typeface="Cambria" panose="02040503050406030204" pitchFamily="18" charset="0"/>
                </a:rPr>
                <a:t>chuyển</a:t>
              </a:r>
              <a:r>
                <a:rPr lang="en-US" sz="2800" dirty="0">
                  <a:solidFill>
                    <a:schemeClr val="accent3">
                      <a:lumMod val="50000"/>
                    </a:schemeClr>
                  </a:solidFill>
                  <a:latin typeface="Cambria" panose="02040503050406030204" pitchFamily="18" charset="0"/>
                  <a:ea typeface="Cambria" panose="02040503050406030204" pitchFamily="18" charset="0"/>
                </a:rPr>
                <a:t> </a:t>
              </a:r>
              <a:r>
                <a:rPr lang="en-US" sz="2800" dirty="0" err="1">
                  <a:solidFill>
                    <a:schemeClr val="accent3">
                      <a:lumMod val="50000"/>
                    </a:schemeClr>
                  </a:solidFill>
                  <a:latin typeface="Cambria" panose="02040503050406030204" pitchFamily="18" charset="0"/>
                  <a:ea typeface="Cambria" panose="02040503050406030204" pitchFamily="18" charset="0"/>
                </a:rPr>
                <a:t>từ</a:t>
              </a:r>
              <a:r>
                <a:rPr lang="en-US" sz="2800" dirty="0">
                  <a:solidFill>
                    <a:schemeClr val="accent3">
                      <a:lumMod val="50000"/>
                    </a:schemeClr>
                  </a:solidFill>
                  <a:latin typeface="Cambria" panose="02040503050406030204" pitchFamily="18" charset="0"/>
                  <a:ea typeface="Cambria" panose="02040503050406030204" pitchFamily="18" charset="0"/>
                </a:rPr>
                <a:t> </a:t>
              </a:r>
              <a:r>
                <a:rPr lang="en-US" sz="2800" dirty="0" err="1">
                  <a:solidFill>
                    <a:schemeClr val="accent3">
                      <a:lumMod val="50000"/>
                    </a:schemeClr>
                  </a:solidFill>
                  <a:latin typeface="Cambria" panose="02040503050406030204" pitchFamily="18" charset="0"/>
                  <a:ea typeface="Cambria" panose="02040503050406030204" pitchFamily="18" charset="0"/>
                </a:rPr>
                <a:t>thể</a:t>
              </a:r>
              <a:r>
                <a:rPr lang="en-US" sz="2800" dirty="0">
                  <a:solidFill>
                    <a:schemeClr val="accent3">
                      <a:lumMod val="50000"/>
                    </a:schemeClr>
                  </a:solidFill>
                  <a:latin typeface="Cambria" panose="02040503050406030204" pitchFamily="18" charset="0"/>
                  <a:ea typeface="Cambria" panose="02040503050406030204" pitchFamily="18" charset="0"/>
                </a:rPr>
                <a:t> </a:t>
              </a:r>
              <a:r>
                <a:rPr lang="en-US" sz="2800" dirty="0" err="1">
                  <a:solidFill>
                    <a:schemeClr val="accent3">
                      <a:lumMod val="50000"/>
                    </a:schemeClr>
                  </a:solidFill>
                  <a:latin typeface="Cambria" panose="02040503050406030204" pitchFamily="18" charset="0"/>
                  <a:ea typeface="Cambria" panose="02040503050406030204" pitchFamily="18" charset="0"/>
                </a:rPr>
                <a:t>lỏng</a:t>
              </a:r>
              <a:r>
                <a:rPr lang="en-US" sz="2800" dirty="0">
                  <a:solidFill>
                    <a:schemeClr val="accent3">
                      <a:lumMod val="50000"/>
                    </a:schemeClr>
                  </a:solidFill>
                  <a:latin typeface="Cambria" panose="02040503050406030204" pitchFamily="18" charset="0"/>
                  <a:ea typeface="Cambria" panose="02040503050406030204" pitchFamily="18" charset="0"/>
                </a:rPr>
                <a:t> </a:t>
              </a:r>
              <a:r>
                <a:rPr lang="en-US" sz="2800" dirty="0" err="1">
                  <a:solidFill>
                    <a:schemeClr val="accent3">
                      <a:lumMod val="50000"/>
                    </a:schemeClr>
                  </a:solidFill>
                  <a:latin typeface="Cambria" panose="02040503050406030204" pitchFamily="18" charset="0"/>
                  <a:ea typeface="Cambria" panose="02040503050406030204" pitchFamily="18" charset="0"/>
                </a:rPr>
                <a:t>thành</a:t>
              </a:r>
              <a:r>
                <a:rPr lang="en-US" sz="2800" dirty="0">
                  <a:solidFill>
                    <a:schemeClr val="accent3">
                      <a:lumMod val="50000"/>
                    </a:schemeClr>
                  </a:solidFill>
                  <a:latin typeface="Cambria" panose="02040503050406030204" pitchFamily="18" charset="0"/>
                  <a:ea typeface="Cambria" panose="02040503050406030204" pitchFamily="18" charset="0"/>
                </a:rPr>
                <a:t> </a:t>
              </a:r>
              <a:r>
                <a:rPr lang="en-US" sz="2800" dirty="0" err="1">
                  <a:solidFill>
                    <a:schemeClr val="accent3">
                      <a:lumMod val="50000"/>
                    </a:schemeClr>
                  </a:solidFill>
                  <a:latin typeface="Cambria" panose="02040503050406030204" pitchFamily="18" charset="0"/>
                  <a:ea typeface="Cambria" panose="02040503050406030204" pitchFamily="18" charset="0"/>
                </a:rPr>
                <a:t>thể</a:t>
              </a:r>
              <a:r>
                <a:rPr lang="en-US" sz="2800" dirty="0">
                  <a:solidFill>
                    <a:schemeClr val="accent3">
                      <a:lumMod val="50000"/>
                    </a:schemeClr>
                  </a:solidFill>
                  <a:latin typeface="Cambria" panose="02040503050406030204" pitchFamily="18" charset="0"/>
                  <a:ea typeface="Cambria" panose="02040503050406030204" pitchFamily="18" charset="0"/>
                </a:rPr>
                <a:t> </a:t>
              </a:r>
              <a:r>
                <a:rPr lang="en-US" sz="2800" dirty="0" err="1">
                  <a:solidFill>
                    <a:schemeClr val="accent3">
                      <a:lumMod val="50000"/>
                    </a:schemeClr>
                  </a:solidFill>
                  <a:latin typeface="Cambria" panose="02040503050406030204" pitchFamily="18" charset="0"/>
                  <a:ea typeface="Cambria" panose="02040503050406030204" pitchFamily="18" charset="0"/>
                </a:rPr>
                <a:t>khí</a:t>
              </a:r>
              <a:r>
                <a:rPr lang="en-US" sz="2800" dirty="0">
                  <a:solidFill>
                    <a:schemeClr val="accent3">
                      <a:lumMod val="50000"/>
                    </a:schemeClr>
                  </a:solidFill>
                  <a:latin typeface="Cambria" panose="02040503050406030204" pitchFamily="18" charset="0"/>
                  <a:ea typeface="Cambria" panose="02040503050406030204" pitchFamily="18" charset="0"/>
                </a:rPr>
                <a:t> </a:t>
              </a:r>
              <a:r>
                <a:rPr lang="en-US" sz="2800" dirty="0" err="1">
                  <a:solidFill>
                    <a:schemeClr val="accent3">
                      <a:lumMod val="50000"/>
                    </a:schemeClr>
                  </a:solidFill>
                  <a:latin typeface="Cambria" panose="02040503050406030204" pitchFamily="18" charset="0"/>
                  <a:ea typeface="Cambria" panose="02040503050406030204" pitchFamily="18" charset="0"/>
                </a:rPr>
                <a:t>và</a:t>
              </a:r>
              <a:r>
                <a:rPr lang="en-US" sz="2800" dirty="0">
                  <a:solidFill>
                    <a:schemeClr val="accent3">
                      <a:lumMod val="50000"/>
                    </a:schemeClr>
                  </a:solidFill>
                  <a:latin typeface="Cambria" panose="02040503050406030204" pitchFamily="18" charset="0"/>
                  <a:ea typeface="Cambria" panose="02040503050406030204" pitchFamily="18" charset="0"/>
                </a:rPr>
                <a:t> </a:t>
              </a:r>
              <a:r>
                <a:rPr lang="en-US" sz="2800" dirty="0" err="1">
                  <a:solidFill>
                    <a:schemeClr val="accent3">
                      <a:lumMod val="50000"/>
                    </a:schemeClr>
                  </a:solidFill>
                  <a:latin typeface="Cambria" panose="02040503050406030204" pitchFamily="18" charset="0"/>
                  <a:ea typeface="Cambria" panose="02040503050406030204" pitchFamily="18" charset="0"/>
                </a:rPr>
                <a:t>ngược</a:t>
              </a:r>
              <a:r>
                <a:rPr lang="en-US" sz="2800" dirty="0">
                  <a:solidFill>
                    <a:schemeClr val="accent3">
                      <a:lumMod val="50000"/>
                    </a:schemeClr>
                  </a:solidFill>
                  <a:latin typeface="Cambria" panose="02040503050406030204" pitchFamily="18" charset="0"/>
                  <a:ea typeface="Cambria" panose="02040503050406030204" pitchFamily="18" charset="0"/>
                </a:rPr>
                <a:t> </a:t>
              </a:r>
              <a:r>
                <a:rPr lang="en-US" sz="2800" dirty="0" err="1">
                  <a:solidFill>
                    <a:schemeClr val="accent3">
                      <a:lumMod val="50000"/>
                    </a:schemeClr>
                  </a:solidFill>
                  <a:latin typeface="Cambria" panose="02040503050406030204" pitchFamily="18" charset="0"/>
                  <a:ea typeface="Cambria" panose="02040503050406030204" pitchFamily="18" charset="0"/>
                </a:rPr>
                <a:t>lại</a:t>
              </a:r>
              <a:r>
                <a:rPr lang="en-US" sz="2800" dirty="0">
                  <a:solidFill>
                    <a:schemeClr val="accent3">
                      <a:lumMod val="50000"/>
                    </a:schemeClr>
                  </a:solidFill>
                  <a:latin typeface="Cambria" panose="02040503050406030204" pitchFamily="18" charset="0"/>
                  <a:ea typeface="Cambria" panose="02040503050406030204" pitchFamily="18" charset="0"/>
                </a:rPr>
                <a:t>.</a:t>
              </a:r>
            </a:p>
          </p:txBody>
        </p:sp>
      </p:grpSp>
      <p:pic>
        <p:nvPicPr>
          <p:cNvPr id="45" name="Picture 44">
            <a:extLst>
              <a:ext uri="{FF2B5EF4-FFF2-40B4-BE49-F238E27FC236}">
                <a16:creationId xmlns:a16="http://schemas.microsoft.com/office/drawing/2014/main" id="{350B22B2-19A9-41E5-86F3-CEE5343D4AA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303" y="5655747"/>
            <a:ext cx="1202253" cy="1202253"/>
          </a:xfrm>
          <a:prstGeom prst="rect">
            <a:avLst/>
          </a:prstGeom>
        </p:spPr>
      </p:pic>
      <p:pic>
        <p:nvPicPr>
          <p:cNvPr id="47" name="Picture 46">
            <a:extLst>
              <a:ext uri="{FF2B5EF4-FFF2-40B4-BE49-F238E27FC236}">
                <a16:creationId xmlns:a16="http://schemas.microsoft.com/office/drawing/2014/main" id="{D74C06F8-3AC1-40A6-9A0A-92408B198EA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51234" y="5658821"/>
            <a:ext cx="1202253" cy="1202253"/>
          </a:xfrm>
          <a:prstGeom prst="rect">
            <a:avLst/>
          </a:prstGeom>
        </p:spPr>
      </p:pic>
      <p:pic>
        <p:nvPicPr>
          <p:cNvPr id="48" name="Picture 47">
            <a:extLst>
              <a:ext uri="{FF2B5EF4-FFF2-40B4-BE49-F238E27FC236}">
                <a16:creationId xmlns:a16="http://schemas.microsoft.com/office/drawing/2014/main" id="{BBD42A80-62A1-4890-A3CA-E99EE9B874F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367569" y="4019855"/>
            <a:ext cx="964793" cy="964793"/>
          </a:xfrm>
          <a:prstGeom prst="rect">
            <a:avLst/>
          </a:prstGeom>
        </p:spPr>
      </p:pic>
      <p:grpSp>
        <p:nvGrpSpPr>
          <p:cNvPr id="4" name="Group 3">
            <a:extLst>
              <a:ext uri="{FF2B5EF4-FFF2-40B4-BE49-F238E27FC236}">
                <a16:creationId xmlns:a16="http://schemas.microsoft.com/office/drawing/2014/main" id="{4BCAE3E8-FCAC-4111-9404-8A4C9C24F289}"/>
              </a:ext>
            </a:extLst>
          </p:cNvPr>
          <p:cNvGrpSpPr/>
          <p:nvPr/>
        </p:nvGrpSpPr>
        <p:grpSpPr>
          <a:xfrm>
            <a:off x="3324543" y="-1186642"/>
            <a:ext cx="8721392" cy="8305074"/>
            <a:chOff x="4764996" y="-1181985"/>
            <a:chExt cx="7859231" cy="7859231"/>
          </a:xfrm>
        </p:grpSpPr>
        <p:pic>
          <p:nvPicPr>
            <p:cNvPr id="2050" name="Picture 2" descr="Exquisite Notes Sticky Notes Notepads Sticky Notes PNG e PSD | Papel de  notas, Ideias instagram, Cartazes criativos">
              <a:extLst>
                <a:ext uri="{FF2B5EF4-FFF2-40B4-BE49-F238E27FC236}">
                  <a16:creationId xmlns:a16="http://schemas.microsoft.com/office/drawing/2014/main" id="{E6F8499C-D811-412C-AC86-DFBEE346C4BF}"/>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flipV="1">
              <a:off x="4764996" y="-1181985"/>
              <a:ext cx="7859231" cy="7859231"/>
            </a:xfrm>
            <a:prstGeom prst="rect">
              <a:avLst/>
            </a:prstGeom>
            <a:noFill/>
            <a:extLst>
              <a:ext uri="{909E8E84-426E-40DD-AFC4-6F175D3DCCD1}">
                <a14:hiddenFill xmlns:a14="http://schemas.microsoft.com/office/drawing/2010/main">
                  <a:solidFill>
                    <a:srgbClr val="FFFFFF"/>
                  </a:solidFill>
                </a14:hiddenFill>
              </a:ext>
            </a:extLst>
          </p:spPr>
        </p:pic>
        <p:sp>
          <p:nvSpPr>
            <p:cNvPr id="28" name="Text Box 28">
              <a:extLst>
                <a:ext uri="{FF2B5EF4-FFF2-40B4-BE49-F238E27FC236}">
                  <a16:creationId xmlns:a16="http://schemas.microsoft.com/office/drawing/2014/main" id="{5AE25EF3-AB6D-4AD3-9898-E46D5A7C0420}"/>
                </a:ext>
              </a:extLst>
            </p:cNvPr>
            <p:cNvSpPr txBox="1">
              <a:spLocks noChangeArrowheads="1"/>
            </p:cNvSpPr>
            <p:nvPr/>
          </p:nvSpPr>
          <p:spPr bwMode="auto">
            <a:xfrm>
              <a:off x="6096000" y="2259507"/>
              <a:ext cx="4272958" cy="1660148"/>
            </a:xfrm>
            <a:prstGeom prst="rect">
              <a:avLst/>
            </a:prstGeom>
            <a:solidFill>
              <a:srgbClr val="D8F2EF"/>
            </a:solidFill>
            <a:ln>
              <a:noFill/>
            </a:ln>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vi-VN" altLang="en-US" sz="3600" i="1" dirty="0">
                  <a:solidFill>
                    <a:schemeClr val="accent1">
                      <a:lumMod val="50000"/>
                    </a:schemeClr>
                  </a:solidFill>
                  <a:latin typeface="Cambria" panose="02040503050406030204" pitchFamily="18" charset="0"/>
                  <a:ea typeface="Cambria" panose="02040503050406030204" pitchFamily="18" charset="0"/>
                  <a:cs typeface="Calibri" panose="020F0502020204030204" pitchFamily="34" charset="0"/>
                </a:rPr>
                <a:t>N</a:t>
              </a:r>
              <a:r>
                <a:rPr lang="en-US" altLang="en-US" sz="3600" i="1" dirty="0" err="1">
                  <a:solidFill>
                    <a:schemeClr val="accent1">
                      <a:lumMod val="50000"/>
                    </a:schemeClr>
                  </a:solidFill>
                  <a:latin typeface="Cambria" panose="02040503050406030204" pitchFamily="18" charset="0"/>
                  <a:ea typeface="Cambria" panose="02040503050406030204" pitchFamily="18" charset="0"/>
                  <a:cs typeface="Calibri" panose="020F0502020204030204" pitchFamily="34" charset="0"/>
                </a:rPr>
                <a:t>ước</a:t>
              </a:r>
              <a:r>
                <a:rPr lang="en-US" altLang="en-US" sz="3600" i="1" dirty="0">
                  <a:solidFill>
                    <a:schemeClr val="accent1">
                      <a:lumMod val="50000"/>
                    </a:schemeClr>
                  </a:solidFill>
                  <a:latin typeface="Cambria" panose="02040503050406030204" pitchFamily="18" charset="0"/>
                  <a:ea typeface="Cambria" panose="02040503050406030204" pitchFamily="18" charset="0"/>
                  <a:cs typeface="Calibri" panose="020F0502020204030204" pitchFamily="34" charset="0"/>
                </a:rPr>
                <a:t> </a:t>
              </a:r>
              <a:r>
                <a:rPr lang="en-US" altLang="en-US" sz="3600" i="1" dirty="0" err="1">
                  <a:solidFill>
                    <a:schemeClr val="accent1">
                      <a:lumMod val="50000"/>
                    </a:schemeClr>
                  </a:solidFill>
                  <a:latin typeface="Cambria" panose="02040503050406030204" pitchFamily="18" charset="0"/>
                  <a:ea typeface="Cambria" panose="02040503050406030204" pitchFamily="18" charset="0"/>
                  <a:cs typeface="Calibri" panose="020F0502020204030204" pitchFamily="34" charset="0"/>
                </a:rPr>
                <a:t>có</a:t>
              </a:r>
              <a:r>
                <a:rPr lang="en-US" altLang="en-US" sz="3600" i="1" dirty="0">
                  <a:solidFill>
                    <a:schemeClr val="accent1">
                      <a:lumMod val="50000"/>
                    </a:schemeClr>
                  </a:solidFill>
                  <a:latin typeface="Cambria" panose="02040503050406030204" pitchFamily="18" charset="0"/>
                  <a:ea typeface="Cambria" panose="02040503050406030204" pitchFamily="18" charset="0"/>
                  <a:cs typeface="Calibri" panose="020F0502020204030204" pitchFamily="34" charset="0"/>
                </a:rPr>
                <a:t> </a:t>
              </a:r>
              <a:r>
                <a:rPr lang="en-US" altLang="en-US" sz="3600" i="1" dirty="0" err="1">
                  <a:solidFill>
                    <a:schemeClr val="accent1">
                      <a:lumMod val="50000"/>
                    </a:schemeClr>
                  </a:solidFill>
                  <a:latin typeface="Cambria" panose="02040503050406030204" pitchFamily="18" charset="0"/>
                  <a:ea typeface="Cambria" panose="02040503050406030204" pitchFamily="18" charset="0"/>
                  <a:cs typeface="Calibri" panose="020F0502020204030204" pitchFamily="34" charset="0"/>
                </a:rPr>
                <a:t>thể</a:t>
              </a:r>
              <a:r>
                <a:rPr lang="en-US" altLang="en-US" sz="3600" i="1" dirty="0">
                  <a:solidFill>
                    <a:schemeClr val="accent1">
                      <a:lumMod val="50000"/>
                    </a:schemeClr>
                  </a:solidFill>
                  <a:latin typeface="Cambria" panose="02040503050406030204" pitchFamily="18" charset="0"/>
                  <a:ea typeface="Cambria" panose="02040503050406030204" pitchFamily="18" charset="0"/>
                  <a:cs typeface="Calibri" panose="020F0502020204030204" pitchFamily="34" charset="0"/>
                </a:rPr>
                <a:t> </a:t>
              </a:r>
              <a:r>
                <a:rPr lang="vi-VN" altLang="en-US" sz="3600" i="1" dirty="0">
                  <a:solidFill>
                    <a:schemeClr val="accent1">
                      <a:lumMod val="50000"/>
                    </a:schemeClr>
                  </a:solidFill>
                  <a:latin typeface="Cambria" panose="02040503050406030204" pitchFamily="18" charset="0"/>
                  <a:ea typeface="Cambria" panose="02040503050406030204" pitchFamily="18" charset="0"/>
                  <a:cs typeface="Calibri" panose="020F0502020204030204" pitchFamily="34" charset="0"/>
                </a:rPr>
                <a:t>c</a:t>
              </a:r>
              <a:r>
                <a:rPr lang="en-US" altLang="en-US" sz="3600" i="1" dirty="0" err="1">
                  <a:solidFill>
                    <a:schemeClr val="accent1">
                      <a:lumMod val="50000"/>
                    </a:schemeClr>
                  </a:solidFill>
                  <a:latin typeface="Cambria" panose="02040503050406030204" pitchFamily="18" charset="0"/>
                  <a:ea typeface="Cambria" panose="02040503050406030204" pitchFamily="18" charset="0"/>
                  <a:cs typeface="Calibri" panose="020F0502020204030204" pitchFamily="34" charset="0"/>
                </a:rPr>
                <a:t>huyển</a:t>
              </a:r>
              <a:r>
                <a:rPr lang="en-US" altLang="en-US" sz="3600" i="1" dirty="0">
                  <a:solidFill>
                    <a:schemeClr val="accent1">
                      <a:lumMod val="50000"/>
                    </a:schemeClr>
                  </a:solidFill>
                  <a:latin typeface="Cambria" panose="02040503050406030204" pitchFamily="18" charset="0"/>
                  <a:ea typeface="Cambria" panose="02040503050406030204" pitchFamily="18" charset="0"/>
                  <a:cs typeface="Calibri" panose="020F0502020204030204" pitchFamily="34" charset="0"/>
                </a:rPr>
                <a:t> </a:t>
              </a:r>
              <a:r>
                <a:rPr lang="en-US" altLang="en-US" sz="3600" i="1" dirty="0" err="1">
                  <a:solidFill>
                    <a:schemeClr val="accent1">
                      <a:lumMod val="50000"/>
                    </a:schemeClr>
                  </a:solidFill>
                  <a:latin typeface="Cambria" panose="02040503050406030204" pitchFamily="18" charset="0"/>
                  <a:ea typeface="Cambria" panose="02040503050406030204" pitchFamily="18" charset="0"/>
                  <a:cs typeface="Calibri" panose="020F0502020204030204" pitchFamily="34" charset="0"/>
                </a:rPr>
                <a:t>từ</a:t>
              </a:r>
              <a:r>
                <a:rPr lang="en-US" altLang="en-US" sz="3600" i="1" dirty="0">
                  <a:solidFill>
                    <a:schemeClr val="accent1">
                      <a:lumMod val="50000"/>
                    </a:schemeClr>
                  </a:solidFill>
                  <a:latin typeface="Cambria" panose="02040503050406030204" pitchFamily="18" charset="0"/>
                  <a:ea typeface="Cambria" panose="02040503050406030204" pitchFamily="18" charset="0"/>
                  <a:cs typeface="Calibri" panose="020F0502020204030204" pitchFamily="34" charset="0"/>
                </a:rPr>
                <a:t> </a:t>
              </a:r>
              <a:r>
                <a:rPr lang="en-US" altLang="en-US" sz="3600" i="1" dirty="0" err="1">
                  <a:solidFill>
                    <a:schemeClr val="accent1">
                      <a:lumMod val="50000"/>
                    </a:schemeClr>
                  </a:solidFill>
                  <a:latin typeface="Cambria" panose="02040503050406030204" pitchFamily="18" charset="0"/>
                  <a:ea typeface="Cambria" panose="02040503050406030204" pitchFamily="18" charset="0"/>
                  <a:cs typeface="Calibri" panose="020F0502020204030204" pitchFamily="34" charset="0"/>
                </a:rPr>
                <a:t>thể</a:t>
              </a:r>
              <a:r>
                <a:rPr lang="en-US" altLang="en-US" sz="3600" i="1" dirty="0">
                  <a:solidFill>
                    <a:schemeClr val="accent1">
                      <a:lumMod val="50000"/>
                    </a:schemeClr>
                  </a:solidFill>
                  <a:latin typeface="Cambria" panose="02040503050406030204" pitchFamily="18" charset="0"/>
                  <a:ea typeface="Cambria" panose="02040503050406030204" pitchFamily="18" charset="0"/>
                  <a:cs typeface="Calibri" panose="020F0502020204030204" pitchFamily="34" charset="0"/>
                </a:rPr>
                <a:t> </a:t>
              </a:r>
              <a:r>
                <a:rPr lang="en-US" altLang="en-US" sz="3600" i="1" dirty="0" err="1">
                  <a:solidFill>
                    <a:schemeClr val="accent1">
                      <a:lumMod val="50000"/>
                    </a:schemeClr>
                  </a:solidFill>
                  <a:latin typeface="Cambria" panose="02040503050406030204" pitchFamily="18" charset="0"/>
                  <a:ea typeface="Cambria" panose="02040503050406030204" pitchFamily="18" charset="0"/>
                  <a:cs typeface="Calibri" panose="020F0502020204030204" pitchFamily="34" charset="0"/>
                </a:rPr>
                <a:t>lỏng</a:t>
              </a:r>
              <a:r>
                <a:rPr lang="en-US" altLang="en-US" sz="3600" i="1" dirty="0">
                  <a:solidFill>
                    <a:schemeClr val="accent1">
                      <a:lumMod val="50000"/>
                    </a:schemeClr>
                  </a:solidFill>
                  <a:latin typeface="Cambria" panose="02040503050406030204" pitchFamily="18" charset="0"/>
                  <a:ea typeface="Cambria" panose="02040503050406030204" pitchFamily="18" charset="0"/>
                  <a:cs typeface="Calibri" panose="020F0502020204030204" pitchFamily="34" charset="0"/>
                </a:rPr>
                <a:t> </a:t>
              </a:r>
              <a:r>
                <a:rPr lang="en-US" altLang="en-US" sz="3600" i="1" dirty="0" err="1">
                  <a:solidFill>
                    <a:schemeClr val="accent1">
                      <a:lumMod val="50000"/>
                    </a:schemeClr>
                  </a:solidFill>
                  <a:latin typeface="Cambria" panose="02040503050406030204" pitchFamily="18" charset="0"/>
                  <a:ea typeface="Cambria" panose="02040503050406030204" pitchFamily="18" charset="0"/>
                  <a:cs typeface="Calibri" panose="020F0502020204030204" pitchFamily="34" charset="0"/>
                </a:rPr>
                <a:t>thành</a:t>
              </a:r>
              <a:r>
                <a:rPr lang="en-US" altLang="en-US" sz="3600" i="1" dirty="0">
                  <a:solidFill>
                    <a:schemeClr val="accent1">
                      <a:lumMod val="50000"/>
                    </a:schemeClr>
                  </a:solidFill>
                  <a:latin typeface="Cambria" panose="02040503050406030204" pitchFamily="18" charset="0"/>
                  <a:ea typeface="Cambria" panose="02040503050406030204" pitchFamily="18" charset="0"/>
                  <a:cs typeface="Calibri" panose="020F0502020204030204" pitchFamily="34" charset="0"/>
                </a:rPr>
                <a:t> </a:t>
              </a:r>
              <a:r>
                <a:rPr lang="en-US" altLang="en-US" sz="3600" i="1" dirty="0" err="1">
                  <a:solidFill>
                    <a:schemeClr val="accent1">
                      <a:lumMod val="50000"/>
                    </a:schemeClr>
                  </a:solidFill>
                  <a:latin typeface="Cambria" panose="02040503050406030204" pitchFamily="18" charset="0"/>
                  <a:ea typeface="Cambria" panose="02040503050406030204" pitchFamily="18" charset="0"/>
                  <a:cs typeface="Calibri" panose="020F0502020204030204" pitchFamily="34" charset="0"/>
                </a:rPr>
                <a:t>thể</a:t>
              </a:r>
              <a:r>
                <a:rPr lang="en-US" altLang="en-US" sz="3600" i="1" dirty="0">
                  <a:solidFill>
                    <a:schemeClr val="accent1">
                      <a:lumMod val="50000"/>
                    </a:schemeClr>
                  </a:solidFill>
                  <a:latin typeface="Cambria" panose="02040503050406030204" pitchFamily="18" charset="0"/>
                  <a:ea typeface="Cambria" panose="02040503050406030204" pitchFamily="18" charset="0"/>
                  <a:cs typeface="Calibri" panose="020F0502020204030204" pitchFamily="34" charset="0"/>
                </a:rPr>
                <a:t> </a:t>
              </a:r>
              <a:r>
                <a:rPr lang="en-US" altLang="en-US" sz="3600" i="1" dirty="0" err="1">
                  <a:solidFill>
                    <a:schemeClr val="accent1">
                      <a:lumMod val="50000"/>
                    </a:schemeClr>
                  </a:solidFill>
                  <a:latin typeface="Cambria" panose="02040503050406030204" pitchFamily="18" charset="0"/>
                  <a:ea typeface="Cambria" panose="02040503050406030204" pitchFamily="18" charset="0"/>
                  <a:cs typeface="Calibri" panose="020F0502020204030204" pitchFamily="34" charset="0"/>
                </a:rPr>
                <a:t>khí</a:t>
              </a:r>
              <a:r>
                <a:rPr lang="en-US" altLang="en-US" sz="3600" i="1" dirty="0">
                  <a:solidFill>
                    <a:schemeClr val="accent1">
                      <a:lumMod val="50000"/>
                    </a:schemeClr>
                  </a:solidFill>
                  <a:latin typeface="Cambria" panose="02040503050406030204" pitchFamily="18" charset="0"/>
                  <a:ea typeface="Cambria" panose="02040503050406030204" pitchFamily="18" charset="0"/>
                  <a:cs typeface="Calibri" panose="020F0502020204030204" pitchFamily="34" charset="0"/>
                </a:rPr>
                <a:t> </a:t>
              </a:r>
              <a:r>
                <a:rPr lang="en-US" altLang="en-US" sz="3600" i="1" dirty="0" err="1">
                  <a:solidFill>
                    <a:schemeClr val="accent1">
                      <a:lumMod val="50000"/>
                    </a:schemeClr>
                  </a:solidFill>
                  <a:latin typeface="Cambria" panose="02040503050406030204" pitchFamily="18" charset="0"/>
                  <a:ea typeface="Cambria" panose="02040503050406030204" pitchFamily="18" charset="0"/>
                  <a:cs typeface="Calibri" panose="020F0502020204030204" pitchFamily="34" charset="0"/>
                </a:rPr>
                <a:t>và</a:t>
              </a:r>
              <a:r>
                <a:rPr lang="en-US" altLang="en-US" sz="3600" i="1" dirty="0">
                  <a:solidFill>
                    <a:schemeClr val="accent1">
                      <a:lumMod val="50000"/>
                    </a:schemeClr>
                  </a:solidFill>
                  <a:latin typeface="Cambria" panose="02040503050406030204" pitchFamily="18" charset="0"/>
                  <a:ea typeface="Cambria" panose="02040503050406030204" pitchFamily="18" charset="0"/>
                  <a:cs typeface="Calibri" panose="020F0502020204030204" pitchFamily="34" charset="0"/>
                </a:rPr>
                <a:t> </a:t>
              </a:r>
              <a:r>
                <a:rPr lang="en-US" altLang="en-US" sz="3600" i="1" dirty="0" err="1">
                  <a:solidFill>
                    <a:schemeClr val="accent1">
                      <a:lumMod val="50000"/>
                    </a:schemeClr>
                  </a:solidFill>
                  <a:latin typeface="Cambria" panose="02040503050406030204" pitchFamily="18" charset="0"/>
                  <a:ea typeface="Cambria" panose="02040503050406030204" pitchFamily="18" charset="0"/>
                  <a:cs typeface="Calibri" panose="020F0502020204030204" pitchFamily="34" charset="0"/>
                </a:rPr>
                <a:t>ngược</a:t>
              </a:r>
              <a:r>
                <a:rPr lang="en-US" altLang="en-US" sz="3600" i="1" dirty="0">
                  <a:solidFill>
                    <a:schemeClr val="accent1">
                      <a:lumMod val="50000"/>
                    </a:schemeClr>
                  </a:solidFill>
                  <a:latin typeface="Cambria" panose="02040503050406030204" pitchFamily="18" charset="0"/>
                  <a:ea typeface="Cambria" panose="02040503050406030204" pitchFamily="18" charset="0"/>
                  <a:cs typeface="Calibri" panose="020F0502020204030204" pitchFamily="34" charset="0"/>
                </a:rPr>
                <a:t> </a:t>
              </a:r>
              <a:r>
                <a:rPr lang="en-US" altLang="en-US" sz="3600" i="1" dirty="0" err="1">
                  <a:solidFill>
                    <a:schemeClr val="accent1">
                      <a:lumMod val="50000"/>
                    </a:schemeClr>
                  </a:solidFill>
                  <a:latin typeface="Cambria" panose="02040503050406030204" pitchFamily="18" charset="0"/>
                  <a:ea typeface="Cambria" panose="02040503050406030204" pitchFamily="18" charset="0"/>
                  <a:cs typeface="Calibri" panose="020F0502020204030204" pitchFamily="34" charset="0"/>
                </a:rPr>
                <a:t>lại</a:t>
              </a:r>
              <a:r>
                <a:rPr lang="en-US" altLang="en-US" sz="3600" i="1" dirty="0">
                  <a:solidFill>
                    <a:schemeClr val="accent1">
                      <a:lumMod val="50000"/>
                    </a:schemeClr>
                  </a:solidFill>
                  <a:latin typeface="Cambria" panose="02040503050406030204" pitchFamily="18" charset="0"/>
                  <a:ea typeface="Cambria" panose="02040503050406030204" pitchFamily="18" charset="0"/>
                  <a:cs typeface="Calibri" panose="020F0502020204030204" pitchFamily="34" charset="0"/>
                </a:rPr>
                <a:t>.</a:t>
              </a:r>
            </a:p>
          </p:txBody>
        </p:sp>
      </p:grpSp>
    </p:spTree>
    <p:extLst>
      <p:ext uri="{BB962C8B-B14F-4D97-AF65-F5344CB8AC3E}">
        <p14:creationId xmlns:p14="http://schemas.microsoft.com/office/powerpoint/2010/main" val="2858836861"/>
      </p:ext>
    </p:extLst>
  </p:cSld>
  <p:clrMapOvr>
    <a:masterClrMapping/>
  </p:clrMapOvr>
  <p:transition spd="slow" advTm="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5" presetClass="path" presetSubtype="0" accel="50000" decel="50000" fill="hold" nodeType="clickEffect">
                                  <p:stCondLst>
                                    <p:cond delay="0"/>
                                  </p:stCondLst>
                                  <p:childTnLst>
                                    <p:animMotion origin="layout" path="M -3.54167E-6 -2.22222E-6 L -0.71536 0.01366 " pathEditMode="relative" rAng="0" ptsTypes="AA">
                                      <p:cBhvr>
                                        <p:cTn id="11" dur="2000" fill="hold"/>
                                        <p:tgtEl>
                                          <p:spTgt spid="7"/>
                                        </p:tgtEl>
                                        <p:attrNameLst>
                                          <p:attrName>ppt_x</p:attrName>
                                          <p:attrName>ppt_y</p:attrName>
                                        </p:attrNameLst>
                                      </p:cBhvr>
                                      <p:rCtr x="-35768" y="671"/>
                                    </p:animMotion>
                                  </p:childTnLst>
                                </p:cTn>
                              </p:par>
                            </p:childTnLst>
                          </p:cTn>
                        </p:par>
                      </p:childTnLst>
                    </p:cTn>
                  </p:par>
                  <p:par>
                    <p:cTn id="12" fill="hold">
                      <p:stCondLst>
                        <p:cond delay="indefinite"/>
                      </p:stCondLst>
                      <p:childTnLst>
                        <p:par>
                          <p:cTn id="13" fill="hold">
                            <p:stCondLst>
                              <p:cond delay="0"/>
                            </p:stCondLst>
                            <p:childTnLst>
                              <p:par>
                                <p:cTn id="14" presetID="35" presetClass="path" presetSubtype="0" accel="50000" decel="50000" fill="hold" nodeType="clickEffect">
                                  <p:stCondLst>
                                    <p:cond delay="0"/>
                                  </p:stCondLst>
                                  <p:childTnLst>
                                    <p:animMotion origin="layout" path="M -3.54167E-6 0.01111 L -0.71536 0.00856 " pathEditMode="relative" rAng="0" ptsTypes="AA">
                                      <p:cBhvr>
                                        <p:cTn id="15" dur="2000" fill="hold"/>
                                        <p:tgtEl>
                                          <p:spTgt spid="39"/>
                                        </p:tgtEl>
                                        <p:attrNameLst>
                                          <p:attrName>ppt_x</p:attrName>
                                          <p:attrName>ppt_y</p:attrName>
                                        </p:attrNameLst>
                                      </p:cBhvr>
                                      <p:rCtr x="-35768" y="-139"/>
                                    </p:animMotion>
                                  </p:childTnLst>
                                </p:cTn>
                              </p:par>
                            </p:childTnLst>
                          </p:cTn>
                        </p:par>
                      </p:childTnLst>
                    </p:cTn>
                  </p:par>
                  <p:par>
                    <p:cTn id="16" fill="hold">
                      <p:stCondLst>
                        <p:cond delay="indefinite"/>
                      </p:stCondLst>
                      <p:childTnLst>
                        <p:par>
                          <p:cTn id="17" fill="hold">
                            <p:stCondLst>
                              <p:cond delay="0"/>
                            </p:stCondLst>
                            <p:childTnLst>
                              <p:par>
                                <p:cTn id="18" presetID="35" presetClass="path" presetSubtype="0" accel="50000" decel="50000" fill="hold" nodeType="clickEffect">
                                  <p:stCondLst>
                                    <p:cond delay="0"/>
                                  </p:stCondLst>
                                  <p:childTnLst>
                                    <p:animMotion origin="layout" path="M -3.54167E-6 4.44444E-6 L -0.71536 -0.00301 " pathEditMode="relative" rAng="0" ptsTypes="AA">
                                      <p:cBhvr>
                                        <p:cTn id="19" dur="2000" fill="hold"/>
                                        <p:tgtEl>
                                          <p:spTgt spid="42"/>
                                        </p:tgtEl>
                                        <p:attrNameLst>
                                          <p:attrName>ppt_x</p:attrName>
                                          <p:attrName>ppt_y</p:attrName>
                                        </p:attrNameLst>
                                      </p:cBhvr>
                                      <p:rCtr x="-35768" y="-162"/>
                                    </p:animMotion>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48"/>
                                        </p:tgtEl>
                                        <p:attrNameLst>
                                          <p:attrName>style.visibility</p:attrName>
                                        </p:attrNameLst>
                                      </p:cBhvr>
                                      <p:to>
                                        <p:strVal val="visible"/>
                                      </p:to>
                                    </p:set>
                                    <p:animEffect transition="in" filter="barn(inVertical)">
                                      <p:cBhvr>
                                        <p:cTn id="24" dur="500"/>
                                        <p:tgtEl>
                                          <p:spTgt spid="48"/>
                                        </p:tgtEl>
                                      </p:cBhvr>
                                    </p:animEffect>
                                  </p:childTnLst>
                                  <p:subTnLst>
                                    <p:audio>
                                      <p:cMediaNode>
                                        <p:cTn display="0" masterRel="sameClick">
                                          <p:stCondLst>
                                            <p:cond evt="begin" delay="0">
                                              <p:tn val="22"/>
                                            </p:cond>
                                          </p:stCondLst>
                                          <p:endCondLst>
                                            <p:cond evt="onStopAudio" delay="0">
                                              <p:tgtEl>
                                                <p:sldTgt/>
                                              </p:tgtEl>
                                            </p:cond>
                                          </p:endCondLst>
                                        </p:cTn>
                                        <p:tgtEl>
                                          <p:sndTgt r:embed="rId3" name="Am-thanh-tra-loi-dung-www_nhacchuongvui_com.wav"/>
                                        </p:tgtEl>
                                      </p:cMediaNode>
                                    </p:audio>
                                  </p:sub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4"/>
                                        </p:tgtEl>
                                        <p:attrNameLst>
                                          <p:attrName>style.visibility</p:attrName>
                                        </p:attrNameLst>
                                      </p:cBhvr>
                                      <p:to>
                                        <p:strVal val="visible"/>
                                      </p:to>
                                    </p:set>
                                    <p:anim calcmode="lin" valueType="num">
                                      <p:cBhvr additive="base">
                                        <p:cTn id="29" dur="500" fill="hold"/>
                                        <p:tgtEl>
                                          <p:spTgt spid="4"/>
                                        </p:tgtEl>
                                        <p:attrNameLst>
                                          <p:attrName>ppt_x</p:attrName>
                                        </p:attrNameLst>
                                      </p:cBhvr>
                                      <p:tavLst>
                                        <p:tav tm="0">
                                          <p:val>
                                            <p:strVal val="#ppt_x"/>
                                          </p:val>
                                        </p:tav>
                                        <p:tav tm="100000">
                                          <p:val>
                                            <p:strVal val="#ppt_x"/>
                                          </p:val>
                                        </p:tav>
                                      </p:tavLst>
                                    </p:anim>
                                    <p:anim calcmode="lin" valueType="num">
                                      <p:cBhvr additive="base">
                                        <p:cTn id="30" dur="500" fill="hold"/>
                                        <p:tgtEl>
                                          <p:spTgt spid="4"/>
                                        </p:tgtEl>
                                        <p:attrNameLst>
                                          <p:attrName>ppt_y</p:attrName>
                                        </p:attrNameLst>
                                      </p:cBhvr>
                                      <p:tavLst>
                                        <p:tav tm="0">
                                          <p:val>
                                            <p:strVal val="1+#ppt_h/2"/>
                                          </p:val>
                                        </p:tav>
                                        <p:tav tm="100000">
                                          <p:val>
                                            <p:strVal val="#ppt_y"/>
                                          </p:val>
                                        </p:tav>
                                      </p:tavLst>
                                    </p:anim>
                                  </p:childTnLst>
                                </p:cTn>
                              </p:par>
                              <p:par>
                                <p:cTn id="31" presetID="1" presetClass="exit" presetSubtype="0" fill="hold" nodeType="withEffect">
                                  <p:stCondLst>
                                    <p:cond delay="0"/>
                                  </p:stCondLst>
                                  <p:childTnLst>
                                    <p:set>
                                      <p:cBhvr>
                                        <p:cTn id="32" dur="1" fill="hold">
                                          <p:stCondLst>
                                            <p:cond delay="0"/>
                                          </p:stCondLst>
                                        </p:cTn>
                                        <p:tgtEl>
                                          <p:spTgt spid="7"/>
                                        </p:tgtEl>
                                        <p:attrNameLst>
                                          <p:attrName>style.visibility</p:attrName>
                                        </p:attrNameLst>
                                      </p:cBhvr>
                                      <p:to>
                                        <p:strVal val="hidden"/>
                                      </p:to>
                                    </p:set>
                                  </p:childTnLst>
                                </p:cTn>
                              </p:par>
                              <p:par>
                                <p:cTn id="33" presetID="1" presetClass="exit" presetSubtype="0" fill="hold" nodeType="withEffect">
                                  <p:stCondLst>
                                    <p:cond delay="0"/>
                                  </p:stCondLst>
                                  <p:childTnLst>
                                    <p:set>
                                      <p:cBhvr>
                                        <p:cTn id="34" dur="1" fill="hold">
                                          <p:stCondLst>
                                            <p:cond delay="0"/>
                                          </p:stCondLst>
                                        </p:cTn>
                                        <p:tgtEl>
                                          <p:spTgt spid="39"/>
                                        </p:tgtEl>
                                        <p:attrNameLst>
                                          <p:attrName>style.visibility</p:attrName>
                                        </p:attrNameLst>
                                      </p:cBhvr>
                                      <p:to>
                                        <p:strVal val="hidden"/>
                                      </p:to>
                                    </p:set>
                                  </p:childTnLst>
                                </p:cTn>
                              </p:par>
                              <p:par>
                                <p:cTn id="35" presetID="1" presetClass="exit" presetSubtype="0" fill="hold" nodeType="withEffect">
                                  <p:stCondLst>
                                    <p:cond delay="0"/>
                                  </p:stCondLst>
                                  <p:childTnLst>
                                    <p:set>
                                      <p:cBhvr>
                                        <p:cTn id="36" dur="1" fill="hold">
                                          <p:stCondLst>
                                            <p:cond delay="0"/>
                                          </p:stCondLst>
                                        </p:cTn>
                                        <p:tgtEl>
                                          <p:spTgt spid="42"/>
                                        </p:tgtEl>
                                        <p:attrNameLst>
                                          <p:attrName>style.visibility</p:attrName>
                                        </p:attrNameLst>
                                      </p:cBhvr>
                                      <p:to>
                                        <p:strVal val="hidden"/>
                                      </p:to>
                                    </p:set>
                                  </p:childTnLst>
                                </p:cTn>
                              </p:par>
                              <p:par>
                                <p:cTn id="37" presetID="1" presetClass="exit" presetSubtype="0" fill="hold" nodeType="withEffect">
                                  <p:stCondLst>
                                    <p:cond delay="0"/>
                                  </p:stCondLst>
                                  <p:childTnLst>
                                    <p:set>
                                      <p:cBhvr>
                                        <p:cTn id="38" dur="1" fill="hold">
                                          <p:stCondLst>
                                            <p:cond delay="0"/>
                                          </p:stCondLst>
                                        </p:cTn>
                                        <p:tgtEl>
                                          <p:spTgt spid="4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ext Box 28">
            <a:extLst>
              <a:ext uri="{FF2B5EF4-FFF2-40B4-BE49-F238E27FC236}">
                <a16:creationId xmlns:a16="http://schemas.microsoft.com/office/drawing/2014/main" id="{F9DCFFCB-755B-4DBF-9848-D8AD242999C2}"/>
              </a:ext>
            </a:extLst>
          </p:cNvPr>
          <p:cNvSpPr txBox="1">
            <a:spLocks noChangeArrowheads="1"/>
          </p:cNvSpPr>
          <p:nvPr/>
        </p:nvSpPr>
        <p:spPr bwMode="auto">
          <a:xfrm>
            <a:off x="9897341" y="2782669"/>
            <a:ext cx="193725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US" altLang="en-US" sz="3600" b="1" i="1" dirty="0">
                <a:solidFill>
                  <a:schemeClr val="accent1">
                    <a:lumMod val="50000"/>
                  </a:schemeClr>
                </a:solidFill>
                <a:latin typeface="Cambria" panose="02040503050406030204" pitchFamily="18" charset="0"/>
                <a:ea typeface="Cambria" panose="02040503050406030204" pitchFamily="18" charset="0"/>
                <a:cs typeface="Calibri" panose="020F0502020204030204" pitchFamily="34" charset="0"/>
              </a:rPr>
              <a:t>Bay </a:t>
            </a:r>
            <a:r>
              <a:rPr lang="en-US" altLang="en-US" sz="3600" b="1" i="1" dirty="0" err="1">
                <a:solidFill>
                  <a:schemeClr val="accent1">
                    <a:lumMod val="50000"/>
                  </a:schemeClr>
                </a:solidFill>
                <a:latin typeface="Cambria" panose="02040503050406030204" pitchFamily="18" charset="0"/>
                <a:ea typeface="Cambria" panose="02040503050406030204" pitchFamily="18" charset="0"/>
                <a:cs typeface="Calibri" panose="020F0502020204030204" pitchFamily="34" charset="0"/>
              </a:rPr>
              <a:t>hơi</a:t>
            </a:r>
            <a:endParaRPr lang="en-US" altLang="en-US" sz="3600" b="1" i="1" dirty="0">
              <a:solidFill>
                <a:schemeClr val="accent1">
                  <a:lumMod val="50000"/>
                </a:schemeClr>
              </a:solidFill>
              <a:latin typeface="Cambria" panose="02040503050406030204" pitchFamily="18" charset="0"/>
              <a:ea typeface="Cambria" panose="02040503050406030204" pitchFamily="18" charset="0"/>
              <a:cs typeface="Calibri" panose="020F0502020204030204" pitchFamily="34" charset="0"/>
            </a:endParaRPr>
          </a:p>
        </p:txBody>
      </p:sp>
      <p:sp>
        <p:nvSpPr>
          <p:cNvPr id="33" name="Text Box 28">
            <a:extLst>
              <a:ext uri="{FF2B5EF4-FFF2-40B4-BE49-F238E27FC236}">
                <a16:creationId xmlns:a16="http://schemas.microsoft.com/office/drawing/2014/main" id="{5F2111C4-5ABA-414B-A1E1-DDA2EF7E5C0E}"/>
              </a:ext>
            </a:extLst>
          </p:cNvPr>
          <p:cNvSpPr txBox="1">
            <a:spLocks noChangeArrowheads="1"/>
          </p:cNvSpPr>
          <p:nvPr/>
        </p:nvSpPr>
        <p:spPr bwMode="auto">
          <a:xfrm>
            <a:off x="0" y="3411074"/>
            <a:ext cx="229465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US" altLang="en-US" sz="3600" b="1" i="1" dirty="0" err="1">
                <a:solidFill>
                  <a:schemeClr val="accent1">
                    <a:lumMod val="50000"/>
                  </a:schemeClr>
                </a:solidFill>
                <a:latin typeface="Cambria" panose="02040503050406030204" pitchFamily="18" charset="0"/>
                <a:ea typeface="Cambria" panose="02040503050406030204" pitchFamily="18" charset="0"/>
                <a:cs typeface="Calibri" panose="020F0502020204030204" pitchFamily="34" charset="0"/>
              </a:rPr>
              <a:t>Ngưng</a:t>
            </a:r>
            <a:r>
              <a:rPr lang="en-US" altLang="en-US" sz="3600" b="1" i="1" dirty="0">
                <a:solidFill>
                  <a:schemeClr val="accent1">
                    <a:lumMod val="50000"/>
                  </a:schemeClr>
                </a:solidFill>
                <a:latin typeface="Cambria" panose="02040503050406030204" pitchFamily="18" charset="0"/>
                <a:ea typeface="Cambria" panose="02040503050406030204" pitchFamily="18" charset="0"/>
                <a:cs typeface="Calibri" panose="020F0502020204030204" pitchFamily="34" charset="0"/>
              </a:rPr>
              <a:t> </a:t>
            </a:r>
            <a:r>
              <a:rPr lang="en-US" altLang="en-US" sz="3600" b="1" i="1" dirty="0" err="1">
                <a:solidFill>
                  <a:schemeClr val="accent1">
                    <a:lumMod val="50000"/>
                  </a:schemeClr>
                </a:solidFill>
                <a:latin typeface="Cambria" panose="02040503050406030204" pitchFamily="18" charset="0"/>
                <a:ea typeface="Cambria" panose="02040503050406030204" pitchFamily="18" charset="0"/>
                <a:cs typeface="Calibri" panose="020F0502020204030204" pitchFamily="34" charset="0"/>
              </a:rPr>
              <a:t>tụ</a:t>
            </a:r>
            <a:endParaRPr lang="en-US" altLang="en-US" sz="3600" b="1" i="1" dirty="0">
              <a:solidFill>
                <a:schemeClr val="accent1">
                  <a:lumMod val="50000"/>
                </a:schemeClr>
              </a:solidFill>
              <a:latin typeface="Cambria" panose="02040503050406030204" pitchFamily="18" charset="0"/>
              <a:ea typeface="Cambria" panose="02040503050406030204" pitchFamily="18" charset="0"/>
              <a:cs typeface="Calibri" panose="020F0502020204030204" pitchFamily="34" charset="0"/>
            </a:endParaRPr>
          </a:p>
        </p:txBody>
      </p:sp>
      <p:pic>
        <p:nvPicPr>
          <p:cNvPr id="3074" name="Picture 2" descr="Dòng đen Mũi Tên Hoạt Hình Tối Giản Kiểu Dáng đẹp Hình ảnh | Định dạng hình  ảnh PSD 611700830| vn.lovepik.com">
            <a:extLst>
              <a:ext uri="{FF2B5EF4-FFF2-40B4-BE49-F238E27FC236}">
                <a16:creationId xmlns:a16="http://schemas.microsoft.com/office/drawing/2014/main" id="{AEA6B2C9-DC9F-474D-B670-57AB061575FB}"/>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foregroundMark x1="29767" y1="12907" x2="38605" y2="12558"/>
                        <a14:foregroundMark x1="38605" y1="12558" x2="38605" y2="12558"/>
                        <a14:foregroundMark x1="46047" y1="16744" x2="53488" y2="23605"/>
                        <a14:foregroundMark x1="54419" y1="31163" x2="45465" y2="31163"/>
                        <a14:foregroundMark x1="56628" y1="30581" x2="58605" y2="31163"/>
                        <a14:foregroundMark x1="52791" y1="75930" x2="56628" y2="72907"/>
                        <a14:foregroundMark x1="57442" y1="77209" x2="53953" y2="81279"/>
                      </a14:backgroundRemoval>
                    </a14:imgEffect>
                  </a14:imgLayer>
                </a14:imgProps>
              </a:ext>
              <a:ext uri="{28A0092B-C50C-407E-A947-70E740481C1C}">
                <a14:useLocalDpi xmlns:a14="http://schemas.microsoft.com/office/drawing/2010/main" val="0"/>
              </a:ext>
            </a:extLst>
          </a:blip>
          <a:srcRect/>
          <a:stretch>
            <a:fillRect/>
          </a:stretch>
        </p:blipFill>
        <p:spPr bwMode="auto">
          <a:xfrm rot="20766867" flipH="1">
            <a:off x="1570758" y="1917825"/>
            <a:ext cx="3022348" cy="3022348"/>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 descr="Dòng đen Mũi Tên Hoạt Hình Tối Giản Kiểu Dáng đẹp Hình ảnh | Định dạng hình  ảnh PSD 611700830| vn.lovepik.com">
            <a:extLst>
              <a:ext uri="{FF2B5EF4-FFF2-40B4-BE49-F238E27FC236}">
                <a16:creationId xmlns:a16="http://schemas.microsoft.com/office/drawing/2014/main" id="{DECD316D-6B6D-4F9B-A217-21E1F10FCF5D}"/>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foregroundMark x1="29767" y1="12907" x2="38605" y2="12558"/>
                        <a14:foregroundMark x1="38605" y1="12558" x2="38605" y2="12558"/>
                        <a14:foregroundMark x1="46047" y1="16744" x2="53488" y2="23605"/>
                        <a14:foregroundMark x1="54419" y1="31163" x2="45465" y2="31163"/>
                        <a14:foregroundMark x1="56628" y1="30581" x2="58605" y2="31163"/>
                        <a14:foregroundMark x1="52791" y1="75930" x2="56628" y2="72907"/>
                        <a14:foregroundMark x1="57442" y1="77209" x2="53953" y2="81279"/>
                      </a14:backgroundRemoval>
                    </a14:imgEffect>
                  </a14:imgLayer>
                </a14:imgProps>
              </a:ext>
              <a:ext uri="{28A0092B-C50C-407E-A947-70E740481C1C}">
                <a14:useLocalDpi xmlns:a14="http://schemas.microsoft.com/office/drawing/2010/main" val="0"/>
              </a:ext>
            </a:extLst>
          </a:blip>
          <a:srcRect/>
          <a:stretch>
            <a:fillRect/>
          </a:stretch>
        </p:blipFill>
        <p:spPr bwMode="auto">
          <a:xfrm rot="20532836" flipV="1">
            <a:off x="7586113" y="1563049"/>
            <a:ext cx="3022348" cy="3022348"/>
          </a:xfrm>
          <a:prstGeom prst="rect">
            <a:avLst/>
          </a:prstGeom>
          <a:noFill/>
          <a:extLst>
            <a:ext uri="{909E8E84-426E-40DD-AFC4-6F175D3DCCD1}">
              <a14:hiddenFill xmlns:a14="http://schemas.microsoft.com/office/drawing/2010/main">
                <a:solidFill>
                  <a:srgbClr val="FFFFFF"/>
                </a:solidFill>
              </a14:hiddenFill>
            </a:ext>
          </a:extLst>
        </p:spPr>
      </p:pic>
      <p:sp>
        <p:nvSpPr>
          <p:cNvPr id="35" name="TextBox 34">
            <a:extLst>
              <a:ext uri="{FF2B5EF4-FFF2-40B4-BE49-F238E27FC236}">
                <a16:creationId xmlns:a16="http://schemas.microsoft.com/office/drawing/2014/main" id="{47E05DF3-49E1-4119-9D2D-28EB1E435E05}"/>
              </a:ext>
            </a:extLst>
          </p:cNvPr>
          <p:cNvSpPr txBox="1"/>
          <p:nvPr/>
        </p:nvSpPr>
        <p:spPr>
          <a:xfrm>
            <a:off x="6133020" y="927590"/>
            <a:ext cx="2902117" cy="769441"/>
          </a:xfrm>
          <a:prstGeom prst="rect">
            <a:avLst/>
          </a:prstGeom>
          <a:noFill/>
        </p:spPr>
        <p:txBody>
          <a:bodyPr wrap="square">
            <a:spAutoFit/>
          </a:bodyPr>
          <a:lstStyle/>
          <a:p>
            <a:pPr algn="ctr" eaLnBrk="1" hangingPunct="1">
              <a:spcBef>
                <a:spcPct val="50000"/>
              </a:spcBef>
              <a:buFontTx/>
              <a:buNone/>
            </a:pPr>
            <a:r>
              <a:rPr lang="en-US" altLang="en-US" sz="4400" b="1" i="1" dirty="0" err="1">
                <a:solidFill>
                  <a:schemeClr val="accent1">
                    <a:lumMod val="50000"/>
                  </a:schemeClr>
                </a:solidFill>
                <a:latin typeface="Cambria" panose="02040503050406030204" pitchFamily="18" charset="0"/>
                <a:ea typeface="Cambria" panose="02040503050406030204" pitchFamily="18" charset="0"/>
                <a:cs typeface="Calibri" panose="020F0502020204030204" pitchFamily="34" charset="0"/>
              </a:rPr>
              <a:t>Thể</a:t>
            </a:r>
            <a:r>
              <a:rPr lang="en-US" altLang="en-US" sz="4400" b="1" i="1" dirty="0">
                <a:solidFill>
                  <a:schemeClr val="accent1">
                    <a:lumMod val="50000"/>
                  </a:schemeClr>
                </a:solidFill>
                <a:latin typeface="Cambria" panose="02040503050406030204" pitchFamily="18" charset="0"/>
                <a:ea typeface="Cambria" panose="02040503050406030204" pitchFamily="18" charset="0"/>
                <a:cs typeface="Calibri" panose="020F0502020204030204" pitchFamily="34" charset="0"/>
              </a:rPr>
              <a:t> </a:t>
            </a:r>
            <a:r>
              <a:rPr lang="en-US" altLang="en-US" sz="4400" b="1" i="1" dirty="0" err="1">
                <a:solidFill>
                  <a:schemeClr val="accent1">
                    <a:lumMod val="50000"/>
                  </a:schemeClr>
                </a:solidFill>
                <a:latin typeface="Cambria" panose="02040503050406030204" pitchFamily="18" charset="0"/>
                <a:ea typeface="Cambria" panose="02040503050406030204" pitchFamily="18" charset="0"/>
                <a:cs typeface="Calibri" panose="020F0502020204030204" pitchFamily="34" charset="0"/>
              </a:rPr>
              <a:t>khí</a:t>
            </a:r>
            <a:endParaRPr lang="en-US" altLang="en-US" sz="4400" b="1" i="1" dirty="0">
              <a:solidFill>
                <a:schemeClr val="accent1">
                  <a:lumMod val="50000"/>
                </a:schemeClr>
              </a:solidFill>
              <a:latin typeface="Cambria" panose="02040503050406030204" pitchFamily="18" charset="0"/>
              <a:ea typeface="Cambria" panose="02040503050406030204" pitchFamily="18" charset="0"/>
              <a:cs typeface="Calibri" panose="020F0502020204030204" pitchFamily="34" charset="0"/>
            </a:endParaRPr>
          </a:p>
        </p:txBody>
      </p:sp>
      <p:pic>
        <p:nvPicPr>
          <p:cNvPr id="3080" name="Picture 8" descr="Thumbs up Water Cartoon Free PNG Image｜Illustoon">
            <a:extLst>
              <a:ext uri="{FF2B5EF4-FFF2-40B4-BE49-F238E27FC236}">
                <a16:creationId xmlns:a16="http://schemas.microsoft.com/office/drawing/2014/main" id="{8C067A46-E4CF-441C-8457-E839EF72133D}"/>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4375" l="7604" r="95521">
                        <a14:foregroundMark x1="24375" y1="60313" x2="26979" y2="62917"/>
                        <a14:foregroundMark x1="49375" y1="57396" x2="49375" y2="57396"/>
                        <a14:foregroundMark x1="46042" y1="57083" x2="56875" y2="62500"/>
                        <a14:foregroundMark x1="45417" y1="59375" x2="47813" y2="66979"/>
                        <a14:foregroundMark x1="47813" y1="66979" x2="47813" y2="66979"/>
                        <a14:foregroundMark x1="23125" y1="57188" x2="39896" y2="58021"/>
                        <a14:foregroundMark x1="76458" y1="46979" x2="84583" y2="58854"/>
                        <a14:foregroundMark x1="84583" y1="58854" x2="84792" y2="59375"/>
                        <a14:foregroundMark x1="94896" y1="55521" x2="94896" y2="58333"/>
                        <a14:foregroundMark x1="8854" y1="62917" x2="9167" y2="65729"/>
                        <a14:foregroundMark x1="23333" y1="84375" x2="45625" y2="89583"/>
                        <a14:foregroundMark x1="45625" y1="89583" x2="55000" y2="88958"/>
                        <a14:foregroundMark x1="55000" y1="88958" x2="57188" y2="88021"/>
                        <a14:foregroundMark x1="68750" y1="76563" x2="54271" y2="91250"/>
                        <a14:foregroundMark x1="54271" y1="91250" x2="39375" y2="94583"/>
                        <a14:foregroundMark x1="21250" y1="61875" x2="34583" y2="63542"/>
                        <a14:foregroundMark x1="46875" y1="62500" x2="54896" y2="62813"/>
                        <a14:foregroundMark x1="22500" y1="65104" x2="33542" y2="65104"/>
                        <a14:foregroundMark x1="13229" y1="62604" x2="23021" y2="62917"/>
                        <a14:foregroundMark x1="17083" y1="59583" x2="18021" y2="59583"/>
                        <a14:foregroundMark x1="17500" y1="58125" x2="20938" y2="57188"/>
                        <a14:foregroundMark x1="21250" y1="52708" x2="26042" y2="50521"/>
                        <a14:foregroundMark x1="45625" y1="49271" x2="51979" y2="53438"/>
                        <a14:foregroundMark x1="49063" y1="55000" x2="50104" y2="57500"/>
                        <a14:foregroundMark x1="45417" y1="53958" x2="48438" y2="56563"/>
                        <a14:foregroundMark x1="40313" y1="53333" x2="45104" y2="59479"/>
                        <a14:foregroundMark x1="45104" y1="59479" x2="45625" y2="59896"/>
                        <a14:foregroundMark x1="31146" y1="49167" x2="27604" y2="57813"/>
                        <a14:foregroundMark x1="30833" y1="40729" x2="34479" y2="38125"/>
                        <a14:foregroundMark x1="30000" y1="41563" x2="30000" y2="41563"/>
                        <a14:foregroundMark x1="30000" y1="41563" x2="19063" y2="57083"/>
                        <a14:foregroundMark x1="67188" y1="65417" x2="59062" y2="80000"/>
                        <a14:foregroundMark x1="78333" y1="63125" x2="77083" y2="75208"/>
                        <a14:foregroundMark x1="89479" y1="62813" x2="79792" y2="72917"/>
                        <a14:foregroundMark x1="79792" y1="72917" x2="74583" y2="74375"/>
                        <a14:foregroundMark x1="74896" y1="70208" x2="71667" y2="63125"/>
                        <a14:foregroundMark x1="71667" y1="63125" x2="74375" y2="55625"/>
                        <a14:foregroundMark x1="74375" y1="55625" x2="74792" y2="55313"/>
                        <a14:foregroundMark x1="72292" y1="47604" x2="73958" y2="56458"/>
                        <a14:foregroundMark x1="78333" y1="44792" x2="81771" y2="51667"/>
                        <a14:foregroundMark x1="81771" y1="51667" x2="81875" y2="52917"/>
                        <a14:foregroundMark x1="81458" y1="39896" x2="82083" y2="51042"/>
                        <a14:foregroundMark x1="72708" y1="39583" x2="72708" y2="47708"/>
                        <a14:foregroundMark x1="82813" y1="48542" x2="94792" y2="53229"/>
                        <a14:foregroundMark x1="94896" y1="54688" x2="95521" y2="63438"/>
                        <a14:foregroundMark x1="94896" y1="62292" x2="89896" y2="67500"/>
                        <a14:foregroundMark x1="89896" y1="67500" x2="76354" y2="78125"/>
                        <a14:foregroundMark x1="76354" y1="78125" x2="70104" y2="79063"/>
                        <a14:foregroundMark x1="42813" y1="10521" x2="42708" y2="18438"/>
                        <a14:foregroundMark x1="42708" y1="18438" x2="36354" y2="32604"/>
                        <a14:foregroundMark x1="36354" y1="32604" x2="31146" y2="40104"/>
                        <a14:foregroundMark x1="42813" y1="11042" x2="52083" y2="22917"/>
                        <a14:foregroundMark x1="43750" y1="11458" x2="52292" y2="21875"/>
                        <a14:foregroundMark x1="53021" y1="22500" x2="65313" y2="43229"/>
                        <a14:foregroundMark x1="65313" y1="43229" x2="69688" y2="59896"/>
                        <a14:foregroundMark x1="69688" y1="59896" x2="69688" y2="62813"/>
                        <a14:foregroundMark x1="37396" y1="74375" x2="34583" y2="81667"/>
                        <a14:foregroundMark x1="42188" y1="76458" x2="41250" y2="85729"/>
                        <a14:foregroundMark x1="43438" y1="77188" x2="47708" y2="84792"/>
                        <a14:foregroundMark x1="47708" y1="84792" x2="47917" y2="85000"/>
                        <a14:foregroundMark x1="51771" y1="49479" x2="50833" y2="58333"/>
                        <a14:foregroundMark x1="50833" y1="58333" x2="50833" y2="58333"/>
                        <a14:foregroundMark x1="16458" y1="55833" x2="9896" y2="59583"/>
                        <a14:foregroundMark x1="9896" y1="59583" x2="7604" y2="66458"/>
                        <a14:foregroundMark x1="7604" y1="66458" x2="15833" y2="74688"/>
                      </a14:backgroundRemoval>
                    </a14:imgEffect>
                  </a14:imgLayer>
                </a14:imgProps>
              </a:ext>
              <a:ext uri="{28A0092B-C50C-407E-A947-70E740481C1C}">
                <a14:useLocalDpi xmlns:a14="http://schemas.microsoft.com/office/drawing/2010/main" val="0"/>
              </a:ext>
            </a:extLst>
          </a:blip>
          <a:srcRect/>
          <a:stretch>
            <a:fillRect/>
          </a:stretch>
        </p:blipFill>
        <p:spPr bwMode="auto">
          <a:xfrm>
            <a:off x="5677910" y="3250517"/>
            <a:ext cx="3357227" cy="3357227"/>
          </a:xfrm>
          <a:prstGeom prst="rect">
            <a:avLst/>
          </a:prstGeom>
          <a:noFill/>
          <a:extLst>
            <a:ext uri="{909E8E84-426E-40DD-AFC4-6F175D3DCCD1}">
              <a14:hiddenFill xmlns:a14="http://schemas.microsoft.com/office/drawing/2010/main">
                <a:solidFill>
                  <a:srgbClr val="FFFFFF"/>
                </a:solidFill>
              </a14:hiddenFill>
            </a:ext>
          </a:extLst>
        </p:spPr>
      </p:pic>
      <p:sp>
        <p:nvSpPr>
          <p:cNvPr id="39" name="TextBox 38">
            <a:extLst>
              <a:ext uri="{FF2B5EF4-FFF2-40B4-BE49-F238E27FC236}">
                <a16:creationId xmlns:a16="http://schemas.microsoft.com/office/drawing/2014/main" id="{15820DFF-FD66-423B-B129-3876EB250E6B}"/>
              </a:ext>
            </a:extLst>
          </p:cNvPr>
          <p:cNvSpPr txBox="1"/>
          <p:nvPr/>
        </p:nvSpPr>
        <p:spPr>
          <a:xfrm>
            <a:off x="3571824" y="4284817"/>
            <a:ext cx="3121873" cy="769441"/>
          </a:xfrm>
          <a:prstGeom prst="rect">
            <a:avLst/>
          </a:prstGeom>
          <a:noFill/>
        </p:spPr>
        <p:txBody>
          <a:bodyPr wrap="square">
            <a:spAutoFit/>
          </a:bodyPr>
          <a:lstStyle/>
          <a:p>
            <a:pPr algn="ctr" eaLnBrk="1" hangingPunct="1">
              <a:spcBef>
                <a:spcPct val="50000"/>
              </a:spcBef>
              <a:buFontTx/>
              <a:buNone/>
            </a:pPr>
            <a:r>
              <a:rPr lang="en-US" altLang="en-US" sz="4400" b="1" i="1" dirty="0" err="1">
                <a:solidFill>
                  <a:schemeClr val="accent1">
                    <a:lumMod val="50000"/>
                  </a:schemeClr>
                </a:solidFill>
                <a:latin typeface="Cambria" panose="02040503050406030204" pitchFamily="18" charset="0"/>
                <a:ea typeface="Cambria" panose="02040503050406030204" pitchFamily="18" charset="0"/>
                <a:cs typeface="Calibri" panose="020F0502020204030204" pitchFamily="34" charset="0"/>
              </a:rPr>
              <a:t>Thể</a:t>
            </a:r>
            <a:r>
              <a:rPr lang="en-US" altLang="en-US" sz="4400" b="1" i="1" dirty="0">
                <a:solidFill>
                  <a:schemeClr val="accent1">
                    <a:lumMod val="50000"/>
                  </a:schemeClr>
                </a:solidFill>
                <a:latin typeface="Cambria" panose="02040503050406030204" pitchFamily="18" charset="0"/>
                <a:ea typeface="Cambria" panose="02040503050406030204" pitchFamily="18" charset="0"/>
                <a:cs typeface="Calibri" panose="020F0502020204030204" pitchFamily="34" charset="0"/>
              </a:rPr>
              <a:t> </a:t>
            </a:r>
            <a:r>
              <a:rPr lang="en-US" altLang="en-US" sz="4400" b="1" i="1" dirty="0" err="1">
                <a:solidFill>
                  <a:schemeClr val="accent1">
                    <a:lumMod val="50000"/>
                  </a:schemeClr>
                </a:solidFill>
                <a:latin typeface="Cambria" panose="02040503050406030204" pitchFamily="18" charset="0"/>
                <a:ea typeface="Cambria" panose="02040503050406030204" pitchFamily="18" charset="0"/>
                <a:cs typeface="Calibri" panose="020F0502020204030204" pitchFamily="34" charset="0"/>
              </a:rPr>
              <a:t>lỏng</a:t>
            </a:r>
            <a:endParaRPr lang="en-US" altLang="en-US" sz="4400" b="1" i="1" dirty="0">
              <a:solidFill>
                <a:schemeClr val="accent1">
                  <a:lumMod val="50000"/>
                </a:schemeClr>
              </a:solidFill>
              <a:latin typeface="Cambria" panose="02040503050406030204" pitchFamily="18" charset="0"/>
              <a:ea typeface="Cambria" panose="02040503050406030204" pitchFamily="18" charset="0"/>
              <a:cs typeface="Calibri" panose="020F0502020204030204" pitchFamily="34" charset="0"/>
            </a:endParaRPr>
          </a:p>
        </p:txBody>
      </p:sp>
      <p:pic>
        <p:nvPicPr>
          <p:cNvPr id="3082" name="Picture 10" descr="water waves evaporation nature liquid blue block style icon 2564136 Vector  Art at Vecteezy">
            <a:extLst>
              <a:ext uri="{FF2B5EF4-FFF2-40B4-BE49-F238E27FC236}">
                <a16:creationId xmlns:a16="http://schemas.microsoft.com/office/drawing/2014/main" id="{ECE737CA-79B5-42AA-A5EB-4212B5DBC7F5}"/>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000" b="90000" l="10000" r="90000">
                        <a14:foregroundMark x1="33469" y1="39796" x2="72857" y2="73367"/>
                        <a14:foregroundMark x1="69286" y1="33163" x2="22245" y2="66020"/>
                        <a14:foregroundMark x1="56633" y1="28980" x2="36429" y2="40612"/>
                        <a14:foregroundMark x1="36429" y1="40612" x2="36020" y2="41122"/>
                        <a14:foregroundMark x1="48265" y1="25306" x2="56020" y2="29490"/>
                        <a14:foregroundMark x1="49184" y1="25408" x2="46531" y2="37245"/>
                        <a14:foregroundMark x1="46531" y1="37245" x2="47041" y2="38469"/>
                        <a14:foregroundMark x1="47449" y1="34592" x2="53163" y2="42347"/>
                        <a14:foregroundMark x1="53163" y1="42347" x2="53469" y2="42347"/>
                        <a14:foregroundMark x1="52857" y1="33673" x2="45714" y2="48878"/>
                        <a14:foregroundMark x1="44184" y1="47245" x2="51633" y2="64694"/>
                        <a14:foregroundMark x1="76735" y1="53776" x2="24796" y2="54082"/>
                        <a14:foregroundMark x1="18776" y1="57041" x2="41531" y2="56633"/>
                        <a14:foregroundMark x1="41531" y1="56633" x2="80000" y2="56633"/>
                        <a14:foregroundMark x1="68265" y1="39082" x2="54592" y2="49796"/>
                        <a14:foregroundMark x1="54592" y1="49796" x2="53980" y2="50510"/>
                        <a14:foregroundMark x1="59898" y1="45408" x2="64490" y2="51020"/>
                        <a14:foregroundMark x1="64490" y1="51020" x2="64490" y2="51020"/>
                        <a14:foregroundMark x1="33367" y1="48571" x2="49796" y2="49796"/>
                        <a14:foregroundMark x1="34490" y1="36327" x2="40000" y2="36939"/>
                        <a14:foregroundMark x1="25918" y1="66327" x2="78673" y2="63571"/>
                        <a14:foregroundMark x1="78673" y1="63571" x2="80000" y2="63571"/>
                        <a14:foregroundMark x1="78673" y1="66224" x2="20918" y2="67551"/>
                        <a14:foregroundMark x1="19388" y1="69286" x2="73469" y2="70102"/>
                        <a14:foregroundMark x1="73469" y1="70102" x2="84082" y2="69286"/>
                      </a14:backgroundRemoval>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438633" y="-165504"/>
            <a:ext cx="3446926" cy="3446926"/>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40">
            <a:extLst>
              <a:ext uri="{FF2B5EF4-FFF2-40B4-BE49-F238E27FC236}">
                <a16:creationId xmlns:a16="http://schemas.microsoft.com/office/drawing/2014/main" id="{A7762D79-2DDB-4F44-94FF-14422DB3F84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3303" y="5655747"/>
            <a:ext cx="1202253" cy="1202253"/>
          </a:xfrm>
          <a:prstGeom prst="rect">
            <a:avLst/>
          </a:prstGeom>
        </p:spPr>
      </p:pic>
      <p:pic>
        <p:nvPicPr>
          <p:cNvPr id="42" name="Picture 41">
            <a:extLst>
              <a:ext uri="{FF2B5EF4-FFF2-40B4-BE49-F238E27FC236}">
                <a16:creationId xmlns:a16="http://schemas.microsoft.com/office/drawing/2014/main" id="{72EEF42F-F4CA-48FA-B79E-B23FFF1AA24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989747" y="5655747"/>
            <a:ext cx="1202253" cy="1202253"/>
          </a:xfrm>
          <a:prstGeom prst="rect">
            <a:avLst/>
          </a:prstGeom>
        </p:spPr>
      </p:pic>
    </p:spTree>
    <p:extLst>
      <p:ext uri="{BB962C8B-B14F-4D97-AF65-F5344CB8AC3E}">
        <p14:creationId xmlns:p14="http://schemas.microsoft.com/office/powerpoint/2010/main" val="1346268581"/>
      </p:ext>
    </p:extLst>
  </p:cSld>
  <p:clrMapOvr>
    <a:masterClrMapping/>
  </p:clrMapOvr>
  <p:transition spd="slow" advTm="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080"/>
                                        </p:tgtEl>
                                        <p:attrNameLst>
                                          <p:attrName>style.visibility</p:attrName>
                                        </p:attrNameLst>
                                      </p:cBhvr>
                                      <p:to>
                                        <p:strVal val="visible"/>
                                      </p:to>
                                    </p:set>
                                    <p:animEffect transition="in" filter="barn(inVertical)">
                                      <p:cBhvr>
                                        <p:cTn id="7" dur="500"/>
                                        <p:tgtEl>
                                          <p:spTgt spid="308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9"/>
                                        </p:tgtEl>
                                        <p:attrNameLst>
                                          <p:attrName>style.visibility</p:attrName>
                                        </p:attrNameLst>
                                      </p:cBhvr>
                                      <p:to>
                                        <p:strVal val="visible"/>
                                      </p:to>
                                    </p:set>
                                    <p:animEffect transition="in" filter="barn(inVertical)">
                                      <p:cBhvr>
                                        <p:cTn id="10" dur="500"/>
                                        <p:tgtEl>
                                          <p:spTgt spid="39"/>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34"/>
                                        </p:tgtEl>
                                        <p:attrNameLst>
                                          <p:attrName>style.visibility</p:attrName>
                                        </p:attrNameLst>
                                      </p:cBhvr>
                                      <p:to>
                                        <p:strVal val="visible"/>
                                      </p:to>
                                    </p:set>
                                    <p:animEffect transition="in" filter="barn(inVertical)">
                                      <p:cBhvr>
                                        <p:cTn id="15" dur="500"/>
                                        <p:tgtEl>
                                          <p:spTgt spid="34"/>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32"/>
                                        </p:tgtEl>
                                        <p:attrNameLst>
                                          <p:attrName>style.visibility</p:attrName>
                                        </p:attrNameLst>
                                      </p:cBhvr>
                                      <p:to>
                                        <p:strVal val="visible"/>
                                      </p:to>
                                    </p:set>
                                    <p:animEffect transition="in" filter="barn(inVertical)">
                                      <p:cBhvr>
                                        <p:cTn id="18" dur="500"/>
                                        <p:tgtEl>
                                          <p:spTgt spid="32"/>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3082"/>
                                        </p:tgtEl>
                                        <p:attrNameLst>
                                          <p:attrName>style.visibility</p:attrName>
                                        </p:attrNameLst>
                                      </p:cBhvr>
                                      <p:to>
                                        <p:strVal val="visible"/>
                                      </p:to>
                                    </p:set>
                                    <p:animEffect transition="in" filter="barn(inVertical)">
                                      <p:cBhvr>
                                        <p:cTn id="23" dur="500"/>
                                        <p:tgtEl>
                                          <p:spTgt spid="3082"/>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35"/>
                                        </p:tgtEl>
                                        <p:attrNameLst>
                                          <p:attrName>style.visibility</p:attrName>
                                        </p:attrNameLst>
                                      </p:cBhvr>
                                      <p:to>
                                        <p:strVal val="visible"/>
                                      </p:to>
                                    </p:set>
                                    <p:animEffect transition="in" filter="barn(inVertical)">
                                      <p:cBhvr>
                                        <p:cTn id="26" dur="500"/>
                                        <p:tgtEl>
                                          <p:spTgt spid="35"/>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3074"/>
                                        </p:tgtEl>
                                        <p:attrNameLst>
                                          <p:attrName>style.visibility</p:attrName>
                                        </p:attrNameLst>
                                      </p:cBhvr>
                                      <p:to>
                                        <p:strVal val="visible"/>
                                      </p:to>
                                    </p:set>
                                    <p:animEffect transition="in" filter="barn(inVertical)">
                                      <p:cBhvr>
                                        <p:cTn id="31" dur="500"/>
                                        <p:tgtEl>
                                          <p:spTgt spid="3074"/>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33"/>
                                        </p:tgtEl>
                                        <p:attrNameLst>
                                          <p:attrName>style.visibility</p:attrName>
                                        </p:attrNameLst>
                                      </p:cBhvr>
                                      <p:to>
                                        <p:strVal val="visible"/>
                                      </p:to>
                                    </p:set>
                                    <p:animEffect transition="in" filter="barn(inVertical)">
                                      <p:cBhvr>
                                        <p:cTn id="34"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3" grpId="0"/>
      <p:bldP spid="35" grpId="0"/>
      <p:bldP spid="3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5" descr="h8">
            <a:extLst>
              <a:ext uri="{FF2B5EF4-FFF2-40B4-BE49-F238E27FC236}">
                <a16:creationId xmlns:a16="http://schemas.microsoft.com/office/drawing/2014/main" id="{E124B2F4-C0EB-43B7-B6A2-1A116513BAE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338" r="1180"/>
          <a:stretch/>
        </p:blipFill>
        <p:spPr bwMode="auto">
          <a:xfrm>
            <a:off x="3257354" y="696558"/>
            <a:ext cx="3943414" cy="2359728"/>
          </a:xfrm>
          <a:prstGeom prst="rect">
            <a:avLst/>
          </a:prstGeom>
          <a:solidFill>
            <a:srgbClr val="0000CC"/>
          </a:solidFill>
          <a:ln w="28575">
            <a:solidFill>
              <a:schemeClr val="tx1"/>
            </a:solidFill>
            <a:miter lim="800000"/>
            <a:headEnd/>
            <a:tailEnd/>
          </a:ln>
        </p:spPr>
      </p:pic>
      <p:sp>
        <p:nvSpPr>
          <p:cNvPr id="29" name="TextBox 28">
            <a:extLst>
              <a:ext uri="{FF2B5EF4-FFF2-40B4-BE49-F238E27FC236}">
                <a16:creationId xmlns:a16="http://schemas.microsoft.com/office/drawing/2014/main" id="{7B60FBCE-5860-47A9-BB3E-FFFDE19755A8}"/>
              </a:ext>
            </a:extLst>
          </p:cNvPr>
          <p:cNvSpPr txBox="1"/>
          <p:nvPr/>
        </p:nvSpPr>
        <p:spPr>
          <a:xfrm>
            <a:off x="559522" y="3811422"/>
            <a:ext cx="10477069" cy="1040285"/>
          </a:xfrm>
          <a:prstGeom prst="rect">
            <a:avLst/>
          </a:prstGeom>
          <a:noFill/>
        </p:spPr>
        <p:txBody>
          <a:bodyPr wrap="square" rtlCol="0">
            <a:spAutoFit/>
          </a:bodyPr>
          <a:lstStyle/>
          <a:p>
            <a:pPr marL="457200" lvl="0" indent="-457200" algn="just" fontAlgn="base">
              <a:spcBef>
                <a:spcPct val="20000"/>
              </a:spcBef>
              <a:spcAft>
                <a:spcPct val="0"/>
              </a:spcAft>
              <a:buClrTx/>
              <a:buFont typeface="Wingdings" panose="05000000000000000000" pitchFamily="2" charset="2"/>
              <a:buChar char="q"/>
            </a:pPr>
            <a:r>
              <a:rPr lang="en-US" sz="2800" dirty="0" err="1">
                <a:solidFill>
                  <a:schemeClr val="accent1">
                    <a:lumMod val="50000"/>
                  </a:schemeClr>
                </a:solidFill>
                <a:latin typeface="Cambria" panose="02040503050406030204" pitchFamily="18" charset="0"/>
                <a:ea typeface="Cambria" panose="02040503050406030204" pitchFamily="18" charset="0"/>
                <a:cs typeface="Calibri" panose="020F0502020204030204" pitchFamily="34" charset="0"/>
              </a:rPr>
              <a:t>Khay</a:t>
            </a:r>
            <a:r>
              <a:rPr lang="en-US" sz="2800" dirty="0">
                <a:solidFill>
                  <a:schemeClr val="accent1">
                    <a:lumMod val="50000"/>
                  </a:schemeClr>
                </a:solidFill>
                <a:latin typeface="Cambria" panose="02040503050406030204" pitchFamily="18" charset="0"/>
                <a:ea typeface="Cambria" panose="02040503050406030204" pitchFamily="18" charset="0"/>
                <a:cs typeface="Calibri" panose="020F0502020204030204" pitchFamily="34" charset="0"/>
              </a:rPr>
              <a:t> </a:t>
            </a:r>
            <a:r>
              <a:rPr lang="en-US" sz="2800" dirty="0" err="1">
                <a:solidFill>
                  <a:schemeClr val="accent1">
                    <a:lumMod val="50000"/>
                  </a:schemeClr>
                </a:solidFill>
                <a:latin typeface="Cambria" panose="02040503050406030204" pitchFamily="18" charset="0"/>
                <a:ea typeface="Cambria" panose="02040503050406030204" pitchFamily="18" charset="0"/>
                <a:cs typeface="Calibri" panose="020F0502020204030204" pitchFamily="34" charset="0"/>
              </a:rPr>
              <a:t>nước</a:t>
            </a:r>
            <a:r>
              <a:rPr lang="en-US" sz="2800" dirty="0">
                <a:solidFill>
                  <a:schemeClr val="accent1">
                    <a:lumMod val="50000"/>
                  </a:schemeClr>
                </a:solidFill>
                <a:latin typeface="Cambria" panose="02040503050406030204" pitchFamily="18" charset="0"/>
                <a:ea typeface="Cambria" panose="02040503050406030204" pitchFamily="18" charset="0"/>
                <a:cs typeface="Calibri" panose="020F0502020204030204" pitchFamily="34" charset="0"/>
              </a:rPr>
              <a:t> ở </a:t>
            </a:r>
            <a:r>
              <a:rPr lang="en-US" sz="2800" dirty="0" err="1">
                <a:solidFill>
                  <a:schemeClr val="accent1">
                    <a:lumMod val="50000"/>
                  </a:schemeClr>
                </a:solidFill>
                <a:latin typeface="Cambria" panose="02040503050406030204" pitchFamily="18" charset="0"/>
                <a:ea typeface="Cambria" panose="02040503050406030204" pitchFamily="18" charset="0"/>
                <a:cs typeface="Calibri" panose="020F0502020204030204" pitchFamily="34" charset="0"/>
              </a:rPr>
              <a:t>thể</a:t>
            </a:r>
            <a:r>
              <a:rPr lang="en-US" sz="2800" dirty="0">
                <a:solidFill>
                  <a:schemeClr val="accent1">
                    <a:lumMod val="50000"/>
                  </a:schemeClr>
                </a:solidFill>
                <a:latin typeface="Cambria" panose="02040503050406030204" pitchFamily="18" charset="0"/>
                <a:ea typeface="Cambria" panose="02040503050406030204" pitchFamily="18" charset="0"/>
                <a:cs typeface="Calibri" panose="020F0502020204030204" pitchFamily="34" charset="0"/>
              </a:rPr>
              <a:t> </a:t>
            </a:r>
            <a:r>
              <a:rPr lang="en-US" sz="2800" dirty="0" err="1">
                <a:solidFill>
                  <a:schemeClr val="accent1">
                    <a:lumMod val="50000"/>
                  </a:schemeClr>
                </a:solidFill>
                <a:latin typeface="Cambria" panose="02040503050406030204" pitchFamily="18" charset="0"/>
                <a:ea typeface="Cambria" panose="02040503050406030204" pitchFamily="18" charset="0"/>
                <a:cs typeface="Calibri" panose="020F0502020204030204" pitchFamily="34" charset="0"/>
              </a:rPr>
              <a:t>lỏng</a:t>
            </a:r>
            <a:r>
              <a:rPr lang="en-US" sz="2800" dirty="0">
                <a:solidFill>
                  <a:schemeClr val="accent1">
                    <a:lumMod val="50000"/>
                  </a:schemeClr>
                </a:solidFill>
                <a:latin typeface="Cambria" panose="02040503050406030204" pitchFamily="18" charset="0"/>
                <a:ea typeface="Cambria" panose="02040503050406030204" pitchFamily="18" charset="0"/>
                <a:cs typeface="Calibri" panose="020F0502020204030204" pitchFamily="34" charset="0"/>
              </a:rPr>
              <a:t> </a:t>
            </a:r>
            <a:r>
              <a:rPr lang="en-US" sz="2800" dirty="0">
                <a:solidFill>
                  <a:schemeClr val="accent1">
                    <a:lumMod val="50000"/>
                  </a:schemeClr>
                </a:solidFill>
                <a:latin typeface="Cambria" panose="02040503050406030204" pitchFamily="18" charset="0"/>
                <a:ea typeface="Cambria" panose="02040503050406030204" pitchFamily="18" charset="0"/>
                <a:cs typeface="Calibri" panose="020F0502020204030204" pitchFamily="34" charset="0"/>
                <a:sym typeface="Wingdings" panose="05000000000000000000" pitchFamily="2" charset="2"/>
              </a:rPr>
              <a:t> 			               </a:t>
            </a:r>
            <a:r>
              <a:rPr lang="en-US" sz="2800" dirty="0" err="1">
                <a:solidFill>
                  <a:schemeClr val="accent1">
                    <a:lumMod val="50000"/>
                  </a:schemeClr>
                </a:solidFill>
                <a:latin typeface="Cambria" panose="02040503050406030204" pitchFamily="18" charset="0"/>
                <a:ea typeface="Cambria" panose="02040503050406030204" pitchFamily="18" charset="0"/>
                <a:cs typeface="Calibri" panose="020F0502020204030204" pitchFamily="34" charset="0"/>
              </a:rPr>
              <a:t>Khay</a:t>
            </a:r>
            <a:r>
              <a:rPr lang="en-US" sz="2800" dirty="0">
                <a:solidFill>
                  <a:schemeClr val="accent1">
                    <a:lumMod val="50000"/>
                  </a:schemeClr>
                </a:solidFill>
                <a:latin typeface="Cambria" panose="02040503050406030204" pitchFamily="18" charset="0"/>
                <a:ea typeface="Cambria" panose="02040503050406030204" pitchFamily="18" charset="0"/>
                <a:cs typeface="Calibri" panose="020F0502020204030204" pitchFamily="34" charset="0"/>
              </a:rPr>
              <a:t> </a:t>
            </a:r>
            <a:r>
              <a:rPr lang="en-US" sz="2800" dirty="0" err="1">
                <a:solidFill>
                  <a:schemeClr val="accent1">
                    <a:lumMod val="50000"/>
                  </a:schemeClr>
                </a:solidFill>
                <a:latin typeface="Cambria" panose="02040503050406030204" pitchFamily="18" charset="0"/>
                <a:ea typeface="Cambria" panose="02040503050406030204" pitchFamily="18" charset="0"/>
                <a:cs typeface="Calibri" panose="020F0502020204030204" pitchFamily="34" charset="0"/>
              </a:rPr>
              <a:t>đá</a:t>
            </a:r>
            <a:r>
              <a:rPr lang="en-US" sz="2800" dirty="0">
                <a:solidFill>
                  <a:schemeClr val="accent1">
                    <a:lumMod val="50000"/>
                  </a:schemeClr>
                </a:solidFill>
                <a:latin typeface="Cambria" panose="02040503050406030204" pitchFamily="18" charset="0"/>
                <a:ea typeface="Cambria" panose="02040503050406030204" pitchFamily="18" charset="0"/>
                <a:cs typeface="Calibri" panose="020F0502020204030204" pitchFamily="34" charset="0"/>
              </a:rPr>
              <a:t> (</a:t>
            </a:r>
            <a:r>
              <a:rPr lang="en-US" sz="2800" dirty="0" err="1">
                <a:solidFill>
                  <a:schemeClr val="accent1">
                    <a:lumMod val="50000"/>
                  </a:schemeClr>
                </a:solidFill>
                <a:latin typeface="Cambria" panose="02040503050406030204" pitchFamily="18" charset="0"/>
                <a:ea typeface="Cambria" panose="02040503050406030204" pitchFamily="18" charset="0"/>
                <a:cs typeface="Calibri" panose="020F0502020204030204" pitchFamily="34" charset="0"/>
              </a:rPr>
              <a:t>nước</a:t>
            </a:r>
            <a:r>
              <a:rPr lang="en-US" sz="2800" dirty="0">
                <a:solidFill>
                  <a:schemeClr val="accent1">
                    <a:lumMod val="50000"/>
                  </a:schemeClr>
                </a:solidFill>
                <a:latin typeface="Cambria" panose="02040503050406030204" pitchFamily="18" charset="0"/>
                <a:ea typeface="Cambria" panose="02040503050406030204" pitchFamily="18" charset="0"/>
                <a:cs typeface="Calibri" panose="020F0502020204030204" pitchFamily="34" charset="0"/>
              </a:rPr>
              <a:t> ở </a:t>
            </a:r>
            <a:r>
              <a:rPr lang="en-US" sz="2800" dirty="0" err="1">
                <a:solidFill>
                  <a:schemeClr val="accent1">
                    <a:lumMod val="50000"/>
                  </a:schemeClr>
                </a:solidFill>
                <a:latin typeface="Cambria" panose="02040503050406030204" pitchFamily="18" charset="0"/>
                <a:ea typeface="Cambria" panose="02040503050406030204" pitchFamily="18" charset="0"/>
                <a:cs typeface="Calibri" panose="020F0502020204030204" pitchFamily="34" charset="0"/>
              </a:rPr>
              <a:t>thể</a:t>
            </a:r>
            <a:r>
              <a:rPr lang="en-US" sz="2800" dirty="0">
                <a:solidFill>
                  <a:schemeClr val="accent1">
                    <a:lumMod val="50000"/>
                  </a:schemeClr>
                </a:solidFill>
                <a:latin typeface="Cambria" panose="02040503050406030204" pitchFamily="18" charset="0"/>
                <a:ea typeface="Cambria" panose="02040503050406030204" pitchFamily="18" charset="0"/>
                <a:cs typeface="Calibri" panose="020F0502020204030204" pitchFamily="34" charset="0"/>
              </a:rPr>
              <a:t> </a:t>
            </a:r>
            <a:r>
              <a:rPr lang="en-US" sz="2800" dirty="0" err="1">
                <a:solidFill>
                  <a:schemeClr val="accent1">
                    <a:lumMod val="50000"/>
                  </a:schemeClr>
                </a:solidFill>
                <a:latin typeface="Cambria" panose="02040503050406030204" pitchFamily="18" charset="0"/>
                <a:ea typeface="Cambria" panose="02040503050406030204" pitchFamily="18" charset="0"/>
                <a:cs typeface="Calibri" panose="020F0502020204030204" pitchFamily="34" charset="0"/>
              </a:rPr>
              <a:t>rắn</a:t>
            </a:r>
            <a:r>
              <a:rPr lang="en-US" sz="2800" dirty="0">
                <a:solidFill>
                  <a:schemeClr val="accent1">
                    <a:lumMod val="50000"/>
                  </a:schemeClr>
                </a:solidFill>
                <a:latin typeface="Cambria" panose="02040503050406030204" pitchFamily="18" charset="0"/>
                <a:ea typeface="Cambria" panose="02040503050406030204" pitchFamily="18" charset="0"/>
                <a:cs typeface="Calibri" panose="020F0502020204030204" pitchFamily="34" charset="0"/>
              </a:rPr>
              <a:t>).</a:t>
            </a:r>
          </a:p>
          <a:p>
            <a:pPr lvl="0" algn="ctr" fontAlgn="base">
              <a:spcBef>
                <a:spcPct val="20000"/>
              </a:spcBef>
              <a:spcAft>
                <a:spcPct val="0"/>
              </a:spcAft>
              <a:buClrTx/>
            </a:pPr>
            <a:r>
              <a:rPr lang="en-US" sz="2800" dirty="0">
                <a:solidFill>
                  <a:schemeClr val="accent5">
                    <a:lumMod val="75000"/>
                  </a:schemeClr>
                </a:solidFill>
                <a:latin typeface="Cambria" panose="02040503050406030204" pitchFamily="18" charset="0"/>
                <a:ea typeface="Cambria" panose="02040503050406030204" pitchFamily="18" charset="0"/>
                <a:cs typeface="Calibri" panose="020F0502020204030204" pitchFamily="34" charset="0"/>
                <a:sym typeface="Wingdings" panose="05000000000000000000" pitchFamily="2" charset="2"/>
              </a:rPr>
              <a:t> </a:t>
            </a:r>
            <a:r>
              <a:rPr lang="en-US" sz="2800" dirty="0" err="1">
                <a:solidFill>
                  <a:schemeClr val="accent5">
                    <a:lumMod val="75000"/>
                  </a:schemeClr>
                </a:solidFill>
                <a:latin typeface="Cambria" panose="02040503050406030204" pitchFamily="18" charset="0"/>
                <a:ea typeface="Cambria" panose="02040503050406030204" pitchFamily="18" charset="0"/>
                <a:cs typeface="Calibri" panose="020F0502020204030204" pitchFamily="34" charset="0"/>
              </a:rPr>
              <a:t>Hiện</a:t>
            </a:r>
            <a:r>
              <a:rPr lang="en-US" sz="2800" dirty="0">
                <a:solidFill>
                  <a:schemeClr val="accent5">
                    <a:lumMod val="75000"/>
                  </a:schemeClr>
                </a:solidFill>
                <a:latin typeface="Cambria" panose="02040503050406030204" pitchFamily="18" charset="0"/>
                <a:ea typeface="Cambria" panose="02040503050406030204" pitchFamily="18" charset="0"/>
                <a:cs typeface="Calibri" panose="020F0502020204030204" pitchFamily="34" charset="0"/>
              </a:rPr>
              <a:t> </a:t>
            </a:r>
            <a:r>
              <a:rPr lang="en-US" sz="2800" dirty="0" err="1">
                <a:solidFill>
                  <a:schemeClr val="accent5">
                    <a:lumMod val="75000"/>
                  </a:schemeClr>
                </a:solidFill>
                <a:latin typeface="Cambria" panose="02040503050406030204" pitchFamily="18" charset="0"/>
                <a:ea typeface="Cambria" panose="02040503050406030204" pitchFamily="18" charset="0"/>
                <a:cs typeface="Calibri" panose="020F0502020204030204" pitchFamily="34" charset="0"/>
              </a:rPr>
              <a:t>tượng</a:t>
            </a:r>
            <a:r>
              <a:rPr lang="en-US" sz="2800" dirty="0">
                <a:solidFill>
                  <a:schemeClr val="accent5">
                    <a:lumMod val="75000"/>
                  </a:schemeClr>
                </a:solidFill>
                <a:latin typeface="Cambria" panose="02040503050406030204" pitchFamily="18" charset="0"/>
                <a:ea typeface="Cambria" panose="02040503050406030204" pitchFamily="18" charset="0"/>
                <a:cs typeface="Calibri" panose="020F0502020204030204" pitchFamily="34" charset="0"/>
              </a:rPr>
              <a:t> </a:t>
            </a:r>
            <a:r>
              <a:rPr lang="en-US" sz="2800" dirty="0" err="1">
                <a:solidFill>
                  <a:schemeClr val="accent5">
                    <a:lumMod val="75000"/>
                  </a:schemeClr>
                </a:solidFill>
                <a:latin typeface="Cambria" panose="02040503050406030204" pitchFamily="18" charset="0"/>
                <a:ea typeface="Cambria" panose="02040503050406030204" pitchFamily="18" charset="0"/>
                <a:cs typeface="Calibri" panose="020F0502020204030204" pitchFamily="34" charset="0"/>
              </a:rPr>
              <a:t>đó</a:t>
            </a:r>
            <a:r>
              <a:rPr lang="en-US" sz="2800" dirty="0">
                <a:solidFill>
                  <a:schemeClr val="accent5">
                    <a:lumMod val="75000"/>
                  </a:schemeClr>
                </a:solidFill>
                <a:latin typeface="Cambria" panose="02040503050406030204" pitchFamily="18" charset="0"/>
                <a:ea typeface="Cambria" panose="02040503050406030204" pitchFamily="18" charset="0"/>
                <a:cs typeface="Calibri" panose="020F0502020204030204" pitchFamily="34" charset="0"/>
              </a:rPr>
              <a:t> </a:t>
            </a:r>
            <a:r>
              <a:rPr lang="en-US" sz="2800" dirty="0" err="1">
                <a:solidFill>
                  <a:schemeClr val="accent5">
                    <a:lumMod val="75000"/>
                  </a:schemeClr>
                </a:solidFill>
                <a:latin typeface="Cambria" panose="02040503050406030204" pitchFamily="18" charset="0"/>
                <a:ea typeface="Cambria" panose="02040503050406030204" pitchFamily="18" charset="0"/>
                <a:cs typeface="Calibri" panose="020F0502020204030204" pitchFamily="34" charset="0"/>
              </a:rPr>
              <a:t>gọi</a:t>
            </a:r>
            <a:r>
              <a:rPr lang="en-US" sz="2800" dirty="0">
                <a:solidFill>
                  <a:schemeClr val="accent5">
                    <a:lumMod val="75000"/>
                  </a:schemeClr>
                </a:solidFill>
                <a:latin typeface="Cambria" panose="02040503050406030204" pitchFamily="18" charset="0"/>
                <a:ea typeface="Cambria" panose="02040503050406030204" pitchFamily="18" charset="0"/>
                <a:cs typeface="Calibri" panose="020F0502020204030204" pitchFamily="34" charset="0"/>
              </a:rPr>
              <a:t> </a:t>
            </a:r>
            <a:r>
              <a:rPr lang="en-US" sz="2800" dirty="0" err="1">
                <a:solidFill>
                  <a:schemeClr val="accent5">
                    <a:lumMod val="75000"/>
                  </a:schemeClr>
                </a:solidFill>
                <a:latin typeface="Cambria" panose="02040503050406030204" pitchFamily="18" charset="0"/>
                <a:ea typeface="Cambria" panose="02040503050406030204" pitchFamily="18" charset="0"/>
                <a:cs typeface="Calibri" panose="020F0502020204030204" pitchFamily="34" charset="0"/>
              </a:rPr>
              <a:t>là</a:t>
            </a:r>
            <a:r>
              <a:rPr lang="en-US" sz="2800" dirty="0">
                <a:solidFill>
                  <a:schemeClr val="accent5">
                    <a:lumMod val="75000"/>
                  </a:schemeClr>
                </a:solidFill>
                <a:latin typeface="Cambria" panose="02040503050406030204" pitchFamily="18" charset="0"/>
                <a:ea typeface="Cambria" panose="02040503050406030204" pitchFamily="18" charset="0"/>
                <a:cs typeface="Calibri" panose="020F0502020204030204" pitchFamily="34" charset="0"/>
              </a:rPr>
              <a:t> </a:t>
            </a:r>
            <a:r>
              <a:rPr lang="en-US" sz="2800" b="1" dirty="0" err="1">
                <a:solidFill>
                  <a:schemeClr val="accent5">
                    <a:lumMod val="75000"/>
                  </a:schemeClr>
                </a:solidFill>
                <a:latin typeface="Cambria" panose="02040503050406030204" pitchFamily="18" charset="0"/>
                <a:ea typeface="Cambria" panose="02040503050406030204" pitchFamily="18" charset="0"/>
                <a:cs typeface="Calibri" panose="020F0502020204030204" pitchFamily="34" charset="0"/>
              </a:rPr>
              <a:t>sự</a:t>
            </a:r>
            <a:r>
              <a:rPr lang="en-US" sz="2800" b="1" dirty="0">
                <a:solidFill>
                  <a:schemeClr val="accent5">
                    <a:lumMod val="75000"/>
                  </a:schemeClr>
                </a:solidFill>
                <a:latin typeface="Cambria" panose="02040503050406030204" pitchFamily="18" charset="0"/>
                <a:ea typeface="Cambria" panose="02040503050406030204" pitchFamily="18" charset="0"/>
                <a:cs typeface="Calibri" panose="020F0502020204030204" pitchFamily="34" charset="0"/>
              </a:rPr>
              <a:t> </a:t>
            </a:r>
            <a:r>
              <a:rPr lang="en-US" sz="2800" b="1" dirty="0" err="1">
                <a:solidFill>
                  <a:schemeClr val="accent5">
                    <a:lumMod val="75000"/>
                  </a:schemeClr>
                </a:solidFill>
                <a:latin typeface="Cambria" panose="02040503050406030204" pitchFamily="18" charset="0"/>
                <a:ea typeface="Cambria" panose="02040503050406030204" pitchFamily="18" charset="0"/>
                <a:cs typeface="Calibri" panose="020F0502020204030204" pitchFamily="34" charset="0"/>
              </a:rPr>
              <a:t>đông</a:t>
            </a:r>
            <a:r>
              <a:rPr lang="en-US" sz="2800" b="1" dirty="0">
                <a:solidFill>
                  <a:schemeClr val="accent5">
                    <a:lumMod val="75000"/>
                  </a:schemeClr>
                </a:solidFill>
                <a:latin typeface="Cambria" panose="02040503050406030204" pitchFamily="18" charset="0"/>
                <a:ea typeface="Cambria" panose="02040503050406030204" pitchFamily="18" charset="0"/>
                <a:cs typeface="Calibri" panose="020F0502020204030204" pitchFamily="34" charset="0"/>
              </a:rPr>
              <a:t> </a:t>
            </a:r>
            <a:r>
              <a:rPr lang="en-US" sz="2800" b="1" dirty="0" err="1">
                <a:solidFill>
                  <a:schemeClr val="accent5">
                    <a:lumMod val="75000"/>
                  </a:schemeClr>
                </a:solidFill>
                <a:latin typeface="Cambria" panose="02040503050406030204" pitchFamily="18" charset="0"/>
                <a:ea typeface="Cambria" panose="02040503050406030204" pitchFamily="18" charset="0"/>
                <a:cs typeface="Calibri" panose="020F0502020204030204" pitchFamily="34" charset="0"/>
              </a:rPr>
              <a:t>đặc</a:t>
            </a:r>
            <a:r>
              <a:rPr lang="en-US" sz="2800" b="1" dirty="0">
                <a:solidFill>
                  <a:schemeClr val="accent5">
                    <a:lumMod val="75000"/>
                  </a:schemeClr>
                </a:solidFill>
                <a:latin typeface="Cambria" panose="02040503050406030204" pitchFamily="18" charset="0"/>
                <a:ea typeface="Cambria" panose="02040503050406030204" pitchFamily="18" charset="0"/>
                <a:cs typeface="Calibri" panose="020F0502020204030204" pitchFamily="34" charset="0"/>
              </a:rPr>
              <a:t>.</a:t>
            </a:r>
          </a:p>
        </p:txBody>
      </p:sp>
      <p:sp>
        <p:nvSpPr>
          <p:cNvPr id="30" name="TextBox 29">
            <a:extLst>
              <a:ext uri="{FF2B5EF4-FFF2-40B4-BE49-F238E27FC236}">
                <a16:creationId xmlns:a16="http://schemas.microsoft.com/office/drawing/2014/main" id="{63DF5243-7EC3-4D25-86B3-37B71B353E74}"/>
              </a:ext>
            </a:extLst>
          </p:cNvPr>
          <p:cNvSpPr txBox="1"/>
          <p:nvPr/>
        </p:nvSpPr>
        <p:spPr>
          <a:xfrm>
            <a:off x="0" y="5104609"/>
            <a:ext cx="12191999" cy="1040285"/>
          </a:xfrm>
          <a:prstGeom prst="rect">
            <a:avLst/>
          </a:prstGeom>
          <a:noFill/>
        </p:spPr>
        <p:txBody>
          <a:bodyPr wrap="square" rtlCol="0">
            <a:spAutoFit/>
          </a:bodyPr>
          <a:lstStyle/>
          <a:p>
            <a:pPr marL="457200" lvl="0" indent="-457200" algn="ctr" fontAlgn="base">
              <a:spcBef>
                <a:spcPct val="20000"/>
              </a:spcBef>
              <a:spcAft>
                <a:spcPct val="0"/>
              </a:spcAft>
              <a:buClrTx/>
              <a:buFont typeface="Wingdings" panose="05000000000000000000" pitchFamily="2" charset="2"/>
              <a:buChar char="q"/>
            </a:pPr>
            <a:r>
              <a:rPr lang="en-US" sz="2800" dirty="0" err="1">
                <a:solidFill>
                  <a:schemeClr val="accent1">
                    <a:lumMod val="50000"/>
                  </a:schemeClr>
                </a:solidFill>
                <a:latin typeface="Cambria" panose="02040503050406030204" pitchFamily="18" charset="0"/>
                <a:ea typeface="Cambria" panose="02040503050406030204" pitchFamily="18" charset="0"/>
                <a:cs typeface="Calibri" panose="020F0502020204030204" pitchFamily="34" charset="0"/>
              </a:rPr>
              <a:t>Khay</a:t>
            </a:r>
            <a:r>
              <a:rPr lang="en-US" sz="2800" dirty="0">
                <a:solidFill>
                  <a:schemeClr val="accent1">
                    <a:lumMod val="50000"/>
                  </a:schemeClr>
                </a:solidFill>
                <a:latin typeface="Cambria" panose="02040503050406030204" pitchFamily="18" charset="0"/>
                <a:ea typeface="Cambria" panose="02040503050406030204" pitchFamily="18" charset="0"/>
                <a:cs typeface="Calibri" panose="020F0502020204030204" pitchFamily="34" charset="0"/>
              </a:rPr>
              <a:t> </a:t>
            </a:r>
            <a:r>
              <a:rPr lang="en-US" sz="2800" dirty="0" err="1">
                <a:solidFill>
                  <a:schemeClr val="accent1">
                    <a:lumMod val="50000"/>
                  </a:schemeClr>
                </a:solidFill>
                <a:latin typeface="Cambria" panose="02040503050406030204" pitchFamily="18" charset="0"/>
                <a:ea typeface="Cambria" panose="02040503050406030204" pitchFamily="18" charset="0"/>
                <a:cs typeface="Calibri" panose="020F0502020204030204" pitchFamily="34" charset="0"/>
              </a:rPr>
              <a:t>đá</a:t>
            </a:r>
            <a:r>
              <a:rPr lang="en-US" sz="2800" dirty="0">
                <a:solidFill>
                  <a:schemeClr val="accent1">
                    <a:lumMod val="50000"/>
                  </a:schemeClr>
                </a:solidFill>
                <a:latin typeface="Cambria" panose="02040503050406030204" pitchFamily="18" charset="0"/>
                <a:ea typeface="Cambria" panose="02040503050406030204" pitchFamily="18" charset="0"/>
                <a:cs typeface="Calibri" panose="020F0502020204030204" pitchFamily="34" charset="0"/>
              </a:rPr>
              <a:t> (</a:t>
            </a:r>
            <a:r>
              <a:rPr lang="en-US" sz="2800" dirty="0" err="1">
                <a:solidFill>
                  <a:schemeClr val="accent1">
                    <a:lumMod val="50000"/>
                  </a:schemeClr>
                </a:solidFill>
                <a:latin typeface="Cambria" panose="02040503050406030204" pitchFamily="18" charset="0"/>
                <a:ea typeface="Cambria" panose="02040503050406030204" pitchFamily="18" charset="0"/>
                <a:cs typeface="Calibri" panose="020F0502020204030204" pitchFamily="34" charset="0"/>
              </a:rPr>
              <a:t>nước</a:t>
            </a:r>
            <a:r>
              <a:rPr lang="en-US" sz="2800" dirty="0">
                <a:solidFill>
                  <a:schemeClr val="accent1">
                    <a:lumMod val="50000"/>
                  </a:schemeClr>
                </a:solidFill>
                <a:latin typeface="Cambria" panose="02040503050406030204" pitchFamily="18" charset="0"/>
                <a:ea typeface="Cambria" panose="02040503050406030204" pitchFamily="18" charset="0"/>
                <a:cs typeface="Calibri" panose="020F0502020204030204" pitchFamily="34" charset="0"/>
              </a:rPr>
              <a:t> ở </a:t>
            </a:r>
            <a:r>
              <a:rPr lang="en-US" sz="2800" dirty="0" err="1">
                <a:solidFill>
                  <a:schemeClr val="accent1">
                    <a:lumMod val="50000"/>
                  </a:schemeClr>
                </a:solidFill>
                <a:latin typeface="Cambria" panose="02040503050406030204" pitchFamily="18" charset="0"/>
                <a:ea typeface="Cambria" panose="02040503050406030204" pitchFamily="18" charset="0"/>
                <a:cs typeface="Calibri" panose="020F0502020204030204" pitchFamily="34" charset="0"/>
              </a:rPr>
              <a:t>thể</a:t>
            </a:r>
            <a:r>
              <a:rPr lang="en-US" sz="2800" dirty="0">
                <a:solidFill>
                  <a:schemeClr val="accent1">
                    <a:lumMod val="50000"/>
                  </a:schemeClr>
                </a:solidFill>
                <a:latin typeface="Cambria" panose="02040503050406030204" pitchFamily="18" charset="0"/>
                <a:ea typeface="Cambria" panose="02040503050406030204" pitchFamily="18" charset="0"/>
                <a:cs typeface="Calibri" panose="020F0502020204030204" pitchFamily="34" charset="0"/>
              </a:rPr>
              <a:t> </a:t>
            </a:r>
            <a:r>
              <a:rPr lang="en-US" sz="2800" dirty="0" err="1">
                <a:solidFill>
                  <a:schemeClr val="accent1">
                    <a:lumMod val="50000"/>
                  </a:schemeClr>
                </a:solidFill>
                <a:latin typeface="Cambria" panose="02040503050406030204" pitchFamily="18" charset="0"/>
                <a:ea typeface="Cambria" panose="02040503050406030204" pitchFamily="18" charset="0"/>
                <a:cs typeface="Calibri" panose="020F0502020204030204" pitchFamily="34" charset="0"/>
              </a:rPr>
              <a:t>rắn</a:t>
            </a:r>
            <a:r>
              <a:rPr lang="en-US" sz="2800" dirty="0">
                <a:solidFill>
                  <a:schemeClr val="accent1">
                    <a:lumMod val="50000"/>
                  </a:schemeClr>
                </a:solidFill>
                <a:latin typeface="Cambria" panose="02040503050406030204" pitchFamily="18" charset="0"/>
                <a:ea typeface="Cambria" panose="02040503050406030204" pitchFamily="18" charset="0"/>
                <a:cs typeface="Calibri" panose="020F0502020204030204" pitchFamily="34" charset="0"/>
              </a:rPr>
              <a:t>) </a:t>
            </a:r>
            <a:r>
              <a:rPr lang="en-US" sz="2800" dirty="0">
                <a:solidFill>
                  <a:schemeClr val="accent1">
                    <a:lumMod val="50000"/>
                  </a:schemeClr>
                </a:solidFill>
                <a:latin typeface="Cambria" panose="02040503050406030204" pitchFamily="18" charset="0"/>
                <a:ea typeface="Cambria" panose="02040503050406030204" pitchFamily="18" charset="0"/>
                <a:cs typeface="Calibri" panose="020F0502020204030204" pitchFamily="34" charset="0"/>
                <a:sym typeface="Wingdings" panose="05000000000000000000" pitchFamily="2" charset="2"/>
              </a:rPr>
              <a:t>			        </a:t>
            </a:r>
            <a:r>
              <a:rPr lang="en-US" sz="2800" dirty="0" err="1">
                <a:solidFill>
                  <a:schemeClr val="accent1">
                    <a:lumMod val="50000"/>
                  </a:schemeClr>
                </a:solidFill>
                <a:latin typeface="Cambria" panose="02040503050406030204" pitchFamily="18" charset="0"/>
                <a:ea typeface="Cambria" panose="02040503050406030204" pitchFamily="18" charset="0"/>
                <a:cs typeface="Calibri" panose="020F0502020204030204" pitchFamily="34" charset="0"/>
              </a:rPr>
              <a:t>Khay</a:t>
            </a:r>
            <a:r>
              <a:rPr lang="en-US" sz="2800" dirty="0">
                <a:solidFill>
                  <a:schemeClr val="accent1">
                    <a:lumMod val="50000"/>
                  </a:schemeClr>
                </a:solidFill>
                <a:latin typeface="Cambria" panose="02040503050406030204" pitchFamily="18" charset="0"/>
                <a:ea typeface="Cambria" panose="02040503050406030204" pitchFamily="18" charset="0"/>
                <a:cs typeface="Calibri" panose="020F0502020204030204" pitchFamily="34" charset="0"/>
              </a:rPr>
              <a:t> </a:t>
            </a:r>
            <a:r>
              <a:rPr lang="en-US" sz="2800" dirty="0" err="1">
                <a:solidFill>
                  <a:schemeClr val="accent1">
                    <a:lumMod val="50000"/>
                  </a:schemeClr>
                </a:solidFill>
                <a:latin typeface="Cambria" panose="02040503050406030204" pitchFamily="18" charset="0"/>
                <a:ea typeface="Cambria" panose="02040503050406030204" pitchFamily="18" charset="0"/>
                <a:cs typeface="Calibri" panose="020F0502020204030204" pitchFamily="34" charset="0"/>
              </a:rPr>
              <a:t>đá</a:t>
            </a:r>
            <a:r>
              <a:rPr lang="en-US" sz="2800" dirty="0">
                <a:solidFill>
                  <a:schemeClr val="accent1">
                    <a:lumMod val="50000"/>
                  </a:schemeClr>
                </a:solidFill>
                <a:latin typeface="Cambria" panose="02040503050406030204" pitchFamily="18" charset="0"/>
                <a:ea typeface="Cambria" panose="02040503050406030204" pitchFamily="18" charset="0"/>
                <a:cs typeface="Calibri" panose="020F0502020204030204" pitchFamily="34" charset="0"/>
              </a:rPr>
              <a:t> </a:t>
            </a:r>
            <a:r>
              <a:rPr lang="en-US" sz="2800" dirty="0" err="1">
                <a:solidFill>
                  <a:schemeClr val="accent1">
                    <a:lumMod val="50000"/>
                  </a:schemeClr>
                </a:solidFill>
                <a:latin typeface="Cambria" panose="02040503050406030204" pitchFamily="18" charset="0"/>
                <a:ea typeface="Cambria" panose="02040503050406030204" pitchFamily="18" charset="0"/>
                <a:cs typeface="Calibri" panose="020F0502020204030204" pitchFamily="34" charset="0"/>
              </a:rPr>
              <a:t>chảy</a:t>
            </a:r>
            <a:r>
              <a:rPr lang="en-US" sz="2800" dirty="0">
                <a:solidFill>
                  <a:schemeClr val="accent1">
                    <a:lumMod val="50000"/>
                  </a:schemeClr>
                </a:solidFill>
                <a:latin typeface="Cambria" panose="02040503050406030204" pitchFamily="18" charset="0"/>
                <a:ea typeface="Cambria" panose="02040503050406030204" pitchFamily="18" charset="0"/>
                <a:cs typeface="Calibri" panose="020F0502020204030204" pitchFamily="34" charset="0"/>
              </a:rPr>
              <a:t> </a:t>
            </a:r>
            <a:r>
              <a:rPr lang="en-US" sz="2800" dirty="0" err="1">
                <a:solidFill>
                  <a:schemeClr val="accent1">
                    <a:lumMod val="50000"/>
                  </a:schemeClr>
                </a:solidFill>
                <a:latin typeface="Cambria" panose="02040503050406030204" pitchFamily="18" charset="0"/>
                <a:ea typeface="Cambria" panose="02040503050406030204" pitchFamily="18" charset="0"/>
                <a:cs typeface="Calibri" panose="020F0502020204030204" pitchFamily="34" charset="0"/>
              </a:rPr>
              <a:t>thành</a:t>
            </a:r>
            <a:r>
              <a:rPr lang="en-US" sz="2800" dirty="0">
                <a:solidFill>
                  <a:schemeClr val="accent1">
                    <a:lumMod val="50000"/>
                  </a:schemeClr>
                </a:solidFill>
                <a:latin typeface="Cambria" panose="02040503050406030204" pitchFamily="18" charset="0"/>
                <a:ea typeface="Cambria" panose="02040503050406030204" pitchFamily="18" charset="0"/>
                <a:cs typeface="Calibri" panose="020F0502020204030204" pitchFamily="34" charset="0"/>
              </a:rPr>
              <a:t> </a:t>
            </a:r>
            <a:r>
              <a:rPr lang="en-US" sz="2800" dirty="0" err="1">
                <a:solidFill>
                  <a:schemeClr val="accent1">
                    <a:lumMod val="50000"/>
                  </a:schemeClr>
                </a:solidFill>
                <a:latin typeface="Cambria" panose="02040503050406030204" pitchFamily="18" charset="0"/>
                <a:ea typeface="Cambria" panose="02040503050406030204" pitchFamily="18" charset="0"/>
                <a:cs typeface="Calibri" panose="020F0502020204030204" pitchFamily="34" charset="0"/>
              </a:rPr>
              <a:t>nước</a:t>
            </a:r>
            <a:r>
              <a:rPr lang="en-US" sz="2800" dirty="0">
                <a:solidFill>
                  <a:schemeClr val="accent1">
                    <a:lumMod val="50000"/>
                  </a:schemeClr>
                </a:solidFill>
                <a:latin typeface="Cambria" panose="02040503050406030204" pitchFamily="18" charset="0"/>
                <a:ea typeface="Cambria" panose="02040503050406030204" pitchFamily="18" charset="0"/>
                <a:cs typeface="Calibri" panose="020F0502020204030204" pitchFamily="34" charset="0"/>
              </a:rPr>
              <a:t> (</a:t>
            </a:r>
            <a:r>
              <a:rPr lang="en-US" sz="2800" dirty="0" err="1">
                <a:solidFill>
                  <a:schemeClr val="accent1">
                    <a:lumMod val="50000"/>
                  </a:schemeClr>
                </a:solidFill>
                <a:latin typeface="Cambria" panose="02040503050406030204" pitchFamily="18" charset="0"/>
                <a:ea typeface="Cambria" panose="02040503050406030204" pitchFamily="18" charset="0"/>
                <a:cs typeface="Calibri" panose="020F0502020204030204" pitchFamily="34" charset="0"/>
              </a:rPr>
              <a:t>thể</a:t>
            </a:r>
            <a:r>
              <a:rPr lang="en-US" sz="2800" dirty="0">
                <a:solidFill>
                  <a:schemeClr val="accent1">
                    <a:lumMod val="50000"/>
                  </a:schemeClr>
                </a:solidFill>
                <a:latin typeface="Cambria" panose="02040503050406030204" pitchFamily="18" charset="0"/>
                <a:ea typeface="Cambria" panose="02040503050406030204" pitchFamily="18" charset="0"/>
                <a:cs typeface="Calibri" panose="020F0502020204030204" pitchFamily="34" charset="0"/>
              </a:rPr>
              <a:t> </a:t>
            </a:r>
            <a:r>
              <a:rPr lang="en-US" sz="2800" dirty="0" err="1">
                <a:solidFill>
                  <a:schemeClr val="accent1">
                    <a:lumMod val="50000"/>
                  </a:schemeClr>
                </a:solidFill>
                <a:latin typeface="Cambria" panose="02040503050406030204" pitchFamily="18" charset="0"/>
                <a:ea typeface="Cambria" panose="02040503050406030204" pitchFamily="18" charset="0"/>
                <a:cs typeface="Calibri" panose="020F0502020204030204" pitchFamily="34" charset="0"/>
              </a:rPr>
              <a:t>lỏng</a:t>
            </a:r>
            <a:r>
              <a:rPr lang="en-US" sz="2800" dirty="0">
                <a:solidFill>
                  <a:schemeClr val="accent1">
                    <a:lumMod val="50000"/>
                  </a:schemeClr>
                </a:solidFill>
                <a:latin typeface="Cambria" panose="02040503050406030204" pitchFamily="18" charset="0"/>
                <a:ea typeface="Cambria" panose="02040503050406030204" pitchFamily="18" charset="0"/>
                <a:cs typeface="Calibri" panose="020F0502020204030204" pitchFamily="34" charset="0"/>
              </a:rPr>
              <a:t>).</a:t>
            </a:r>
          </a:p>
          <a:p>
            <a:pPr lvl="0" algn="ctr" fontAlgn="base">
              <a:spcBef>
                <a:spcPct val="20000"/>
              </a:spcBef>
              <a:spcAft>
                <a:spcPct val="0"/>
              </a:spcAft>
              <a:buClrTx/>
            </a:pPr>
            <a:r>
              <a:rPr lang="en-US" sz="2800" dirty="0">
                <a:solidFill>
                  <a:schemeClr val="accent1">
                    <a:lumMod val="50000"/>
                  </a:schemeClr>
                </a:solidFill>
                <a:latin typeface="Cambria" panose="02040503050406030204" pitchFamily="18" charset="0"/>
                <a:ea typeface="Cambria" panose="02040503050406030204" pitchFamily="18" charset="0"/>
                <a:cs typeface="Calibri" panose="020F0502020204030204" pitchFamily="34" charset="0"/>
                <a:sym typeface="Wingdings" panose="05000000000000000000" pitchFamily="2" charset="2"/>
              </a:rPr>
              <a:t> </a:t>
            </a:r>
            <a:r>
              <a:rPr lang="en-US" sz="2800" dirty="0">
                <a:solidFill>
                  <a:schemeClr val="accent5">
                    <a:lumMod val="75000"/>
                  </a:schemeClr>
                </a:solidFill>
                <a:latin typeface="Cambria" panose="02040503050406030204" pitchFamily="18" charset="0"/>
                <a:ea typeface="Cambria" panose="02040503050406030204" pitchFamily="18" charset="0"/>
                <a:cs typeface="Calibri" panose="020F0502020204030204" pitchFamily="34" charset="0"/>
                <a:sym typeface="Wingdings" panose="05000000000000000000" pitchFamily="2" charset="2"/>
              </a:rPr>
              <a:t></a:t>
            </a:r>
            <a:r>
              <a:rPr lang="en-US" sz="2800" dirty="0">
                <a:solidFill>
                  <a:schemeClr val="accent1">
                    <a:lumMod val="50000"/>
                  </a:schemeClr>
                </a:solidFill>
                <a:latin typeface="Cambria" panose="02040503050406030204" pitchFamily="18" charset="0"/>
                <a:ea typeface="Cambria" panose="02040503050406030204" pitchFamily="18" charset="0"/>
                <a:cs typeface="Calibri" panose="020F0502020204030204" pitchFamily="34" charset="0"/>
                <a:sym typeface="Wingdings" panose="05000000000000000000" pitchFamily="2" charset="2"/>
              </a:rPr>
              <a:t> </a:t>
            </a:r>
            <a:r>
              <a:rPr lang="en-US" sz="2800" dirty="0" err="1">
                <a:solidFill>
                  <a:schemeClr val="accent5">
                    <a:lumMod val="75000"/>
                  </a:schemeClr>
                </a:solidFill>
                <a:latin typeface="Cambria" panose="02040503050406030204" pitchFamily="18" charset="0"/>
                <a:ea typeface="Cambria" panose="02040503050406030204" pitchFamily="18" charset="0"/>
                <a:cs typeface="Calibri" panose="020F0502020204030204" pitchFamily="34" charset="0"/>
              </a:rPr>
              <a:t>Hiện</a:t>
            </a:r>
            <a:r>
              <a:rPr lang="en-US" sz="2800" dirty="0">
                <a:solidFill>
                  <a:schemeClr val="accent5">
                    <a:lumMod val="75000"/>
                  </a:schemeClr>
                </a:solidFill>
                <a:latin typeface="Cambria" panose="02040503050406030204" pitchFamily="18" charset="0"/>
                <a:ea typeface="Cambria" panose="02040503050406030204" pitchFamily="18" charset="0"/>
                <a:cs typeface="Calibri" panose="020F0502020204030204" pitchFamily="34" charset="0"/>
              </a:rPr>
              <a:t> </a:t>
            </a:r>
            <a:r>
              <a:rPr lang="en-US" sz="2800" dirty="0" err="1">
                <a:solidFill>
                  <a:schemeClr val="accent5">
                    <a:lumMod val="75000"/>
                  </a:schemeClr>
                </a:solidFill>
                <a:latin typeface="Cambria" panose="02040503050406030204" pitchFamily="18" charset="0"/>
                <a:ea typeface="Cambria" panose="02040503050406030204" pitchFamily="18" charset="0"/>
                <a:cs typeface="Calibri" panose="020F0502020204030204" pitchFamily="34" charset="0"/>
              </a:rPr>
              <a:t>tượng</a:t>
            </a:r>
            <a:r>
              <a:rPr lang="en-US" sz="2800" dirty="0">
                <a:solidFill>
                  <a:schemeClr val="accent5">
                    <a:lumMod val="75000"/>
                  </a:schemeClr>
                </a:solidFill>
                <a:latin typeface="Cambria" panose="02040503050406030204" pitchFamily="18" charset="0"/>
                <a:ea typeface="Cambria" panose="02040503050406030204" pitchFamily="18" charset="0"/>
                <a:cs typeface="Calibri" panose="020F0502020204030204" pitchFamily="34" charset="0"/>
              </a:rPr>
              <a:t> </a:t>
            </a:r>
            <a:r>
              <a:rPr lang="en-US" sz="2800" dirty="0" err="1">
                <a:solidFill>
                  <a:schemeClr val="accent5">
                    <a:lumMod val="75000"/>
                  </a:schemeClr>
                </a:solidFill>
                <a:latin typeface="Cambria" panose="02040503050406030204" pitchFamily="18" charset="0"/>
                <a:ea typeface="Cambria" panose="02040503050406030204" pitchFamily="18" charset="0"/>
                <a:cs typeface="Calibri" panose="020F0502020204030204" pitchFamily="34" charset="0"/>
              </a:rPr>
              <a:t>đó</a:t>
            </a:r>
            <a:r>
              <a:rPr lang="en-US" sz="2800" dirty="0">
                <a:solidFill>
                  <a:schemeClr val="accent5">
                    <a:lumMod val="75000"/>
                  </a:schemeClr>
                </a:solidFill>
                <a:latin typeface="Cambria" panose="02040503050406030204" pitchFamily="18" charset="0"/>
                <a:ea typeface="Cambria" panose="02040503050406030204" pitchFamily="18" charset="0"/>
                <a:cs typeface="Calibri" panose="020F0502020204030204" pitchFamily="34" charset="0"/>
              </a:rPr>
              <a:t> </a:t>
            </a:r>
            <a:r>
              <a:rPr lang="en-US" sz="2800" dirty="0" err="1">
                <a:solidFill>
                  <a:schemeClr val="accent5">
                    <a:lumMod val="75000"/>
                  </a:schemeClr>
                </a:solidFill>
                <a:latin typeface="Cambria" panose="02040503050406030204" pitchFamily="18" charset="0"/>
                <a:ea typeface="Cambria" panose="02040503050406030204" pitchFamily="18" charset="0"/>
                <a:cs typeface="Calibri" panose="020F0502020204030204" pitchFamily="34" charset="0"/>
              </a:rPr>
              <a:t>gọi</a:t>
            </a:r>
            <a:r>
              <a:rPr lang="en-US" sz="2800" dirty="0">
                <a:solidFill>
                  <a:schemeClr val="accent5">
                    <a:lumMod val="75000"/>
                  </a:schemeClr>
                </a:solidFill>
                <a:latin typeface="Cambria" panose="02040503050406030204" pitchFamily="18" charset="0"/>
                <a:ea typeface="Cambria" panose="02040503050406030204" pitchFamily="18" charset="0"/>
                <a:cs typeface="Calibri" panose="020F0502020204030204" pitchFamily="34" charset="0"/>
              </a:rPr>
              <a:t> </a:t>
            </a:r>
            <a:r>
              <a:rPr lang="en-US" sz="2800" dirty="0" err="1">
                <a:solidFill>
                  <a:schemeClr val="accent5">
                    <a:lumMod val="75000"/>
                  </a:schemeClr>
                </a:solidFill>
                <a:latin typeface="Cambria" panose="02040503050406030204" pitchFamily="18" charset="0"/>
                <a:ea typeface="Cambria" panose="02040503050406030204" pitchFamily="18" charset="0"/>
                <a:cs typeface="Calibri" panose="020F0502020204030204" pitchFamily="34" charset="0"/>
              </a:rPr>
              <a:t>là</a:t>
            </a:r>
            <a:r>
              <a:rPr lang="en-US" sz="2800" dirty="0">
                <a:solidFill>
                  <a:schemeClr val="accent5">
                    <a:lumMod val="75000"/>
                  </a:schemeClr>
                </a:solidFill>
                <a:latin typeface="Cambria" panose="02040503050406030204" pitchFamily="18" charset="0"/>
                <a:ea typeface="Cambria" panose="02040503050406030204" pitchFamily="18" charset="0"/>
                <a:cs typeface="Calibri" panose="020F0502020204030204" pitchFamily="34" charset="0"/>
              </a:rPr>
              <a:t> </a:t>
            </a:r>
            <a:r>
              <a:rPr lang="en-US" sz="2800" b="1" dirty="0" err="1">
                <a:solidFill>
                  <a:schemeClr val="accent5">
                    <a:lumMod val="75000"/>
                  </a:schemeClr>
                </a:solidFill>
                <a:latin typeface="Cambria" panose="02040503050406030204" pitchFamily="18" charset="0"/>
                <a:ea typeface="Cambria" panose="02040503050406030204" pitchFamily="18" charset="0"/>
                <a:cs typeface="Calibri" panose="020F0502020204030204" pitchFamily="34" charset="0"/>
              </a:rPr>
              <a:t>sự</a:t>
            </a:r>
            <a:r>
              <a:rPr lang="en-US" sz="2800" b="1" dirty="0">
                <a:solidFill>
                  <a:schemeClr val="accent5">
                    <a:lumMod val="75000"/>
                  </a:schemeClr>
                </a:solidFill>
                <a:latin typeface="Cambria" panose="02040503050406030204" pitchFamily="18" charset="0"/>
                <a:ea typeface="Cambria" panose="02040503050406030204" pitchFamily="18" charset="0"/>
                <a:cs typeface="Calibri" panose="020F0502020204030204" pitchFamily="34" charset="0"/>
              </a:rPr>
              <a:t> </a:t>
            </a:r>
            <a:r>
              <a:rPr lang="en-US" sz="2800" b="1" dirty="0" err="1">
                <a:solidFill>
                  <a:schemeClr val="accent5">
                    <a:lumMod val="75000"/>
                  </a:schemeClr>
                </a:solidFill>
                <a:latin typeface="Cambria" panose="02040503050406030204" pitchFamily="18" charset="0"/>
                <a:ea typeface="Cambria" panose="02040503050406030204" pitchFamily="18" charset="0"/>
                <a:cs typeface="Calibri" panose="020F0502020204030204" pitchFamily="34" charset="0"/>
              </a:rPr>
              <a:t>nóng</a:t>
            </a:r>
            <a:r>
              <a:rPr lang="en-US" sz="2800" b="1" dirty="0">
                <a:solidFill>
                  <a:schemeClr val="accent5">
                    <a:lumMod val="75000"/>
                  </a:schemeClr>
                </a:solidFill>
                <a:latin typeface="Cambria" panose="02040503050406030204" pitchFamily="18" charset="0"/>
                <a:ea typeface="Cambria" panose="02040503050406030204" pitchFamily="18" charset="0"/>
                <a:cs typeface="Calibri" panose="020F0502020204030204" pitchFamily="34" charset="0"/>
              </a:rPr>
              <a:t> </a:t>
            </a:r>
            <a:r>
              <a:rPr lang="en-US" sz="2800" b="1" dirty="0" err="1">
                <a:solidFill>
                  <a:schemeClr val="accent5">
                    <a:lumMod val="75000"/>
                  </a:schemeClr>
                </a:solidFill>
                <a:latin typeface="Cambria" panose="02040503050406030204" pitchFamily="18" charset="0"/>
                <a:ea typeface="Cambria" panose="02040503050406030204" pitchFamily="18" charset="0"/>
                <a:cs typeface="Calibri" panose="020F0502020204030204" pitchFamily="34" charset="0"/>
              </a:rPr>
              <a:t>chảy</a:t>
            </a:r>
            <a:r>
              <a:rPr lang="en-US" sz="2800" b="1" dirty="0">
                <a:solidFill>
                  <a:schemeClr val="accent5">
                    <a:lumMod val="75000"/>
                  </a:schemeClr>
                </a:solidFill>
                <a:latin typeface="Cambria" panose="02040503050406030204" pitchFamily="18" charset="0"/>
                <a:ea typeface="Cambria" panose="02040503050406030204" pitchFamily="18" charset="0"/>
                <a:cs typeface="Calibri" panose="020F0502020204030204" pitchFamily="34" charset="0"/>
              </a:rPr>
              <a:t>.</a:t>
            </a:r>
          </a:p>
        </p:txBody>
      </p:sp>
      <p:sp>
        <p:nvSpPr>
          <p:cNvPr id="31" name="Notched Right Arrow 5">
            <a:extLst>
              <a:ext uri="{FF2B5EF4-FFF2-40B4-BE49-F238E27FC236}">
                <a16:creationId xmlns:a16="http://schemas.microsoft.com/office/drawing/2014/main" id="{32A5550E-53B9-4A70-BA1F-511A4C93A9A8}"/>
              </a:ext>
            </a:extLst>
          </p:cNvPr>
          <p:cNvSpPr/>
          <p:nvPr/>
        </p:nvSpPr>
        <p:spPr>
          <a:xfrm>
            <a:off x="4596196" y="4053326"/>
            <a:ext cx="1918142" cy="94594"/>
          </a:xfrm>
          <a:prstGeom prst="notchedRightArrow">
            <a:avLst/>
          </a:prstGeom>
          <a:solidFill>
            <a:schemeClr val="accent4">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32" name="TextBox 31">
            <a:extLst>
              <a:ext uri="{FF2B5EF4-FFF2-40B4-BE49-F238E27FC236}">
                <a16:creationId xmlns:a16="http://schemas.microsoft.com/office/drawing/2014/main" id="{28AC9374-B89B-481E-8690-821E20007775}"/>
              </a:ext>
            </a:extLst>
          </p:cNvPr>
          <p:cNvSpPr txBox="1"/>
          <p:nvPr/>
        </p:nvSpPr>
        <p:spPr>
          <a:xfrm>
            <a:off x="4393873" y="3527274"/>
            <a:ext cx="2322785" cy="967957"/>
          </a:xfrm>
          <a:prstGeom prst="rect">
            <a:avLst/>
          </a:prstGeom>
          <a:noFill/>
        </p:spPr>
        <p:txBody>
          <a:bodyPr wrap="square" rtlCol="0">
            <a:spAutoFit/>
          </a:bodyPr>
          <a:lstStyle/>
          <a:p>
            <a:pPr algn="ctr">
              <a:lnSpc>
                <a:spcPct val="150000"/>
              </a:lnSpc>
            </a:pPr>
            <a:r>
              <a:rPr lang="en-US" sz="2000" dirty="0" err="1">
                <a:solidFill>
                  <a:schemeClr val="tx2">
                    <a:lumMod val="50000"/>
                  </a:schemeClr>
                </a:solidFill>
                <a:latin typeface="Cambria" panose="02040503050406030204" pitchFamily="18" charset="0"/>
                <a:ea typeface="Cambria" panose="02040503050406030204" pitchFamily="18" charset="0"/>
                <a:cs typeface="Calibri" panose="020F0502020204030204" pitchFamily="34" charset="0"/>
              </a:rPr>
              <a:t>Nhiệt</a:t>
            </a:r>
            <a:r>
              <a:rPr lang="en-US" sz="2000" dirty="0">
                <a:solidFill>
                  <a:schemeClr val="tx2">
                    <a:lumMod val="50000"/>
                  </a:schemeClr>
                </a:solidFill>
                <a:latin typeface="Cambria" panose="02040503050406030204" pitchFamily="18" charset="0"/>
                <a:ea typeface="Cambria" panose="02040503050406030204" pitchFamily="18" charset="0"/>
                <a:cs typeface="Calibri" panose="020F0502020204030204" pitchFamily="34" charset="0"/>
              </a:rPr>
              <a:t> </a:t>
            </a:r>
            <a:r>
              <a:rPr lang="en-US" sz="2000" dirty="0" err="1">
                <a:solidFill>
                  <a:schemeClr val="tx2">
                    <a:lumMod val="50000"/>
                  </a:schemeClr>
                </a:solidFill>
                <a:latin typeface="Cambria" panose="02040503050406030204" pitchFamily="18" charset="0"/>
                <a:ea typeface="Cambria" panose="02040503050406030204" pitchFamily="18" charset="0"/>
                <a:cs typeface="Calibri" panose="020F0502020204030204" pitchFamily="34" charset="0"/>
              </a:rPr>
              <a:t>độ</a:t>
            </a:r>
            <a:r>
              <a:rPr lang="en-US" sz="2000" dirty="0">
                <a:solidFill>
                  <a:schemeClr val="tx2">
                    <a:lumMod val="50000"/>
                  </a:schemeClr>
                </a:solidFill>
                <a:latin typeface="Cambria" panose="02040503050406030204" pitchFamily="18" charset="0"/>
                <a:ea typeface="Cambria" panose="02040503050406030204" pitchFamily="18" charset="0"/>
                <a:cs typeface="Calibri" panose="020F0502020204030204" pitchFamily="34" charset="0"/>
              </a:rPr>
              <a:t> </a:t>
            </a:r>
            <a:r>
              <a:rPr lang="en-US" sz="2000" dirty="0" err="1">
                <a:solidFill>
                  <a:schemeClr val="tx2">
                    <a:lumMod val="50000"/>
                  </a:schemeClr>
                </a:solidFill>
                <a:latin typeface="Cambria" panose="02040503050406030204" pitchFamily="18" charset="0"/>
                <a:ea typeface="Cambria" panose="02040503050406030204" pitchFamily="18" charset="0"/>
                <a:cs typeface="Calibri" panose="020F0502020204030204" pitchFamily="34" charset="0"/>
              </a:rPr>
              <a:t>nhỏ</a:t>
            </a:r>
            <a:r>
              <a:rPr lang="en-US" sz="2000" dirty="0">
                <a:solidFill>
                  <a:schemeClr val="tx2">
                    <a:lumMod val="50000"/>
                  </a:schemeClr>
                </a:solidFill>
                <a:latin typeface="Cambria" panose="02040503050406030204" pitchFamily="18" charset="0"/>
                <a:ea typeface="Cambria" panose="02040503050406030204" pitchFamily="18" charset="0"/>
                <a:cs typeface="Calibri" panose="020F0502020204030204" pitchFamily="34" charset="0"/>
              </a:rPr>
              <a:t> </a:t>
            </a:r>
            <a:r>
              <a:rPr lang="en-US" sz="2000" dirty="0" err="1">
                <a:solidFill>
                  <a:schemeClr val="tx2">
                    <a:lumMod val="50000"/>
                  </a:schemeClr>
                </a:solidFill>
                <a:latin typeface="Cambria" panose="02040503050406030204" pitchFamily="18" charset="0"/>
                <a:ea typeface="Cambria" panose="02040503050406030204" pitchFamily="18" charset="0"/>
                <a:cs typeface="Calibri" panose="020F0502020204030204" pitchFamily="34" charset="0"/>
              </a:rPr>
              <a:t>hơn</a:t>
            </a:r>
            <a:r>
              <a:rPr lang="en-US" sz="2000" dirty="0">
                <a:solidFill>
                  <a:schemeClr val="tx2">
                    <a:lumMod val="50000"/>
                  </a:schemeClr>
                </a:solidFill>
                <a:latin typeface="Cambria" panose="02040503050406030204" pitchFamily="18" charset="0"/>
                <a:ea typeface="Cambria" panose="02040503050406030204" pitchFamily="18" charset="0"/>
                <a:cs typeface="Calibri" panose="020F0502020204030204" pitchFamily="34" charset="0"/>
              </a:rPr>
              <a:t> </a:t>
            </a:r>
            <a:r>
              <a:rPr lang="nl-NL" sz="2000" i="1" dirty="0">
                <a:solidFill>
                  <a:schemeClr val="tx2">
                    <a:lumMod val="50000"/>
                  </a:schemeClr>
                </a:solidFill>
                <a:latin typeface="Cambria" panose="02040503050406030204" pitchFamily="18" charset="0"/>
                <a:ea typeface="Cambria" panose="02040503050406030204" pitchFamily="18" charset="0"/>
                <a:cs typeface="Calibri" panose="020F0502020204030204" pitchFamily="34" charset="0"/>
              </a:rPr>
              <a:t>0</a:t>
            </a:r>
            <a:r>
              <a:rPr lang="nl-NL" sz="2000" i="1" baseline="30000" dirty="0">
                <a:solidFill>
                  <a:schemeClr val="tx2">
                    <a:lumMod val="50000"/>
                  </a:schemeClr>
                </a:solidFill>
                <a:latin typeface="Cambria" panose="02040503050406030204" pitchFamily="18" charset="0"/>
                <a:ea typeface="Cambria" panose="02040503050406030204" pitchFamily="18" charset="0"/>
                <a:cs typeface="Calibri" panose="020F0502020204030204" pitchFamily="34" charset="0"/>
              </a:rPr>
              <a:t>0</a:t>
            </a:r>
            <a:r>
              <a:rPr lang="nl-NL" sz="2000" i="1" dirty="0">
                <a:solidFill>
                  <a:schemeClr val="tx2">
                    <a:lumMod val="50000"/>
                  </a:schemeClr>
                </a:solidFill>
                <a:latin typeface="Cambria" panose="02040503050406030204" pitchFamily="18" charset="0"/>
                <a:ea typeface="Cambria" panose="02040503050406030204" pitchFamily="18" charset="0"/>
                <a:cs typeface="Calibri" panose="020F0502020204030204" pitchFamily="34" charset="0"/>
              </a:rPr>
              <a:t>C</a:t>
            </a:r>
            <a:endParaRPr lang="en-US" sz="2000" dirty="0">
              <a:solidFill>
                <a:schemeClr val="tx2">
                  <a:lumMod val="50000"/>
                </a:schemeClr>
              </a:solidFill>
              <a:latin typeface="Cambria" panose="02040503050406030204" pitchFamily="18" charset="0"/>
              <a:ea typeface="Cambria" panose="02040503050406030204" pitchFamily="18" charset="0"/>
              <a:cs typeface="Calibri" panose="020F0502020204030204" pitchFamily="34" charset="0"/>
            </a:endParaRPr>
          </a:p>
        </p:txBody>
      </p:sp>
      <p:sp>
        <p:nvSpPr>
          <p:cNvPr id="33" name="Notched Right Arrow 8">
            <a:extLst>
              <a:ext uri="{FF2B5EF4-FFF2-40B4-BE49-F238E27FC236}">
                <a16:creationId xmlns:a16="http://schemas.microsoft.com/office/drawing/2014/main" id="{624EB647-CE6A-4E48-8297-787C9C51E8B8}"/>
              </a:ext>
            </a:extLst>
          </p:cNvPr>
          <p:cNvSpPr/>
          <p:nvPr/>
        </p:nvSpPr>
        <p:spPr>
          <a:xfrm>
            <a:off x="4595848" y="5366550"/>
            <a:ext cx="1687999" cy="101782"/>
          </a:xfrm>
          <a:prstGeom prst="notchedRightArrow">
            <a:avLst/>
          </a:prstGeom>
          <a:solidFill>
            <a:schemeClr val="accent4">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34" name="TextBox 33">
            <a:extLst>
              <a:ext uri="{FF2B5EF4-FFF2-40B4-BE49-F238E27FC236}">
                <a16:creationId xmlns:a16="http://schemas.microsoft.com/office/drawing/2014/main" id="{E54CABDF-4640-4508-B1FA-706D87C09C8D}"/>
              </a:ext>
            </a:extLst>
          </p:cNvPr>
          <p:cNvSpPr txBox="1"/>
          <p:nvPr/>
        </p:nvSpPr>
        <p:spPr>
          <a:xfrm>
            <a:off x="4246555" y="4974806"/>
            <a:ext cx="2322785" cy="400110"/>
          </a:xfrm>
          <a:prstGeom prst="rect">
            <a:avLst/>
          </a:prstGeom>
          <a:noFill/>
        </p:spPr>
        <p:txBody>
          <a:bodyPr wrap="square" rtlCol="0">
            <a:spAutoFit/>
          </a:bodyPr>
          <a:lstStyle/>
          <a:p>
            <a:pPr algn="ctr"/>
            <a:r>
              <a:rPr lang="en-US" sz="2000" dirty="0" err="1">
                <a:solidFill>
                  <a:schemeClr val="tx2">
                    <a:lumMod val="50000"/>
                  </a:schemeClr>
                </a:solidFill>
                <a:latin typeface="Cambria" panose="02040503050406030204" pitchFamily="18" charset="0"/>
                <a:ea typeface="Cambria" panose="02040503050406030204" pitchFamily="18" charset="0"/>
                <a:cs typeface="Calibri" panose="020F0502020204030204" pitchFamily="34" charset="0"/>
              </a:rPr>
              <a:t>Nhiệt</a:t>
            </a:r>
            <a:r>
              <a:rPr lang="en-US" sz="2000" dirty="0">
                <a:solidFill>
                  <a:schemeClr val="tx2">
                    <a:lumMod val="50000"/>
                  </a:schemeClr>
                </a:solidFill>
                <a:latin typeface="Cambria" panose="02040503050406030204" pitchFamily="18" charset="0"/>
                <a:ea typeface="Cambria" panose="02040503050406030204" pitchFamily="18" charset="0"/>
                <a:cs typeface="Calibri" panose="020F0502020204030204" pitchFamily="34" charset="0"/>
              </a:rPr>
              <a:t> </a:t>
            </a:r>
            <a:r>
              <a:rPr lang="en-US" sz="2000" dirty="0" err="1">
                <a:solidFill>
                  <a:schemeClr val="tx2">
                    <a:lumMod val="50000"/>
                  </a:schemeClr>
                </a:solidFill>
                <a:latin typeface="Cambria" panose="02040503050406030204" pitchFamily="18" charset="0"/>
                <a:ea typeface="Cambria" panose="02040503050406030204" pitchFamily="18" charset="0"/>
                <a:cs typeface="Calibri" panose="020F0502020204030204" pitchFamily="34" charset="0"/>
              </a:rPr>
              <a:t>độ</a:t>
            </a:r>
            <a:r>
              <a:rPr lang="en-US" sz="2000" dirty="0">
                <a:solidFill>
                  <a:schemeClr val="tx2">
                    <a:lumMod val="50000"/>
                  </a:schemeClr>
                </a:solidFill>
                <a:latin typeface="Cambria" panose="02040503050406030204" pitchFamily="18" charset="0"/>
                <a:ea typeface="Cambria" panose="02040503050406030204" pitchFamily="18" charset="0"/>
                <a:cs typeface="Calibri" panose="020F0502020204030204" pitchFamily="34" charset="0"/>
              </a:rPr>
              <a:t> </a:t>
            </a:r>
            <a:r>
              <a:rPr lang="en-US" sz="2000" dirty="0" err="1">
                <a:solidFill>
                  <a:schemeClr val="tx2">
                    <a:lumMod val="50000"/>
                  </a:schemeClr>
                </a:solidFill>
                <a:latin typeface="Cambria" panose="02040503050406030204" pitchFamily="18" charset="0"/>
                <a:ea typeface="Cambria" panose="02040503050406030204" pitchFamily="18" charset="0"/>
                <a:cs typeface="Calibri" panose="020F0502020204030204" pitchFamily="34" charset="0"/>
              </a:rPr>
              <a:t>cao</a:t>
            </a:r>
            <a:endParaRPr lang="en-US" sz="2000" dirty="0">
              <a:solidFill>
                <a:schemeClr val="tx2">
                  <a:lumMod val="50000"/>
                </a:schemeClr>
              </a:solidFill>
              <a:latin typeface="Cambria" panose="02040503050406030204" pitchFamily="18" charset="0"/>
              <a:ea typeface="Cambria" panose="02040503050406030204" pitchFamily="18" charset="0"/>
              <a:cs typeface="Calibri" panose="020F0502020204030204" pitchFamily="34" charset="0"/>
            </a:endParaRPr>
          </a:p>
        </p:txBody>
      </p:sp>
      <p:grpSp>
        <p:nvGrpSpPr>
          <p:cNvPr id="35" name="Group 34">
            <a:extLst>
              <a:ext uri="{FF2B5EF4-FFF2-40B4-BE49-F238E27FC236}">
                <a16:creationId xmlns:a16="http://schemas.microsoft.com/office/drawing/2014/main" id="{399CE4AF-589A-4A10-952E-4AF17FADE22B}"/>
              </a:ext>
            </a:extLst>
          </p:cNvPr>
          <p:cNvGrpSpPr/>
          <p:nvPr/>
        </p:nvGrpSpPr>
        <p:grpSpPr>
          <a:xfrm>
            <a:off x="85062" y="124632"/>
            <a:ext cx="3381245" cy="2359727"/>
            <a:chOff x="1179680" y="374526"/>
            <a:chExt cx="2281464" cy="4213474"/>
          </a:xfrm>
        </p:grpSpPr>
        <p:grpSp>
          <p:nvGrpSpPr>
            <p:cNvPr id="36" name="Google Shape;1907;p70">
              <a:extLst>
                <a:ext uri="{FF2B5EF4-FFF2-40B4-BE49-F238E27FC236}">
                  <a16:creationId xmlns:a16="http://schemas.microsoft.com/office/drawing/2014/main" id="{0340E135-A9C1-4AA1-BE28-BF2D276A6E4F}"/>
                </a:ext>
              </a:extLst>
            </p:cNvPr>
            <p:cNvGrpSpPr/>
            <p:nvPr/>
          </p:nvGrpSpPr>
          <p:grpSpPr>
            <a:xfrm rot="10800000" flipH="1">
              <a:off x="1179680" y="374526"/>
              <a:ext cx="2281464" cy="4213474"/>
              <a:chOff x="4598414" y="2189490"/>
              <a:chExt cx="918724" cy="1981012"/>
            </a:xfrm>
            <a:solidFill>
              <a:schemeClr val="accent3">
                <a:lumMod val="50000"/>
              </a:schemeClr>
            </a:solidFill>
          </p:grpSpPr>
          <p:sp>
            <p:nvSpPr>
              <p:cNvPr id="38" name="Google Shape;1908;p70">
                <a:extLst>
                  <a:ext uri="{FF2B5EF4-FFF2-40B4-BE49-F238E27FC236}">
                    <a16:creationId xmlns:a16="http://schemas.microsoft.com/office/drawing/2014/main" id="{DFCCB635-A53F-4E15-8ECC-E017CCC5AF00}"/>
                  </a:ext>
                </a:extLst>
              </p:cNvPr>
              <p:cNvSpPr/>
              <p:nvPr/>
            </p:nvSpPr>
            <p:spPr>
              <a:xfrm>
                <a:off x="4598414" y="2189490"/>
                <a:ext cx="732018" cy="1981012"/>
              </a:xfrm>
              <a:custGeom>
                <a:avLst/>
                <a:gdLst/>
                <a:ahLst/>
                <a:cxnLst/>
                <a:rect l="l" t="t" r="r" b="b"/>
                <a:pathLst>
                  <a:path w="93741" h="84847" extrusionOk="0">
                    <a:moveTo>
                      <a:pt x="66979" y="1296"/>
                    </a:moveTo>
                    <a:cubicBezTo>
                      <a:pt x="72250" y="1296"/>
                      <a:pt x="77161" y="3076"/>
                      <a:pt x="81100" y="6701"/>
                    </a:cubicBezTo>
                    <a:cubicBezTo>
                      <a:pt x="81230" y="6831"/>
                      <a:pt x="81400" y="6897"/>
                      <a:pt x="81569" y="6897"/>
                    </a:cubicBezTo>
                    <a:cubicBezTo>
                      <a:pt x="81682" y="6897"/>
                      <a:pt x="81795" y="6868"/>
                      <a:pt x="81897" y="6810"/>
                    </a:cubicBezTo>
                    <a:lnTo>
                      <a:pt x="90175" y="3063"/>
                    </a:lnTo>
                    <a:lnTo>
                      <a:pt x="90175" y="3063"/>
                    </a:lnTo>
                    <a:cubicBezTo>
                      <a:pt x="88490" y="5808"/>
                      <a:pt x="86877" y="8597"/>
                      <a:pt x="85338" y="11410"/>
                    </a:cubicBezTo>
                    <a:cubicBezTo>
                      <a:pt x="85318" y="11445"/>
                      <a:pt x="85302" y="11480"/>
                      <a:pt x="85289" y="11515"/>
                    </a:cubicBezTo>
                    <a:lnTo>
                      <a:pt x="85289" y="11515"/>
                    </a:lnTo>
                    <a:cubicBezTo>
                      <a:pt x="85216" y="11683"/>
                      <a:pt x="85216" y="11886"/>
                      <a:pt x="85338" y="12098"/>
                    </a:cubicBezTo>
                    <a:cubicBezTo>
                      <a:pt x="90481" y="20936"/>
                      <a:pt x="91894" y="31657"/>
                      <a:pt x="92292" y="41727"/>
                    </a:cubicBezTo>
                    <a:cubicBezTo>
                      <a:pt x="92437" y="46363"/>
                      <a:pt x="92364" y="51000"/>
                      <a:pt x="92038" y="55600"/>
                    </a:cubicBezTo>
                    <a:cubicBezTo>
                      <a:pt x="91749" y="60055"/>
                      <a:pt x="91640" y="64655"/>
                      <a:pt x="90843" y="69038"/>
                    </a:cubicBezTo>
                    <a:cubicBezTo>
                      <a:pt x="90046" y="73457"/>
                      <a:pt x="88271" y="77513"/>
                      <a:pt x="84541" y="80121"/>
                    </a:cubicBezTo>
                    <a:cubicBezTo>
                      <a:pt x="80972" y="82622"/>
                      <a:pt x="76728" y="83619"/>
                      <a:pt x="72467" y="83619"/>
                    </a:cubicBezTo>
                    <a:cubicBezTo>
                      <a:pt x="71236" y="83619"/>
                      <a:pt x="70003" y="83536"/>
                      <a:pt x="68784" y="83381"/>
                    </a:cubicBezTo>
                    <a:cubicBezTo>
                      <a:pt x="59648" y="82207"/>
                      <a:pt x="51069" y="77739"/>
                      <a:pt x="41805" y="77739"/>
                    </a:cubicBezTo>
                    <a:cubicBezTo>
                      <a:pt x="40786" y="77739"/>
                      <a:pt x="39758" y="77793"/>
                      <a:pt x="38721" y="77912"/>
                    </a:cubicBezTo>
                    <a:cubicBezTo>
                      <a:pt x="32454" y="78639"/>
                      <a:pt x="25560" y="81765"/>
                      <a:pt x="18991" y="81765"/>
                    </a:cubicBezTo>
                    <a:cubicBezTo>
                      <a:pt x="17056" y="81765"/>
                      <a:pt x="15148" y="81494"/>
                      <a:pt x="13293" y="80810"/>
                    </a:cubicBezTo>
                    <a:cubicBezTo>
                      <a:pt x="3441" y="77151"/>
                      <a:pt x="1920" y="64655"/>
                      <a:pt x="1884" y="55672"/>
                    </a:cubicBezTo>
                    <a:cubicBezTo>
                      <a:pt x="1811" y="46798"/>
                      <a:pt x="2789" y="37960"/>
                      <a:pt x="2825" y="29086"/>
                    </a:cubicBezTo>
                    <a:cubicBezTo>
                      <a:pt x="2862" y="20972"/>
                      <a:pt x="3151" y="11156"/>
                      <a:pt x="10432" y="5904"/>
                    </a:cubicBezTo>
                    <a:cubicBezTo>
                      <a:pt x="15050" y="2574"/>
                      <a:pt x="20444" y="1608"/>
                      <a:pt x="26045" y="1608"/>
                    </a:cubicBezTo>
                    <a:cubicBezTo>
                      <a:pt x="33360" y="1608"/>
                      <a:pt x="41027" y="3256"/>
                      <a:pt x="47776" y="3441"/>
                    </a:cubicBezTo>
                    <a:cubicBezTo>
                      <a:pt x="48389" y="3471"/>
                      <a:pt x="49004" y="3485"/>
                      <a:pt x="49619" y="3485"/>
                    </a:cubicBezTo>
                    <a:cubicBezTo>
                      <a:pt x="51984" y="3485"/>
                      <a:pt x="54358" y="3271"/>
                      <a:pt x="56686" y="2898"/>
                    </a:cubicBezTo>
                    <a:cubicBezTo>
                      <a:pt x="59910" y="2318"/>
                      <a:pt x="63025" y="1413"/>
                      <a:pt x="66358" y="1304"/>
                    </a:cubicBezTo>
                    <a:cubicBezTo>
                      <a:pt x="66565" y="1299"/>
                      <a:pt x="66772" y="1296"/>
                      <a:pt x="66979" y="1296"/>
                    </a:cubicBezTo>
                    <a:close/>
                    <a:moveTo>
                      <a:pt x="67698" y="0"/>
                    </a:moveTo>
                    <a:cubicBezTo>
                      <a:pt x="62833" y="0"/>
                      <a:pt x="58260" y="1529"/>
                      <a:pt x="53354" y="1956"/>
                    </a:cubicBezTo>
                    <a:cubicBezTo>
                      <a:pt x="52075" y="2069"/>
                      <a:pt x="50793" y="2117"/>
                      <a:pt x="49509" y="2117"/>
                    </a:cubicBezTo>
                    <a:cubicBezTo>
                      <a:pt x="41807" y="2117"/>
                      <a:pt x="34046" y="375"/>
                      <a:pt x="26374" y="375"/>
                    </a:cubicBezTo>
                    <a:cubicBezTo>
                      <a:pt x="23019" y="375"/>
                      <a:pt x="19681" y="708"/>
                      <a:pt x="16372" y="1666"/>
                    </a:cubicBezTo>
                    <a:cubicBezTo>
                      <a:pt x="12134" y="2898"/>
                      <a:pt x="8259" y="5143"/>
                      <a:pt x="5723" y="8838"/>
                    </a:cubicBezTo>
                    <a:cubicBezTo>
                      <a:pt x="3369" y="12207"/>
                      <a:pt x="2354" y="16300"/>
                      <a:pt x="1884" y="20320"/>
                    </a:cubicBezTo>
                    <a:cubicBezTo>
                      <a:pt x="1340" y="24993"/>
                      <a:pt x="1558" y="29665"/>
                      <a:pt x="1485" y="34338"/>
                    </a:cubicBezTo>
                    <a:cubicBezTo>
                      <a:pt x="1413" y="39264"/>
                      <a:pt x="942" y="44154"/>
                      <a:pt x="688" y="49044"/>
                    </a:cubicBezTo>
                    <a:cubicBezTo>
                      <a:pt x="254" y="58171"/>
                      <a:pt x="0" y="69001"/>
                      <a:pt x="5832" y="76644"/>
                    </a:cubicBezTo>
                    <a:cubicBezTo>
                      <a:pt x="8585" y="80230"/>
                      <a:pt x="12352" y="82548"/>
                      <a:pt x="16879" y="82947"/>
                    </a:cubicBezTo>
                    <a:cubicBezTo>
                      <a:pt x="17467" y="82998"/>
                      <a:pt x="18055" y="83022"/>
                      <a:pt x="18643" y="83022"/>
                    </a:cubicBezTo>
                    <a:cubicBezTo>
                      <a:pt x="22624" y="83022"/>
                      <a:pt x="26608" y="81937"/>
                      <a:pt x="30426" y="80991"/>
                    </a:cubicBezTo>
                    <a:cubicBezTo>
                      <a:pt x="34452" y="79977"/>
                      <a:pt x="38391" y="79139"/>
                      <a:pt x="42446" y="79139"/>
                    </a:cubicBezTo>
                    <a:cubicBezTo>
                      <a:pt x="43608" y="79139"/>
                      <a:pt x="44779" y="79208"/>
                      <a:pt x="45965" y="79361"/>
                    </a:cubicBezTo>
                    <a:cubicBezTo>
                      <a:pt x="51760" y="80085"/>
                      <a:pt x="57266" y="82186"/>
                      <a:pt x="62917" y="83599"/>
                    </a:cubicBezTo>
                    <a:cubicBezTo>
                      <a:pt x="65935" y="84350"/>
                      <a:pt x="69260" y="84846"/>
                      <a:pt x="72560" y="84846"/>
                    </a:cubicBezTo>
                    <a:cubicBezTo>
                      <a:pt x="79279" y="84846"/>
                      <a:pt x="85895" y="82790"/>
                      <a:pt x="89612" y="76644"/>
                    </a:cubicBezTo>
                    <a:cubicBezTo>
                      <a:pt x="92111" y="72551"/>
                      <a:pt x="92546" y="67553"/>
                      <a:pt x="92908" y="62880"/>
                    </a:cubicBezTo>
                    <a:cubicBezTo>
                      <a:pt x="93306" y="57230"/>
                      <a:pt x="93741" y="51579"/>
                      <a:pt x="93741" y="45856"/>
                    </a:cubicBezTo>
                    <a:cubicBezTo>
                      <a:pt x="93705" y="34393"/>
                      <a:pt x="92500" y="21902"/>
                      <a:pt x="86692" y="11748"/>
                    </a:cubicBezTo>
                    <a:lnTo>
                      <a:pt x="86692" y="11748"/>
                    </a:lnTo>
                    <a:cubicBezTo>
                      <a:pt x="88552" y="8426"/>
                      <a:pt x="90480" y="5139"/>
                      <a:pt x="92509" y="1920"/>
                    </a:cubicBezTo>
                    <a:cubicBezTo>
                      <a:pt x="92812" y="1406"/>
                      <a:pt x="92357" y="917"/>
                      <a:pt x="91861" y="917"/>
                    </a:cubicBezTo>
                    <a:cubicBezTo>
                      <a:pt x="91763" y="917"/>
                      <a:pt x="91663" y="936"/>
                      <a:pt x="91568" y="978"/>
                    </a:cubicBezTo>
                    <a:lnTo>
                      <a:pt x="81724" y="5433"/>
                    </a:lnTo>
                    <a:lnTo>
                      <a:pt x="81724" y="5433"/>
                    </a:lnTo>
                    <a:cubicBezTo>
                      <a:pt x="78593" y="2611"/>
                      <a:pt x="74674" y="774"/>
                      <a:pt x="70487" y="181"/>
                    </a:cubicBezTo>
                    <a:cubicBezTo>
                      <a:pt x="69544" y="55"/>
                      <a:pt x="68616" y="0"/>
                      <a:pt x="67698" y="0"/>
                    </a:cubicBezTo>
                    <a:close/>
                  </a:path>
                </a:pathLst>
              </a:custGeom>
              <a:grp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9" name="Google Shape;1909;p70">
                <a:extLst>
                  <a:ext uri="{FF2B5EF4-FFF2-40B4-BE49-F238E27FC236}">
                    <a16:creationId xmlns:a16="http://schemas.microsoft.com/office/drawing/2014/main" id="{5C6CF984-AE3F-4A58-ADBF-B40F86838CBA}"/>
                  </a:ext>
                </a:extLst>
              </p:cNvPr>
              <p:cNvSpPr/>
              <p:nvPr/>
            </p:nvSpPr>
            <p:spPr>
              <a:xfrm>
                <a:off x="4749541" y="2980844"/>
                <a:ext cx="81104" cy="90652"/>
              </a:xfrm>
              <a:custGeom>
                <a:avLst/>
                <a:gdLst/>
                <a:ahLst/>
                <a:cxnLst/>
                <a:rect l="l" t="t" r="r" b="b"/>
                <a:pathLst>
                  <a:path w="5199" h="5811" extrusionOk="0">
                    <a:moveTo>
                      <a:pt x="4127" y="1"/>
                    </a:moveTo>
                    <a:cubicBezTo>
                      <a:pt x="4028" y="1"/>
                      <a:pt x="3925" y="22"/>
                      <a:pt x="3819" y="70"/>
                    </a:cubicBezTo>
                    <a:cubicBezTo>
                      <a:pt x="1827" y="975"/>
                      <a:pt x="450" y="2787"/>
                      <a:pt x="88" y="4960"/>
                    </a:cubicBezTo>
                    <a:cubicBezTo>
                      <a:pt x="0" y="5465"/>
                      <a:pt x="445" y="5810"/>
                      <a:pt x="841" y="5810"/>
                    </a:cubicBezTo>
                    <a:cubicBezTo>
                      <a:pt x="1098" y="5810"/>
                      <a:pt x="1335" y="5664"/>
                      <a:pt x="1392" y="5322"/>
                    </a:cubicBezTo>
                    <a:cubicBezTo>
                      <a:pt x="1646" y="3511"/>
                      <a:pt x="2841" y="1990"/>
                      <a:pt x="4507" y="1229"/>
                    </a:cubicBezTo>
                    <a:cubicBezTo>
                      <a:pt x="5199" y="915"/>
                      <a:pt x="4772" y="1"/>
                      <a:pt x="4127" y="1"/>
                    </a:cubicBezTo>
                    <a:close/>
                  </a:path>
                </a:pathLst>
              </a:custGeom>
              <a:grp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1" name="Google Shape;1911;p70">
                <a:extLst>
                  <a:ext uri="{FF2B5EF4-FFF2-40B4-BE49-F238E27FC236}">
                    <a16:creationId xmlns:a16="http://schemas.microsoft.com/office/drawing/2014/main" id="{EF263475-5698-455E-BFCE-D039D1334798}"/>
                  </a:ext>
                </a:extLst>
              </p:cNvPr>
              <p:cNvSpPr/>
              <p:nvPr/>
            </p:nvSpPr>
            <p:spPr>
              <a:xfrm>
                <a:off x="4790093" y="3920929"/>
                <a:ext cx="252892" cy="46878"/>
              </a:xfrm>
              <a:custGeom>
                <a:avLst/>
                <a:gdLst/>
                <a:ahLst/>
                <a:cxnLst/>
                <a:rect l="l" t="t" r="r" b="b"/>
                <a:pathLst>
                  <a:path w="16211" h="3005" extrusionOk="0">
                    <a:moveTo>
                      <a:pt x="5293" y="0"/>
                    </a:moveTo>
                    <a:cubicBezTo>
                      <a:pt x="3794" y="0"/>
                      <a:pt x="2287" y="153"/>
                      <a:pt x="770" y="518"/>
                    </a:cubicBezTo>
                    <a:cubicBezTo>
                      <a:pt x="1" y="719"/>
                      <a:pt x="251" y="1846"/>
                      <a:pt x="950" y="1846"/>
                    </a:cubicBezTo>
                    <a:cubicBezTo>
                      <a:pt x="1008" y="1846"/>
                      <a:pt x="1069" y="1838"/>
                      <a:pt x="1133" y="1822"/>
                    </a:cubicBezTo>
                    <a:cubicBezTo>
                      <a:pt x="2525" y="1490"/>
                      <a:pt x="3911" y="1351"/>
                      <a:pt x="5291" y="1351"/>
                    </a:cubicBezTo>
                    <a:cubicBezTo>
                      <a:pt x="8580" y="1351"/>
                      <a:pt x="11838" y="2139"/>
                      <a:pt x="15078" y="2981"/>
                    </a:cubicBezTo>
                    <a:cubicBezTo>
                      <a:pt x="15140" y="2997"/>
                      <a:pt x="15199" y="3005"/>
                      <a:pt x="15256" y="3005"/>
                    </a:cubicBezTo>
                    <a:cubicBezTo>
                      <a:pt x="15958" y="3005"/>
                      <a:pt x="16211" y="1842"/>
                      <a:pt x="15440" y="1641"/>
                    </a:cubicBezTo>
                    <a:cubicBezTo>
                      <a:pt x="12070" y="786"/>
                      <a:pt x="8700" y="0"/>
                      <a:pt x="5293" y="0"/>
                    </a:cubicBezTo>
                    <a:close/>
                  </a:path>
                </a:pathLst>
              </a:custGeom>
              <a:grp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2" name="Google Shape;1912;p70">
                <a:extLst>
                  <a:ext uri="{FF2B5EF4-FFF2-40B4-BE49-F238E27FC236}">
                    <a16:creationId xmlns:a16="http://schemas.microsoft.com/office/drawing/2014/main" id="{58F1A510-7DD2-4604-82DE-36D0AEE2CCA7}"/>
                  </a:ext>
                </a:extLst>
              </p:cNvPr>
              <p:cNvSpPr/>
              <p:nvPr/>
            </p:nvSpPr>
            <p:spPr>
              <a:xfrm>
                <a:off x="5488871" y="4035747"/>
                <a:ext cx="28267" cy="20920"/>
              </a:xfrm>
              <a:custGeom>
                <a:avLst/>
                <a:gdLst/>
                <a:ahLst/>
                <a:cxnLst/>
                <a:rect l="l" t="t" r="r" b="b"/>
                <a:pathLst>
                  <a:path w="1812" h="1341" extrusionOk="0">
                    <a:moveTo>
                      <a:pt x="906" y="1"/>
                    </a:moveTo>
                    <a:cubicBezTo>
                      <a:pt x="0" y="1"/>
                      <a:pt x="0" y="1341"/>
                      <a:pt x="906" y="1341"/>
                    </a:cubicBezTo>
                    <a:cubicBezTo>
                      <a:pt x="1811" y="1341"/>
                      <a:pt x="1811" y="1"/>
                      <a:pt x="906" y="1"/>
                    </a:cubicBezTo>
                    <a:close/>
                  </a:path>
                </a:pathLst>
              </a:custGeom>
              <a:grp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mbria" panose="02040503050406030204" pitchFamily="18" charset="0"/>
                  <a:ea typeface="Cambria" panose="02040503050406030204" pitchFamily="18" charset="0"/>
                </a:endParaRPr>
              </a:p>
            </p:txBody>
          </p:sp>
        </p:grpSp>
        <p:sp>
          <p:nvSpPr>
            <p:cNvPr id="37" name="Text Box 27">
              <a:extLst>
                <a:ext uri="{FF2B5EF4-FFF2-40B4-BE49-F238E27FC236}">
                  <a16:creationId xmlns:a16="http://schemas.microsoft.com/office/drawing/2014/main" id="{3E2E7126-3382-4556-98FC-E0778AFA5537}"/>
                </a:ext>
              </a:extLst>
            </p:cNvPr>
            <p:cNvSpPr txBox="1">
              <a:spLocks noChangeArrowheads="1"/>
            </p:cNvSpPr>
            <p:nvPr/>
          </p:nvSpPr>
          <p:spPr bwMode="auto">
            <a:xfrm>
              <a:off x="1232316" y="855498"/>
              <a:ext cx="1712545" cy="32423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US" altLang="en-US" sz="2800" b="1" dirty="0">
                  <a:solidFill>
                    <a:srgbClr val="002060"/>
                  </a:solidFill>
                  <a:latin typeface="Cambria" panose="02040503050406030204" pitchFamily="18" charset="0"/>
                  <a:ea typeface="Cambria" panose="02040503050406030204" pitchFamily="18" charset="0"/>
                  <a:cs typeface="Calibri" panose="020F0502020204030204" pitchFamily="34" charset="0"/>
                </a:rPr>
                <a:t>Quan </a:t>
              </a:r>
              <a:r>
                <a:rPr lang="en-US" altLang="en-US" sz="2800" b="1" dirty="0" err="1">
                  <a:solidFill>
                    <a:srgbClr val="002060"/>
                  </a:solidFill>
                  <a:latin typeface="Cambria" panose="02040503050406030204" pitchFamily="18" charset="0"/>
                  <a:ea typeface="Cambria" panose="02040503050406030204" pitchFamily="18" charset="0"/>
                  <a:cs typeface="Calibri" panose="020F0502020204030204" pitchFamily="34" charset="0"/>
                </a:rPr>
                <a:t>sát</a:t>
              </a:r>
              <a:r>
                <a:rPr lang="en-US" altLang="en-US" sz="28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altLang="en-US" sz="2800" b="1" dirty="0" err="1">
                  <a:solidFill>
                    <a:srgbClr val="002060"/>
                  </a:solidFill>
                  <a:latin typeface="Cambria" panose="02040503050406030204" pitchFamily="18" charset="0"/>
                  <a:ea typeface="Cambria" panose="02040503050406030204" pitchFamily="18" charset="0"/>
                  <a:cs typeface="Calibri" panose="020F0502020204030204" pitchFamily="34" charset="0"/>
                </a:rPr>
                <a:t>bức</a:t>
              </a:r>
              <a:r>
                <a:rPr lang="en-US" altLang="en-US" sz="28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altLang="en-US" sz="2800" b="1" dirty="0" err="1">
                  <a:solidFill>
                    <a:srgbClr val="002060"/>
                  </a:solidFill>
                  <a:latin typeface="Cambria" panose="02040503050406030204" pitchFamily="18" charset="0"/>
                  <a:ea typeface="Cambria" panose="02040503050406030204" pitchFamily="18" charset="0"/>
                  <a:cs typeface="Calibri" panose="020F0502020204030204" pitchFamily="34" charset="0"/>
                </a:rPr>
                <a:t>tranh</a:t>
              </a:r>
              <a:r>
                <a:rPr lang="en-US" altLang="en-US" sz="28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altLang="en-US" sz="2800" b="1" dirty="0" err="1">
                  <a:solidFill>
                    <a:srgbClr val="002060"/>
                  </a:solidFill>
                  <a:latin typeface="Cambria" panose="02040503050406030204" pitchFamily="18" charset="0"/>
                  <a:ea typeface="Cambria" panose="02040503050406030204" pitchFamily="18" charset="0"/>
                  <a:cs typeface="Calibri" panose="020F0502020204030204" pitchFamily="34" charset="0"/>
                </a:rPr>
                <a:t>sau</a:t>
              </a:r>
              <a:r>
                <a:rPr lang="en-US" altLang="en-US" sz="28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altLang="en-US" sz="2800" b="1" dirty="0" err="1">
                  <a:solidFill>
                    <a:srgbClr val="002060"/>
                  </a:solidFill>
                  <a:latin typeface="Cambria" panose="02040503050406030204" pitchFamily="18" charset="0"/>
                  <a:ea typeface="Cambria" panose="02040503050406030204" pitchFamily="18" charset="0"/>
                  <a:cs typeface="Calibri" panose="020F0502020204030204" pitchFamily="34" charset="0"/>
                </a:rPr>
                <a:t>và</a:t>
              </a:r>
              <a:r>
                <a:rPr lang="en-US" altLang="en-US" sz="28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altLang="en-US" sz="2800" b="1" dirty="0" err="1">
                  <a:solidFill>
                    <a:srgbClr val="002060"/>
                  </a:solidFill>
                  <a:latin typeface="Cambria" panose="02040503050406030204" pitchFamily="18" charset="0"/>
                  <a:ea typeface="Cambria" panose="02040503050406030204" pitchFamily="18" charset="0"/>
                  <a:cs typeface="Calibri" panose="020F0502020204030204" pitchFamily="34" charset="0"/>
                </a:rPr>
                <a:t>trả</a:t>
              </a:r>
              <a:r>
                <a:rPr lang="en-US" altLang="en-US" sz="28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altLang="en-US" sz="2800" b="1" dirty="0" err="1">
                  <a:solidFill>
                    <a:srgbClr val="002060"/>
                  </a:solidFill>
                  <a:latin typeface="Cambria" panose="02040503050406030204" pitchFamily="18" charset="0"/>
                  <a:ea typeface="Cambria" panose="02040503050406030204" pitchFamily="18" charset="0"/>
                  <a:cs typeface="Calibri" panose="020F0502020204030204" pitchFamily="34" charset="0"/>
                </a:rPr>
                <a:t>lời</a:t>
              </a:r>
              <a:r>
                <a:rPr lang="en-US" altLang="en-US" sz="28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altLang="en-US" sz="2800" b="1" dirty="0" err="1">
                  <a:solidFill>
                    <a:srgbClr val="002060"/>
                  </a:solidFill>
                  <a:latin typeface="Cambria" panose="02040503050406030204" pitchFamily="18" charset="0"/>
                  <a:ea typeface="Cambria" panose="02040503050406030204" pitchFamily="18" charset="0"/>
                  <a:cs typeface="Calibri" panose="020F0502020204030204" pitchFamily="34" charset="0"/>
                </a:rPr>
                <a:t>câu</a:t>
              </a:r>
              <a:r>
                <a:rPr lang="en-US" altLang="en-US" sz="28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altLang="en-US" sz="2800" b="1" dirty="0" err="1">
                  <a:solidFill>
                    <a:srgbClr val="002060"/>
                  </a:solidFill>
                  <a:latin typeface="Cambria" panose="02040503050406030204" pitchFamily="18" charset="0"/>
                  <a:ea typeface="Cambria" panose="02040503050406030204" pitchFamily="18" charset="0"/>
                  <a:cs typeface="Calibri" panose="020F0502020204030204" pitchFamily="34" charset="0"/>
                </a:rPr>
                <a:t>hỏi</a:t>
              </a:r>
              <a:r>
                <a:rPr lang="en-US" altLang="en-US" sz="28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altLang="en-US" sz="2800" b="1" dirty="0" err="1">
                  <a:solidFill>
                    <a:srgbClr val="002060"/>
                  </a:solidFill>
                  <a:latin typeface="Cambria" panose="02040503050406030204" pitchFamily="18" charset="0"/>
                  <a:ea typeface="Cambria" panose="02040503050406030204" pitchFamily="18" charset="0"/>
                  <a:cs typeface="Calibri" panose="020F0502020204030204" pitchFamily="34" charset="0"/>
                </a:rPr>
                <a:t>trong</a:t>
              </a:r>
              <a:r>
                <a:rPr lang="en-US" altLang="en-US" sz="2800" b="1" dirty="0">
                  <a:solidFill>
                    <a:srgbClr val="002060"/>
                  </a:solidFill>
                  <a:latin typeface="Cambria" panose="02040503050406030204" pitchFamily="18" charset="0"/>
                  <a:ea typeface="Cambria" panose="02040503050406030204" pitchFamily="18" charset="0"/>
                  <a:cs typeface="Calibri" panose="020F0502020204030204" pitchFamily="34" charset="0"/>
                </a:rPr>
                <a:t> SGK/45</a:t>
              </a:r>
            </a:p>
          </p:txBody>
        </p:sp>
      </p:grpSp>
      <p:pic>
        <p:nvPicPr>
          <p:cNvPr id="4" name="Picture 3">
            <a:extLst>
              <a:ext uri="{FF2B5EF4-FFF2-40B4-BE49-F238E27FC236}">
                <a16:creationId xmlns:a16="http://schemas.microsoft.com/office/drawing/2014/main" id="{8A62B283-42C4-4CD7-9D98-DEB3D4909DE2}"/>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50000"/>
                    </a14:imgEffect>
                    <a14:imgEffect>
                      <a14:saturation sat="400000"/>
                    </a14:imgEffect>
                    <a14:imgEffect>
                      <a14:brightnessContrast contrast="-40000"/>
                    </a14:imgEffect>
                  </a14:imgLayer>
                </a14:imgProps>
              </a:ext>
            </a:extLst>
          </a:blip>
          <a:srcRect l="3799" t="5344" r="3022" b="6160"/>
          <a:stretch/>
        </p:blipFill>
        <p:spPr>
          <a:xfrm>
            <a:off x="7512869" y="710475"/>
            <a:ext cx="4132714" cy="2345811"/>
          </a:xfrm>
          <a:prstGeom prst="rect">
            <a:avLst/>
          </a:prstGeom>
          <a:ln w="28575">
            <a:solidFill>
              <a:schemeClr val="tx1"/>
            </a:solidFill>
          </a:ln>
        </p:spPr>
      </p:pic>
    </p:spTree>
    <p:extLst>
      <p:ext uri="{BB962C8B-B14F-4D97-AF65-F5344CB8AC3E}">
        <p14:creationId xmlns:p14="http://schemas.microsoft.com/office/powerpoint/2010/main" val="2233657210"/>
      </p:ext>
    </p:extLst>
  </p:cSld>
  <p:clrMapOvr>
    <a:masterClrMapping/>
  </p:clrMapOvr>
  <p:transition spd="slow" advTm="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barn(inVertical)">
                                      <p:cBhvr>
                                        <p:cTn id="7" dur="500"/>
                                        <p:tgtEl>
                                          <p:spTgt spid="35"/>
                                        </p:tgtEl>
                                      </p:cBhvr>
                                    </p:animEffect>
                                  </p:childTnLst>
                                </p:cTn>
                              </p:par>
                              <p:par>
                                <p:cTn id="8" presetID="16" presetClass="entr" presetSubtype="21" fill="hold"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barn(inVertical)">
                                      <p:cBhvr>
                                        <p:cTn id="10" dur="500"/>
                                        <p:tgtEl>
                                          <p:spTgt spid="28"/>
                                        </p:tgtEl>
                                      </p:cBhvr>
                                    </p:animEffect>
                                  </p:childTnLst>
                                </p:cTn>
                              </p:par>
                              <p:par>
                                <p:cTn id="11" presetID="16" presetClass="entr" presetSubtype="21"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29">
                                            <p:txEl>
                                              <p:pRg st="0" end="0"/>
                                            </p:txEl>
                                          </p:spTgt>
                                        </p:tgtEl>
                                        <p:attrNameLst>
                                          <p:attrName>style.visibility</p:attrName>
                                        </p:attrNameLst>
                                      </p:cBhvr>
                                      <p:to>
                                        <p:strVal val="visible"/>
                                      </p:to>
                                    </p:set>
                                    <p:anim calcmode="lin" valueType="num">
                                      <p:cBhvr additive="base">
                                        <p:cTn id="18" dur="500" fill="hold"/>
                                        <p:tgtEl>
                                          <p:spTgt spid="29">
                                            <p:txEl>
                                              <p:pRg st="0" end="0"/>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29">
                                            <p:txEl>
                                              <p:pRg st="0" end="0"/>
                                            </p:txEl>
                                          </p:spTgt>
                                        </p:tgtEl>
                                        <p:attrNameLst>
                                          <p:attrName>ppt_y</p:attrName>
                                        </p:attrNameLst>
                                      </p:cBhvr>
                                      <p:tavLst>
                                        <p:tav tm="0">
                                          <p:val>
                                            <p:strVal val="1+#ppt_h/2"/>
                                          </p:val>
                                        </p:tav>
                                        <p:tav tm="100000">
                                          <p:val>
                                            <p:strVal val="#ppt_y"/>
                                          </p:val>
                                        </p:tav>
                                      </p:tavLst>
                                    </p:anim>
                                  </p:childTnLst>
                                </p:cTn>
                              </p:par>
                              <p:par>
                                <p:cTn id="20" presetID="2" presetClass="entr" presetSubtype="4" fill="hold" grpId="0" nodeType="withEffect">
                                  <p:stCondLst>
                                    <p:cond delay="0"/>
                                  </p:stCondLst>
                                  <p:childTnLst>
                                    <p:set>
                                      <p:cBhvr>
                                        <p:cTn id="21" dur="1" fill="hold">
                                          <p:stCondLst>
                                            <p:cond delay="0"/>
                                          </p:stCondLst>
                                        </p:cTn>
                                        <p:tgtEl>
                                          <p:spTgt spid="31"/>
                                        </p:tgtEl>
                                        <p:attrNameLst>
                                          <p:attrName>style.visibility</p:attrName>
                                        </p:attrNameLst>
                                      </p:cBhvr>
                                      <p:to>
                                        <p:strVal val="visible"/>
                                      </p:to>
                                    </p:set>
                                    <p:anim calcmode="lin" valueType="num">
                                      <p:cBhvr additive="base">
                                        <p:cTn id="22" dur="500" fill="hold"/>
                                        <p:tgtEl>
                                          <p:spTgt spid="31"/>
                                        </p:tgtEl>
                                        <p:attrNameLst>
                                          <p:attrName>ppt_x</p:attrName>
                                        </p:attrNameLst>
                                      </p:cBhvr>
                                      <p:tavLst>
                                        <p:tav tm="0">
                                          <p:val>
                                            <p:strVal val="#ppt_x"/>
                                          </p:val>
                                        </p:tav>
                                        <p:tav tm="100000">
                                          <p:val>
                                            <p:strVal val="#ppt_x"/>
                                          </p:val>
                                        </p:tav>
                                      </p:tavLst>
                                    </p:anim>
                                    <p:anim calcmode="lin" valueType="num">
                                      <p:cBhvr additive="base">
                                        <p:cTn id="23" dur="500" fill="hold"/>
                                        <p:tgtEl>
                                          <p:spTgt spid="31"/>
                                        </p:tgtEl>
                                        <p:attrNameLst>
                                          <p:attrName>ppt_y</p:attrName>
                                        </p:attrNameLst>
                                      </p:cBhvr>
                                      <p:tavLst>
                                        <p:tav tm="0">
                                          <p:val>
                                            <p:strVal val="1+#ppt_h/2"/>
                                          </p:val>
                                        </p:tav>
                                        <p:tav tm="100000">
                                          <p:val>
                                            <p:strVal val="#ppt_y"/>
                                          </p:val>
                                        </p:tav>
                                      </p:tavLst>
                                    </p:anim>
                                  </p:childTnLst>
                                </p:cTn>
                              </p:par>
                              <p:par>
                                <p:cTn id="24" presetID="2" presetClass="entr" presetSubtype="4" fill="hold" grpId="0" nodeType="withEffect">
                                  <p:stCondLst>
                                    <p:cond delay="0"/>
                                  </p:stCondLst>
                                  <p:childTnLst>
                                    <p:set>
                                      <p:cBhvr>
                                        <p:cTn id="25" dur="1" fill="hold">
                                          <p:stCondLst>
                                            <p:cond delay="0"/>
                                          </p:stCondLst>
                                        </p:cTn>
                                        <p:tgtEl>
                                          <p:spTgt spid="32"/>
                                        </p:tgtEl>
                                        <p:attrNameLst>
                                          <p:attrName>style.visibility</p:attrName>
                                        </p:attrNameLst>
                                      </p:cBhvr>
                                      <p:to>
                                        <p:strVal val="visible"/>
                                      </p:to>
                                    </p:set>
                                    <p:anim calcmode="lin" valueType="num">
                                      <p:cBhvr additive="base">
                                        <p:cTn id="26" dur="500" fill="hold"/>
                                        <p:tgtEl>
                                          <p:spTgt spid="32"/>
                                        </p:tgtEl>
                                        <p:attrNameLst>
                                          <p:attrName>ppt_x</p:attrName>
                                        </p:attrNameLst>
                                      </p:cBhvr>
                                      <p:tavLst>
                                        <p:tav tm="0">
                                          <p:val>
                                            <p:strVal val="#ppt_x"/>
                                          </p:val>
                                        </p:tav>
                                        <p:tav tm="100000">
                                          <p:val>
                                            <p:strVal val="#ppt_x"/>
                                          </p:val>
                                        </p:tav>
                                      </p:tavLst>
                                    </p:anim>
                                    <p:anim calcmode="lin" valueType="num">
                                      <p:cBhvr additive="base">
                                        <p:cTn id="27"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29">
                                            <p:txEl>
                                              <p:pRg st="1" end="1"/>
                                            </p:txEl>
                                          </p:spTgt>
                                        </p:tgtEl>
                                        <p:attrNameLst>
                                          <p:attrName>style.visibility</p:attrName>
                                        </p:attrNameLst>
                                      </p:cBhvr>
                                      <p:to>
                                        <p:strVal val="visible"/>
                                      </p:to>
                                    </p:set>
                                    <p:anim calcmode="lin" valueType="num">
                                      <p:cBhvr additive="base">
                                        <p:cTn id="32" dur="500" fill="hold"/>
                                        <p:tgtEl>
                                          <p:spTgt spid="29">
                                            <p:txEl>
                                              <p:pRg st="1" end="1"/>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2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30">
                                            <p:txEl>
                                              <p:pRg st="0" end="0"/>
                                            </p:txEl>
                                          </p:spTgt>
                                        </p:tgtEl>
                                        <p:attrNameLst>
                                          <p:attrName>style.visibility</p:attrName>
                                        </p:attrNameLst>
                                      </p:cBhvr>
                                      <p:to>
                                        <p:strVal val="visible"/>
                                      </p:to>
                                    </p:set>
                                    <p:anim calcmode="lin" valueType="num">
                                      <p:cBhvr additive="base">
                                        <p:cTn id="38" dur="500" fill="hold"/>
                                        <p:tgtEl>
                                          <p:spTgt spid="30">
                                            <p:txEl>
                                              <p:pRg st="0" end="0"/>
                                            </p:txEl>
                                          </p:spTgt>
                                        </p:tgtEl>
                                        <p:attrNameLst>
                                          <p:attrName>ppt_x</p:attrName>
                                        </p:attrNameLst>
                                      </p:cBhvr>
                                      <p:tavLst>
                                        <p:tav tm="0">
                                          <p:val>
                                            <p:strVal val="#ppt_x"/>
                                          </p:val>
                                        </p:tav>
                                        <p:tav tm="100000">
                                          <p:val>
                                            <p:strVal val="#ppt_x"/>
                                          </p:val>
                                        </p:tav>
                                      </p:tavLst>
                                    </p:anim>
                                    <p:anim calcmode="lin" valueType="num">
                                      <p:cBhvr additive="base">
                                        <p:cTn id="39" dur="500" fill="hold"/>
                                        <p:tgtEl>
                                          <p:spTgt spid="30">
                                            <p:txEl>
                                              <p:pRg st="0" end="0"/>
                                            </p:txEl>
                                          </p:spTgt>
                                        </p:tgtEl>
                                        <p:attrNameLst>
                                          <p:attrName>ppt_y</p:attrName>
                                        </p:attrNameLst>
                                      </p:cBhvr>
                                      <p:tavLst>
                                        <p:tav tm="0">
                                          <p:val>
                                            <p:strVal val="1+#ppt_h/2"/>
                                          </p:val>
                                        </p:tav>
                                        <p:tav tm="100000">
                                          <p:val>
                                            <p:strVal val="#ppt_y"/>
                                          </p:val>
                                        </p:tav>
                                      </p:tavLst>
                                    </p:anim>
                                  </p:childTnLst>
                                </p:cTn>
                              </p:par>
                              <p:par>
                                <p:cTn id="40" presetID="2" presetClass="entr" presetSubtype="4" fill="hold" grpId="0" nodeType="withEffect">
                                  <p:stCondLst>
                                    <p:cond delay="0"/>
                                  </p:stCondLst>
                                  <p:childTnLst>
                                    <p:set>
                                      <p:cBhvr>
                                        <p:cTn id="41" dur="1" fill="hold">
                                          <p:stCondLst>
                                            <p:cond delay="0"/>
                                          </p:stCondLst>
                                        </p:cTn>
                                        <p:tgtEl>
                                          <p:spTgt spid="33"/>
                                        </p:tgtEl>
                                        <p:attrNameLst>
                                          <p:attrName>style.visibility</p:attrName>
                                        </p:attrNameLst>
                                      </p:cBhvr>
                                      <p:to>
                                        <p:strVal val="visible"/>
                                      </p:to>
                                    </p:set>
                                    <p:anim calcmode="lin" valueType="num">
                                      <p:cBhvr additive="base">
                                        <p:cTn id="42" dur="500" fill="hold"/>
                                        <p:tgtEl>
                                          <p:spTgt spid="33"/>
                                        </p:tgtEl>
                                        <p:attrNameLst>
                                          <p:attrName>ppt_x</p:attrName>
                                        </p:attrNameLst>
                                      </p:cBhvr>
                                      <p:tavLst>
                                        <p:tav tm="0">
                                          <p:val>
                                            <p:strVal val="#ppt_x"/>
                                          </p:val>
                                        </p:tav>
                                        <p:tav tm="100000">
                                          <p:val>
                                            <p:strVal val="#ppt_x"/>
                                          </p:val>
                                        </p:tav>
                                      </p:tavLst>
                                    </p:anim>
                                    <p:anim calcmode="lin" valueType="num">
                                      <p:cBhvr additive="base">
                                        <p:cTn id="43" dur="500" fill="hold"/>
                                        <p:tgtEl>
                                          <p:spTgt spid="33"/>
                                        </p:tgtEl>
                                        <p:attrNameLst>
                                          <p:attrName>ppt_y</p:attrName>
                                        </p:attrNameLst>
                                      </p:cBhvr>
                                      <p:tavLst>
                                        <p:tav tm="0">
                                          <p:val>
                                            <p:strVal val="1+#ppt_h/2"/>
                                          </p:val>
                                        </p:tav>
                                        <p:tav tm="100000">
                                          <p:val>
                                            <p:strVal val="#ppt_y"/>
                                          </p:val>
                                        </p:tav>
                                      </p:tavLst>
                                    </p:anim>
                                  </p:childTnLst>
                                </p:cTn>
                              </p:par>
                              <p:par>
                                <p:cTn id="44" presetID="2" presetClass="entr" presetSubtype="4" fill="hold" grpId="0" nodeType="withEffect">
                                  <p:stCondLst>
                                    <p:cond delay="0"/>
                                  </p:stCondLst>
                                  <p:childTnLst>
                                    <p:set>
                                      <p:cBhvr>
                                        <p:cTn id="45" dur="1" fill="hold">
                                          <p:stCondLst>
                                            <p:cond delay="0"/>
                                          </p:stCondLst>
                                        </p:cTn>
                                        <p:tgtEl>
                                          <p:spTgt spid="34"/>
                                        </p:tgtEl>
                                        <p:attrNameLst>
                                          <p:attrName>style.visibility</p:attrName>
                                        </p:attrNameLst>
                                      </p:cBhvr>
                                      <p:to>
                                        <p:strVal val="visible"/>
                                      </p:to>
                                    </p:set>
                                    <p:anim calcmode="lin" valueType="num">
                                      <p:cBhvr additive="base">
                                        <p:cTn id="46" dur="500" fill="hold"/>
                                        <p:tgtEl>
                                          <p:spTgt spid="34"/>
                                        </p:tgtEl>
                                        <p:attrNameLst>
                                          <p:attrName>ppt_x</p:attrName>
                                        </p:attrNameLst>
                                      </p:cBhvr>
                                      <p:tavLst>
                                        <p:tav tm="0">
                                          <p:val>
                                            <p:strVal val="#ppt_x"/>
                                          </p:val>
                                        </p:tav>
                                        <p:tav tm="100000">
                                          <p:val>
                                            <p:strVal val="#ppt_x"/>
                                          </p:val>
                                        </p:tav>
                                      </p:tavLst>
                                    </p:anim>
                                    <p:anim calcmode="lin" valueType="num">
                                      <p:cBhvr additive="base">
                                        <p:cTn id="47"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 presetClass="entr" presetSubtype="4" fill="hold" nodeType="clickEffect">
                                  <p:stCondLst>
                                    <p:cond delay="0"/>
                                  </p:stCondLst>
                                  <p:childTnLst>
                                    <p:set>
                                      <p:cBhvr>
                                        <p:cTn id="51" dur="1" fill="hold">
                                          <p:stCondLst>
                                            <p:cond delay="0"/>
                                          </p:stCondLst>
                                        </p:cTn>
                                        <p:tgtEl>
                                          <p:spTgt spid="30">
                                            <p:txEl>
                                              <p:pRg st="1" end="1"/>
                                            </p:txEl>
                                          </p:spTgt>
                                        </p:tgtEl>
                                        <p:attrNameLst>
                                          <p:attrName>style.visibility</p:attrName>
                                        </p:attrNameLst>
                                      </p:cBhvr>
                                      <p:to>
                                        <p:strVal val="visible"/>
                                      </p:to>
                                    </p:set>
                                    <p:anim calcmode="lin" valueType="num">
                                      <p:cBhvr additive="base">
                                        <p:cTn id="52" dur="500" fill="hold"/>
                                        <p:tgtEl>
                                          <p:spTgt spid="30">
                                            <p:txEl>
                                              <p:pRg st="1" end="1"/>
                                            </p:txEl>
                                          </p:spTgt>
                                        </p:tgtEl>
                                        <p:attrNameLst>
                                          <p:attrName>ppt_x</p:attrName>
                                        </p:attrNameLst>
                                      </p:cBhvr>
                                      <p:tavLst>
                                        <p:tav tm="0">
                                          <p:val>
                                            <p:strVal val="#ppt_x"/>
                                          </p:val>
                                        </p:tav>
                                        <p:tav tm="100000">
                                          <p:val>
                                            <p:strVal val="#ppt_x"/>
                                          </p:val>
                                        </p:tav>
                                      </p:tavLst>
                                    </p:anim>
                                    <p:anim calcmode="lin" valueType="num">
                                      <p:cBhvr additive="base">
                                        <p:cTn id="53" dur="500" fill="hold"/>
                                        <p:tgtEl>
                                          <p:spTgt spid="30">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p:bldP spid="33" grpId="0" animBg="1"/>
      <p:bldP spid="3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DE29E7E7-8C24-4D97-A5D0-56248CE2D5E3}"/>
              </a:ext>
            </a:extLst>
          </p:cNvPr>
          <p:cNvGrpSpPr/>
          <p:nvPr/>
        </p:nvGrpSpPr>
        <p:grpSpPr>
          <a:xfrm>
            <a:off x="93303" y="1874106"/>
            <a:ext cx="3349450" cy="2530313"/>
            <a:chOff x="1259504" y="374533"/>
            <a:chExt cx="3349450" cy="2530313"/>
          </a:xfrm>
        </p:grpSpPr>
        <p:grpSp>
          <p:nvGrpSpPr>
            <p:cNvPr id="29" name="Google Shape;1907;p70">
              <a:extLst>
                <a:ext uri="{FF2B5EF4-FFF2-40B4-BE49-F238E27FC236}">
                  <a16:creationId xmlns:a16="http://schemas.microsoft.com/office/drawing/2014/main" id="{CB028BFC-7E58-459C-94FF-8304D7DB758B}"/>
                </a:ext>
              </a:extLst>
            </p:cNvPr>
            <p:cNvGrpSpPr/>
            <p:nvPr/>
          </p:nvGrpSpPr>
          <p:grpSpPr>
            <a:xfrm rot="10800000" flipH="1">
              <a:off x="1259504" y="374533"/>
              <a:ext cx="3349450" cy="2530313"/>
              <a:chOff x="4630559" y="2980844"/>
              <a:chExt cx="1348792" cy="1189655"/>
            </a:xfrm>
            <a:solidFill>
              <a:schemeClr val="accent3">
                <a:lumMod val="50000"/>
              </a:schemeClr>
            </a:solidFill>
          </p:grpSpPr>
          <p:sp>
            <p:nvSpPr>
              <p:cNvPr id="30" name="Google Shape;1908;p70">
                <a:extLst>
                  <a:ext uri="{FF2B5EF4-FFF2-40B4-BE49-F238E27FC236}">
                    <a16:creationId xmlns:a16="http://schemas.microsoft.com/office/drawing/2014/main" id="{668A7229-492F-4A0C-AA44-1FDAD87438D0}"/>
                  </a:ext>
                </a:extLst>
              </p:cNvPr>
              <p:cNvSpPr/>
              <p:nvPr/>
            </p:nvSpPr>
            <p:spPr>
              <a:xfrm>
                <a:off x="4630559" y="2980844"/>
                <a:ext cx="1330995" cy="1189655"/>
              </a:xfrm>
              <a:custGeom>
                <a:avLst/>
                <a:gdLst/>
                <a:ahLst/>
                <a:cxnLst/>
                <a:rect l="l" t="t" r="r" b="b"/>
                <a:pathLst>
                  <a:path w="93741" h="84847" extrusionOk="0">
                    <a:moveTo>
                      <a:pt x="66979" y="1296"/>
                    </a:moveTo>
                    <a:cubicBezTo>
                      <a:pt x="72250" y="1296"/>
                      <a:pt x="77161" y="3076"/>
                      <a:pt x="81100" y="6701"/>
                    </a:cubicBezTo>
                    <a:cubicBezTo>
                      <a:pt x="81230" y="6831"/>
                      <a:pt x="81400" y="6897"/>
                      <a:pt x="81569" y="6897"/>
                    </a:cubicBezTo>
                    <a:cubicBezTo>
                      <a:pt x="81682" y="6897"/>
                      <a:pt x="81795" y="6868"/>
                      <a:pt x="81897" y="6810"/>
                    </a:cubicBezTo>
                    <a:lnTo>
                      <a:pt x="90175" y="3063"/>
                    </a:lnTo>
                    <a:lnTo>
                      <a:pt x="90175" y="3063"/>
                    </a:lnTo>
                    <a:cubicBezTo>
                      <a:pt x="88490" y="5808"/>
                      <a:pt x="86877" y="8597"/>
                      <a:pt x="85338" y="11410"/>
                    </a:cubicBezTo>
                    <a:cubicBezTo>
                      <a:pt x="85318" y="11445"/>
                      <a:pt x="85302" y="11480"/>
                      <a:pt x="85289" y="11515"/>
                    </a:cubicBezTo>
                    <a:lnTo>
                      <a:pt x="85289" y="11515"/>
                    </a:lnTo>
                    <a:cubicBezTo>
                      <a:pt x="85216" y="11683"/>
                      <a:pt x="85216" y="11886"/>
                      <a:pt x="85338" y="12098"/>
                    </a:cubicBezTo>
                    <a:cubicBezTo>
                      <a:pt x="90481" y="20936"/>
                      <a:pt x="91894" y="31657"/>
                      <a:pt x="92292" y="41727"/>
                    </a:cubicBezTo>
                    <a:cubicBezTo>
                      <a:pt x="92437" y="46363"/>
                      <a:pt x="92364" y="51000"/>
                      <a:pt x="92038" y="55600"/>
                    </a:cubicBezTo>
                    <a:cubicBezTo>
                      <a:pt x="91749" y="60055"/>
                      <a:pt x="91640" y="64655"/>
                      <a:pt x="90843" y="69038"/>
                    </a:cubicBezTo>
                    <a:cubicBezTo>
                      <a:pt x="90046" y="73457"/>
                      <a:pt x="88271" y="77513"/>
                      <a:pt x="84541" y="80121"/>
                    </a:cubicBezTo>
                    <a:cubicBezTo>
                      <a:pt x="80972" y="82622"/>
                      <a:pt x="76728" y="83619"/>
                      <a:pt x="72467" y="83619"/>
                    </a:cubicBezTo>
                    <a:cubicBezTo>
                      <a:pt x="71236" y="83619"/>
                      <a:pt x="70003" y="83536"/>
                      <a:pt x="68784" y="83381"/>
                    </a:cubicBezTo>
                    <a:cubicBezTo>
                      <a:pt x="59648" y="82207"/>
                      <a:pt x="51069" y="77739"/>
                      <a:pt x="41805" y="77739"/>
                    </a:cubicBezTo>
                    <a:cubicBezTo>
                      <a:pt x="40786" y="77739"/>
                      <a:pt x="39758" y="77793"/>
                      <a:pt x="38721" y="77912"/>
                    </a:cubicBezTo>
                    <a:cubicBezTo>
                      <a:pt x="32454" y="78639"/>
                      <a:pt x="25560" y="81765"/>
                      <a:pt x="18991" y="81765"/>
                    </a:cubicBezTo>
                    <a:cubicBezTo>
                      <a:pt x="17056" y="81765"/>
                      <a:pt x="15148" y="81494"/>
                      <a:pt x="13293" y="80810"/>
                    </a:cubicBezTo>
                    <a:cubicBezTo>
                      <a:pt x="3441" y="77151"/>
                      <a:pt x="1920" y="64655"/>
                      <a:pt x="1884" y="55672"/>
                    </a:cubicBezTo>
                    <a:cubicBezTo>
                      <a:pt x="1811" y="46798"/>
                      <a:pt x="2789" y="37960"/>
                      <a:pt x="2825" y="29086"/>
                    </a:cubicBezTo>
                    <a:cubicBezTo>
                      <a:pt x="2862" y="20972"/>
                      <a:pt x="3151" y="11156"/>
                      <a:pt x="10432" y="5904"/>
                    </a:cubicBezTo>
                    <a:cubicBezTo>
                      <a:pt x="15050" y="2574"/>
                      <a:pt x="20444" y="1608"/>
                      <a:pt x="26045" y="1608"/>
                    </a:cubicBezTo>
                    <a:cubicBezTo>
                      <a:pt x="33360" y="1608"/>
                      <a:pt x="41027" y="3256"/>
                      <a:pt x="47776" y="3441"/>
                    </a:cubicBezTo>
                    <a:cubicBezTo>
                      <a:pt x="48389" y="3471"/>
                      <a:pt x="49004" y="3485"/>
                      <a:pt x="49619" y="3485"/>
                    </a:cubicBezTo>
                    <a:cubicBezTo>
                      <a:pt x="51984" y="3485"/>
                      <a:pt x="54358" y="3271"/>
                      <a:pt x="56686" y="2898"/>
                    </a:cubicBezTo>
                    <a:cubicBezTo>
                      <a:pt x="59910" y="2318"/>
                      <a:pt x="63025" y="1413"/>
                      <a:pt x="66358" y="1304"/>
                    </a:cubicBezTo>
                    <a:cubicBezTo>
                      <a:pt x="66565" y="1299"/>
                      <a:pt x="66772" y="1296"/>
                      <a:pt x="66979" y="1296"/>
                    </a:cubicBezTo>
                    <a:close/>
                    <a:moveTo>
                      <a:pt x="67698" y="0"/>
                    </a:moveTo>
                    <a:cubicBezTo>
                      <a:pt x="62833" y="0"/>
                      <a:pt x="58260" y="1529"/>
                      <a:pt x="53354" y="1956"/>
                    </a:cubicBezTo>
                    <a:cubicBezTo>
                      <a:pt x="52075" y="2069"/>
                      <a:pt x="50793" y="2117"/>
                      <a:pt x="49509" y="2117"/>
                    </a:cubicBezTo>
                    <a:cubicBezTo>
                      <a:pt x="41807" y="2117"/>
                      <a:pt x="34046" y="375"/>
                      <a:pt x="26374" y="375"/>
                    </a:cubicBezTo>
                    <a:cubicBezTo>
                      <a:pt x="23019" y="375"/>
                      <a:pt x="19681" y="708"/>
                      <a:pt x="16372" y="1666"/>
                    </a:cubicBezTo>
                    <a:cubicBezTo>
                      <a:pt x="12134" y="2898"/>
                      <a:pt x="8259" y="5143"/>
                      <a:pt x="5723" y="8838"/>
                    </a:cubicBezTo>
                    <a:cubicBezTo>
                      <a:pt x="3369" y="12207"/>
                      <a:pt x="2354" y="16300"/>
                      <a:pt x="1884" y="20320"/>
                    </a:cubicBezTo>
                    <a:cubicBezTo>
                      <a:pt x="1340" y="24993"/>
                      <a:pt x="1558" y="29665"/>
                      <a:pt x="1485" y="34338"/>
                    </a:cubicBezTo>
                    <a:cubicBezTo>
                      <a:pt x="1413" y="39264"/>
                      <a:pt x="942" y="44154"/>
                      <a:pt x="688" y="49044"/>
                    </a:cubicBezTo>
                    <a:cubicBezTo>
                      <a:pt x="254" y="58171"/>
                      <a:pt x="0" y="69001"/>
                      <a:pt x="5832" y="76644"/>
                    </a:cubicBezTo>
                    <a:cubicBezTo>
                      <a:pt x="8585" y="80230"/>
                      <a:pt x="12352" y="82548"/>
                      <a:pt x="16879" y="82947"/>
                    </a:cubicBezTo>
                    <a:cubicBezTo>
                      <a:pt x="17467" y="82998"/>
                      <a:pt x="18055" y="83022"/>
                      <a:pt x="18643" y="83022"/>
                    </a:cubicBezTo>
                    <a:cubicBezTo>
                      <a:pt x="22624" y="83022"/>
                      <a:pt x="26608" y="81937"/>
                      <a:pt x="30426" y="80991"/>
                    </a:cubicBezTo>
                    <a:cubicBezTo>
                      <a:pt x="34452" y="79977"/>
                      <a:pt x="38391" y="79139"/>
                      <a:pt x="42446" y="79139"/>
                    </a:cubicBezTo>
                    <a:cubicBezTo>
                      <a:pt x="43608" y="79139"/>
                      <a:pt x="44779" y="79208"/>
                      <a:pt x="45965" y="79361"/>
                    </a:cubicBezTo>
                    <a:cubicBezTo>
                      <a:pt x="51760" y="80085"/>
                      <a:pt x="57266" y="82186"/>
                      <a:pt x="62917" y="83599"/>
                    </a:cubicBezTo>
                    <a:cubicBezTo>
                      <a:pt x="65935" y="84350"/>
                      <a:pt x="69260" y="84846"/>
                      <a:pt x="72560" y="84846"/>
                    </a:cubicBezTo>
                    <a:cubicBezTo>
                      <a:pt x="79279" y="84846"/>
                      <a:pt x="85895" y="82790"/>
                      <a:pt x="89612" y="76644"/>
                    </a:cubicBezTo>
                    <a:cubicBezTo>
                      <a:pt x="92111" y="72551"/>
                      <a:pt x="92546" y="67553"/>
                      <a:pt x="92908" y="62880"/>
                    </a:cubicBezTo>
                    <a:cubicBezTo>
                      <a:pt x="93306" y="57230"/>
                      <a:pt x="93741" y="51579"/>
                      <a:pt x="93741" y="45856"/>
                    </a:cubicBezTo>
                    <a:cubicBezTo>
                      <a:pt x="93705" y="34393"/>
                      <a:pt x="92500" y="21902"/>
                      <a:pt x="86692" y="11748"/>
                    </a:cubicBezTo>
                    <a:lnTo>
                      <a:pt x="86692" y="11748"/>
                    </a:lnTo>
                    <a:cubicBezTo>
                      <a:pt x="88552" y="8426"/>
                      <a:pt x="90480" y="5139"/>
                      <a:pt x="92509" y="1920"/>
                    </a:cubicBezTo>
                    <a:cubicBezTo>
                      <a:pt x="92812" y="1406"/>
                      <a:pt x="92357" y="917"/>
                      <a:pt x="91861" y="917"/>
                    </a:cubicBezTo>
                    <a:cubicBezTo>
                      <a:pt x="91763" y="917"/>
                      <a:pt x="91663" y="936"/>
                      <a:pt x="91568" y="978"/>
                    </a:cubicBezTo>
                    <a:lnTo>
                      <a:pt x="81724" y="5433"/>
                    </a:lnTo>
                    <a:lnTo>
                      <a:pt x="81724" y="5433"/>
                    </a:lnTo>
                    <a:cubicBezTo>
                      <a:pt x="78593" y="2611"/>
                      <a:pt x="74674" y="774"/>
                      <a:pt x="70487" y="181"/>
                    </a:cubicBezTo>
                    <a:cubicBezTo>
                      <a:pt x="69544" y="55"/>
                      <a:pt x="68616" y="0"/>
                      <a:pt x="67698" y="0"/>
                    </a:cubicBezTo>
                    <a:close/>
                  </a:path>
                </a:pathLst>
              </a:custGeom>
              <a:grp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1" name="Google Shape;1909;p70">
                <a:extLst>
                  <a:ext uri="{FF2B5EF4-FFF2-40B4-BE49-F238E27FC236}">
                    <a16:creationId xmlns:a16="http://schemas.microsoft.com/office/drawing/2014/main" id="{E8ACAE64-F1E7-4D92-A818-63718C85D3C5}"/>
                  </a:ext>
                </a:extLst>
              </p:cNvPr>
              <p:cNvSpPr/>
              <p:nvPr/>
            </p:nvSpPr>
            <p:spPr>
              <a:xfrm>
                <a:off x="4749541" y="2980844"/>
                <a:ext cx="81104" cy="90652"/>
              </a:xfrm>
              <a:custGeom>
                <a:avLst/>
                <a:gdLst/>
                <a:ahLst/>
                <a:cxnLst/>
                <a:rect l="l" t="t" r="r" b="b"/>
                <a:pathLst>
                  <a:path w="5199" h="5811" extrusionOk="0">
                    <a:moveTo>
                      <a:pt x="4127" y="1"/>
                    </a:moveTo>
                    <a:cubicBezTo>
                      <a:pt x="4028" y="1"/>
                      <a:pt x="3925" y="22"/>
                      <a:pt x="3819" y="70"/>
                    </a:cubicBezTo>
                    <a:cubicBezTo>
                      <a:pt x="1827" y="975"/>
                      <a:pt x="450" y="2787"/>
                      <a:pt x="88" y="4960"/>
                    </a:cubicBezTo>
                    <a:cubicBezTo>
                      <a:pt x="0" y="5465"/>
                      <a:pt x="445" y="5810"/>
                      <a:pt x="841" y="5810"/>
                    </a:cubicBezTo>
                    <a:cubicBezTo>
                      <a:pt x="1098" y="5810"/>
                      <a:pt x="1335" y="5664"/>
                      <a:pt x="1392" y="5322"/>
                    </a:cubicBezTo>
                    <a:cubicBezTo>
                      <a:pt x="1646" y="3511"/>
                      <a:pt x="2841" y="1990"/>
                      <a:pt x="4507" y="1229"/>
                    </a:cubicBezTo>
                    <a:cubicBezTo>
                      <a:pt x="5199" y="915"/>
                      <a:pt x="4772" y="1"/>
                      <a:pt x="4127" y="1"/>
                    </a:cubicBezTo>
                    <a:close/>
                  </a:path>
                </a:pathLst>
              </a:custGeom>
              <a:grp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2" name="Google Shape;1910;p70">
                <a:extLst>
                  <a:ext uri="{FF2B5EF4-FFF2-40B4-BE49-F238E27FC236}">
                    <a16:creationId xmlns:a16="http://schemas.microsoft.com/office/drawing/2014/main" id="{FCBF869C-5134-402F-A6C9-E679F49F768D}"/>
                  </a:ext>
                </a:extLst>
              </p:cNvPr>
              <p:cNvSpPr/>
              <p:nvPr/>
            </p:nvSpPr>
            <p:spPr>
              <a:xfrm>
                <a:off x="4730290" y="3404025"/>
                <a:ext cx="25724" cy="253157"/>
              </a:xfrm>
              <a:custGeom>
                <a:avLst/>
                <a:gdLst/>
                <a:ahLst/>
                <a:cxnLst/>
                <a:rect l="l" t="t" r="r" b="b"/>
                <a:pathLst>
                  <a:path w="1649" h="16228" extrusionOk="0">
                    <a:moveTo>
                      <a:pt x="661" y="0"/>
                    </a:moveTo>
                    <a:cubicBezTo>
                      <a:pt x="326" y="0"/>
                      <a:pt x="0" y="218"/>
                      <a:pt x="18" y="652"/>
                    </a:cubicBezTo>
                    <a:cubicBezTo>
                      <a:pt x="236" y="5614"/>
                      <a:pt x="272" y="10613"/>
                      <a:pt x="163" y="15575"/>
                    </a:cubicBezTo>
                    <a:cubicBezTo>
                      <a:pt x="163" y="16010"/>
                      <a:pt x="507" y="16227"/>
                      <a:pt x="851" y="16227"/>
                    </a:cubicBezTo>
                    <a:cubicBezTo>
                      <a:pt x="1195" y="16227"/>
                      <a:pt x="1540" y="16010"/>
                      <a:pt x="1540" y="15575"/>
                    </a:cubicBezTo>
                    <a:cubicBezTo>
                      <a:pt x="1648" y="10613"/>
                      <a:pt x="1576" y="5614"/>
                      <a:pt x="1358" y="652"/>
                    </a:cubicBezTo>
                    <a:cubicBezTo>
                      <a:pt x="1340" y="218"/>
                      <a:pt x="996" y="0"/>
                      <a:pt x="661" y="0"/>
                    </a:cubicBezTo>
                    <a:close/>
                  </a:path>
                </a:pathLst>
              </a:custGeom>
              <a:grp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3" name="Google Shape;1911;p70">
                <a:extLst>
                  <a:ext uri="{FF2B5EF4-FFF2-40B4-BE49-F238E27FC236}">
                    <a16:creationId xmlns:a16="http://schemas.microsoft.com/office/drawing/2014/main" id="{41E78D7B-7E49-4254-BB88-2899F9E0AEC2}"/>
                  </a:ext>
                </a:extLst>
              </p:cNvPr>
              <p:cNvSpPr/>
              <p:nvPr/>
            </p:nvSpPr>
            <p:spPr>
              <a:xfrm>
                <a:off x="5180771" y="4000553"/>
                <a:ext cx="252892" cy="46878"/>
              </a:xfrm>
              <a:custGeom>
                <a:avLst/>
                <a:gdLst/>
                <a:ahLst/>
                <a:cxnLst/>
                <a:rect l="l" t="t" r="r" b="b"/>
                <a:pathLst>
                  <a:path w="16211" h="3005" extrusionOk="0">
                    <a:moveTo>
                      <a:pt x="5293" y="0"/>
                    </a:moveTo>
                    <a:cubicBezTo>
                      <a:pt x="3794" y="0"/>
                      <a:pt x="2287" y="153"/>
                      <a:pt x="770" y="518"/>
                    </a:cubicBezTo>
                    <a:cubicBezTo>
                      <a:pt x="1" y="719"/>
                      <a:pt x="251" y="1846"/>
                      <a:pt x="950" y="1846"/>
                    </a:cubicBezTo>
                    <a:cubicBezTo>
                      <a:pt x="1008" y="1846"/>
                      <a:pt x="1069" y="1838"/>
                      <a:pt x="1133" y="1822"/>
                    </a:cubicBezTo>
                    <a:cubicBezTo>
                      <a:pt x="2525" y="1490"/>
                      <a:pt x="3911" y="1351"/>
                      <a:pt x="5291" y="1351"/>
                    </a:cubicBezTo>
                    <a:cubicBezTo>
                      <a:pt x="8580" y="1351"/>
                      <a:pt x="11838" y="2139"/>
                      <a:pt x="15078" y="2981"/>
                    </a:cubicBezTo>
                    <a:cubicBezTo>
                      <a:pt x="15140" y="2997"/>
                      <a:pt x="15199" y="3005"/>
                      <a:pt x="15256" y="3005"/>
                    </a:cubicBezTo>
                    <a:cubicBezTo>
                      <a:pt x="15958" y="3005"/>
                      <a:pt x="16211" y="1842"/>
                      <a:pt x="15440" y="1641"/>
                    </a:cubicBezTo>
                    <a:cubicBezTo>
                      <a:pt x="12070" y="786"/>
                      <a:pt x="8700" y="0"/>
                      <a:pt x="5293" y="0"/>
                    </a:cubicBezTo>
                    <a:close/>
                  </a:path>
                </a:pathLst>
              </a:custGeom>
              <a:grp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4" name="Google Shape;1912;p70">
                <a:extLst>
                  <a:ext uri="{FF2B5EF4-FFF2-40B4-BE49-F238E27FC236}">
                    <a16:creationId xmlns:a16="http://schemas.microsoft.com/office/drawing/2014/main" id="{C693BF9A-CFBC-4DFC-928B-A246512A2205}"/>
                  </a:ext>
                </a:extLst>
              </p:cNvPr>
              <p:cNvSpPr/>
              <p:nvPr/>
            </p:nvSpPr>
            <p:spPr>
              <a:xfrm>
                <a:off x="5488871" y="4035747"/>
                <a:ext cx="28267" cy="20920"/>
              </a:xfrm>
              <a:custGeom>
                <a:avLst/>
                <a:gdLst/>
                <a:ahLst/>
                <a:cxnLst/>
                <a:rect l="l" t="t" r="r" b="b"/>
                <a:pathLst>
                  <a:path w="1812" h="1341" extrusionOk="0">
                    <a:moveTo>
                      <a:pt x="906" y="1"/>
                    </a:moveTo>
                    <a:cubicBezTo>
                      <a:pt x="0" y="1"/>
                      <a:pt x="0" y="1341"/>
                      <a:pt x="906" y="1341"/>
                    </a:cubicBezTo>
                    <a:cubicBezTo>
                      <a:pt x="1811" y="1341"/>
                      <a:pt x="1811" y="1"/>
                      <a:pt x="906" y="1"/>
                    </a:cubicBezTo>
                    <a:close/>
                  </a:path>
                </a:pathLst>
              </a:custGeom>
              <a:grp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5" name="Google Shape;1913;p70">
                <a:extLst>
                  <a:ext uri="{FF2B5EF4-FFF2-40B4-BE49-F238E27FC236}">
                    <a16:creationId xmlns:a16="http://schemas.microsoft.com/office/drawing/2014/main" id="{9E85F772-4E0F-4B20-8C8A-C9D9E5E4C6F6}"/>
                  </a:ext>
                </a:extLst>
              </p:cNvPr>
              <p:cNvSpPr/>
              <p:nvPr/>
            </p:nvSpPr>
            <p:spPr>
              <a:xfrm>
                <a:off x="5910976" y="3121259"/>
                <a:ext cx="68375" cy="169759"/>
              </a:xfrm>
              <a:custGeom>
                <a:avLst/>
                <a:gdLst/>
                <a:ahLst/>
                <a:cxnLst/>
                <a:rect l="l" t="t" r="r" b="b"/>
                <a:pathLst>
                  <a:path w="4383" h="10882" extrusionOk="0">
                    <a:moveTo>
                      <a:pt x="1003" y="1"/>
                    </a:moveTo>
                    <a:cubicBezTo>
                      <a:pt x="476" y="1"/>
                      <a:pt x="1" y="697"/>
                      <a:pt x="507" y="1175"/>
                    </a:cubicBezTo>
                    <a:cubicBezTo>
                      <a:pt x="3006" y="3529"/>
                      <a:pt x="3006" y="7006"/>
                      <a:pt x="2934" y="10230"/>
                    </a:cubicBezTo>
                    <a:cubicBezTo>
                      <a:pt x="2934" y="10665"/>
                      <a:pt x="3278" y="10882"/>
                      <a:pt x="3622" y="10882"/>
                    </a:cubicBezTo>
                    <a:cubicBezTo>
                      <a:pt x="3966" y="10882"/>
                      <a:pt x="4310" y="10665"/>
                      <a:pt x="4310" y="10230"/>
                    </a:cubicBezTo>
                    <a:cubicBezTo>
                      <a:pt x="4382" y="6608"/>
                      <a:pt x="4238" y="2841"/>
                      <a:pt x="1448" y="197"/>
                    </a:cubicBezTo>
                    <a:cubicBezTo>
                      <a:pt x="1311" y="59"/>
                      <a:pt x="1154" y="1"/>
                      <a:pt x="1003" y="1"/>
                    </a:cubicBezTo>
                    <a:close/>
                  </a:path>
                </a:pathLst>
              </a:custGeom>
              <a:grp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mbria" panose="02040503050406030204" pitchFamily="18" charset="0"/>
                  <a:ea typeface="Cambria" panose="02040503050406030204" pitchFamily="18" charset="0"/>
                </a:endParaRPr>
              </a:p>
            </p:txBody>
          </p:sp>
        </p:grpSp>
        <p:sp>
          <p:nvSpPr>
            <p:cNvPr id="36" name="Text Box 27">
              <a:extLst>
                <a:ext uri="{FF2B5EF4-FFF2-40B4-BE49-F238E27FC236}">
                  <a16:creationId xmlns:a16="http://schemas.microsoft.com/office/drawing/2014/main" id="{FFEAD128-E991-42DA-891A-703E914958EE}"/>
                </a:ext>
              </a:extLst>
            </p:cNvPr>
            <p:cNvSpPr txBox="1">
              <a:spLocks noChangeArrowheads="1"/>
            </p:cNvSpPr>
            <p:nvPr/>
          </p:nvSpPr>
          <p:spPr bwMode="auto">
            <a:xfrm>
              <a:off x="1437039" y="822950"/>
              <a:ext cx="2983578"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US" altLang="en-US" b="1" dirty="0">
                  <a:solidFill>
                    <a:srgbClr val="002060"/>
                  </a:solidFill>
                  <a:latin typeface="Cambria" panose="02040503050406030204" pitchFamily="18" charset="0"/>
                  <a:ea typeface="Cambria" panose="02040503050406030204" pitchFamily="18" charset="0"/>
                  <a:cs typeface="Calibri" panose="020F0502020204030204" pitchFamily="34" charset="0"/>
                </a:rPr>
                <a:t>Qua </a:t>
              </a:r>
              <a:r>
                <a:rPr lang="en-US" altLang="en-US" b="1" dirty="0" err="1">
                  <a:solidFill>
                    <a:srgbClr val="002060"/>
                  </a:solidFill>
                  <a:latin typeface="Cambria" panose="02040503050406030204" pitchFamily="18" charset="0"/>
                  <a:ea typeface="Cambria" panose="02040503050406030204" pitchFamily="18" charset="0"/>
                  <a:cs typeface="Calibri" panose="020F0502020204030204" pitchFamily="34" charset="0"/>
                </a:rPr>
                <a:t>hai</a:t>
              </a:r>
              <a:r>
                <a:rPr lang="en-US" altLang="en-US"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altLang="en-US" b="1" dirty="0" err="1">
                  <a:solidFill>
                    <a:srgbClr val="002060"/>
                  </a:solidFill>
                  <a:latin typeface="Cambria" panose="02040503050406030204" pitchFamily="18" charset="0"/>
                  <a:ea typeface="Cambria" panose="02040503050406030204" pitchFamily="18" charset="0"/>
                  <a:cs typeface="Calibri" panose="020F0502020204030204" pitchFamily="34" charset="0"/>
                </a:rPr>
                <a:t>hiện</a:t>
              </a:r>
              <a:r>
                <a:rPr lang="en-US" altLang="en-US"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altLang="en-US" b="1" dirty="0" err="1">
                  <a:solidFill>
                    <a:srgbClr val="002060"/>
                  </a:solidFill>
                  <a:latin typeface="Cambria" panose="02040503050406030204" pitchFamily="18" charset="0"/>
                  <a:ea typeface="Cambria" panose="02040503050406030204" pitchFamily="18" charset="0"/>
                  <a:cs typeface="Calibri" panose="020F0502020204030204" pitchFamily="34" charset="0"/>
                </a:rPr>
                <a:t>tượng</a:t>
              </a:r>
              <a:r>
                <a:rPr lang="en-US" altLang="en-US"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altLang="en-US" b="1" dirty="0" err="1">
                  <a:solidFill>
                    <a:srgbClr val="002060"/>
                  </a:solidFill>
                  <a:latin typeface="Cambria" panose="02040503050406030204" pitchFamily="18" charset="0"/>
                  <a:ea typeface="Cambria" panose="02040503050406030204" pitchFamily="18" charset="0"/>
                  <a:cs typeface="Calibri" panose="020F0502020204030204" pitchFamily="34" charset="0"/>
                </a:rPr>
                <a:t>trên</a:t>
              </a:r>
              <a:r>
                <a:rPr lang="en-US" altLang="en-US"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altLang="en-US" b="1" dirty="0" err="1">
                  <a:solidFill>
                    <a:srgbClr val="002060"/>
                  </a:solidFill>
                  <a:latin typeface="Cambria" panose="02040503050406030204" pitchFamily="18" charset="0"/>
                  <a:ea typeface="Cambria" panose="02040503050406030204" pitchFamily="18" charset="0"/>
                  <a:cs typeface="Calibri" panose="020F0502020204030204" pitchFamily="34" charset="0"/>
                </a:rPr>
                <a:t>em</a:t>
              </a:r>
              <a:r>
                <a:rPr lang="en-US" altLang="en-US"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altLang="en-US" b="1" dirty="0" err="1">
                  <a:solidFill>
                    <a:srgbClr val="002060"/>
                  </a:solidFill>
                  <a:latin typeface="Cambria" panose="02040503050406030204" pitchFamily="18" charset="0"/>
                  <a:ea typeface="Cambria" panose="02040503050406030204" pitchFamily="18" charset="0"/>
                  <a:cs typeface="Calibri" panose="020F0502020204030204" pitchFamily="34" charset="0"/>
                </a:rPr>
                <a:t>có</a:t>
              </a:r>
              <a:r>
                <a:rPr lang="en-US" altLang="en-US"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altLang="en-US" b="1" dirty="0" err="1">
                  <a:solidFill>
                    <a:srgbClr val="002060"/>
                  </a:solidFill>
                  <a:latin typeface="Cambria" panose="02040503050406030204" pitchFamily="18" charset="0"/>
                  <a:ea typeface="Cambria" panose="02040503050406030204" pitchFamily="18" charset="0"/>
                  <a:cs typeface="Calibri" panose="020F0502020204030204" pitchFamily="34" charset="0"/>
                </a:rPr>
                <a:t>nhận</a:t>
              </a:r>
              <a:r>
                <a:rPr lang="en-US" altLang="en-US"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altLang="en-US" b="1" dirty="0" err="1">
                  <a:solidFill>
                    <a:srgbClr val="002060"/>
                  </a:solidFill>
                  <a:latin typeface="Cambria" panose="02040503050406030204" pitchFamily="18" charset="0"/>
                  <a:ea typeface="Cambria" panose="02040503050406030204" pitchFamily="18" charset="0"/>
                  <a:cs typeface="Calibri" panose="020F0502020204030204" pitchFamily="34" charset="0"/>
                </a:rPr>
                <a:t>xét</a:t>
              </a:r>
              <a:r>
                <a:rPr lang="en-US" altLang="en-US"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altLang="en-US" b="1" dirty="0" err="1">
                  <a:solidFill>
                    <a:srgbClr val="002060"/>
                  </a:solidFill>
                  <a:latin typeface="Cambria" panose="02040503050406030204" pitchFamily="18" charset="0"/>
                  <a:ea typeface="Cambria" panose="02040503050406030204" pitchFamily="18" charset="0"/>
                  <a:cs typeface="Calibri" panose="020F0502020204030204" pitchFamily="34" charset="0"/>
                </a:rPr>
                <a:t>gì</a:t>
              </a:r>
              <a:r>
                <a:rPr lang="en-US" altLang="en-US" b="1" dirty="0">
                  <a:solidFill>
                    <a:srgbClr val="002060"/>
                  </a:solidFill>
                  <a:latin typeface="Cambria" panose="02040503050406030204" pitchFamily="18" charset="0"/>
                  <a:ea typeface="Cambria" panose="02040503050406030204" pitchFamily="18" charset="0"/>
                  <a:cs typeface="Calibri" panose="020F0502020204030204" pitchFamily="34" charset="0"/>
                </a:rPr>
                <a:t>?</a:t>
              </a:r>
            </a:p>
          </p:txBody>
        </p:sp>
      </p:grpSp>
      <p:grpSp>
        <p:nvGrpSpPr>
          <p:cNvPr id="7" name="Group 6">
            <a:extLst>
              <a:ext uri="{FF2B5EF4-FFF2-40B4-BE49-F238E27FC236}">
                <a16:creationId xmlns:a16="http://schemas.microsoft.com/office/drawing/2014/main" id="{02999CA8-BBD4-4450-B8D2-6FB97B2C7524}"/>
              </a:ext>
            </a:extLst>
          </p:cNvPr>
          <p:cNvGrpSpPr/>
          <p:nvPr/>
        </p:nvGrpSpPr>
        <p:grpSpPr>
          <a:xfrm>
            <a:off x="3734910" y="1278683"/>
            <a:ext cx="8049187" cy="1190847"/>
            <a:chOff x="4859079" y="648586"/>
            <a:chExt cx="6496493" cy="1190847"/>
          </a:xfrm>
        </p:grpSpPr>
        <p:sp>
          <p:nvSpPr>
            <p:cNvPr id="5" name="Rectangle: Rounded Corners 4">
              <a:extLst>
                <a:ext uri="{FF2B5EF4-FFF2-40B4-BE49-F238E27FC236}">
                  <a16:creationId xmlns:a16="http://schemas.microsoft.com/office/drawing/2014/main" id="{673B1C79-83F6-473D-B030-93EEE5B9C571}"/>
                </a:ext>
              </a:extLst>
            </p:cNvPr>
            <p:cNvSpPr/>
            <p:nvPr/>
          </p:nvSpPr>
          <p:spPr>
            <a:xfrm>
              <a:off x="4859079" y="648586"/>
              <a:ext cx="6496493" cy="1190847"/>
            </a:xfrm>
            <a:prstGeom prst="round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Rounded Corners 36">
              <a:extLst>
                <a:ext uri="{FF2B5EF4-FFF2-40B4-BE49-F238E27FC236}">
                  <a16:creationId xmlns:a16="http://schemas.microsoft.com/office/drawing/2014/main" id="{2A90FDB5-47A5-40C3-B0A8-F89D99FF599D}"/>
                </a:ext>
              </a:extLst>
            </p:cNvPr>
            <p:cNvSpPr/>
            <p:nvPr/>
          </p:nvSpPr>
          <p:spPr>
            <a:xfrm>
              <a:off x="4965406" y="749091"/>
              <a:ext cx="6283842" cy="985820"/>
            </a:xfrm>
            <a:prstGeom prst="roundRect">
              <a:avLst/>
            </a:prstGeom>
            <a:solidFill>
              <a:schemeClr val="bg1"/>
            </a:solidFill>
            <a:ln w="28575">
              <a:solidFill>
                <a:schemeClr val="accent3">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accent3">
                      <a:lumMod val="50000"/>
                    </a:schemeClr>
                  </a:solidFill>
                  <a:latin typeface="Cambria" panose="02040503050406030204" pitchFamily="18" charset="0"/>
                  <a:ea typeface="Cambria" panose="02040503050406030204" pitchFamily="18" charset="0"/>
                </a:rPr>
                <a:t>A. </a:t>
              </a:r>
              <a:r>
                <a:rPr lang="en-US" sz="2800" dirty="0" err="1">
                  <a:solidFill>
                    <a:schemeClr val="accent3">
                      <a:lumMod val="50000"/>
                    </a:schemeClr>
                  </a:solidFill>
                  <a:latin typeface="Cambria" panose="02040503050406030204" pitchFamily="18" charset="0"/>
                  <a:ea typeface="Cambria" panose="02040503050406030204" pitchFamily="18" charset="0"/>
                </a:rPr>
                <a:t>Nước</a:t>
              </a:r>
              <a:r>
                <a:rPr lang="en-US" sz="2800" dirty="0">
                  <a:solidFill>
                    <a:schemeClr val="accent3">
                      <a:lumMod val="50000"/>
                    </a:schemeClr>
                  </a:solidFill>
                  <a:latin typeface="Cambria" panose="02040503050406030204" pitchFamily="18" charset="0"/>
                  <a:ea typeface="Cambria" panose="02040503050406030204" pitchFamily="18" charset="0"/>
                </a:rPr>
                <a:t> </a:t>
              </a:r>
              <a:r>
                <a:rPr lang="en-US" sz="2800" dirty="0" err="1">
                  <a:solidFill>
                    <a:schemeClr val="accent3">
                      <a:lumMod val="50000"/>
                    </a:schemeClr>
                  </a:solidFill>
                  <a:latin typeface="Cambria" panose="02040503050406030204" pitchFamily="18" charset="0"/>
                  <a:ea typeface="Cambria" panose="02040503050406030204" pitchFamily="18" charset="0"/>
                </a:rPr>
                <a:t>có</a:t>
              </a:r>
              <a:r>
                <a:rPr lang="en-US" sz="2800" dirty="0">
                  <a:solidFill>
                    <a:schemeClr val="accent3">
                      <a:lumMod val="50000"/>
                    </a:schemeClr>
                  </a:solidFill>
                  <a:latin typeface="Cambria" panose="02040503050406030204" pitchFamily="18" charset="0"/>
                  <a:ea typeface="Cambria" panose="02040503050406030204" pitchFamily="18" charset="0"/>
                </a:rPr>
                <a:t> </a:t>
              </a:r>
              <a:r>
                <a:rPr lang="en-US" sz="2800" dirty="0" err="1">
                  <a:solidFill>
                    <a:schemeClr val="accent3">
                      <a:lumMod val="50000"/>
                    </a:schemeClr>
                  </a:solidFill>
                  <a:latin typeface="Cambria" panose="02040503050406030204" pitchFamily="18" charset="0"/>
                  <a:ea typeface="Cambria" panose="02040503050406030204" pitchFamily="18" charset="0"/>
                </a:rPr>
                <a:t>thể</a:t>
              </a:r>
              <a:r>
                <a:rPr lang="en-US" sz="2800" dirty="0">
                  <a:solidFill>
                    <a:schemeClr val="accent3">
                      <a:lumMod val="50000"/>
                    </a:schemeClr>
                  </a:solidFill>
                  <a:latin typeface="Cambria" panose="02040503050406030204" pitchFamily="18" charset="0"/>
                  <a:ea typeface="Cambria" panose="02040503050406030204" pitchFamily="18" charset="0"/>
                </a:rPr>
                <a:t> </a:t>
              </a:r>
              <a:r>
                <a:rPr lang="en-US" sz="2800" dirty="0" err="1">
                  <a:solidFill>
                    <a:schemeClr val="accent3">
                      <a:lumMod val="50000"/>
                    </a:schemeClr>
                  </a:solidFill>
                  <a:latin typeface="Cambria" panose="02040503050406030204" pitchFamily="18" charset="0"/>
                  <a:ea typeface="Cambria" panose="02040503050406030204" pitchFamily="18" charset="0"/>
                </a:rPr>
                <a:t>chuyển</a:t>
              </a:r>
              <a:r>
                <a:rPr lang="en-US" sz="2800" dirty="0">
                  <a:solidFill>
                    <a:schemeClr val="accent3">
                      <a:lumMod val="50000"/>
                    </a:schemeClr>
                  </a:solidFill>
                  <a:latin typeface="Cambria" panose="02040503050406030204" pitchFamily="18" charset="0"/>
                  <a:ea typeface="Cambria" panose="02040503050406030204" pitchFamily="18" charset="0"/>
                </a:rPr>
                <a:t> </a:t>
              </a:r>
              <a:r>
                <a:rPr lang="en-US" sz="2800" dirty="0" err="1">
                  <a:solidFill>
                    <a:schemeClr val="accent3">
                      <a:lumMod val="50000"/>
                    </a:schemeClr>
                  </a:solidFill>
                  <a:latin typeface="Cambria" panose="02040503050406030204" pitchFamily="18" charset="0"/>
                  <a:ea typeface="Cambria" panose="02040503050406030204" pitchFamily="18" charset="0"/>
                </a:rPr>
                <a:t>từ</a:t>
              </a:r>
              <a:r>
                <a:rPr lang="en-US" sz="2800" dirty="0">
                  <a:solidFill>
                    <a:schemeClr val="accent3">
                      <a:lumMod val="50000"/>
                    </a:schemeClr>
                  </a:solidFill>
                  <a:latin typeface="Cambria" panose="02040503050406030204" pitchFamily="18" charset="0"/>
                  <a:ea typeface="Cambria" panose="02040503050406030204" pitchFamily="18" charset="0"/>
                </a:rPr>
                <a:t> </a:t>
              </a:r>
              <a:r>
                <a:rPr lang="en-US" sz="2800" dirty="0" err="1">
                  <a:solidFill>
                    <a:schemeClr val="accent3">
                      <a:lumMod val="50000"/>
                    </a:schemeClr>
                  </a:solidFill>
                  <a:latin typeface="Cambria" panose="02040503050406030204" pitchFamily="18" charset="0"/>
                  <a:ea typeface="Cambria" panose="02040503050406030204" pitchFamily="18" charset="0"/>
                </a:rPr>
                <a:t>thể</a:t>
              </a:r>
              <a:r>
                <a:rPr lang="en-US" sz="2800" dirty="0">
                  <a:solidFill>
                    <a:schemeClr val="accent3">
                      <a:lumMod val="50000"/>
                    </a:schemeClr>
                  </a:solidFill>
                  <a:latin typeface="Cambria" panose="02040503050406030204" pitchFamily="18" charset="0"/>
                  <a:ea typeface="Cambria" panose="02040503050406030204" pitchFamily="18" charset="0"/>
                </a:rPr>
                <a:t> </a:t>
              </a:r>
              <a:r>
                <a:rPr lang="en-US" sz="2800" dirty="0" err="1">
                  <a:solidFill>
                    <a:schemeClr val="accent3">
                      <a:lumMod val="50000"/>
                    </a:schemeClr>
                  </a:solidFill>
                  <a:latin typeface="Cambria" panose="02040503050406030204" pitchFamily="18" charset="0"/>
                  <a:ea typeface="Cambria" panose="02040503050406030204" pitchFamily="18" charset="0"/>
                </a:rPr>
                <a:t>lỏng</a:t>
              </a:r>
              <a:r>
                <a:rPr lang="en-US" sz="2800" dirty="0">
                  <a:solidFill>
                    <a:schemeClr val="accent3">
                      <a:lumMod val="50000"/>
                    </a:schemeClr>
                  </a:solidFill>
                  <a:latin typeface="Cambria" panose="02040503050406030204" pitchFamily="18" charset="0"/>
                  <a:ea typeface="Cambria" panose="02040503050406030204" pitchFamily="18" charset="0"/>
                </a:rPr>
                <a:t> </a:t>
              </a:r>
              <a:r>
                <a:rPr lang="en-US" sz="2800" dirty="0" err="1">
                  <a:solidFill>
                    <a:schemeClr val="accent3">
                      <a:lumMod val="50000"/>
                    </a:schemeClr>
                  </a:solidFill>
                  <a:latin typeface="Cambria" panose="02040503050406030204" pitchFamily="18" charset="0"/>
                  <a:ea typeface="Cambria" panose="02040503050406030204" pitchFamily="18" charset="0"/>
                </a:rPr>
                <a:t>thành</a:t>
              </a:r>
              <a:r>
                <a:rPr lang="en-US" sz="2800" dirty="0">
                  <a:solidFill>
                    <a:schemeClr val="accent3">
                      <a:lumMod val="50000"/>
                    </a:schemeClr>
                  </a:solidFill>
                  <a:latin typeface="Cambria" panose="02040503050406030204" pitchFamily="18" charset="0"/>
                  <a:ea typeface="Cambria" panose="02040503050406030204" pitchFamily="18" charset="0"/>
                </a:rPr>
                <a:t> </a:t>
              </a:r>
              <a:r>
                <a:rPr lang="en-US" sz="2800" dirty="0" err="1">
                  <a:solidFill>
                    <a:schemeClr val="accent3">
                      <a:lumMod val="50000"/>
                    </a:schemeClr>
                  </a:solidFill>
                  <a:latin typeface="Cambria" panose="02040503050406030204" pitchFamily="18" charset="0"/>
                  <a:ea typeface="Cambria" panose="02040503050406030204" pitchFamily="18" charset="0"/>
                </a:rPr>
                <a:t>thể</a:t>
              </a:r>
              <a:r>
                <a:rPr lang="en-US" sz="2800" dirty="0">
                  <a:solidFill>
                    <a:schemeClr val="accent3">
                      <a:lumMod val="50000"/>
                    </a:schemeClr>
                  </a:solidFill>
                  <a:latin typeface="Cambria" panose="02040503050406030204" pitchFamily="18" charset="0"/>
                  <a:ea typeface="Cambria" panose="02040503050406030204" pitchFamily="18" charset="0"/>
                </a:rPr>
                <a:t> </a:t>
              </a:r>
              <a:r>
                <a:rPr lang="en-US" sz="2800" dirty="0" err="1">
                  <a:solidFill>
                    <a:schemeClr val="accent3">
                      <a:lumMod val="50000"/>
                    </a:schemeClr>
                  </a:solidFill>
                  <a:latin typeface="Cambria" panose="02040503050406030204" pitchFamily="18" charset="0"/>
                  <a:ea typeface="Cambria" panose="02040503050406030204" pitchFamily="18" charset="0"/>
                </a:rPr>
                <a:t>rắn</a:t>
              </a:r>
              <a:r>
                <a:rPr lang="en-US" sz="2800" dirty="0">
                  <a:solidFill>
                    <a:schemeClr val="accent3">
                      <a:lumMod val="50000"/>
                    </a:schemeClr>
                  </a:solidFill>
                  <a:latin typeface="Cambria" panose="02040503050406030204" pitchFamily="18" charset="0"/>
                  <a:ea typeface="Cambria" panose="02040503050406030204" pitchFamily="18" charset="0"/>
                </a:rPr>
                <a:t>.</a:t>
              </a:r>
            </a:p>
          </p:txBody>
        </p:sp>
      </p:grpSp>
      <p:grpSp>
        <p:nvGrpSpPr>
          <p:cNvPr id="39" name="Group 38">
            <a:extLst>
              <a:ext uri="{FF2B5EF4-FFF2-40B4-BE49-F238E27FC236}">
                <a16:creationId xmlns:a16="http://schemas.microsoft.com/office/drawing/2014/main" id="{B5EABE01-BA71-4D6A-8549-5C7124D28792}"/>
              </a:ext>
            </a:extLst>
          </p:cNvPr>
          <p:cNvGrpSpPr/>
          <p:nvPr/>
        </p:nvGrpSpPr>
        <p:grpSpPr>
          <a:xfrm>
            <a:off x="3734910" y="2786074"/>
            <a:ext cx="8049187" cy="1190847"/>
            <a:chOff x="4859079" y="648586"/>
            <a:chExt cx="6496493" cy="1190847"/>
          </a:xfrm>
        </p:grpSpPr>
        <p:sp>
          <p:nvSpPr>
            <p:cNvPr id="40" name="Rectangle: Rounded Corners 39">
              <a:extLst>
                <a:ext uri="{FF2B5EF4-FFF2-40B4-BE49-F238E27FC236}">
                  <a16:creationId xmlns:a16="http://schemas.microsoft.com/office/drawing/2014/main" id="{43583763-30EB-4DB9-8DEF-BF36C45C58B2}"/>
                </a:ext>
              </a:extLst>
            </p:cNvPr>
            <p:cNvSpPr/>
            <p:nvPr/>
          </p:nvSpPr>
          <p:spPr>
            <a:xfrm>
              <a:off x="4859079" y="648586"/>
              <a:ext cx="6496493" cy="1190847"/>
            </a:xfrm>
            <a:prstGeom prst="round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Rounded Corners 40">
              <a:extLst>
                <a:ext uri="{FF2B5EF4-FFF2-40B4-BE49-F238E27FC236}">
                  <a16:creationId xmlns:a16="http://schemas.microsoft.com/office/drawing/2014/main" id="{CA90F466-ECE0-4EC1-A2FC-1BE030C1C83B}"/>
                </a:ext>
              </a:extLst>
            </p:cNvPr>
            <p:cNvSpPr/>
            <p:nvPr/>
          </p:nvSpPr>
          <p:spPr>
            <a:xfrm>
              <a:off x="4965406" y="749091"/>
              <a:ext cx="6283842" cy="985820"/>
            </a:xfrm>
            <a:prstGeom prst="roundRect">
              <a:avLst/>
            </a:prstGeom>
            <a:solidFill>
              <a:schemeClr val="bg1"/>
            </a:solidFill>
            <a:ln w="28575">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accent3">
                      <a:lumMod val="50000"/>
                    </a:schemeClr>
                  </a:solidFill>
                  <a:latin typeface="Cambria" panose="02040503050406030204" pitchFamily="18" charset="0"/>
                  <a:ea typeface="Cambria" panose="02040503050406030204" pitchFamily="18" charset="0"/>
                </a:rPr>
                <a:t>B. </a:t>
              </a:r>
              <a:r>
                <a:rPr lang="en-US" sz="2800" dirty="0" err="1">
                  <a:solidFill>
                    <a:schemeClr val="accent3">
                      <a:lumMod val="50000"/>
                    </a:schemeClr>
                  </a:solidFill>
                  <a:latin typeface="Cambria" panose="02040503050406030204" pitchFamily="18" charset="0"/>
                  <a:ea typeface="Cambria" panose="02040503050406030204" pitchFamily="18" charset="0"/>
                </a:rPr>
                <a:t>Nước</a:t>
              </a:r>
              <a:r>
                <a:rPr lang="en-US" sz="2800" dirty="0">
                  <a:solidFill>
                    <a:schemeClr val="accent3">
                      <a:lumMod val="50000"/>
                    </a:schemeClr>
                  </a:solidFill>
                  <a:latin typeface="Cambria" panose="02040503050406030204" pitchFamily="18" charset="0"/>
                  <a:ea typeface="Cambria" panose="02040503050406030204" pitchFamily="18" charset="0"/>
                </a:rPr>
                <a:t> </a:t>
              </a:r>
              <a:r>
                <a:rPr lang="en-US" sz="2800" dirty="0" err="1">
                  <a:solidFill>
                    <a:schemeClr val="accent3">
                      <a:lumMod val="50000"/>
                    </a:schemeClr>
                  </a:solidFill>
                  <a:latin typeface="Cambria" panose="02040503050406030204" pitchFamily="18" charset="0"/>
                  <a:ea typeface="Cambria" panose="02040503050406030204" pitchFamily="18" charset="0"/>
                </a:rPr>
                <a:t>có</a:t>
              </a:r>
              <a:r>
                <a:rPr lang="en-US" sz="2800" dirty="0">
                  <a:solidFill>
                    <a:schemeClr val="accent3">
                      <a:lumMod val="50000"/>
                    </a:schemeClr>
                  </a:solidFill>
                  <a:latin typeface="Cambria" panose="02040503050406030204" pitchFamily="18" charset="0"/>
                  <a:ea typeface="Cambria" panose="02040503050406030204" pitchFamily="18" charset="0"/>
                </a:rPr>
                <a:t> </a:t>
              </a:r>
              <a:r>
                <a:rPr lang="en-US" sz="2800" dirty="0" err="1">
                  <a:solidFill>
                    <a:schemeClr val="accent3">
                      <a:lumMod val="50000"/>
                    </a:schemeClr>
                  </a:solidFill>
                  <a:latin typeface="Cambria" panose="02040503050406030204" pitchFamily="18" charset="0"/>
                  <a:ea typeface="Cambria" panose="02040503050406030204" pitchFamily="18" charset="0"/>
                </a:rPr>
                <a:t>thể</a:t>
              </a:r>
              <a:r>
                <a:rPr lang="en-US" sz="2800" dirty="0">
                  <a:solidFill>
                    <a:schemeClr val="accent3">
                      <a:lumMod val="50000"/>
                    </a:schemeClr>
                  </a:solidFill>
                  <a:latin typeface="Cambria" panose="02040503050406030204" pitchFamily="18" charset="0"/>
                  <a:ea typeface="Cambria" panose="02040503050406030204" pitchFamily="18" charset="0"/>
                </a:rPr>
                <a:t> </a:t>
              </a:r>
              <a:r>
                <a:rPr lang="en-US" sz="2800" dirty="0" err="1">
                  <a:solidFill>
                    <a:schemeClr val="accent3">
                      <a:lumMod val="50000"/>
                    </a:schemeClr>
                  </a:solidFill>
                  <a:latin typeface="Cambria" panose="02040503050406030204" pitchFamily="18" charset="0"/>
                  <a:ea typeface="Cambria" panose="02040503050406030204" pitchFamily="18" charset="0"/>
                </a:rPr>
                <a:t>chuyển</a:t>
              </a:r>
              <a:r>
                <a:rPr lang="en-US" sz="2800" dirty="0">
                  <a:solidFill>
                    <a:schemeClr val="accent3">
                      <a:lumMod val="50000"/>
                    </a:schemeClr>
                  </a:solidFill>
                  <a:latin typeface="Cambria" panose="02040503050406030204" pitchFamily="18" charset="0"/>
                  <a:ea typeface="Cambria" panose="02040503050406030204" pitchFamily="18" charset="0"/>
                </a:rPr>
                <a:t> </a:t>
              </a:r>
              <a:r>
                <a:rPr lang="en-US" sz="2800" dirty="0" err="1">
                  <a:solidFill>
                    <a:schemeClr val="accent3">
                      <a:lumMod val="50000"/>
                    </a:schemeClr>
                  </a:solidFill>
                  <a:latin typeface="Cambria" panose="02040503050406030204" pitchFamily="18" charset="0"/>
                  <a:ea typeface="Cambria" panose="02040503050406030204" pitchFamily="18" charset="0"/>
                </a:rPr>
                <a:t>từ</a:t>
              </a:r>
              <a:r>
                <a:rPr lang="en-US" sz="2800" dirty="0">
                  <a:solidFill>
                    <a:schemeClr val="accent3">
                      <a:lumMod val="50000"/>
                    </a:schemeClr>
                  </a:solidFill>
                  <a:latin typeface="Cambria" panose="02040503050406030204" pitchFamily="18" charset="0"/>
                  <a:ea typeface="Cambria" panose="02040503050406030204" pitchFamily="18" charset="0"/>
                </a:rPr>
                <a:t> </a:t>
              </a:r>
              <a:r>
                <a:rPr lang="en-US" sz="2800" dirty="0" err="1">
                  <a:solidFill>
                    <a:schemeClr val="accent3">
                      <a:lumMod val="50000"/>
                    </a:schemeClr>
                  </a:solidFill>
                  <a:latin typeface="Cambria" panose="02040503050406030204" pitchFamily="18" charset="0"/>
                  <a:ea typeface="Cambria" panose="02040503050406030204" pitchFamily="18" charset="0"/>
                </a:rPr>
                <a:t>thể</a:t>
              </a:r>
              <a:r>
                <a:rPr lang="en-US" sz="2800" dirty="0">
                  <a:solidFill>
                    <a:schemeClr val="accent3">
                      <a:lumMod val="50000"/>
                    </a:schemeClr>
                  </a:solidFill>
                  <a:latin typeface="Cambria" panose="02040503050406030204" pitchFamily="18" charset="0"/>
                  <a:ea typeface="Cambria" panose="02040503050406030204" pitchFamily="18" charset="0"/>
                </a:rPr>
                <a:t> </a:t>
              </a:r>
              <a:r>
                <a:rPr lang="en-US" sz="2800" dirty="0" err="1">
                  <a:solidFill>
                    <a:schemeClr val="accent3">
                      <a:lumMod val="50000"/>
                    </a:schemeClr>
                  </a:solidFill>
                  <a:latin typeface="Cambria" panose="02040503050406030204" pitchFamily="18" charset="0"/>
                  <a:ea typeface="Cambria" panose="02040503050406030204" pitchFamily="18" charset="0"/>
                </a:rPr>
                <a:t>rắn</a:t>
              </a:r>
              <a:r>
                <a:rPr lang="en-US" sz="2800" dirty="0">
                  <a:solidFill>
                    <a:schemeClr val="accent3">
                      <a:lumMod val="50000"/>
                    </a:schemeClr>
                  </a:solidFill>
                  <a:latin typeface="Cambria" panose="02040503050406030204" pitchFamily="18" charset="0"/>
                  <a:ea typeface="Cambria" panose="02040503050406030204" pitchFamily="18" charset="0"/>
                </a:rPr>
                <a:t> </a:t>
              </a:r>
              <a:r>
                <a:rPr lang="en-US" sz="2800" dirty="0" err="1">
                  <a:solidFill>
                    <a:schemeClr val="accent3">
                      <a:lumMod val="50000"/>
                    </a:schemeClr>
                  </a:solidFill>
                  <a:latin typeface="Cambria" panose="02040503050406030204" pitchFamily="18" charset="0"/>
                  <a:ea typeface="Cambria" panose="02040503050406030204" pitchFamily="18" charset="0"/>
                </a:rPr>
                <a:t>thành</a:t>
              </a:r>
              <a:r>
                <a:rPr lang="en-US" sz="2800" dirty="0">
                  <a:solidFill>
                    <a:schemeClr val="accent3">
                      <a:lumMod val="50000"/>
                    </a:schemeClr>
                  </a:solidFill>
                  <a:latin typeface="Cambria" panose="02040503050406030204" pitchFamily="18" charset="0"/>
                  <a:ea typeface="Cambria" panose="02040503050406030204" pitchFamily="18" charset="0"/>
                </a:rPr>
                <a:t> </a:t>
              </a:r>
              <a:r>
                <a:rPr lang="en-US" sz="2800" dirty="0" err="1">
                  <a:solidFill>
                    <a:schemeClr val="accent3">
                      <a:lumMod val="50000"/>
                    </a:schemeClr>
                  </a:solidFill>
                  <a:latin typeface="Cambria" panose="02040503050406030204" pitchFamily="18" charset="0"/>
                  <a:ea typeface="Cambria" panose="02040503050406030204" pitchFamily="18" charset="0"/>
                </a:rPr>
                <a:t>thể</a:t>
              </a:r>
              <a:r>
                <a:rPr lang="en-US" sz="2800" dirty="0">
                  <a:solidFill>
                    <a:schemeClr val="accent3">
                      <a:lumMod val="50000"/>
                    </a:schemeClr>
                  </a:solidFill>
                  <a:latin typeface="Cambria" panose="02040503050406030204" pitchFamily="18" charset="0"/>
                  <a:ea typeface="Cambria" panose="02040503050406030204" pitchFamily="18" charset="0"/>
                </a:rPr>
                <a:t> </a:t>
              </a:r>
              <a:r>
                <a:rPr lang="en-US" sz="2800" dirty="0" err="1">
                  <a:solidFill>
                    <a:schemeClr val="accent3">
                      <a:lumMod val="50000"/>
                    </a:schemeClr>
                  </a:solidFill>
                  <a:latin typeface="Cambria" panose="02040503050406030204" pitchFamily="18" charset="0"/>
                  <a:ea typeface="Cambria" panose="02040503050406030204" pitchFamily="18" charset="0"/>
                </a:rPr>
                <a:t>lỏng</a:t>
              </a:r>
              <a:r>
                <a:rPr lang="en-US" sz="2800" dirty="0">
                  <a:solidFill>
                    <a:schemeClr val="accent3">
                      <a:lumMod val="50000"/>
                    </a:schemeClr>
                  </a:solidFill>
                  <a:latin typeface="Cambria" panose="02040503050406030204" pitchFamily="18" charset="0"/>
                  <a:ea typeface="Cambria" panose="02040503050406030204" pitchFamily="18" charset="0"/>
                </a:rPr>
                <a:t>.</a:t>
              </a:r>
            </a:p>
          </p:txBody>
        </p:sp>
      </p:grpSp>
      <p:grpSp>
        <p:nvGrpSpPr>
          <p:cNvPr id="42" name="Group 41">
            <a:extLst>
              <a:ext uri="{FF2B5EF4-FFF2-40B4-BE49-F238E27FC236}">
                <a16:creationId xmlns:a16="http://schemas.microsoft.com/office/drawing/2014/main" id="{201FC322-9A3C-4AAA-9E92-D6B4033C4844}"/>
              </a:ext>
            </a:extLst>
          </p:cNvPr>
          <p:cNvGrpSpPr/>
          <p:nvPr/>
        </p:nvGrpSpPr>
        <p:grpSpPr>
          <a:xfrm>
            <a:off x="3734910" y="4293465"/>
            <a:ext cx="8049187" cy="1190847"/>
            <a:chOff x="4859079" y="648586"/>
            <a:chExt cx="6496493" cy="1190847"/>
          </a:xfrm>
        </p:grpSpPr>
        <p:sp>
          <p:nvSpPr>
            <p:cNvPr id="43" name="Rectangle: Rounded Corners 42">
              <a:extLst>
                <a:ext uri="{FF2B5EF4-FFF2-40B4-BE49-F238E27FC236}">
                  <a16:creationId xmlns:a16="http://schemas.microsoft.com/office/drawing/2014/main" id="{6FA5543A-84BD-4112-A276-0C398EB789C7}"/>
                </a:ext>
              </a:extLst>
            </p:cNvPr>
            <p:cNvSpPr/>
            <p:nvPr/>
          </p:nvSpPr>
          <p:spPr>
            <a:xfrm>
              <a:off x="4859079" y="648586"/>
              <a:ext cx="6496493" cy="1190847"/>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Rounded Corners 43">
              <a:extLst>
                <a:ext uri="{FF2B5EF4-FFF2-40B4-BE49-F238E27FC236}">
                  <a16:creationId xmlns:a16="http://schemas.microsoft.com/office/drawing/2014/main" id="{ACB61060-F782-4630-ACED-8EF18AD842B0}"/>
                </a:ext>
              </a:extLst>
            </p:cNvPr>
            <p:cNvSpPr/>
            <p:nvPr/>
          </p:nvSpPr>
          <p:spPr>
            <a:xfrm>
              <a:off x="4965406" y="749091"/>
              <a:ext cx="6283842" cy="985820"/>
            </a:xfrm>
            <a:prstGeom prst="roundRect">
              <a:avLst/>
            </a:prstGeom>
            <a:solidFill>
              <a:schemeClr val="bg1"/>
            </a:solidFill>
            <a:ln w="28575">
              <a:solidFill>
                <a:schemeClr val="accent6">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accent3">
                      <a:lumMod val="50000"/>
                    </a:schemeClr>
                  </a:solidFill>
                  <a:latin typeface="Cambria" panose="02040503050406030204" pitchFamily="18" charset="0"/>
                  <a:ea typeface="Cambria" panose="02040503050406030204" pitchFamily="18" charset="0"/>
                </a:rPr>
                <a:t>C. </a:t>
              </a:r>
              <a:r>
                <a:rPr lang="en-US" sz="2800" dirty="0" err="1">
                  <a:solidFill>
                    <a:schemeClr val="accent3">
                      <a:lumMod val="50000"/>
                    </a:schemeClr>
                  </a:solidFill>
                  <a:latin typeface="Cambria" panose="02040503050406030204" pitchFamily="18" charset="0"/>
                  <a:ea typeface="Cambria" panose="02040503050406030204" pitchFamily="18" charset="0"/>
                </a:rPr>
                <a:t>Nước</a:t>
              </a:r>
              <a:r>
                <a:rPr lang="en-US" sz="2800" dirty="0">
                  <a:solidFill>
                    <a:schemeClr val="accent3">
                      <a:lumMod val="50000"/>
                    </a:schemeClr>
                  </a:solidFill>
                  <a:latin typeface="Cambria" panose="02040503050406030204" pitchFamily="18" charset="0"/>
                  <a:ea typeface="Cambria" panose="02040503050406030204" pitchFamily="18" charset="0"/>
                </a:rPr>
                <a:t> </a:t>
              </a:r>
              <a:r>
                <a:rPr lang="en-US" sz="2800" dirty="0" err="1">
                  <a:solidFill>
                    <a:schemeClr val="accent3">
                      <a:lumMod val="50000"/>
                    </a:schemeClr>
                  </a:solidFill>
                  <a:latin typeface="Cambria" panose="02040503050406030204" pitchFamily="18" charset="0"/>
                  <a:ea typeface="Cambria" panose="02040503050406030204" pitchFamily="18" charset="0"/>
                </a:rPr>
                <a:t>có</a:t>
              </a:r>
              <a:r>
                <a:rPr lang="en-US" sz="2800" dirty="0">
                  <a:solidFill>
                    <a:schemeClr val="accent3">
                      <a:lumMod val="50000"/>
                    </a:schemeClr>
                  </a:solidFill>
                  <a:latin typeface="Cambria" panose="02040503050406030204" pitchFamily="18" charset="0"/>
                  <a:ea typeface="Cambria" panose="02040503050406030204" pitchFamily="18" charset="0"/>
                </a:rPr>
                <a:t> </a:t>
              </a:r>
              <a:r>
                <a:rPr lang="en-US" sz="2800" dirty="0" err="1">
                  <a:solidFill>
                    <a:schemeClr val="accent3">
                      <a:lumMod val="50000"/>
                    </a:schemeClr>
                  </a:solidFill>
                  <a:latin typeface="Cambria" panose="02040503050406030204" pitchFamily="18" charset="0"/>
                  <a:ea typeface="Cambria" panose="02040503050406030204" pitchFamily="18" charset="0"/>
                </a:rPr>
                <a:t>thể</a:t>
              </a:r>
              <a:r>
                <a:rPr lang="en-US" sz="2800" dirty="0">
                  <a:solidFill>
                    <a:schemeClr val="accent3">
                      <a:lumMod val="50000"/>
                    </a:schemeClr>
                  </a:solidFill>
                  <a:latin typeface="Cambria" panose="02040503050406030204" pitchFamily="18" charset="0"/>
                  <a:ea typeface="Cambria" panose="02040503050406030204" pitchFamily="18" charset="0"/>
                </a:rPr>
                <a:t> </a:t>
              </a:r>
              <a:r>
                <a:rPr lang="en-US" sz="2800" dirty="0" err="1">
                  <a:solidFill>
                    <a:schemeClr val="accent3">
                      <a:lumMod val="50000"/>
                    </a:schemeClr>
                  </a:solidFill>
                  <a:latin typeface="Cambria" panose="02040503050406030204" pitchFamily="18" charset="0"/>
                  <a:ea typeface="Cambria" panose="02040503050406030204" pitchFamily="18" charset="0"/>
                </a:rPr>
                <a:t>chuyển</a:t>
              </a:r>
              <a:r>
                <a:rPr lang="en-US" sz="2800" dirty="0">
                  <a:solidFill>
                    <a:schemeClr val="accent3">
                      <a:lumMod val="50000"/>
                    </a:schemeClr>
                  </a:solidFill>
                  <a:latin typeface="Cambria" panose="02040503050406030204" pitchFamily="18" charset="0"/>
                  <a:ea typeface="Cambria" panose="02040503050406030204" pitchFamily="18" charset="0"/>
                </a:rPr>
                <a:t> </a:t>
              </a:r>
              <a:r>
                <a:rPr lang="en-US" sz="2800" dirty="0" err="1">
                  <a:solidFill>
                    <a:schemeClr val="accent3">
                      <a:lumMod val="50000"/>
                    </a:schemeClr>
                  </a:solidFill>
                  <a:latin typeface="Cambria" panose="02040503050406030204" pitchFamily="18" charset="0"/>
                  <a:ea typeface="Cambria" panose="02040503050406030204" pitchFamily="18" charset="0"/>
                </a:rPr>
                <a:t>từ</a:t>
              </a:r>
              <a:r>
                <a:rPr lang="en-US" sz="2800" dirty="0">
                  <a:solidFill>
                    <a:schemeClr val="accent3">
                      <a:lumMod val="50000"/>
                    </a:schemeClr>
                  </a:solidFill>
                  <a:latin typeface="Cambria" panose="02040503050406030204" pitchFamily="18" charset="0"/>
                  <a:ea typeface="Cambria" panose="02040503050406030204" pitchFamily="18" charset="0"/>
                </a:rPr>
                <a:t> </a:t>
              </a:r>
              <a:r>
                <a:rPr lang="en-US" sz="2800" dirty="0" err="1">
                  <a:solidFill>
                    <a:schemeClr val="accent3">
                      <a:lumMod val="50000"/>
                    </a:schemeClr>
                  </a:solidFill>
                  <a:latin typeface="Cambria" panose="02040503050406030204" pitchFamily="18" charset="0"/>
                  <a:ea typeface="Cambria" panose="02040503050406030204" pitchFamily="18" charset="0"/>
                </a:rPr>
                <a:t>thể</a:t>
              </a:r>
              <a:r>
                <a:rPr lang="en-US" sz="2800" dirty="0">
                  <a:solidFill>
                    <a:schemeClr val="accent3">
                      <a:lumMod val="50000"/>
                    </a:schemeClr>
                  </a:solidFill>
                  <a:latin typeface="Cambria" panose="02040503050406030204" pitchFamily="18" charset="0"/>
                  <a:ea typeface="Cambria" panose="02040503050406030204" pitchFamily="18" charset="0"/>
                </a:rPr>
                <a:t> </a:t>
              </a:r>
              <a:r>
                <a:rPr lang="en-US" sz="2800" dirty="0" err="1">
                  <a:solidFill>
                    <a:schemeClr val="accent3">
                      <a:lumMod val="50000"/>
                    </a:schemeClr>
                  </a:solidFill>
                  <a:latin typeface="Cambria" panose="02040503050406030204" pitchFamily="18" charset="0"/>
                  <a:ea typeface="Cambria" panose="02040503050406030204" pitchFamily="18" charset="0"/>
                </a:rPr>
                <a:t>lỏng</a:t>
              </a:r>
              <a:r>
                <a:rPr lang="en-US" sz="2800" dirty="0">
                  <a:solidFill>
                    <a:schemeClr val="accent3">
                      <a:lumMod val="50000"/>
                    </a:schemeClr>
                  </a:solidFill>
                  <a:latin typeface="Cambria" panose="02040503050406030204" pitchFamily="18" charset="0"/>
                  <a:ea typeface="Cambria" panose="02040503050406030204" pitchFamily="18" charset="0"/>
                </a:rPr>
                <a:t> </a:t>
              </a:r>
              <a:r>
                <a:rPr lang="en-US" sz="2800" dirty="0" err="1">
                  <a:solidFill>
                    <a:schemeClr val="accent3">
                      <a:lumMod val="50000"/>
                    </a:schemeClr>
                  </a:solidFill>
                  <a:latin typeface="Cambria" panose="02040503050406030204" pitchFamily="18" charset="0"/>
                  <a:ea typeface="Cambria" panose="02040503050406030204" pitchFamily="18" charset="0"/>
                </a:rPr>
                <a:t>thành</a:t>
              </a:r>
              <a:r>
                <a:rPr lang="en-US" sz="2800" dirty="0">
                  <a:solidFill>
                    <a:schemeClr val="accent3">
                      <a:lumMod val="50000"/>
                    </a:schemeClr>
                  </a:solidFill>
                  <a:latin typeface="Cambria" panose="02040503050406030204" pitchFamily="18" charset="0"/>
                  <a:ea typeface="Cambria" panose="02040503050406030204" pitchFamily="18" charset="0"/>
                </a:rPr>
                <a:t> </a:t>
              </a:r>
              <a:r>
                <a:rPr lang="en-US" sz="2800" dirty="0" err="1">
                  <a:solidFill>
                    <a:schemeClr val="accent3">
                      <a:lumMod val="50000"/>
                    </a:schemeClr>
                  </a:solidFill>
                  <a:latin typeface="Cambria" panose="02040503050406030204" pitchFamily="18" charset="0"/>
                  <a:ea typeface="Cambria" panose="02040503050406030204" pitchFamily="18" charset="0"/>
                </a:rPr>
                <a:t>thể</a:t>
              </a:r>
              <a:r>
                <a:rPr lang="en-US" sz="2800" dirty="0">
                  <a:solidFill>
                    <a:schemeClr val="accent3">
                      <a:lumMod val="50000"/>
                    </a:schemeClr>
                  </a:solidFill>
                  <a:latin typeface="Cambria" panose="02040503050406030204" pitchFamily="18" charset="0"/>
                  <a:ea typeface="Cambria" panose="02040503050406030204" pitchFamily="18" charset="0"/>
                </a:rPr>
                <a:t> </a:t>
              </a:r>
              <a:r>
                <a:rPr lang="en-US" sz="2800" dirty="0" err="1">
                  <a:solidFill>
                    <a:schemeClr val="accent3">
                      <a:lumMod val="50000"/>
                    </a:schemeClr>
                  </a:solidFill>
                  <a:latin typeface="Cambria" panose="02040503050406030204" pitchFamily="18" charset="0"/>
                  <a:ea typeface="Cambria" panose="02040503050406030204" pitchFamily="18" charset="0"/>
                </a:rPr>
                <a:t>rắn</a:t>
              </a:r>
              <a:r>
                <a:rPr lang="en-US" sz="2800" dirty="0">
                  <a:solidFill>
                    <a:schemeClr val="accent3">
                      <a:lumMod val="50000"/>
                    </a:schemeClr>
                  </a:solidFill>
                  <a:latin typeface="Cambria" panose="02040503050406030204" pitchFamily="18" charset="0"/>
                  <a:ea typeface="Cambria" panose="02040503050406030204" pitchFamily="18" charset="0"/>
                </a:rPr>
                <a:t> </a:t>
              </a:r>
              <a:r>
                <a:rPr lang="en-US" sz="2800" dirty="0" err="1">
                  <a:solidFill>
                    <a:schemeClr val="accent3">
                      <a:lumMod val="50000"/>
                    </a:schemeClr>
                  </a:solidFill>
                  <a:latin typeface="Cambria" panose="02040503050406030204" pitchFamily="18" charset="0"/>
                  <a:ea typeface="Cambria" panose="02040503050406030204" pitchFamily="18" charset="0"/>
                </a:rPr>
                <a:t>và</a:t>
              </a:r>
              <a:r>
                <a:rPr lang="en-US" sz="2800" dirty="0">
                  <a:solidFill>
                    <a:schemeClr val="accent3">
                      <a:lumMod val="50000"/>
                    </a:schemeClr>
                  </a:solidFill>
                  <a:latin typeface="Cambria" panose="02040503050406030204" pitchFamily="18" charset="0"/>
                  <a:ea typeface="Cambria" panose="02040503050406030204" pitchFamily="18" charset="0"/>
                </a:rPr>
                <a:t> </a:t>
              </a:r>
              <a:r>
                <a:rPr lang="en-US" sz="2800" dirty="0" err="1">
                  <a:solidFill>
                    <a:schemeClr val="accent3">
                      <a:lumMod val="50000"/>
                    </a:schemeClr>
                  </a:solidFill>
                  <a:latin typeface="Cambria" panose="02040503050406030204" pitchFamily="18" charset="0"/>
                  <a:ea typeface="Cambria" panose="02040503050406030204" pitchFamily="18" charset="0"/>
                </a:rPr>
                <a:t>ngược</a:t>
              </a:r>
              <a:r>
                <a:rPr lang="en-US" sz="2800" dirty="0">
                  <a:solidFill>
                    <a:schemeClr val="accent3">
                      <a:lumMod val="50000"/>
                    </a:schemeClr>
                  </a:solidFill>
                  <a:latin typeface="Cambria" panose="02040503050406030204" pitchFamily="18" charset="0"/>
                  <a:ea typeface="Cambria" panose="02040503050406030204" pitchFamily="18" charset="0"/>
                </a:rPr>
                <a:t> </a:t>
              </a:r>
              <a:r>
                <a:rPr lang="en-US" sz="2800" dirty="0" err="1">
                  <a:solidFill>
                    <a:schemeClr val="accent3">
                      <a:lumMod val="50000"/>
                    </a:schemeClr>
                  </a:solidFill>
                  <a:latin typeface="Cambria" panose="02040503050406030204" pitchFamily="18" charset="0"/>
                  <a:ea typeface="Cambria" panose="02040503050406030204" pitchFamily="18" charset="0"/>
                </a:rPr>
                <a:t>lại</a:t>
              </a:r>
              <a:r>
                <a:rPr lang="en-US" sz="2800" dirty="0">
                  <a:solidFill>
                    <a:schemeClr val="accent3">
                      <a:lumMod val="50000"/>
                    </a:schemeClr>
                  </a:solidFill>
                  <a:latin typeface="Cambria" panose="02040503050406030204" pitchFamily="18" charset="0"/>
                  <a:ea typeface="Cambria" panose="02040503050406030204" pitchFamily="18" charset="0"/>
                </a:rPr>
                <a:t>.</a:t>
              </a:r>
            </a:p>
          </p:txBody>
        </p:sp>
      </p:grpSp>
      <p:pic>
        <p:nvPicPr>
          <p:cNvPr id="45" name="Picture 44">
            <a:extLst>
              <a:ext uri="{FF2B5EF4-FFF2-40B4-BE49-F238E27FC236}">
                <a16:creationId xmlns:a16="http://schemas.microsoft.com/office/drawing/2014/main" id="{350B22B2-19A9-41E5-86F3-CEE5343D4AA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303" y="5655747"/>
            <a:ext cx="1202253" cy="1202253"/>
          </a:xfrm>
          <a:prstGeom prst="rect">
            <a:avLst/>
          </a:prstGeom>
        </p:spPr>
      </p:pic>
      <p:pic>
        <p:nvPicPr>
          <p:cNvPr id="47" name="Picture 46">
            <a:extLst>
              <a:ext uri="{FF2B5EF4-FFF2-40B4-BE49-F238E27FC236}">
                <a16:creationId xmlns:a16="http://schemas.microsoft.com/office/drawing/2014/main" id="{D74C06F8-3AC1-40A6-9A0A-92408B198EA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51234" y="5658821"/>
            <a:ext cx="1202253" cy="1202253"/>
          </a:xfrm>
          <a:prstGeom prst="rect">
            <a:avLst/>
          </a:prstGeom>
        </p:spPr>
      </p:pic>
      <p:pic>
        <p:nvPicPr>
          <p:cNvPr id="48" name="Picture 47">
            <a:extLst>
              <a:ext uri="{FF2B5EF4-FFF2-40B4-BE49-F238E27FC236}">
                <a16:creationId xmlns:a16="http://schemas.microsoft.com/office/drawing/2014/main" id="{BBD42A80-62A1-4890-A3CA-E99EE9B874F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367569" y="4019855"/>
            <a:ext cx="964793" cy="964793"/>
          </a:xfrm>
          <a:prstGeom prst="rect">
            <a:avLst/>
          </a:prstGeom>
        </p:spPr>
      </p:pic>
      <p:grpSp>
        <p:nvGrpSpPr>
          <p:cNvPr id="4" name="Group 3">
            <a:extLst>
              <a:ext uri="{FF2B5EF4-FFF2-40B4-BE49-F238E27FC236}">
                <a16:creationId xmlns:a16="http://schemas.microsoft.com/office/drawing/2014/main" id="{4BCAE3E8-FCAC-4111-9404-8A4C9C24F289}"/>
              </a:ext>
            </a:extLst>
          </p:cNvPr>
          <p:cNvGrpSpPr/>
          <p:nvPr/>
        </p:nvGrpSpPr>
        <p:grpSpPr>
          <a:xfrm>
            <a:off x="3610970" y="-1186642"/>
            <a:ext cx="8721392" cy="8305074"/>
            <a:chOff x="4764996" y="-1181985"/>
            <a:chExt cx="7859231" cy="7859231"/>
          </a:xfrm>
        </p:grpSpPr>
        <p:pic>
          <p:nvPicPr>
            <p:cNvPr id="2050" name="Picture 2" descr="Exquisite Notes Sticky Notes Notepads Sticky Notes PNG e PSD | Papel de  notas, Ideias instagram, Cartazes criativos">
              <a:extLst>
                <a:ext uri="{FF2B5EF4-FFF2-40B4-BE49-F238E27FC236}">
                  <a16:creationId xmlns:a16="http://schemas.microsoft.com/office/drawing/2014/main" id="{E6F8499C-D811-412C-AC86-DFBEE346C4BF}"/>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flipV="1">
              <a:off x="4764996" y="-1181985"/>
              <a:ext cx="7859231" cy="7859231"/>
            </a:xfrm>
            <a:prstGeom prst="rect">
              <a:avLst/>
            </a:prstGeom>
            <a:noFill/>
            <a:extLst>
              <a:ext uri="{909E8E84-426E-40DD-AFC4-6F175D3DCCD1}">
                <a14:hiddenFill xmlns:a14="http://schemas.microsoft.com/office/drawing/2010/main">
                  <a:solidFill>
                    <a:srgbClr val="FFFFFF"/>
                  </a:solidFill>
                </a14:hiddenFill>
              </a:ext>
            </a:extLst>
          </p:spPr>
        </p:pic>
        <p:sp>
          <p:nvSpPr>
            <p:cNvPr id="28" name="Text Box 28">
              <a:extLst>
                <a:ext uri="{FF2B5EF4-FFF2-40B4-BE49-F238E27FC236}">
                  <a16:creationId xmlns:a16="http://schemas.microsoft.com/office/drawing/2014/main" id="{5AE25EF3-AB6D-4AD3-9898-E46D5A7C0420}"/>
                </a:ext>
              </a:extLst>
            </p:cNvPr>
            <p:cNvSpPr txBox="1">
              <a:spLocks noChangeArrowheads="1"/>
            </p:cNvSpPr>
            <p:nvPr/>
          </p:nvSpPr>
          <p:spPr bwMode="auto">
            <a:xfrm>
              <a:off x="6096000" y="2259507"/>
              <a:ext cx="4272958" cy="1660148"/>
            </a:xfrm>
            <a:prstGeom prst="rect">
              <a:avLst/>
            </a:prstGeom>
            <a:solidFill>
              <a:srgbClr val="D8F2EF"/>
            </a:solidFill>
            <a:ln>
              <a:noFill/>
            </a:ln>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vi-VN" altLang="en-US" sz="3600" i="1" dirty="0">
                  <a:solidFill>
                    <a:schemeClr val="accent1">
                      <a:lumMod val="50000"/>
                    </a:schemeClr>
                  </a:solidFill>
                  <a:latin typeface="Cambria" panose="02040503050406030204" pitchFamily="18" charset="0"/>
                  <a:ea typeface="Cambria" panose="02040503050406030204" pitchFamily="18" charset="0"/>
                  <a:cs typeface="Calibri" panose="020F0502020204030204" pitchFamily="34" charset="0"/>
                </a:rPr>
                <a:t>N</a:t>
              </a:r>
              <a:r>
                <a:rPr lang="en-US" altLang="en-US" sz="3600" i="1" dirty="0" err="1">
                  <a:solidFill>
                    <a:schemeClr val="accent1">
                      <a:lumMod val="50000"/>
                    </a:schemeClr>
                  </a:solidFill>
                  <a:latin typeface="Cambria" panose="02040503050406030204" pitchFamily="18" charset="0"/>
                  <a:ea typeface="Cambria" panose="02040503050406030204" pitchFamily="18" charset="0"/>
                  <a:cs typeface="Calibri" panose="020F0502020204030204" pitchFamily="34" charset="0"/>
                </a:rPr>
                <a:t>ước</a:t>
              </a:r>
              <a:r>
                <a:rPr lang="en-US" altLang="en-US" sz="3600" i="1" dirty="0">
                  <a:solidFill>
                    <a:schemeClr val="accent1">
                      <a:lumMod val="50000"/>
                    </a:schemeClr>
                  </a:solidFill>
                  <a:latin typeface="Cambria" panose="02040503050406030204" pitchFamily="18" charset="0"/>
                  <a:ea typeface="Cambria" panose="02040503050406030204" pitchFamily="18" charset="0"/>
                  <a:cs typeface="Calibri" panose="020F0502020204030204" pitchFamily="34" charset="0"/>
                </a:rPr>
                <a:t> </a:t>
              </a:r>
              <a:r>
                <a:rPr lang="en-US" altLang="en-US" sz="3600" i="1" dirty="0" err="1">
                  <a:solidFill>
                    <a:schemeClr val="accent1">
                      <a:lumMod val="50000"/>
                    </a:schemeClr>
                  </a:solidFill>
                  <a:latin typeface="Cambria" panose="02040503050406030204" pitchFamily="18" charset="0"/>
                  <a:ea typeface="Cambria" panose="02040503050406030204" pitchFamily="18" charset="0"/>
                  <a:cs typeface="Calibri" panose="020F0502020204030204" pitchFamily="34" charset="0"/>
                </a:rPr>
                <a:t>có</a:t>
              </a:r>
              <a:r>
                <a:rPr lang="en-US" altLang="en-US" sz="3600" i="1" dirty="0">
                  <a:solidFill>
                    <a:schemeClr val="accent1">
                      <a:lumMod val="50000"/>
                    </a:schemeClr>
                  </a:solidFill>
                  <a:latin typeface="Cambria" panose="02040503050406030204" pitchFamily="18" charset="0"/>
                  <a:ea typeface="Cambria" panose="02040503050406030204" pitchFamily="18" charset="0"/>
                  <a:cs typeface="Calibri" panose="020F0502020204030204" pitchFamily="34" charset="0"/>
                </a:rPr>
                <a:t> </a:t>
              </a:r>
              <a:r>
                <a:rPr lang="en-US" altLang="en-US" sz="3600" i="1" dirty="0" err="1">
                  <a:solidFill>
                    <a:schemeClr val="accent1">
                      <a:lumMod val="50000"/>
                    </a:schemeClr>
                  </a:solidFill>
                  <a:latin typeface="Cambria" panose="02040503050406030204" pitchFamily="18" charset="0"/>
                  <a:ea typeface="Cambria" panose="02040503050406030204" pitchFamily="18" charset="0"/>
                  <a:cs typeface="Calibri" panose="020F0502020204030204" pitchFamily="34" charset="0"/>
                </a:rPr>
                <a:t>thể</a:t>
              </a:r>
              <a:r>
                <a:rPr lang="en-US" altLang="en-US" sz="3600" i="1" dirty="0">
                  <a:solidFill>
                    <a:schemeClr val="accent1">
                      <a:lumMod val="50000"/>
                    </a:schemeClr>
                  </a:solidFill>
                  <a:latin typeface="Cambria" panose="02040503050406030204" pitchFamily="18" charset="0"/>
                  <a:ea typeface="Cambria" panose="02040503050406030204" pitchFamily="18" charset="0"/>
                  <a:cs typeface="Calibri" panose="020F0502020204030204" pitchFamily="34" charset="0"/>
                </a:rPr>
                <a:t> </a:t>
              </a:r>
              <a:r>
                <a:rPr lang="vi-VN" altLang="en-US" sz="3600" i="1" dirty="0">
                  <a:solidFill>
                    <a:schemeClr val="accent1">
                      <a:lumMod val="50000"/>
                    </a:schemeClr>
                  </a:solidFill>
                  <a:latin typeface="Cambria" panose="02040503050406030204" pitchFamily="18" charset="0"/>
                  <a:ea typeface="Cambria" panose="02040503050406030204" pitchFamily="18" charset="0"/>
                  <a:cs typeface="Calibri" panose="020F0502020204030204" pitchFamily="34" charset="0"/>
                </a:rPr>
                <a:t>c</a:t>
              </a:r>
              <a:r>
                <a:rPr lang="en-US" altLang="en-US" sz="3600" i="1" dirty="0" err="1">
                  <a:solidFill>
                    <a:schemeClr val="accent1">
                      <a:lumMod val="50000"/>
                    </a:schemeClr>
                  </a:solidFill>
                  <a:latin typeface="Cambria" panose="02040503050406030204" pitchFamily="18" charset="0"/>
                  <a:ea typeface="Cambria" panose="02040503050406030204" pitchFamily="18" charset="0"/>
                  <a:cs typeface="Calibri" panose="020F0502020204030204" pitchFamily="34" charset="0"/>
                </a:rPr>
                <a:t>huyển</a:t>
              </a:r>
              <a:r>
                <a:rPr lang="en-US" altLang="en-US" sz="3600" i="1" dirty="0">
                  <a:solidFill>
                    <a:schemeClr val="accent1">
                      <a:lumMod val="50000"/>
                    </a:schemeClr>
                  </a:solidFill>
                  <a:latin typeface="Cambria" panose="02040503050406030204" pitchFamily="18" charset="0"/>
                  <a:ea typeface="Cambria" panose="02040503050406030204" pitchFamily="18" charset="0"/>
                  <a:cs typeface="Calibri" panose="020F0502020204030204" pitchFamily="34" charset="0"/>
                </a:rPr>
                <a:t> </a:t>
              </a:r>
              <a:r>
                <a:rPr lang="en-US" altLang="en-US" sz="3600" i="1" dirty="0" err="1">
                  <a:solidFill>
                    <a:schemeClr val="accent1">
                      <a:lumMod val="50000"/>
                    </a:schemeClr>
                  </a:solidFill>
                  <a:latin typeface="Cambria" panose="02040503050406030204" pitchFamily="18" charset="0"/>
                  <a:ea typeface="Cambria" panose="02040503050406030204" pitchFamily="18" charset="0"/>
                  <a:cs typeface="Calibri" panose="020F0502020204030204" pitchFamily="34" charset="0"/>
                </a:rPr>
                <a:t>từ</a:t>
              </a:r>
              <a:r>
                <a:rPr lang="en-US" altLang="en-US" sz="3600" i="1" dirty="0">
                  <a:solidFill>
                    <a:schemeClr val="accent1">
                      <a:lumMod val="50000"/>
                    </a:schemeClr>
                  </a:solidFill>
                  <a:latin typeface="Cambria" panose="02040503050406030204" pitchFamily="18" charset="0"/>
                  <a:ea typeface="Cambria" panose="02040503050406030204" pitchFamily="18" charset="0"/>
                  <a:cs typeface="Calibri" panose="020F0502020204030204" pitchFamily="34" charset="0"/>
                </a:rPr>
                <a:t> </a:t>
              </a:r>
              <a:r>
                <a:rPr lang="en-US" altLang="en-US" sz="3600" i="1" dirty="0" err="1">
                  <a:solidFill>
                    <a:schemeClr val="accent1">
                      <a:lumMod val="50000"/>
                    </a:schemeClr>
                  </a:solidFill>
                  <a:latin typeface="Cambria" panose="02040503050406030204" pitchFamily="18" charset="0"/>
                  <a:ea typeface="Cambria" panose="02040503050406030204" pitchFamily="18" charset="0"/>
                  <a:cs typeface="Calibri" panose="020F0502020204030204" pitchFamily="34" charset="0"/>
                </a:rPr>
                <a:t>thể</a:t>
              </a:r>
              <a:r>
                <a:rPr lang="en-US" altLang="en-US" sz="3600" i="1" dirty="0">
                  <a:solidFill>
                    <a:schemeClr val="accent1">
                      <a:lumMod val="50000"/>
                    </a:schemeClr>
                  </a:solidFill>
                  <a:latin typeface="Cambria" panose="02040503050406030204" pitchFamily="18" charset="0"/>
                  <a:ea typeface="Cambria" panose="02040503050406030204" pitchFamily="18" charset="0"/>
                  <a:cs typeface="Calibri" panose="020F0502020204030204" pitchFamily="34" charset="0"/>
                </a:rPr>
                <a:t> </a:t>
              </a:r>
              <a:r>
                <a:rPr lang="en-US" altLang="en-US" sz="3600" i="1" dirty="0" err="1">
                  <a:solidFill>
                    <a:schemeClr val="accent1">
                      <a:lumMod val="50000"/>
                    </a:schemeClr>
                  </a:solidFill>
                  <a:latin typeface="Cambria" panose="02040503050406030204" pitchFamily="18" charset="0"/>
                  <a:ea typeface="Cambria" panose="02040503050406030204" pitchFamily="18" charset="0"/>
                  <a:cs typeface="Calibri" panose="020F0502020204030204" pitchFamily="34" charset="0"/>
                </a:rPr>
                <a:t>lỏng</a:t>
              </a:r>
              <a:r>
                <a:rPr lang="en-US" altLang="en-US" sz="3600" i="1" dirty="0">
                  <a:solidFill>
                    <a:schemeClr val="accent1">
                      <a:lumMod val="50000"/>
                    </a:schemeClr>
                  </a:solidFill>
                  <a:latin typeface="Cambria" panose="02040503050406030204" pitchFamily="18" charset="0"/>
                  <a:ea typeface="Cambria" panose="02040503050406030204" pitchFamily="18" charset="0"/>
                  <a:cs typeface="Calibri" panose="020F0502020204030204" pitchFamily="34" charset="0"/>
                </a:rPr>
                <a:t> </a:t>
              </a:r>
              <a:r>
                <a:rPr lang="en-US" altLang="en-US" sz="3600" i="1" dirty="0" err="1">
                  <a:solidFill>
                    <a:schemeClr val="accent1">
                      <a:lumMod val="50000"/>
                    </a:schemeClr>
                  </a:solidFill>
                  <a:latin typeface="Cambria" panose="02040503050406030204" pitchFamily="18" charset="0"/>
                  <a:ea typeface="Cambria" panose="02040503050406030204" pitchFamily="18" charset="0"/>
                  <a:cs typeface="Calibri" panose="020F0502020204030204" pitchFamily="34" charset="0"/>
                </a:rPr>
                <a:t>thành</a:t>
              </a:r>
              <a:r>
                <a:rPr lang="en-US" altLang="en-US" sz="3600" i="1" dirty="0">
                  <a:solidFill>
                    <a:schemeClr val="accent1">
                      <a:lumMod val="50000"/>
                    </a:schemeClr>
                  </a:solidFill>
                  <a:latin typeface="Cambria" panose="02040503050406030204" pitchFamily="18" charset="0"/>
                  <a:ea typeface="Cambria" panose="02040503050406030204" pitchFamily="18" charset="0"/>
                  <a:cs typeface="Calibri" panose="020F0502020204030204" pitchFamily="34" charset="0"/>
                </a:rPr>
                <a:t> </a:t>
              </a:r>
              <a:r>
                <a:rPr lang="en-US" altLang="en-US" sz="3600" i="1" dirty="0" err="1">
                  <a:solidFill>
                    <a:schemeClr val="accent1">
                      <a:lumMod val="50000"/>
                    </a:schemeClr>
                  </a:solidFill>
                  <a:latin typeface="Cambria" panose="02040503050406030204" pitchFamily="18" charset="0"/>
                  <a:ea typeface="Cambria" panose="02040503050406030204" pitchFamily="18" charset="0"/>
                  <a:cs typeface="Calibri" panose="020F0502020204030204" pitchFamily="34" charset="0"/>
                </a:rPr>
                <a:t>thể</a:t>
              </a:r>
              <a:r>
                <a:rPr lang="en-US" altLang="en-US" sz="3600" i="1" dirty="0">
                  <a:solidFill>
                    <a:schemeClr val="accent1">
                      <a:lumMod val="50000"/>
                    </a:schemeClr>
                  </a:solidFill>
                  <a:latin typeface="Cambria" panose="02040503050406030204" pitchFamily="18" charset="0"/>
                  <a:ea typeface="Cambria" panose="02040503050406030204" pitchFamily="18" charset="0"/>
                  <a:cs typeface="Calibri" panose="020F0502020204030204" pitchFamily="34" charset="0"/>
                </a:rPr>
                <a:t> </a:t>
              </a:r>
              <a:r>
                <a:rPr lang="en-US" altLang="en-US" sz="3600" i="1" dirty="0" err="1">
                  <a:solidFill>
                    <a:schemeClr val="accent1">
                      <a:lumMod val="50000"/>
                    </a:schemeClr>
                  </a:solidFill>
                  <a:latin typeface="Cambria" panose="02040503050406030204" pitchFamily="18" charset="0"/>
                  <a:ea typeface="Cambria" panose="02040503050406030204" pitchFamily="18" charset="0"/>
                  <a:cs typeface="Calibri" panose="020F0502020204030204" pitchFamily="34" charset="0"/>
                </a:rPr>
                <a:t>rắn</a:t>
              </a:r>
              <a:r>
                <a:rPr lang="en-US" altLang="en-US" sz="3600" i="1" dirty="0">
                  <a:solidFill>
                    <a:schemeClr val="accent1">
                      <a:lumMod val="50000"/>
                    </a:schemeClr>
                  </a:solidFill>
                  <a:latin typeface="Cambria" panose="02040503050406030204" pitchFamily="18" charset="0"/>
                  <a:ea typeface="Cambria" panose="02040503050406030204" pitchFamily="18" charset="0"/>
                  <a:cs typeface="Calibri" panose="020F0502020204030204" pitchFamily="34" charset="0"/>
                </a:rPr>
                <a:t> </a:t>
              </a:r>
              <a:r>
                <a:rPr lang="en-US" altLang="en-US" sz="3600" i="1" dirty="0" err="1">
                  <a:solidFill>
                    <a:schemeClr val="accent1">
                      <a:lumMod val="50000"/>
                    </a:schemeClr>
                  </a:solidFill>
                  <a:latin typeface="Cambria" panose="02040503050406030204" pitchFamily="18" charset="0"/>
                  <a:ea typeface="Cambria" panose="02040503050406030204" pitchFamily="18" charset="0"/>
                  <a:cs typeface="Calibri" panose="020F0502020204030204" pitchFamily="34" charset="0"/>
                </a:rPr>
                <a:t>và</a:t>
              </a:r>
              <a:r>
                <a:rPr lang="en-US" altLang="en-US" sz="3600" i="1" dirty="0">
                  <a:solidFill>
                    <a:schemeClr val="accent1">
                      <a:lumMod val="50000"/>
                    </a:schemeClr>
                  </a:solidFill>
                  <a:latin typeface="Cambria" panose="02040503050406030204" pitchFamily="18" charset="0"/>
                  <a:ea typeface="Cambria" panose="02040503050406030204" pitchFamily="18" charset="0"/>
                  <a:cs typeface="Calibri" panose="020F0502020204030204" pitchFamily="34" charset="0"/>
                </a:rPr>
                <a:t> </a:t>
              </a:r>
              <a:r>
                <a:rPr lang="en-US" altLang="en-US" sz="3600" i="1" dirty="0" err="1">
                  <a:solidFill>
                    <a:schemeClr val="accent1">
                      <a:lumMod val="50000"/>
                    </a:schemeClr>
                  </a:solidFill>
                  <a:latin typeface="Cambria" panose="02040503050406030204" pitchFamily="18" charset="0"/>
                  <a:ea typeface="Cambria" panose="02040503050406030204" pitchFamily="18" charset="0"/>
                  <a:cs typeface="Calibri" panose="020F0502020204030204" pitchFamily="34" charset="0"/>
                </a:rPr>
                <a:t>ngược</a:t>
              </a:r>
              <a:r>
                <a:rPr lang="en-US" altLang="en-US" sz="3600" i="1" dirty="0">
                  <a:solidFill>
                    <a:schemeClr val="accent1">
                      <a:lumMod val="50000"/>
                    </a:schemeClr>
                  </a:solidFill>
                  <a:latin typeface="Cambria" panose="02040503050406030204" pitchFamily="18" charset="0"/>
                  <a:ea typeface="Cambria" panose="02040503050406030204" pitchFamily="18" charset="0"/>
                  <a:cs typeface="Calibri" panose="020F0502020204030204" pitchFamily="34" charset="0"/>
                </a:rPr>
                <a:t> </a:t>
              </a:r>
              <a:r>
                <a:rPr lang="en-US" altLang="en-US" sz="3600" i="1" dirty="0" err="1">
                  <a:solidFill>
                    <a:schemeClr val="accent1">
                      <a:lumMod val="50000"/>
                    </a:schemeClr>
                  </a:solidFill>
                  <a:latin typeface="Cambria" panose="02040503050406030204" pitchFamily="18" charset="0"/>
                  <a:ea typeface="Cambria" panose="02040503050406030204" pitchFamily="18" charset="0"/>
                  <a:cs typeface="Calibri" panose="020F0502020204030204" pitchFamily="34" charset="0"/>
                </a:rPr>
                <a:t>lại</a:t>
              </a:r>
              <a:r>
                <a:rPr lang="en-US" altLang="en-US" sz="3600" i="1" dirty="0">
                  <a:solidFill>
                    <a:schemeClr val="accent1">
                      <a:lumMod val="50000"/>
                    </a:schemeClr>
                  </a:solidFill>
                  <a:latin typeface="Cambria" panose="02040503050406030204" pitchFamily="18" charset="0"/>
                  <a:ea typeface="Cambria" panose="02040503050406030204" pitchFamily="18" charset="0"/>
                  <a:cs typeface="Calibri" panose="020F0502020204030204" pitchFamily="34" charset="0"/>
                </a:rPr>
                <a:t>.</a:t>
              </a:r>
            </a:p>
          </p:txBody>
        </p:sp>
      </p:grpSp>
    </p:spTree>
    <p:extLst>
      <p:ext uri="{BB962C8B-B14F-4D97-AF65-F5344CB8AC3E}">
        <p14:creationId xmlns:p14="http://schemas.microsoft.com/office/powerpoint/2010/main" val="1694003849"/>
      </p:ext>
    </p:extLst>
  </p:cSld>
  <p:clrMapOvr>
    <a:masterClrMapping/>
  </p:clrMapOvr>
  <p:transition spd="slow" advTm="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39"/>
                                        </p:tgtEl>
                                        <p:attrNameLst>
                                          <p:attrName>style.visibility</p:attrName>
                                        </p:attrNameLst>
                                      </p:cBhvr>
                                      <p:to>
                                        <p:strVal val="visible"/>
                                      </p:to>
                                    </p:set>
                                    <p:anim calcmode="lin" valueType="num">
                                      <p:cBhvr additive="base">
                                        <p:cTn id="18" dur="500" fill="hold"/>
                                        <p:tgtEl>
                                          <p:spTgt spid="39"/>
                                        </p:tgtEl>
                                        <p:attrNameLst>
                                          <p:attrName>ppt_x</p:attrName>
                                        </p:attrNameLst>
                                      </p:cBhvr>
                                      <p:tavLst>
                                        <p:tav tm="0">
                                          <p:val>
                                            <p:strVal val="#ppt_x"/>
                                          </p:val>
                                        </p:tav>
                                        <p:tav tm="100000">
                                          <p:val>
                                            <p:strVal val="#ppt_x"/>
                                          </p:val>
                                        </p:tav>
                                      </p:tavLst>
                                    </p:anim>
                                    <p:anim calcmode="lin" valueType="num">
                                      <p:cBhvr additive="base">
                                        <p:cTn id="19"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42"/>
                                        </p:tgtEl>
                                        <p:attrNameLst>
                                          <p:attrName>style.visibility</p:attrName>
                                        </p:attrNameLst>
                                      </p:cBhvr>
                                      <p:to>
                                        <p:strVal val="visible"/>
                                      </p:to>
                                    </p:set>
                                    <p:anim calcmode="lin" valueType="num">
                                      <p:cBhvr additive="base">
                                        <p:cTn id="24" dur="500" fill="hold"/>
                                        <p:tgtEl>
                                          <p:spTgt spid="42"/>
                                        </p:tgtEl>
                                        <p:attrNameLst>
                                          <p:attrName>ppt_x</p:attrName>
                                        </p:attrNameLst>
                                      </p:cBhvr>
                                      <p:tavLst>
                                        <p:tav tm="0">
                                          <p:val>
                                            <p:strVal val="#ppt_x"/>
                                          </p:val>
                                        </p:tav>
                                        <p:tav tm="100000">
                                          <p:val>
                                            <p:strVal val="#ppt_x"/>
                                          </p:val>
                                        </p:tav>
                                      </p:tavLst>
                                    </p:anim>
                                    <p:anim calcmode="lin" valueType="num">
                                      <p:cBhvr additive="base">
                                        <p:cTn id="25" dur="500" fill="hold"/>
                                        <p:tgtEl>
                                          <p:spTgt spid="42"/>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48"/>
                                        </p:tgtEl>
                                        <p:attrNameLst>
                                          <p:attrName>style.visibility</p:attrName>
                                        </p:attrNameLst>
                                      </p:cBhvr>
                                      <p:to>
                                        <p:strVal val="visible"/>
                                      </p:to>
                                    </p:set>
                                    <p:animEffect transition="in" filter="barn(inVertical)">
                                      <p:cBhvr>
                                        <p:cTn id="30" dur="500"/>
                                        <p:tgtEl>
                                          <p:spTgt spid="48"/>
                                        </p:tgtEl>
                                      </p:cBhvr>
                                    </p:animEffect>
                                  </p:childTnLst>
                                  <p:subTnLst>
                                    <p:audio>
                                      <p:cMediaNode>
                                        <p:cTn display="0" masterRel="sameClick">
                                          <p:stCondLst>
                                            <p:cond evt="begin" delay="0">
                                              <p:tn val="28"/>
                                            </p:cond>
                                          </p:stCondLst>
                                          <p:endCondLst>
                                            <p:cond evt="onStopAudio" delay="0">
                                              <p:tgtEl>
                                                <p:sldTgt/>
                                              </p:tgtEl>
                                            </p:cond>
                                          </p:endCondLst>
                                        </p:cTn>
                                        <p:tgtEl>
                                          <p:sndTgt r:embed="rId3" name="Am-thanh-tra-loi-dung-www_nhacchuongvui_com.wav"/>
                                        </p:tgtEl>
                                      </p:cMediaNode>
                                    </p:audio>
                                  </p:sub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4"/>
                                        </p:tgtEl>
                                        <p:attrNameLst>
                                          <p:attrName>style.visibility</p:attrName>
                                        </p:attrNameLst>
                                      </p:cBhvr>
                                      <p:to>
                                        <p:strVal val="visible"/>
                                      </p:to>
                                    </p:set>
                                    <p:anim calcmode="lin" valueType="num">
                                      <p:cBhvr additive="base">
                                        <p:cTn id="35" dur="500" fill="hold"/>
                                        <p:tgtEl>
                                          <p:spTgt spid="4"/>
                                        </p:tgtEl>
                                        <p:attrNameLst>
                                          <p:attrName>ppt_x</p:attrName>
                                        </p:attrNameLst>
                                      </p:cBhvr>
                                      <p:tavLst>
                                        <p:tav tm="0">
                                          <p:val>
                                            <p:strVal val="#ppt_x"/>
                                          </p:val>
                                        </p:tav>
                                        <p:tav tm="100000">
                                          <p:val>
                                            <p:strVal val="#ppt_x"/>
                                          </p:val>
                                        </p:tav>
                                      </p:tavLst>
                                    </p:anim>
                                    <p:anim calcmode="lin" valueType="num">
                                      <p:cBhvr additive="base">
                                        <p:cTn id="36" dur="500" fill="hold"/>
                                        <p:tgtEl>
                                          <p:spTgt spid="4"/>
                                        </p:tgtEl>
                                        <p:attrNameLst>
                                          <p:attrName>ppt_y</p:attrName>
                                        </p:attrNameLst>
                                      </p:cBhvr>
                                      <p:tavLst>
                                        <p:tav tm="0">
                                          <p:val>
                                            <p:strVal val="1+#ppt_h/2"/>
                                          </p:val>
                                        </p:tav>
                                        <p:tav tm="100000">
                                          <p:val>
                                            <p:strVal val="#ppt_y"/>
                                          </p:val>
                                        </p:tav>
                                      </p:tavLst>
                                    </p:anim>
                                  </p:childTnLst>
                                </p:cTn>
                              </p:par>
                              <p:par>
                                <p:cTn id="37" presetID="1" presetClass="exit" presetSubtype="0" fill="hold" nodeType="withEffect">
                                  <p:stCondLst>
                                    <p:cond delay="0"/>
                                  </p:stCondLst>
                                  <p:childTnLst>
                                    <p:set>
                                      <p:cBhvr>
                                        <p:cTn id="38" dur="1" fill="hold">
                                          <p:stCondLst>
                                            <p:cond delay="0"/>
                                          </p:stCondLst>
                                        </p:cTn>
                                        <p:tgtEl>
                                          <p:spTgt spid="7"/>
                                        </p:tgtEl>
                                        <p:attrNameLst>
                                          <p:attrName>style.visibility</p:attrName>
                                        </p:attrNameLst>
                                      </p:cBhvr>
                                      <p:to>
                                        <p:strVal val="hidden"/>
                                      </p:to>
                                    </p:set>
                                  </p:childTnLst>
                                </p:cTn>
                              </p:par>
                              <p:par>
                                <p:cTn id="39" presetID="1" presetClass="exit" presetSubtype="0" fill="hold" nodeType="withEffect">
                                  <p:stCondLst>
                                    <p:cond delay="0"/>
                                  </p:stCondLst>
                                  <p:childTnLst>
                                    <p:set>
                                      <p:cBhvr>
                                        <p:cTn id="40" dur="1" fill="hold">
                                          <p:stCondLst>
                                            <p:cond delay="0"/>
                                          </p:stCondLst>
                                        </p:cTn>
                                        <p:tgtEl>
                                          <p:spTgt spid="39"/>
                                        </p:tgtEl>
                                        <p:attrNameLst>
                                          <p:attrName>style.visibility</p:attrName>
                                        </p:attrNameLst>
                                      </p:cBhvr>
                                      <p:to>
                                        <p:strVal val="hidden"/>
                                      </p:to>
                                    </p:set>
                                  </p:childTnLst>
                                </p:cTn>
                              </p:par>
                              <p:par>
                                <p:cTn id="41" presetID="1" presetClass="exit" presetSubtype="0" fill="hold" nodeType="withEffect">
                                  <p:stCondLst>
                                    <p:cond delay="0"/>
                                  </p:stCondLst>
                                  <p:childTnLst>
                                    <p:set>
                                      <p:cBhvr>
                                        <p:cTn id="42" dur="1" fill="hold">
                                          <p:stCondLst>
                                            <p:cond delay="0"/>
                                          </p:stCondLst>
                                        </p:cTn>
                                        <p:tgtEl>
                                          <p:spTgt spid="42"/>
                                        </p:tgtEl>
                                        <p:attrNameLst>
                                          <p:attrName>style.visibility</p:attrName>
                                        </p:attrNameLst>
                                      </p:cBhvr>
                                      <p:to>
                                        <p:strVal val="hidden"/>
                                      </p:to>
                                    </p:set>
                                  </p:childTnLst>
                                </p:cTn>
                              </p:par>
                              <p:par>
                                <p:cTn id="43" presetID="1" presetClass="exit" presetSubtype="0" fill="hold" nodeType="withEffect">
                                  <p:stCondLst>
                                    <p:cond delay="0"/>
                                  </p:stCondLst>
                                  <p:childTnLst>
                                    <p:set>
                                      <p:cBhvr>
                                        <p:cTn id="44" dur="1" fill="hold">
                                          <p:stCondLst>
                                            <p:cond delay="0"/>
                                          </p:stCondLst>
                                        </p:cTn>
                                        <p:tgtEl>
                                          <p:spTgt spid="4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ext Box 28">
            <a:extLst>
              <a:ext uri="{FF2B5EF4-FFF2-40B4-BE49-F238E27FC236}">
                <a16:creationId xmlns:a16="http://schemas.microsoft.com/office/drawing/2014/main" id="{F9DCFFCB-755B-4DBF-9848-D8AD242999C2}"/>
              </a:ext>
            </a:extLst>
          </p:cNvPr>
          <p:cNvSpPr txBox="1">
            <a:spLocks noChangeArrowheads="1"/>
          </p:cNvSpPr>
          <p:nvPr/>
        </p:nvSpPr>
        <p:spPr bwMode="auto">
          <a:xfrm>
            <a:off x="9897341" y="2782669"/>
            <a:ext cx="214934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US" altLang="en-US" sz="3600" b="1" i="1" dirty="0" err="1">
                <a:solidFill>
                  <a:schemeClr val="accent1">
                    <a:lumMod val="50000"/>
                  </a:schemeClr>
                </a:solidFill>
                <a:latin typeface="Cambria" panose="02040503050406030204" pitchFamily="18" charset="0"/>
                <a:ea typeface="Cambria" panose="02040503050406030204" pitchFamily="18" charset="0"/>
                <a:cs typeface="Calibri" panose="020F0502020204030204" pitchFamily="34" charset="0"/>
              </a:rPr>
              <a:t>Đông</a:t>
            </a:r>
            <a:r>
              <a:rPr lang="en-US" altLang="en-US" sz="3600" b="1" i="1" dirty="0">
                <a:solidFill>
                  <a:schemeClr val="accent1">
                    <a:lumMod val="50000"/>
                  </a:schemeClr>
                </a:solidFill>
                <a:latin typeface="Cambria" panose="02040503050406030204" pitchFamily="18" charset="0"/>
                <a:ea typeface="Cambria" panose="02040503050406030204" pitchFamily="18" charset="0"/>
                <a:cs typeface="Calibri" panose="020F0502020204030204" pitchFamily="34" charset="0"/>
              </a:rPr>
              <a:t> </a:t>
            </a:r>
            <a:r>
              <a:rPr lang="en-US" altLang="en-US" sz="3600" b="1" i="1" dirty="0" err="1">
                <a:solidFill>
                  <a:schemeClr val="accent1">
                    <a:lumMod val="50000"/>
                  </a:schemeClr>
                </a:solidFill>
                <a:latin typeface="Cambria" panose="02040503050406030204" pitchFamily="18" charset="0"/>
                <a:ea typeface="Cambria" panose="02040503050406030204" pitchFamily="18" charset="0"/>
                <a:cs typeface="Calibri" panose="020F0502020204030204" pitchFamily="34" charset="0"/>
              </a:rPr>
              <a:t>đặc</a:t>
            </a:r>
            <a:endParaRPr lang="en-US" altLang="en-US" sz="3600" b="1" i="1" dirty="0">
              <a:solidFill>
                <a:schemeClr val="accent1">
                  <a:lumMod val="50000"/>
                </a:schemeClr>
              </a:solidFill>
              <a:latin typeface="Cambria" panose="02040503050406030204" pitchFamily="18" charset="0"/>
              <a:ea typeface="Cambria" panose="02040503050406030204" pitchFamily="18" charset="0"/>
              <a:cs typeface="Calibri" panose="020F0502020204030204" pitchFamily="34" charset="0"/>
            </a:endParaRPr>
          </a:p>
        </p:txBody>
      </p:sp>
      <p:sp>
        <p:nvSpPr>
          <p:cNvPr id="33" name="Text Box 28">
            <a:extLst>
              <a:ext uri="{FF2B5EF4-FFF2-40B4-BE49-F238E27FC236}">
                <a16:creationId xmlns:a16="http://schemas.microsoft.com/office/drawing/2014/main" id="{5F2111C4-5ABA-414B-A1E1-DDA2EF7E5C0E}"/>
              </a:ext>
            </a:extLst>
          </p:cNvPr>
          <p:cNvSpPr txBox="1">
            <a:spLocks noChangeArrowheads="1"/>
          </p:cNvSpPr>
          <p:nvPr/>
        </p:nvSpPr>
        <p:spPr bwMode="auto">
          <a:xfrm>
            <a:off x="0" y="3411074"/>
            <a:ext cx="252297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US" altLang="en-US" sz="3600" b="1" i="1" dirty="0" err="1">
                <a:solidFill>
                  <a:schemeClr val="accent1">
                    <a:lumMod val="50000"/>
                  </a:schemeClr>
                </a:solidFill>
                <a:latin typeface="Cambria" panose="02040503050406030204" pitchFamily="18" charset="0"/>
                <a:ea typeface="Cambria" panose="02040503050406030204" pitchFamily="18" charset="0"/>
                <a:cs typeface="Calibri" panose="020F0502020204030204" pitchFamily="34" charset="0"/>
              </a:rPr>
              <a:t>Nóng</a:t>
            </a:r>
            <a:r>
              <a:rPr lang="en-US" altLang="en-US" sz="3600" b="1" i="1" dirty="0">
                <a:solidFill>
                  <a:schemeClr val="accent1">
                    <a:lumMod val="50000"/>
                  </a:schemeClr>
                </a:solidFill>
                <a:latin typeface="Cambria" panose="02040503050406030204" pitchFamily="18" charset="0"/>
                <a:ea typeface="Cambria" panose="02040503050406030204" pitchFamily="18" charset="0"/>
                <a:cs typeface="Calibri" panose="020F0502020204030204" pitchFamily="34" charset="0"/>
              </a:rPr>
              <a:t> </a:t>
            </a:r>
            <a:r>
              <a:rPr lang="en-US" altLang="en-US" sz="3600" b="1" i="1" dirty="0" err="1">
                <a:solidFill>
                  <a:schemeClr val="accent1">
                    <a:lumMod val="50000"/>
                  </a:schemeClr>
                </a:solidFill>
                <a:latin typeface="Cambria" panose="02040503050406030204" pitchFamily="18" charset="0"/>
                <a:ea typeface="Cambria" panose="02040503050406030204" pitchFamily="18" charset="0"/>
                <a:cs typeface="Calibri" panose="020F0502020204030204" pitchFamily="34" charset="0"/>
              </a:rPr>
              <a:t>chảy</a:t>
            </a:r>
            <a:endParaRPr lang="en-US" altLang="en-US" sz="3600" b="1" i="1" dirty="0">
              <a:solidFill>
                <a:schemeClr val="accent1">
                  <a:lumMod val="50000"/>
                </a:schemeClr>
              </a:solidFill>
              <a:latin typeface="Cambria" panose="02040503050406030204" pitchFamily="18" charset="0"/>
              <a:ea typeface="Cambria" panose="02040503050406030204" pitchFamily="18" charset="0"/>
              <a:cs typeface="Calibri" panose="020F0502020204030204" pitchFamily="34" charset="0"/>
            </a:endParaRPr>
          </a:p>
        </p:txBody>
      </p:sp>
      <p:pic>
        <p:nvPicPr>
          <p:cNvPr id="3074" name="Picture 2" descr="Dòng đen Mũi Tên Hoạt Hình Tối Giản Kiểu Dáng đẹp Hình ảnh | Định dạng hình  ảnh PSD 611700830| vn.lovepik.com">
            <a:extLst>
              <a:ext uri="{FF2B5EF4-FFF2-40B4-BE49-F238E27FC236}">
                <a16:creationId xmlns:a16="http://schemas.microsoft.com/office/drawing/2014/main" id="{AEA6B2C9-DC9F-474D-B670-57AB061575FB}"/>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foregroundMark x1="29767" y1="12907" x2="38605" y2="12558"/>
                        <a14:foregroundMark x1="38605" y1="12558" x2="38605" y2="12558"/>
                        <a14:foregroundMark x1="46047" y1="16744" x2="53488" y2="23605"/>
                        <a14:foregroundMark x1="54419" y1="31163" x2="45465" y2="31163"/>
                        <a14:foregroundMark x1="56628" y1="30581" x2="58605" y2="31163"/>
                        <a14:foregroundMark x1="52791" y1="75930" x2="56628" y2="72907"/>
                        <a14:foregroundMark x1="57442" y1="77209" x2="53953" y2="81279"/>
                      </a14:backgroundRemoval>
                    </a14:imgEffect>
                  </a14:imgLayer>
                </a14:imgProps>
              </a:ext>
              <a:ext uri="{28A0092B-C50C-407E-A947-70E740481C1C}">
                <a14:useLocalDpi xmlns:a14="http://schemas.microsoft.com/office/drawing/2010/main" val="0"/>
              </a:ext>
            </a:extLst>
          </a:blip>
          <a:srcRect/>
          <a:stretch>
            <a:fillRect/>
          </a:stretch>
        </p:blipFill>
        <p:spPr bwMode="auto">
          <a:xfrm rot="20766867" flipH="1">
            <a:off x="1814967" y="1739342"/>
            <a:ext cx="3022348" cy="3022348"/>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 descr="Dòng đen Mũi Tên Hoạt Hình Tối Giản Kiểu Dáng đẹp Hình ảnh | Định dạng hình  ảnh PSD 611700830| vn.lovepik.com">
            <a:extLst>
              <a:ext uri="{FF2B5EF4-FFF2-40B4-BE49-F238E27FC236}">
                <a16:creationId xmlns:a16="http://schemas.microsoft.com/office/drawing/2014/main" id="{DECD316D-6B6D-4F9B-A217-21E1F10FCF5D}"/>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foregroundMark x1="29767" y1="12907" x2="38605" y2="12558"/>
                        <a14:foregroundMark x1="38605" y1="12558" x2="38605" y2="12558"/>
                        <a14:foregroundMark x1="46047" y1="16744" x2="53488" y2="23605"/>
                        <a14:foregroundMark x1="54419" y1="31163" x2="45465" y2="31163"/>
                        <a14:foregroundMark x1="56628" y1="30581" x2="58605" y2="31163"/>
                        <a14:foregroundMark x1="52791" y1="75930" x2="56628" y2="72907"/>
                        <a14:foregroundMark x1="57442" y1="77209" x2="53953" y2="81279"/>
                      </a14:backgroundRemoval>
                    </a14:imgEffect>
                  </a14:imgLayer>
                </a14:imgProps>
              </a:ext>
              <a:ext uri="{28A0092B-C50C-407E-A947-70E740481C1C}">
                <a14:useLocalDpi xmlns:a14="http://schemas.microsoft.com/office/drawing/2010/main" val="0"/>
              </a:ext>
            </a:extLst>
          </a:blip>
          <a:srcRect/>
          <a:stretch>
            <a:fillRect/>
          </a:stretch>
        </p:blipFill>
        <p:spPr bwMode="auto">
          <a:xfrm rot="20532836" flipV="1">
            <a:off x="7586113" y="1563049"/>
            <a:ext cx="3022348" cy="3022348"/>
          </a:xfrm>
          <a:prstGeom prst="rect">
            <a:avLst/>
          </a:prstGeom>
          <a:noFill/>
          <a:extLst>
            <a:ext uri="{909E8E84-426E-40DD-AFC4-6F175D3DCCD1}">
              <a14:hiddenFill xmlns:a14="http://schemas.microsoft.com/office/drawing/2010/main">
                <a:solidFill>
                  <a:srgbClr val="FFFFFF"/>
                </a:solidFill>
              </a14:hiddenFill>
            </a:ext>
          </a:extLst>
        </p:spPr>
      </p:pic>
      <p:sp>
        <p:nvSpPr>
          <p:cNvPr id="35" name="TextBox 34">
            <a:extLst>
              <a:ext uri="{FF2B5EF4-FFF2-40B4-BE49-F238E27FC236}">
                <a16:creationId xmlns:a16="http://schemas.microsoft.com/office/drawing/2014/main" id="{47E05DF3-49E1-4119-9D2D-28EB1E435E05}"/>
              </a:ext>
            </a:extLst>
          </p:cNvPr>
          <p:cNvSpPr txBox="1"/>
          <p:nvPr/>
        </p:nvSpPr>
        <p:spPr>
          <a:xfrm>
            <a:off x="6133020" y="927590"/>
            <a:ext cx="2902117" cy="769441"/>
          </a:xfrm>
          <a:prstGeom prst="rect">
            <a:avLst/>
          </a:prstGeom>
          <a:noFill/>
        </p:spPr>
        <p:txBody>
          <a:bodyPr wrap="square">
            <a:spAutoFit/>
          </a:bodyPr>
          <a:lstStyle/>
          <a:p>
            <a:pPr algn="ctr" eaLnBrk="1" hangingPunct="1">
              <a:spcBef>
                <a:spcPct val="50000"/>
              </a:spcBef>
              <a:buFontTx/>
              <a:buNone/>
            </a:pPr>
            <a:r>
              <a:rPr lang="en-US" altLang="en-US" sz="4400" b="1" i="1" dirty="0" err="1">
                <a:solidFill>
                  <a:schemeClr val="accent1">
                    <a:lumMod val="50000"/>
                  </a:schemeClr>
                </a:solidFill>
                <a:latin typeface="Cambria" panose="02040503050406030204" pitchFamily="18" charset="0"/>
                <a:ea typeface="Cambria" panose="02040503050406030204" pitchFamily="18" charset="0"/>
                <a:cs typeface="Calibri" panose="020F0502020204030204" pitchFamily="34" charset="0"/>
              </a:rPr>
              <a:t>Thể</a:t>
            </a:r>
            <a:r>
              <a:rPr lang="en-US" altLang="en-US" sz="4400" b="1" i="1" dirty="0">
                <a:solidFill>
                  <a:schemeClr val="accent1">
                    <a:lumMod val="50000"/>
                  </a:schemeClr>
                </a:solidFill>
                <a:latin typeface="Cambria" panose="02040503050406030204" pitchFamily="18" charset="0"/>
                <a:ea typeface="Cambria" panose="02040503050406030204" pitchFamily="18" charset="0"/>
                <a:cs typeface="Calibri" panose="020F0502020204030204" pitchFamily="34" charset="0"/>
              </a:rPr>
              <a:t> </a:t>
            </a:r>
            <a:r>
              <a:rPr lang="en-US" altLang="en-US" sz="4400" b="1" i="1" dirty="0" err="1">
                <a:solidFill>
                  <a:schemeClr val="accent1">
                    <a:lumMod val="50000"/>
                  </a:schemeClr>
                </a:solidFill>
                <a:latin typeface="Cambria" panose="02040503050406030204" pitchFamily="18" charset="0"/>
                <a:ea typeface="Cambria" panose="02040503050406030204" pitchFamily="18" charset="0"/>
                <a:cs typeface="Calibri" panose="020F0502020204030204" pitchFamily="34" charset="0"/>
              </a:rPr>
              <a:t>rắn</a:t>
            </a:r>
            <a:endParaRPr lang="en-US" altLang="en-US" sz="4400" b="1" i="1" dirty="0">
              <a:solidFill>
                <a:schemeClr val="accent1">
                  <a:lumMod val="50000"/>
                </a:schemeClr>
              </a:solidFill>
              <a:latin typeface="Cambria" panose="02040503050406030204" pitchFamily="18" charset="0"/>
              <a:ea typeface="Cambria" panose="02040503050406030204" pitchFamily="18" charset="0"/>
              <a:cs typeface="Calibri" panose="020F0502020204030204" pitchFamily="34" charset="0"/>
            </a:endParaRPr>
          </a:p>
        </p:txBody>
      </p:sp>
      <p:pic>
        <p:nvPicPr>
          <p:cNvPr id="3080" name="Picture 8" descr="Thumbs up Water Cartoon Free PNG Image｜Illustoon">
            <a:extLst>
              <a:ext uri="{FF2B5EF4-FFF2-40B4-BE49-F238E27FC236}">
                <a16:creationId xmlns:a16="http://schemas.microsoft.com/office/drawing/2014/main" id="{8C067A46-E4CF-441C-8457-E839EF72133D}"/>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4375" l="7604" r="95521">
                        <a14:foregroundMark x1="24375" y1="60313" x2="26979" y2="62917"/>
                        <a14:foregroundMark x1="49375" y1="57396" x2="49375" y2="57396"/>
                        <a14:foregroundMark x1="46042" y1="57083" x2="56875" y2="62500"/>
                        <a14:foregroundMark x1="45417" y1="59375" x2="47813" y2="66979"/>
                        <a14:foregroundMark x1="47813" y1="66979" x2="47813" y2="66979"/>
                        <a14:foregroundMark x1="23125" y1="57188" x2="39896" y2="58021"/>
                        <a14:foregroundMark x1="76458" y1="46979" x2="84583" y2="58854"/>
                        <a14:foregroundMark x1="84583" y1="58854" x2="84792" y2="59375"/>
                        <a14:foregroundMark x1="94896" y1="55521" x2="94896" y2="58333"/>
                        <a14:foregroundMark x1="8854" y1="62917" x2="9167" y2="65729"/>
                        <a14:foregroundMark x1="23333" y1="84375" x2="45625" y2="89583"/>
                        <a14:foregroundMark x1="45625" y1="89583" x2="55000" y2="88958"/>
                        <a14:foregroundMark x1="55000" y1="88958" x2="57188" y2="88021"/>
                        <a14:foregroundMark x1="68750" y1="76563" x2="54271" y2="91250"/>
                        <a14:foregroundMark x1="54271" y1="91250" x2="39375" y2="94583"/>
                        <a14:foregroundMark x1="21250" y1="61875" x2="34583" y2="63542"/>
                        <a14:foregroundMark x1="46875" y1="62500" x2="54896" y2="62813"/>
                        <a14:foregroundMark x1="22500" y1="65104" x2="33542" y2="65104"/>
                        <a14:foregroundMark x1="13229" y1="62604" x2="23021" y2="62917"/>
                        <a14:foregroundMark x1="17083" y1="59583" x2="18021" y2="59583"/>
                        <a14:foregroundMark x1="17500" y1="58125" x2="20938" y2="57188"/>
                        <a14:foregroundMark x1="21250" y1="52708" x2="26042" y2="50521"/>
                        <a14:foregroundMark x1="45625" y1="49271" x2="51979" y2="53438"/>
                        <a14:foregroundMark x1="49063" y1="55000" x2="50104" y2="57500"/>
                        <a14:foregroundMark x1="45417" y1="53958" x2="48438" y2="56563"/>
                        <a14:foregroundMark x1="40313" y1="53333" x2="45104" y2="59479"/>
                        <a14:foregroundMark x1="45104" y1="59479" x2="45625" y2="59896"/>
                        <a14:foregroundMark x1="31146" y1="49167" x2="27604" y2="57813"/>
                        <a14:foregroundMark x1="30833" y1="40729" x2="34479" y2="38125"/>
                        <a14:foregroundMark x1="30000" y1="41563" x2="30000" y2="41563"/>
                        <a14:foregroundMark x1="30000" y1="41563" x2="19063" y2="57083"/>
                        <a14:foregroundMark x1="67188" y1="65417" x2="59062" y2="80000"/>
                        <a14:foregroundMark x1="78333" y1="63125" x2="77083" y2="75208"/>
                        <a14:foregroundMark x1="89479" y1="62813" x2="79792" y2="72917"/>
                        <a14:foregroundMark x1="79792" y1="72917" x2="74583" y2="74375"/>
                        <a14:foregroundMark x1="74896" y1="70208" x2="71667" y2="63125"/>
                        <a14:foregroundMark x1="71667" y1="63125" x2="74375" y2="55625"/>
                        <a14:foregroundMark x1="74375" y1="55625" x2="74792" y2="55313"/>
                        <a14:foregroundMark x1="72292" y1="47604" x2="73958" y2="56458"/>
                        <a14:foregroundMark x1="78333" y1="44792" x2="81771" y2="51667"/>
                        <a14:foregroundMark x1="81771" y1="51667" x2="81875" y2="52917"/>
                        <a14:foregroundMark x1="81458" y1="39896" x2="82083" y2="51042"/>
                        <a14:foregroundMark x1="72708" y1="39583" x2="72708" y2="47708"/>
                        <a14:foregroundMark x1="82813" y1="48542" x2="94792" y2="53229"/>
                        <a14:foregroundMark x1="94896" y1="54688" x2="95521" y2="63438"/>
                        <a14:foregroundMark x1="94896" y1="62292" x2="89896" y2="67500"/>
                        <a14:foregroundMark x1="89896" y1="67500" x2="76354" y2="78125"/>
                        <a14:foregroundMark x1="76354" y1="78125" x2="70104" y2="79063"/>
                        <a14:foregroundMark x1="42813" y1="10521" x2="42708" y2="18438"/>
                        <a14:foregroundMark x1="42708" y1="18438" x2="36354" y2="32604"/>
                        <a14:foregroundMark x1="36354" y1="32604" x2="31146" y2="40104"/>
                        <a14:foregroundMark x1="42813" y1="11042" x2="52083" y2="22917"/>
                        <a14:foregroundMark x1="43750" y1="11458" x2="52292" y2="21875"/>
                        <a14:foregroundMark x1="53021" y1="22500" x2="65313" y2="43229"/>
                        <a14:foregroundMark x1="65313" y1="43229" x2="69688" y2="59896"/>
                        <a14:foregroundMark x1="69688" y1="59896" x2="69688" y2="62813"/>
                        <a14:foregroundMark x1="37396" y1="74375" x2="34583" y2="81667"/>
                        <a14:foregroundMark x1="42188" y1="76458" x2="41250" y2="85729"/>
                        <a14:foregroundMark x1="43438" y1="77188" x2="47708" y2="84792"/>
                        <a14:foregroundMark x1="47708" y1="84792" x2="47917" y2="85000"/>
                        <a14:foregroundMark x1="51771" y1="49479" x2="50833" y2="58333"/>
                        <a14:foregroundMark x1="50833" y1="58333" x2="50833" y2="58333"/>
                        <a14:foregroundMark x1="16458" y1="55833" x2="9896" y2="59583"/>
                        <a14:foregroundMark x1="9896" y1="59583" x2="7604" y2="66458"/>
                        <a14:foregroundMark x1="7604" y1="66458" x2="15833" y2="74688"/>
                      </a14:backgroundRemoval>
                    </a14:imgEffect>
                  </a14:imgLayer>
                </a14:imgProps>
              </a:ext>
              <a:ext uri="{28A0092B-C50C-407E-A947-70E740481C1C}">
                <a14:useLocalDpi xmlns:a14="http://schemas.microsoft.com/office/drawing/2010/main" val="0"/>
              </a:ext>
            </a:extLst>
          </a:blip>
          <a:srcRect/>
          <a:stretch>
            <a:fillRect/>
          </a:stretch>
        </p:blipFill>
        <p:spPr bwMode="auto">
          <a:xfrm>
            <a:off x="5677910" y="3250517"/>
            <a:ext cx="3357227" cy="3357227"/>
          </a:xfrm>
          <a:prstGeom prst="rect">
            <a:avLst/>
          </a:prstGeom>
          <a:noFill/>
          <a:extLst>
            <a:ext uri="{909E8E84-426E-40DD-AFC4-6F175D3DCCD1}">
              <a14:hiddenFill xmlns:a14="http://schemas.microsoft.com/office/drawing/2010/main">
                <a:solidFill>
                  <a:srgbClr val="FFFFFF"/>
                </a:solidFill>
              </a14:hiddenFill>
            </a:ext>
          </a:extLst>
        </p:spPr>
      </p:pic>
      <p:sp>
        <p:nvSpPr>
          <p:cNvPr id="39" name="TextBox 38">
            <a:extLst>
              <a:ext uri="{FF2B5EF4-FFF2-40B4-BE49-F238E27FC236}">
                <a16:creationId xmlns:a16="http://schemas.microsoft.com/office/drawing/2014/main" id="{15820DFF-FD66-423B-B129-3876EB250E6B}"/>
              </a:ext>
            </a:extLst>
          </p:cNvPr>
          <p:cNvSpPr txBox="1"/>
          <p:nvPr/>
        </p:nvSpPr>
        <p:spPr>
          <a:xfrm>
            <a:off x="3571824" y="4284817"/>
            <a:ext cx="3121873" cy="769441"/>
          </a:xfrm>
          <a:prstGeom prst="rect">
            <a:avLst/>
          </a:prstGeom>
          <a:noFill/>
        </p:spPr>
        <p:txBody>
          <a:bodyPr wrap="square">
            <a:spAutoFit/>
          </a:bodyPr>
          <a:lstStyle/>
          <a:p>
            <a:pPr algn="ctr" eaLnBrk="1" hangingPunct="1">
              <a:spcBef>
                <a:spcPct val="50000"/>
              </a:spcBef>
              <a:buFontTx/>
              <a:buNone/>
            </a:pPr>
            <a:r>
              <a:rPr lang="en-US" altLang="en-US" sz="4400" b="1" i="1" dirty="0" err="1">
                <a:solidFill>
                  <a:schemeClr val="accent1">
                    <a:lumMod val="50000"/>
                  </a:schemeClr>
                </a:solidFill>
                <a:latin typeface="Cambria" panose="02040503050406030204" pitchFamily="18" charset="0"/>
                <a:ea typeface="Cambria" panose="02040503050406030204" pitchFamily="18" charset="0"/>
                <a:cs typeface="Calibri" panose="020F0502020204030204" pitchFamily="34" charset="0"/>
              </a:rPr>
              <a:t>Thể</a:t>
            </a:r>
            <a:r>
              <a:rPr lang="en-US" altLang="en-US" sz="4400" b="1" i="1" dirty="0">
                <a:solidFill>
                  <a:schemeClr val="accent1">
                    <a:lumMod val="50000"/>
                  </a:schemeClr>
                </a:solidFill>
                <a:latin typeface="Cambria" panose="02040503050406030204" pitchFamily="18" charset="0"/>
                <a:ea typeface="Cambria" panose="02040503050406030204" pitchFamily="18" charset="0"/>
                <a:cs typeface="Calibri" panose="020F0502020204030204" pitchFamily="34" charset="0"/>
              </a:rPr>
              <a:t> </a:t>
            </a:r>
            <a:r>
              <a:rPr lang="en-US" altLang="en-US" sz="4400" b="1" i="1" dirty="0" err="1">
                <a:solidFill>
                  <a:schemeClr val="accent1">
                    <a:lumMod val="50000"/>
                  </a:schemeClr>
                </a:solidFill>
                <a:latin typeface="Cambria" panose="02040503050406030204" pitchFamily="18" charset="0"/>
                <a:ea typeface="Cambria" panose="02040503050406030204" pitchFamily="18" charset="0"/>
                <a:cs typeface="Calibri" panose="020F0502020204030204" pitchFamily="34" charset="0"/>
              </a:rPr>
              <a:t>lỏng</a:t>
            </a:r>
            <a:endParaRPr lang="en-US" altLang="en-US" sz="4400" b="1" i="1" dirty="0">
              <a:solidFill>
                <a:schemeClr val="accent1">
                  <a:lumMod val="50000"/>
                </a:schemeClr>
              </a:solidFill>
              <a:latin typeface="Cambria" panose="02040503050406030204" pitchFamily="18" charset="0"/>
              <a:ea typeface="Cambria" panose="02040503050406030204" pitchFamily="18" charset="0"/>
              <a:cs typeface="Calibri" panose="020F0502020204030204" pitchFamily="34" charset="0"/>
            </a:endParaRPr>
          </a:p>
        </p:txBody>
      </p:sp>
      <p:pic>
        <p:nvPicPr>
          <p:cNvPr id="41" name="Picture 40">
            <a:extLst>
              <a:ext uri="{FF2B5EF4-FFF2-40B4-BE49-F238E27FC236}">
                <a16:creationId xmlns:a16="http://schemas.microsoft.com/office/drawing/2014/main" id="{A7762D79-2DDB-4F44-94FF-14422DB3F84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3303" y="5655747"/>
            <a:ext cx="1202253" cy="1202253"/>
          </a:xfrm>
          <a:prstGeom prst="rect">
            <a:avLst/>
          </a:prstGeom>
        </p:spPr>
      </p:pic>
      <p:pic>
        <p:nvPicPr>
          <p:cNvPr id="42" name="Picture 41">
            <a:extLst>
              <a:ext uri="{FF2B5EF4-FFF2-40B4-BE49-F238E27FC236}">
                <a16:creationId xmlns:a16="http://schemas.microsoft.com/office/drawing/2014/main" id="{72EEF42F-F4CA-48FA-B79E-B23FFF1AA24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989747" y="5655747"/>
            <a:ext cx="1202253" cy="1202253"/>
          </a:xfrm>
          <a:prstGeom prst="rect">
            <a:avLst/>
          </a:prstGeom>
        </p:spPr>
      </p:pic>
      <p:pic>
        <p:nvPicPr>
          <p:cNvPr id="4098" name="Picture 2" descr="Vector Illustration of Cartoon Blue Ice Cubes Stock Vector - Illustration  of background, graphic: 137201744">
            <a:extLst>
              <a:ext uri="{FF2B5EF4-FFF2-40B4-BE49-F238E27FC236}">
                <a16:creationId xmlns:a16="http://schemas.microsoft.com/office/drawing/2014/main" id="{BEABDB96-C96E-4507-A42C-D0347042AA6D}"/>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3571293" y="-411153"/>
            <a:ext cx="3446926" cy="34469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8976048"/>
      </p:ext>
    </p:extLst>
  </p:cSld>
  <p:clrMapOvr>
    <a:masterClrMapping/>
  </p:clrMapOvr>
  <p:transition spd="slow" advTm="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barn(inVertical)">
                                      <p:cBhvr>
                                        <p:cTn id="7" dur="500"/>
                                        <p:tgtEl>
                                          <p:spTgt spid="39"/>
                                        </p:tgtEl>
                                      </p:cBhvr>
                                    </p:animEffect>
                                  </p:childTnLst>
                                </p:cTn>
                              </p:par>
                              <p:par>
                                <p:cTn id="8" presetID="16" presetClass="entr" presetSubtype="21" fill="hold" nodeType="withEffect">
                                  <p:stCondLst>
                                    <p:cond delay="0"/>
                                  </p:stCondLst>
                                  <p:childTnLst>
                                    <p:set>
                                      <p:cBhvr>
                                        <p:cTn id="9" dur="1" fill="hold">
                                          <p:stCondLst>
                                            <p:cond delay="0"/>
                                          </p:stCondLst>
                                        </p:cTn>
                                        <p:tgtEl>
                                          <p:spTgt spid="3080"/>
                                        </p:tgtEl>
                                        <p:attrNameLst>
                                          <p:attrName>style.visibility</p:attrName>
                                        </p:attrNameLst>
                                      </p:cBhvr>
                                      <p:to>
                                        <p:strVal val="visible"/>
                                      </p:to>
                                    </p:set>
                                    <p:animEffect transition="in" filter="barn(inVertical)">
                                      <p:cBhvr>
                                        <p:cTn id="10" dur="500"/>
                                        <p:tgtEl>
                                          <p:spTgt spid="3080"/>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34"/>
                                        </p:tgtEl>
                                        <p:attrNameLst>
                                          <p:attrName>style.visibility</p:attrName>
                                        </p:attrNameLst>
                                      </p:cBhvr>
                                      <p:to>
                                        <p:strVal val="visible"/>
                                      </p:to>
                                    </p:set>
                                    <p:animEffect transition="in" filter="barn(inVertical)">
                                      <p:cBhvr>
                                        <p:cTn id="15" dur="500"/>
                                        <p:tgtEl>
                                          <p:spTgt spid="34"/>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32"/>
                                        </p:tgtEl>
                                        <p:attrNameLst>
                                          <p:attrName>style.visibility</p:attrName>
                                        </p:attrNameLst>
                                      </p:cBhvr>
                                      <p:to>
                                        <p:strVal val="visible"/>
                                      </p:to>
                                    </p:set>
                                    <p:animEffect transition="in" filter="barn(inVertical)">
                                      <p:cBhvr>
                                        <p:cTn id="18" dur="500"/>
                                        <p:tgtEl>
                                          <p:spTgt spid="32"/>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35"/>
                                        </p:tgtEl>
                                        <p:attrNameLst>
                                          <p:attrName>style.visibility</p:attrName>
                                        </p:attrNameLst>
                                      </p:cBhvr>
                                      <p:to>
                                        <p:strVal val="visible"/>
                                      </p:to>
                                    </p:set>
                                    <p:animEffect transition="in" filter="barn(inVertical)">
                                      <p:cBhvr>
                                        <p:cTn id="23" dur="500"/>
                                        <p:tgtEl>
                                          <p:spTgt spid="35"/>
                                        </p:tgtEl>
                                      </p:cBhvr>
                                    </p:animEffect>
                                  </p:childTnLst>
                                </p:cTn>
                              </p:par>
                              <p:par>
                                <p:cTn id="24" presetID="16" presetClass="entr" presetSubtype="21" fill="hold" nodeType="withEffect">
                                  <p:stCondLst>
                                    <p:cond delay="0"/>
                                  </p:stCondLst>
                                  <p:childTnLst>
                                    <p:set>
                                      <p:cBhvr>
                                        <p:cTn id="25" dur="1" fill="hold">
                                          <p:stCondLst>
                                            <p:cond delay="0"/>
                                          </p:stCondLst>
                                        </p:cTn>
                                        <p:tgtEl>
                                          <p:spTgt spid="4098"/>
                                        </p:tgtEl>
                                        <p:attrNameLst>
                                          <p:attrName>style.visibility</p:attrName>
                                        </p:attrNameLst>
                                      </p:cBhvr>
                                      <p:to>
                                        <p:strVal val="visible"/>
                                      </p:to>
                                    </p:set>
                                    <p:animEffect transition="in" filter="barn(inVertical)">
                                      <p:cBhvr>
                                        <p:cTn id="26" dur="500"/>
                                        <p:tgtEl>
                                          <p:spTgt spid="4098"/>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3074"/>
                                        </p:tgtEl>
                                        <p:attrNameLst>
                                          <p:attrName>style.visibility</p:attrName>
                                        </p:attrNameLst>
                                      </p:cBhvr>
                                      <p:to>
                                        <p:strVal val="visible"/>
                                      </p:to>
                                    </p:set>
                                    <p:animEffect transition="in" filter="barn(inVertical)">
                                      <p:cBhvr>
                                        <p:cTn id="31" dur="500"/>
                                        <p:tgtEl>
                                          <p:spTgt spid="3074"/>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33"/>
                                        </p:tgtEl>
                                        <p:attrNameLst>
                                          <p:attrName>style.visibility</p:attrName>
                                        </p:attrNameLst>
                                      </p:cBhvr>
                                      <p:to>
                                        <p:strVal val="visible"/>
                                      </p:to>
                                    </p:set>
                                    <p:animEffect transition="in" filter="barn(inVertical)">
                                      <p:cBhvr>
                                        <p:cTn id="34"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3" grpId="0"/>
      <p:bldP spid="35" grpId="0"/>
      <p:bldP spid="3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31" descr="Vẻ đẹp cổ tích ngày Sapa phủ tuyết">
            <a:extLst>
              <a:ext uri="{FF2B5EF4-FFF2-40B4-BE49-F238E27FC236}">
                <a16:creationId xmlns:a16="http://schemas.microsoft.com/office/drawing/2014/main" id="{A188B7C0-C503-4B23-B454-57D475AA6E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25761" y="630768"/>
            <a:ext cx="4191000" cy="25146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pic>
        <p:nvPicPr>
          <p:cNvPr id="29" name="Picture 34" descr="Người Sapa thêu thùa giữa mênh mông tuyết trắng">
            <a:extLst>
              <a:ext uri="{FF2B5EF4-FFF2-40B4-BE49-F238E27FC236}">
                <a16:creationId xmlns:a16="http://schemas.microsoft.com/office/drawing/2014/main" id="{C75426B8-799E-4102-A627-75939F1875B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73961" y="630768"/>
            <a:ext cx="4427220" cy="25146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pic>
        <p:nvPicPr>
          <p:cNvPr id="30" name="Picture 2" descr="Hiện tượng băng tan để lại những hậu quả nặng nề như thế nào?">
            <a:extLst>
              <a:ext uri="{FF2B5EF4-FFF2-40B4-BE49-F238E27FC236}">
                <a16:creationId xmlns:a16="http://schemas.microsoft.com/office/drawing/2014/main" id="{658E1762-5452-45B7-A85F-16B5EFE3682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25761" y="3465104"/>
            <a:ext cx="4191000" cy="251568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31" name="Picture 2" descr="Mưa đá, dông lốc tại 5 tỉnh gây thiệt hại khoảng 2,4 tỷ đồng | VTV.VN">
            <a:extLst>
              <a:ext uri="{FF2B5EF4-FFF2-40B4-BE49-F238E27FC236}">
                <a16:creationId xmlns:a16="http://schemas.microsoft.com/office/drawing/2014/main" id="{A6B0973D-D18D-4182-B403-90367511352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73961" y="3465104"/>
            <a:ext cx="4427220" cy="251568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Tree>
    <p:extLst>
      <p:ext uri="{BB962C8B-B14F-4D97-AF65-F5344CB8AC3E}">
        <p14:creationId xmlns:p14="http://schemas.microsoft.com/office/powerpoint/2010/main" val="4242867702"/>
      </p:ext>
    </p:extLst>
  </p:cSld>
  <p:clrMapOvr>
    <a:masterClrMapping/>
  </p:clrMapOvr>
  <p:transition spd="slow" advTm="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fltVal val="0"/>
                                          </p:val>
                                        </p:tav>
                                        <p:tav tm="100000">
                                          <p:val>
                                            <p:strVal val="#ppt_h"/>
                                          </p:val>
                                        </p:tav>
                                      </p:tavLst>
                                    </p:anim>
                                    <p:animEffect transition="in" filter="fade">
                                      <p:cBhvr>
                                        <p:cTn id="9" dur="500"/>
                                        <p:tgtEl>
                                          <p:spTgt spid="28"/>
                                        </p:tgtEl>
                                      </p:cBhvr>
                                    </p:animEffect>
                                  </p:childTnLst>
                                </p:cTn>
                              </p:par>
                              <p:par>
                                <p:cTn id="10" presetID="53" presetClass="entr" presetSubtype="16" fill="hold" nodeType="withEffect">
                                  <p:stCondLst>
                                    <p:cond delay="0"/>
                                  </p:stCondLst>
                                  <p:childTnLst>
                                    <p:set>
                                      <p:cBhvr>
                                        <p:cTn id="11" dur="1" fill="hold">
                                          <p:stCondLst>
                                            <p:cond delay="0"/>
                                          </p:stCondLst>
                                        </p:cTn>
                                        <p:tgtEl>
                                          <p:spTgt spid="29"/>
                                        </p:tgtEl>
                                        <p:attrNameLst>
                                          <p:attrName>style.visibility</p:attrName>
                                        </p:attrNameLst>
                                      </p:cBhvr>
                                      <p:to>
                                        <p:strVal val="visible"/>
                                      </p:to>
                                    </p:set>
                                    <p:anim calcmode="lin" valueType="num">
                                      <p:cBhvr>
                                        <p:cTn id="12" dur="500" fill="hold"/>
                                        <p:tgtEl>
                                          <p:spTgt spid="29"/>
                                        </p:tgtEl>
                                        <p:attrNameLst>
                                          <p:attrName>ppt_w</p:attrName>
                                        </p:attrNameLst>
                                      </p:cBhvr>
                                      <p:tavLst>
                                        <p:tav tm="0">
                                          <p:val>
                                            <p:fltVal val="0"/>
                                          </p:val>
                                        </p:tav>
                                        <p:tav tm="100000">
                                          <p:val>
                                            <p:strVal val="#ppt_w"/>
                                          </p:val>
                                        </p:tav>
                                      </p:tavLst>
                                    </p:anim>
                                    <p:anim calcmode="lin" valueType="num">
                                      <p:cBhvr>
                                        <p:cTn id="13" dur="500" fill="hold"/>
                                        <p:tgtEl>
                                          <p:spTgt spid="29"/>
                                        </p:tgtEl>
                                        <p:attrNameLst>
                                          <p:attrName>ppt_h</p:attrName>
                                        </p:attrNameLst>
                                      </p:cBhvr>
                                      <p:tavLst>
                                        <p:tav tm="0">
                                          <p:val>
                                            <p:fltVal val="0"/>
                                          </p:val>
                                        </p:tav>
                                        <p:tav tm="100000">
                                          <p:val>
                                            <p:strVal val="#ppt_h"/>
                                          </p:val>
                                        </p:tav>
                                      </p:tavLst>
                                    </p:anim>
                                    <p:animEffect transition="in" filter="fade">
                                      <p:cBhvr>
                                        <p:cTn id="14" dur="500"/>
                                        <p:tgtEl>
                                          <p:spTgt spid="29"/>
                                        </p:tgtEl>
                                      </p:cBhvr>
                                    </p:animEffect>
                                  </p:childTnLst>
                                </p:cTn>
                              </p:par>
                              <p:par>
                                <p:cTn id="15" presetID="53" presetClass="entr" presetSubtype="16" fill="hold" nodeType="withEffect">
                                  <p:stCondLst>
                                    <p:cond delay="0"/>
                                  </p:stCondLst>
                                  <p:childTnLst>
                                    <p:set>
                                      <p:cBhvr>
                                        <p:cTn id="16" dur="1" fill="hold">
                                          <p:stCondLst>
                                            <p:cond delay="0"/>
                                          </p:stCondLst>
                                        </p:cTn>
                                        <p:tgtEl>
                                          <p:spTgt spid="31"/>
                                        </p:tgtEl>
                                        <p:attrNameLst>
                                          <p:attrName>style.visibility</p:attrName>
                                        </p:attrNameLst>
                                      </p:cBhvr>
                                      <p:to>
                                        <p:strVal val="visible"/>
                                      </p:to>
                                    </p:set>
                                    <p:anim calcmode="lin" valueType="num">
                                      <p:cBhvr>
                                        <p:cTn id="17" dur="500" fill="hold"/>
                                        <p:tgtEl>
                                          <p:spTgt spid="31"/>
                                        </p:tgtEl>
                                        <p:attrNameLst>
                                          <p:attrName>ppt_w</p:attrName>
                                        </p:attrNameLst>
                                      </p:cBhvr>
                                      <p:tavLst>
                                        <p:tav tm="0">
                                          <p:val>
                                            <p:fltVal val="0"/>
                                          </p:val>
                                        </p:tav>
                                        <p:tav tm="100000">
                                          <p:val>
                                            <p:strVal val="#ppt_w"/>
                                          </p:val>
                                        </p:tav>
                                      </p:tavLst>
                                    </p:anim>
                                    <p:anim calcmode="lin" valueType="num">
                                      <p:cBhvr>
                                        <p:cTn id="18" dur="500" fill="hold"/>
                                        <p:tgtEl>
                                          <p:spTgt spid="31"/>
                                        </p:tgtEl>
                                        <p:attrNameLst>
                                          <p:attrName>ppt_h</p:attrName>
                                        </p:attrNameLst>
                                      </p:cBhvr>
                                      <p:tavLst>
                                        <p:tav tm="0">
                                          <p:val>
                                            <p:fltVal val="0"/>
                                          </p:val>
                                        </p:tav>
                                        <p:tav tm="100000">
                                          <p:val>
                                            <p:strVal val="#ppt_h"/>
                                          </p:val>
                                        </p:tav>
                                      </p:tavLst>
                                    </p:anim>
                                    <p:animEffect transition="in" filter="fade">
                                      <p:cBhvr>
                                        <p:cTn id="19" dur="500"/>
                                        <p:tgtEl>
                                          <p:spTgt spid="31"/>
                                        </p:tgtEl>
                                      </p:cBhvr>
                                    </p:animEffect>
                                  </p:childTnLst>
                                </p:cTn>
                              </p:par>
                              <p:par>
                                <p:cTn id="20" presetID="53" presetClass="entr" presetSubtype="16" fill="hold" nodeType="withEffect">
                                  <p:stCondLst>
                                    <p:cond delay="0"/>
                                  </p:stCondLst>
                                  <p:childTnLst>
                                    <p:set>
                                      <p:cBhvr>
                                        <p:cTn id="21" dur="1" fill="hold">
                                          <p:stCondLst>
                                            <p:cond delay="0"/>
                                          </p:stCondLst>
                                        </p:cTn>
                                        <p:tgtEl>
                                          <p:spTgt spid="30"/>
                                        </p:tgtEl>
                                        <p:attrNameLst>
                                          <p:attrName>style.visibility</p:attrName>
                                        </p:attrNameLst>
                                      </p:cBhvr>
                                      <p:to>
                                        <p:strVal val="visible"/>
                                      </p:to>
                                    </p:set>
                                    <p:anim calcmode="lin" valueType="num">
                                      <p:cBhvr>
                                        <p:cTn id="22" dur="500" fill="hold"/>
                                        <p:tgtEl>
                                          <p:spTgt spid="30"/>
                                        </p:tgtEl>
                                        <p:attrNameLst>
                                          <p:attrName>ppt_w</p:attrName>
                                        </p:attrNameLst>
                                      </p:cBhvr>
                                      <p:tavLst>
                                        <p:tav tm="0">
                                          <p:val>
                                            <p:fltVal val="0"/>
                                          </p:val>
                                        </p:tav>
                                        <p:tav tm="100000">
                                          <p:val>
                                            <p:strVal val="#ppt_w"/>
                                          </p:val>
                                        </p:tav>
                                      </p:tavLst>
                                    </p:anim>
                                    <p:anim calcmode="lin" valueType="num">
                                      <p:cBhvr>
                                        <p:cTn id="23" dur="500" fill="hold"/>
                                        <p:tgtEl>
                                          <p:spTgt spid="30"/>
                                        </p:tgtEl>
                                        <p:attrNameLst>
                                          <p:attrName>ppt_h</p:attrName>
                                        </p:attrNameLst>
                                      </p:cBhvr>
                                      <p:tavLst>
                                        <p:tav tm="0">
                                          <p:val>
                                            <p:fltVal val="0"/>
                                          </p:val>
                                        </p:tav>
                                        <p:tav tm="100000">
                                          <p:val>
                                            <p:strVal val="#ppt_h"/>
                                          </p:val>
                                        </p:tav>
                                      </p:tavLst>
                                    </p:anim>
                                    <p:animEffect transition="in" filter="fade">
                                      <p:cBhvr>
                                        <p:cTn id="24"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6D682D04-35D2-49E5-901B-F5608DC7C0ED}"/>
              </a:ext>
            </a:extLst>
          </p:cNvPr>
          <p:cNvGrpSpPr/>
          <p:nvPr/>
        </p:nvGrpSpPr>
        <p:grpSpPr>
          <a:xfrm>
            <a:off x="2355690" y="392540"/>
            <a:ext cx="6512126" cy="1678103"/>
            <a:chOff x="2355690" y="392540"/>
            <a:chExt cx="6512126" cy="1678103"/>
          </a:xfrm>
        </p:grpSpPr>
        <p:sp>
          <p:nvSpPr>
            <p:cNvPr id="7" name="Google Shape;1017;p41">
              <a:extLst>
                <a:ext uri="{FF2B5EF4-FFF2-40B4-BE49-F238E27FC236}">
                  <a16:creationId xmlns:a16="http://schemas.microsoft.com/office/drawing/2014/main" id="{3C9C8EB4-625D-41DD-82E7-F2ADB06754EB}"/>
                </a:ext>
              </a:extLst>
            </p:cNvPr>
            <p:cNvSpPr txBox="1">
              <a:spLocks/>
            </p:cNvSpPr>
            <p:nvPr/>
          </p:nvSpPr>
          <p:spPr>
            <a:xfrm>
              <a:off x="2355690" y="1024491"/>
              <a:ext cx="6512126" cy="719969"/>
            </a:xfrm>
            <a:prstGeom prst="rect">
              <a:avLst/>
            </a:prstGeom>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spcAft>
                  <a:spcPts val="1600"/>
                </a:spcAft>
                <a:buFont typeface="Arial" panose="020B0604020202020204" pitchFamily="34" charset="0"/>
                <a:buNone/>
              </a:pPr>
              <a:r>
                <a:rPr lang="vi-VN" sz="3600" b="1" dirty="0">
                  <a:latin typeface="Cambria" panose="02040503050406030204" pitchFamily="18" charset="0"/>
                  <a:ea typeface="Cambria" panose="02040503050406030204" pitchFamily="18" charset="0"/>
                </a:rPr>
                <a:t>Sự chuyển thể của nước</a:t>
              </a:r>
            </a:p>
          </p:txBody>
        </p:sp>
        <p:grpSp>
          <p:nvGrpSpPr>
            <p:cNvPr id="11" name="Google Shape;1018;p41">
              <a:extLst>
                <a:ext uri="{FF2B5EF4-FFF2-40B4-BE49-F238E27FC236}">
                  <a16:creationId xmlns:a16="http://schemas.microsoft.com/office/drawing/2014/main" id="{AF4F9DE8-A528-4FC4-8C27-5F38B35D5637}"/>
                </a:ext>
              </a:extLst>
            </p:cNvPr>
            <p:cNvGrpSpPr/>
            <p:nvPr/>
          </p:nvGrpSpPr>
          <p:grpSpPr>
            <a:xfrm rot="5400000">
              <a:off x="4772702" y="-1734910"/>
              <a:ext cx="1678103" cy="5933004"/>
              <a:chOff x="3226403" y="2109272"/>
              <a:chExt cx="691049" cy="2087545"/>
            </a:xfrm>
          </p:grpSpPr>
          <p:sp>
            <p:nvSpPr>
              <p:cNvPr id="12" name="Google Shape;1019;p41">
                <a:extLst>
                  <a:ext uri="{FF2B5EF4-FFF2-40B4-BE49-F238E27FC236}">
                    <a16:creationId xmlns:a16="http://schemas.microsoft.com/office/drawing/2014/main" id="{D21692E9-04AC-4CC6-B4F3-E099DC87B010}"/>
                  </a:ext>
                </a:extLst>
              </p:cNvPr>
              <p:cNvSpPr/>
              <p:nvPr/>
            </p:nvSpPr>
            <p:spPr>
              <a:xfrm>
                <a:off x="3226403" y="2109272"/>
                <a:ext cx="691049" cy="2087545"/>
              </a:xfrm>
              <a:custGeom>
                <a:avLst/>
                <a:gdLst/>
                <a:ahLst/>
                <a:cxnLst/>
                <a:rect l="l" t="t" r="r" b="b"/>
                <a:pathLst>
                  <a:path w="44298" h="133817" extrusionOk="0">
                    <a:moveTo>
                      <a:pt x="36214" y="1313"/>
                    </a:moveTo>
                    <a:cubicBezTo>
                      <a:pt x="37058" y="1313"/>
                      <a:pt x="37890" y="1417"/>
                      <a:pt x="38684" y="1753"/>
                    </a:cubicBezTo>
                    <a:cubicBezTo>
                      <a:pt x="42017" y="3129"/>
                      <a:pt x="42343" y="7512"/>
                      <a:pt x="42452" y="10663"/>
                    </a:cubicBezTo>
                    <a:cubicBezTo>
                      <a:pt x="42452" y="10666"/>
                      <a:pt x="42452" y="10669"/>
                      <a:pt x="42452" y="10672"/>
                    </a:cubicBezTo>
                    <a:lnTo>
                      <a:pt x="42452" y="10672"/>
                    </a:lnTo>
                    <a:cubicBezTo>
                      <a:pt x="42452" y="10681"/>
                      <a:pt x="42452" y="10690"/>
                      <a:pt x="42452" y="10700"/>
                    </a:cubicBezTo>
                    <a:cubicBezTo>
                      <a:pt x="42850" y="26492"/>
                      <a:pt x="41800" y="42284"/>
                      <a:pt x="40966" y="58041"/>
                    </a:cubicBezTo>
                    <a:cubicBezTo>
                      <a:pt x="40496" y="66082"/>
                      <a:pt x="40170" y="74123"/>
                      <a:pt x="40097" y="82164"/>
                    </a:cubicBezTo>
                    <a:cubicBezTo>
                      <a:pt x="40025" y="90205"/>
                      <a:pt x="40459" y="98101"/>
                      <a:pt x="40604" y="106070"/>
                    </a:cubicBezTo>
                    <a:cubicBezTo>
                      <a:pt x="40713" y="110054"/>
                      <a:pt x="40604" y="114039"/>
                      <a:pt x="40278" y="118023"/>
                    </a:cubicBezTo>
                    <a:cubicBezTo>
                      <a:pt x="39952" y="122189"/>
                      <a:pt x="39807" y="127078"/>
                      <a:pt x="35968" y="129578"/>
                    </a:cubicBezTo>
                    <a:cubicBezTo>
                      <a:pt x="32145" y="132103"/>
                      <a:pt x="27336" y="132585"/>
                      <a:pt x="22573" y="132585"/>
                    </a:cubicBezTo>
                    <a:cubicBezTo>
                      <a:pt x="19754" y="132585"/>
                      <a:pt x="16952" y="132416"/>
                      <a:pt x="14380" y="132403"/>
                    </a:cubicBezTo>
                    <a:cubicBezTo>
                      <a:pt x="11048" y="132403"/>
                      <a:pt x="6882" y="131968"/>
                      <a:pt x="5614" y="128274"/>
                    </a:cubicBezTo>
                    <a:cubicBezTo>
                      <a:pt x="4745" y="125883"/>
                      <a:pt x="4999" y="122768"/>
                      <a:pt x="5035" y="120233"/>
                    </a:cubicBezTo>
                    <a:cubicBezTo>
                      <a:pt x="5144" y="114763"/>
                      <a:pt x="5578" y="109294"/>
                      <a:pt x="6122" y="103861"/>
                    </a:cubicBezTo>
                    <a:cubicBezTo>
                      <a:pt x="7317" y="91401"/>
                      <a:pt x="9273" y="78904"/>
                      <a:pt x="9526" y="66372"/>
                    </a:cubicBezTo>
                    <a:cubicBezTo>
                      <a:pt x="9526" y="66046"/>
                      <a:pt x="9309" y="65792"/>
                      <a:pt x="9019" y="65720"/>
                    </a:cubicBezTo>
                    <a:cubicBezTo>
                      <a:pt x="6995" y="65282"/>
                      <a:pt x="4970" y="64803"/>
                      <a:pt x="2946" y="64282"/>
                    </a:cubicBezTo>
                    <a:lnTo>
                      <a:pt x="2946" y="64282"/>
                    </a:lnTo>
                    <a:lnTo>
                      <a:pt x="8874" y="61916"/>
                    </a:lnTo>
                    <a:cubicBezTo>
                      <a:pt x="9164" y="61808"/>
                      <a:pt x="9381" y="61554"/>
                      <a:pt x="9381" y="61264"/>
                    </a:cubicBezTo>
                    <a:cubicBezTo>
                      <a:pt x="8476" y="49022"/>
                      <a:pt x="5832" y="36996"/>
                      <a:pt x="4999" y="24790"/>
                    </a:cubicBezTo>
                    <a:cubicBezTo>
                      <a:pt x="4600" y="19139"/>
                      <a:pt x="3731" y="11641"/>
                      <a:pt x="7136" y="6751"/>
                    </a:cubicBezTo>
                    <a:cubicBezTo>
                      <a:pt x="10351" y="2184"/>
                      <a:pt x="17181" y="1431"/>
                      <a:pt x="22828" y="1431"/>
                    </a:cubicBezTo>
                    <a:cubicBezTo>
                      <a:pt x="23988" y="1431"/>
                      <a:pt x="25097" y="1462"/>
                      <a:pt x="26116" y="1499"/>
                    </a:cubicBezTo>
                    <a:cubicBezTo>
                      <a:pt x="27654" y="1550"/>
                      <a:pt x="29192" y="1618"/>
                      <a:pt x="30730" y="1618"/>
                    </a:cubicBezTo>
                    <a:cubicBezTo>
                      <a:pt x="31401" y="1618"/>
                      <a:pt x="32073" y="1605"/>
                      <a:pt x="32744" y="1572"/>
                    </a:cubicBezTo>
                    <a:cubicBezTo>
                      <a:pt x="33876" y="1509"/>
                      <a:pt x="35055" y="1313"/>
                      <a:pt x="36214" y="1313"/>
                    </a:cubicBezTo>
                    <a:close/>
                    <a:moveTo>
                      <a:pt x="36034" y="1"/>
                    </a:moveTo>
                    <a:cubicBezTo>
                      <a:pt x="35859" y="1"/>
                      <a:pt x="35680" y="5"/>
                      <a:pt x="35497" y="14"/>
                    </a:cubicBezTo>
                    <a:cubicBezTo>
                      <a:pt x="33944" y="80"/>
                      <a:pt x="32395" y="98"/>
                      <a:pt x="30846" y="98"/>
                    </a:cubicBezTo>
                    <a:cubicBezTo>
                      <a:pt x="28887" y="98"/>
                      <a:pt x="26928" y="69"/>
                      <a:pt x="24958" y="69"/>
                    </a:cubicBezTo>
                    <a:cubicBezTo>
                      <a:pt x="24163" y="69"/>
                      <a:pt x="23366" y="73"/>
                      <a:pt x="22566" y="87"/>
                    </a:cubicBezTo>
                    <a:cubicBezTo>
                      <a:pt x="19161" y="159"/>
                      <a:pt x="15503" y="558"/>
                      <a:pt x="12279" y="1644"/>
                    </a:cubicBezTo>
                    <a:cubicBezTo>
                      <a:pt x="5977" y="3781"/>
                      <a:pt x="3767" y="9142"/>
                      <a:pt x="3441" y="15408"/>
                    </a:cubicBezTo>
                    <a:cubicBezTo>
                      <a:pt x="3079" y="22653"/>
                      <a:pt x="4021" y="30042"/>
                      <a:pt x="4962" y="37214"/>
                    </a:cubicBezTo>
                    <a:cubicBezTo>
                      <a:pt x="6029" y="45070"/>
                      <a:pt x="7374" y="52926"/>
                      <a:pt x="8006" y="60817"/>
                    </a:cubicBezTo>
                    <a:lnTo>
                      <a:pt x="8006" y="60817"/>
                    </a:lnTo>
                    <a:lnTo>
                      <a:pt x="616" y="63800"/>
                    </a:lnTo>
                    <a:cubicBezTo>
                      <a:pt x="0" y="63981"/>
                      <a:pt x="0" y="64887"/>
                      <a:pt x="616" y="65104"/>
                    </a:cubicBezTo>
                    <a:cubicBezTo>
                      <a:pt x="3135" y="65751"/>
                      <a:pt x="5654" y="66366"/>
                      <a:pt x="8174" y="66948"/>
                    </a:cubicBezTo>
                    <a:lnTo>
                      <a:pt x="8174" y="66948"/>
                    </a:lnTo>
                    <a:cubicBezTo>
                      <a:pt x="7878" y="78865"/>
                      <a:pt x="6067" y="90747"/>
                      <a:pt x="4890" y="102593"/>
                    </a:cubicBezTo>
                    <a:cubicBezTo>
                      <a:pt x="4310" y="108461"/>
                      <a:pt x="3767" y="114365"/>
                      <a:pt x="3658" y="120233"/>
                    </a:cubicBezTo>
                    <a:cubicBezTo>
                      <a:pt x="3622" y="125231"/>
                      <a:pt x="3332" y="131280"/>
                      <a:pt x="9055" y="133091"/>
                    </a:cubicBezTo>
                    <a:cubicBezTo>
                      <a:pt x="10849" y="133674"/>
                      <a:pt x="12754" y="133785"/>
                      <a:pt x="14650" y="133785"/>
                    </a:cubicBezTo>
                    <a:cubicBezTo>
                      <a:pt x="15816" y="133785"/>
                      <a:pt x="16979" y="133743"/>
                      <a:pt x="18111" y="133743"/>
                    </a:cubicBezTo>
                    <a:cubicBezTo>
                      <a:pt x="19626" y="133773"/>
                      <a:pt x="21153" y="133816"/>
                      <a:pt x="22683" y="133816"/>
                    </a:cubicBezTo>
                    <a:cubicBezTo>
                      <a:pt x="24810" y="133816"/>
                      <a:pt x="26942" y="133733"/>
                      <a:pt x="29050" y="133417"/>
                    </a:cubicBezTo>
                    <a:cubicBezTo>
                      <a:pt x="32237" y="132910"/>
                      <a:pt x="35787" y="131860"/>
                      <a:pt x="38214" y="129578"/>
                    </a:cubicBezTo>
                    <a:cubicBezTo>
                      <a:pt x="40604" y="127332"/>
                      <a:pt x="40930" y="124145"/>
                      <a:pt x="41329" y="121066"/>
                    </a:cubicBezTo>
                    <a:cubicBezTo>
                      <a:pt x="42415" y="112409"/>
                      <a:pt x="41872" y="103680"/>
                      <a:pt x="41582" y="94986"/>
                    </a:cubicBezTo>
                    <a:cubicBezTo>
                      <a:pt x="41292" y="86293"/>
                      <a:pt x="41437" y="77636"/>
                      <a:pt x="41800" y="68980"/>
                    </a:cubicBezTo>
                    <a:cubicBezTo>
                      <a:pt x="42596" y="49535"/>
                      <a:pt x="44298" y="30162"/>
                      <a:pt x="43828" y="10717"/>
                    </a:cubicBezTo>
                    <a:lnTo>
                      <a:pt x="43828" y="10717"/>
                    </a:lnTo>
                    <a:cubicBezTo>
                      <a:pt x="43829" y="10700"/>
                      <a:pt x="43829" y="10682"/>
                      <a:pt x="43828" y="10663"/>
                    </a:cubicBezTo>
                    <a:cubicBezTo>
                      <a:pt x="43652" y="5349"/>
                      <a:pt x="42040" y="1"/>
                      <a:pt x="36034" y="1"/>
                    </a:cubicBezTo>
                    <a:close/>
                  </a:path>
                </a:pathLst>
              </a:custGeom>
              <a:solidFill>
                <a:schemeClr val="accent3">
                  <a:lumMod val="5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 name="Google Shape;1020;p41">
                <a:extLst>
                  <a:ext uri="{FF2B5EF4-FFF2-40B4-BE49-F238E27FC236}">
                    <a16:creationId xmlns:a16="http://schemas.microsoft.com/office/drawing/2014/main" id="{5220C49F-0D0B-4DF8-8087-4491A3A06B36}"/>
                  </a:ext>
                </a:extLst>
              </p:cNvPr>
              <p:cNvSpPr/>
              <p:nvPr/>
            </p:nvSpPr>
            <p:spPr>
              <a:xfrm>
                <a:off x="3308255" y="2199284"/>
                <a:ext cx="114145" cy="201224"/>
              </a:xfrm>
              <a:custGeom>
                <a:avLst/>
                <a:gdLst/>
                <a:ahLst/>
                <a:cxnLst/>
                <a:rect l="l" t="t" r="r" b="b"/>
                <a:pathLst>
                  <a:path w="7317" h="12899" extrusionOk="0">
                    <a:moveTo>
                      <a:pt x="6513" y="1"/>
                    </a:moveTo>
                    <a:cubicBezTo>
                      <a:pt x="6492" y="1"/>
                      <a:pt x="6470" y="2"/>
                      <a:pt x="6448" y="3"/>
                    </a:cubicBezTo>
                    <a:cubicBezTo>
                      <a:pt x="1" y="474"/>
                      <a:pt x="906" y="7538"/>
                      <a:pt x="725" y="12246"/>
                    </a:cubicBezTo>
                    <a:cubicBezTo>
                      <a:pt x="707" y="12681"/>
                      <a:pt x="1042" y="12898"/>
                      <a:pt x="1386" y="12898"/>
                    </a:cubicBezTo>
                    <a:cubicBezTo>
                      <a:pt x="1730" y="12898"/>
                      <a:pt x="2083" y="12681"/>
                      <a:pt x="2101" y="12246"/>
                    </a:cubicBezTo>
                    <a:cubicBezTo>
                      <a:pt x="2210" y="8515"/>
                      <a:pt x="1196" y="1742"/>
                      <a:pt x="6448" y="1380"/>
                    </a:cubicBezTo>
                    <a:cubicBezTo>
                      <a:pt x="7295" y="1309"/>
                      <a:pt x="7317" y="1"/>
                      <a:pt x="65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021;p41">
                <a:extLst>
                  <a:ext uri="{FF2B5EF4-FFF2-40B4-BE49-F238E27FC236}">
                    <a16:creationId xmlns:a16="http://schemas.microsoft.com/office/drawing/2014/main" id="{11A7BC8F-0D43-4B76-A6C4-5A0700150B9F}"/>
                  </a:ext>
                </a:extLst>
              </p:cNvPr>
              <p:cNvSpPr/>
              <p:nvPr/>
            </p:nvSpPr>
            <p:spPr>
              <a:xfrm>
                <a:off x="3326977" y="4035796"/>
                <a:ext cx="105050" cy="126703"/>
              </a:xfrm>
              <a:custGeom>
                <a:avLst/>
                <a:gdLst/>
                <a:ahLst/>
                <a:cxnLst/>
                <a:rect l="l" t="t" r="r" b="b"/>
                <a:pathLst>
                  <a:path w="6734" h="8122" extrusionOk="0">
                    <a:moveTo>
                      <a:pt x="1213" y="1"/>
                    </a:moveTo>
                    <a:cubicBezTo>
                      <a:pt x="946" y="1"/>
                      <a:pt x="680" y="143"/>
                      <a:pt x="580" y="473"/>
                    </a:cubicBezTo>
                    <a:cubicBezTo>
                      <a:pt x="1" y="2357"/>
                      <a:pt x="254" y="4385"/>
                      <a:pt x="1304" y="6015"/>
                    </a:cubicBezTo>
                    <a:cubicBezTo>
                      <a:pt x="2319" y="7572"/>
                      <a:pt x="4166" y="7898"/>
                      <a:pt x="5868" y="8116"/>
                    </a:cubicBezTo>
                    <a:cubicBezTo>
                      <a:pt x="5902" y="8120"/>
                      <a:pt x="5935" y="8122"/>
                      <a:pt x="5966" y="8122"/>
                    </a:cubicBezTo>
                    <a:cubicBezTo>
                      <a:pt x="6734" y="8122"/>
                      <a:pt x="6669" y="6880"/>
                      <a:pt x="5868" y="6775"/>
                    </a:cubicBezTo>
                    <a:cubicBezTo>
                      <a:pt x="4492" y="6558"/>
                      <a:pt x="2971" y="6341"/>
                      <a:pt x="2246" y="4964"/>
                    </a:cubicBezTo>
                    <a:cubicBezTo>
                      <a:pt x="1558" y="3697"/>
                      <a:pt x="1449" y="2212"/>
                      <a:pt x="1884" y="835"/>
                    </a:cubicBezTo>
                    <a:cubicBezTo>
                      <a:pt x="2037" y="332"/>
                      <a:pt x="1622" y="1"/>
                      <a:pt x="12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5" name="Google Shape;1107;p44">
            <a:extLst>
              <a:ext uri="{FF2B5EF4-FFF2-40B4-BE49-F238E27FC236}">
                <a16:creationId xmlns:a16="http://schemas.microsoft.com/office/drawing/2014/main" id="{923D19AD-8E75-4CB8-A4B0-8BA681A46AA0}"/>
              </a:ext>
            </a:extLst>
          </p:cNvPr>
          <p:cNvSpPr txBox="1">
            <a:spLocks/>
          </p:cNvSpPr>
          <p:nvPr/>
        </p:nvSpPr>
        <p:spPr>
          <a:xfrm>
            <a:off x="1855615" y="2439386"/>
            <a:ext cx="7512275" cy="908182"/>
          </a:xfrm>
          <a:prstGeom prst="rect">
            <a:avLst/>
          </a:prstGeom>
          <a:solidFill>
            <a:schemeClr val="accent3">
              <a:lumMod val="40000"/>
              <a:lumOff val="60000"/>
            </a:schemeClr>
          </a:solidFill>
          <a:ln w="28575">
            <a:solidFill>
              <a:schemeClr val="accent3">
                <a:lumMod val="75000"/>
              </a:schemeClr>
            </a:solidFill>
            <a:prstDash val="dash"/>
          </a:ln>
        </p:spPr>
        <p:txBody>
          <a:bodyPr spcFirstLastPara="1" wrap="square" lIns="91425" tIns="91425" rIns="91425" bIns="91425"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Bef>
                <a:spcPts val="0"/>
              </a:spcBef>
            </a:pPr>
            <a:r>
              <a:rPr lang="vi-VN" sz="3600" dirty="0">
                <a:latin typeface="Cambria" panose="02040503050406030204" pitchFamily="18" charset="0"/>
                <a:ea typeface="Cambria" panose="02040503050406030204" pitchFamily="18" charset="0"/>
                <a:cs typeface="Calibri" panose="020F0502020204030204" pitchFamily="34" charset="0"/>
              </a:rPr>
              <a:t>Nước tồn tại ở những thể nào?</a:t>
            </a:r>
          </a:p>
        </p:txBody>
      </p:sp>
      <p:sp>
        <p:nvSpPr>
          <p:cNvPr id="16" name="Google Shape;1017;p41">
            <a:extLst>
              <a:ext uri="{FF2B5EF4-FFF2-40B4-BE49-F238E27FC236}">
                <a16:creationId xmlns:a16="http://schemas.microsoft.com/office/drawing/2014/main" id="{9C02D46E-DF92-4ECD-8F60-B8E907392568}"/>
              </a:ext>
            </a:extLst>
          </p:cNvPr>
          <p:cNvSpPr txBox="1">
            <a:spLocks/>
          </p:cNvSpPr>
          <p:nvPr/>
        </p:nvSpPr>
        <p:spPr>
          <a:xfrm>
            <a:off x="4657727" y="5619785"/>
            <a:ext cx="1826493" cy="708269"/>
          </a:xfrm>
          <a:prstGeom prst="rect">
            <a:avLst/>
          </a:prstGeom>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spcBef>
                <a:spcPts val="0"/>
              </a:spcBef>
              <a:spcAft>
                <a:spcPts val="1600"/>
              </a:spcAft>
              <a:buFont typeface="Arial" panose="020B0604020202020204" pitchFamily="34" charset="0"/>
              <a:buNone/>
            </a:pPr>
            <a:r>
              <a:rPr lang="en-US" sz="4000" dirty="0" err="1">
                <a:latin typeface="Cambria" panose="02040503050406030204" pitchFamily="18" charset="0"/>
                <a:ea typeface="Cambria" panose="02040503050406030204" pitchFamily="18" charset="0"/>
              </a:rPr>
              <a:t>Thể</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khí</a:t>
            </a:r>
            <a:endParaRPr lang="en-US" sz="4000" dirty="0">
              <a:latin typeface="Cambria" panose="02040503050406030204" pitchFamily="18" charset="0"/>
              <a:ea typeface="Cambria" panose="02040503050406030204" pitchFamily="18" charset="0"/>
            </a:endParaRPr>
          </a:p>
        </p:txBody>
      </p:sp>
      <p:pic>
        <p:nvPicPr>
          <p:cNvPr id="7170" name="Picture 2" descr="23 Question mark background ý tưởng trong 2021 | dấu chấm hỏi, mầm non, ý  tưởng lớp học">
            <a:extLst>
              <a:ext uri="{FF2B5EF4-FFF2-40B4-BE49-F238E27FC236}">
                <a16:creationId xmlns:a16="http://schemas.microsoft.com/office/drawing/2014/main" id="{775CBFE4-4DC2-46C0-90DE-68086FB9BA8A}"/>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foregroundMark x1="75000" y1="12344" x2="81250" y2="16250"/>
                        <a14:foregroundMark x1="70000" y1="29531" x2="70469" y2="31406"/>
                      </a14:backgroundRemoval>
                    </a14:imgEffect>
                  </a14:imgLayer>
                </a14:imgProps>
              </a:ext>
              <a:ext uri="{28A0092B-C50C-407E-A947-70E740481C1C}">
                <a14:useLocalDpi xmlns:a14="http://schemas.microsoft.com/office/drawing/2010/main" val="0"/>
              </a:ext>
            </a:extLst>
          </a:blip>
          <a:srcRect/>
          <a:stretch>
            <a:fillRect/>
          </a:stretch>
        </p:blipFill>
        <p:spPr bwMode="auto">
          <a:xfrm>
            <a:off x="8322433" y="2653620"/>
            <a:ext cx="4365839" cy="4365839"/>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3AA01DD2-163F-4823-A721-7B9FC758ACAF}"/>
              </a:ext>
            </a:extLst>
          </p:cNvPr>
          <p:cNvSpPr txBox="1"/>
          <p:nvPr/>
        </p:nvSpPr>
        <p:spPr>
          <a:xfrm>
            <a:off x="4664121" y="3716310"/>
            <a:ext cx="2396211" cy="707886"/>
          </a:xfrm>
          <a:prstGeom prst="rect">
            <a:avLst/>
          </a:prstGeom>
          <a:noFill/>
        </p:spPr>
        <p:txBody>
          <a:bodyPr wrap="square">
            <a:spAutoFit/>
          </a:bodyPr>
          <a:lstStyle/>
          <a:p>
            <a:pPr marL="0" indent="0" algn="just">
              <a:spcBef>
                <a:spcPts val="0"/>
              </a:spcBef>
              <a:spcAft>
                <a:spcPts val="1600"/>
              </a:spcAft>
              <a:buFont typeface="Arial" panose="020B0604020202020204" pitchFamily="34" charset="0"/>
              <a:buNone/>
            </a:pPr>
            <a:r>
              <a:rPr lang="en-US" sz="4000" dirty="0" err="1">
                <a:latin typeface="Cambria" panose="02040503050406030204" pitchFamily="18" charset="0"/>
                <a:ea typeface="Cambria" panose="02040503050406030204" pitchFamily="18" charset="0"/>
              </a:rPr>
              <a:t>Thể</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rắn</a:t>
            </a:r>
            <a:endParaRPr lang="en-US" sz="4000" dirty="0">
              <a:latin typeface="Cambria" panose="02040503050406030204" pitchFamily="18" charset="0"/>
              <a:ea typeface="Cambria" panose="02040503050406030204" pitchFamily="18" charset="0"/>
            </a:endParaRPr>
          </a:p>
        </p:txBody>
      </p:sp>
      <p:sp>
        <p:nvSpPr>
          <p:cNvPr id="18" name="TextBox 17">
            <a:extLst>
              <a:ext uri="{FF2B5EF4-FFF2-40B4-BE49-F238E27FC236}">
                <a16:creationId xmlns:a16="http://schemas.microsoft.com/office/drawing/2014/main" id="{BE6B809A-23A7-4380-9E93-8F61C47B6AED}"/>
              </a:ext>
            </a:extLst>
          </p:cNvPr>
          <p:cNvSpPr txBox="1"/>
          <p:nvPr/>
        </p:nvSpPr>
        <p:spPr>
          <a:xfrm>
            <a:off x="4626472" y="4668047"/>
            <a:ext cx="2396211" cy="707886"/>
          </a:xfrm>
          <a:prstGeom prst="rect">
            <a:avLst/>
          </a:prstGeom>
          <a:noFill/>
        </p:spPr>
        <p:txBody>
          <a:bodyPr wrap="square">
            <a:spAutoFit/>
          </a:bodyPr>
          <a:lstStyle/>
          <a:p>
            <a:r>
              <a:rPr lang="en-US" sz="4000" dirty="0" err="1">
                <a:latin typeface="Cambria" panose="02040503050406030204" pitchFamily="18" charset="0"/>
                <a:ea typeface="Cambria" panose="02040503050406030204" pitchFamily="18" charset="0"/>
              </a:rPr>
              <a:t>Thể</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lỏng</a:t>
            </a:r>
            <a:endParaRPr lang="en-US" sz="4000" dirty="0"/>
          </a:p>
        </p:txBody>
      </p:sp>
      <p:pic>
        <p:nvPicPr>
          <p:cNvPr id="7172" name="Picture 4" descr="Hình ảnh Mũi Tên Bằng Tay Sáng Tạo Hoạt Hình Mũi Tên Arrow Mũi Tên, Mũi Tên  Clipart, Phim Hoạt Hình Mũi Tên, Rút Mũi Tên Vector và PNG với nền trong">
            <a:extLst>
              <a:ext uri="{FF2B5EF4-FFF2-40B4-BE49-F238E27FC236}">
                <a16:creationId xmlns:a16="http://schemas.microsoft.com/office/drawing/2014/main" id="{10531887-2785-4732-8094-B324929187EC}"/>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3175992" y="3347568"/>
            <a:ext cx="1488162" cy="1488162"/>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 descr="Hình ảnh Mũi Tên Bằng Tay Sáng Tạo Hoạt Hình Mũi Tên Arrow Mũi Tên, Mũi Tên  Clipart, Phim Hoạt Hình Mũi Tên, Rút Mũi Tên Vector và PNG với nền trong">
            <a:extLst>
              <a:ext uri="{FF2B5EF4-FFF2-40B4-BE49-F238E27FC236}">
                <a16:creationId xmlns:a16="http://schemas.microsoft.com/office/drawing/2014/main" id="{D2A04DA9-96A5-40ED-B121-312EC98B25B0}"/>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3200478" y="4255750"/>
            <a:ext cx="1488162" cy="1488162"/>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4" descr="Hình ảnh Mũi Tên Bằng Tay Sáng Tạo Hoạt Hình Mũi Tên Arrow Mũi Tên, Mũi Tên  Clipart, Phim Hoạt Hình Mũi Tên, Rút Mũi Tên Vector và PNG với nền trong">
            <a:extLst>
              <a:ext uri="{FF2B5EF4-FFF2-40B4-BE49-F238E27FC236}">
                <a16:creationId xmlns:a16="http://schemas.microsoft.com/office/drawing/2014/main" id="{C67416CB-CCDC-4D30-BBEB-3295126F013C}"/>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3194416" y="5183821"/>
            <a:ext cx="1488162" cy="14881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357817"/>
      </p:ext>
    </p:extLst>
  </p:cSld>
  <p:clrMapOvr>
    <a:masterClrMapping/>
  </p:clrMapOvr>
  <p:transition spd="slow" advTm="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2" presetClass="entr" presetSubtype="4"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additive="base">
                                        <p:cTn id="10" dur="500" fill="hold"/>
                                        <p:tgtEl>
                                          <p:spTgt spid="15"/>
                                        </p:tgtEl>
                                        <p:attrNameLst>
                                          <p:attrName>ppt_x</p:attrName>
                                        </p:attrNameLst>
                                      </p:cBhvr>
                                      <p:tavLst>
                                        <p:tav tm="0">
                                          <p:val>
                                            <p:strVal val="#ppt_x"/>
                                          </p:val>
                                        </p:tav>
                                        <p:tav tm="100000">
                                          <p:val>
                                            <p:strVal val="#ppt_x"/>
                                          </p:val>
                                        </p:tav>
                                      </p:tavLst>
                                    </p:anim>
                                    <p:anim calcmode="lin" valueType="num">
                                      <p:cBhvr additive="base">
                                        <p:cTn id="11"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7172"/>
                                        </p:tgtEl>
                                        <p:attrNameLst>
                                          <p:attrName>style.visibility</p:attrName>
                                        </p:attrNameLst>
                                      </p:cBhvr>
                                      <p:to>
                                        <p:strVal val="visible"/>
                                      </p:to>
                                    </p:set>
                                    <p:animEffect transition="in" filter="barn(inVertical)">
                                      <p:cBhvr>
                                        <p:cTn id="16" dur="500"/>
                                        <p:tgtEl>
                                          <p:spTgt spid="7172"/>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barn(inVertical)">
                                      <p:cBhvr>
                                        <p:cTn id="21" dur="500"/>
                                        <p:tgtEl>
                                          <p:spTgt spid="17"/>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barn(inVertical)">
                                      <p:cBhvr>
                                        <p:cTn id="26" dur="500"/>
                                        <p:tgtEl>
                                          <p:spTgt spid="20"/>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barn(inVertical)">
                                      <p:cBhvr>
                                        <p:cTn id="29" dur="500"/>
                                        <p:tgtEl>
                                          <p:spTgt spid="18"/>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barn(inVertical)">
                                      <p:cBhvr>
                                        <p:cTn id="34" dur="500"/>
                                        <p:tgtEl>
                                          <p:spTgt spid="21"/>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barn(inVertical)">
                                      <p:cBhvr>
                                        <p:cTn id="3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p:bldP spid="17" grpId="0"/>
      <p:bldP spid="1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8C62B581-8F4A-4A6A-9042-0CC1DC1338A2}"/>
              </a:ext>
            </a:extLst>
          </p:cNvPr>
          <p:cNvGrpSpPr/>
          <p:nvPr/>
        </p:nvGrpSpPr>
        <p:grpSpPr>
          <a:xfrm>
            <a:off x="348903" y="149167"/>
            <a:ext cx="7000578" cy="2305262"/>
            <a:chOff x="673100" y="241304"/>
            <a:chExt cx="7905156" cy="2349499"/>
          </a:xfrm>
        </p:grpSpPr>
        <p:sp>
          <p:nvSpPr>
            <p:cNvPr id="28" name="Google Shape;1107;p44">
              <a:extLst>
                <a:ext uri="{FF2B5EF4-FFF2-40B4-BE49-F238E27FC236}">
                  <a16:creationId xmlns:a16="http://schemas.microsoft.com/office/drawing/2014/main" id="{E9636493-485A-4F14-9C7B-CA61231EF9EB}"/>
                </a:ext>
              </a:extLst>
            </p:cNvPr>
            <p:cNvSpPr txBox="1">
              <a:spLocks/>
            </p:cNvSpPr>
            <p:nvPr/>
          </p:nvSpPr>
          <p:spPr>
            <a:xfrm>
              <a:off x="843191" y="664299"/>
              <a:ext cx="7512275" cy="1383685"/>
            </a:xfrm>
            <a:prstGeom prst="rect">
              <a:avLst/>
            </a:prstGeom>
          </p:spPr>
          <p:txBody>
            <a:bodyPr spcFirstLastPara="1" wrap="square" lIns="91425" tIns="91425" rIns="91425" bIns="91425"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Bef>
                  <a:spcPts val="0"/>
                </a:spcBef>
              </a:pPr>
              <a:r>
                <a:rPr lang="vi-VN" sz="3200" dirty="0">
                  <a:latin typeface="Cambria" panose="02040503050406030204" pitchFamily="18" charset="0"/>
                  <a:ea typeface="Cambria" panose="02040503050406030204" pitchFamily="18" charset="0"/>
                  <a:cs typeface="Calibri" panose="020F0502020204030204" pitchFamily="34" charset="0"/>
                </a:rPr>
                <a:t>Nước ở thể lỏng và thể khí có tính chất gì khác so với nước ở thể rắn?</a:t>
              </a:r>
            </a:p>
          </p:txBody>
        </p:sp>
        <p:grpSp>
          <p:nvGrpSpPr>
            <p:cNvPr id="30" name="Google Shape;1018;p41">
              <a:extLst>
                <a:ext uri="{FF2B5EF4-FFF2-40B4-BE49-F238E27FC236}">
                  <a16:creationId xmlns:a16="http://schemas.microsoft.com/office/drawing/2014/main" id="{9AA94036-2ACE-4DA3-BB6D-AC5C614652EC}"/>
                </a:ext>
              </a:extLst>
            </p:cNvPr>
            <p:cNvGrpSpPr/>
            <p:nvPr/>
          </p:nvGrpSpPr>
          <p:grpSpPr>
            <a:xfrm rot="5400000">
              <a:off x="3450928" y="-2536524"/>
              <a:ext cx="2349499" cy="7905156"/>
              <a:chOff x="3226403" y="2109272"/>
              <a:chExt cx="691049" cy="2087545"/>
            </a:xfrm>
          </p:grpSpPr>
          <p:sp>
            <p:nvSpPr>
              <p:cNvPr id="31" name="Google Shape;1019;p41">
                <a:extLst>
                  <a:ext uri="{FF2B5EF4-FFF2-40B4-BE49-F238E27FC236}">
                    <a16:creationId xmlns:a16="http://schemas.microsoft.com/office/drawing/2014/main" id="{625FA6C4-2A58-4D61-8B81-0E6729336DE4}"/>
                  </a:ext>
                </a:extLst>
              </p:cNvPr>
              <p:cNvSpPr/>
              <p:nvPr/>
            </p:nvSpPr>
            <p:spPr>
              <a:xfrm>
                <a:off x="3226403" y="2109272"/>
                <a:ext cx="691049" cy="2087545"/>
              </a:xfrm>
              <a:custGeom>
                <a:avLst/>
                <a:gdLst/>
                <a:ahLst/>
                <a:cxnLst/>
                <a:rect l="l" t="t" r="r" b="b"/>
                <a:pathLst>
                  <a:path w="44298" h="133817" extrusionOk="0">
                    <a:moveTo>
                      <a:pt x="36214" y="1313"/>
                    </a:moveTo>
                    <a:cubicBezTo>
                      <a:pt x="37058" y="1313"/>
                      <a:pt x="37890" y="1417"/>
                      <a:pt x="38684" y="1753"/>
                    </a:cubicBezTo>
                    <a:cubicBezTo>
                      <a:pt x="42017" y="3129"/>
                      <a:pt x="42343" y="7512"/>
                      <a:pt x="42452" y="10663"/>
                    </a:cubicBezTo>
                    <a:cubicBezTo>
                      <a:pt x="42452" y="10666"/>
                      <a:pt x="42452" y="10669"/>
                      <a:pt x="42452" y="10672"/>
                    </a:cubicBezTo>
                    <a:lnTo>
                      <a:pt x="42452" y="10672"/>
                    </a:lnTo>
                    <a:cubicBezTo>
                      <a:pt x="42452" y="10681"/>
                      <a:pt x="42452" y="10690"/>
                      <a:pt x="42452" y="10700"/>
                    </a:cubicBezTo>
                    <a:cubicBezTo>
                      <a:pt x="42850" y="26492"/>
                      <a:pt x="41800" y="42284"/>
                      <a:pt x="40966" y="58041"/>
                    </a:cubicBezTo>
                    <a:cubicBezTo>
                      <a:pt x="40496" y="66082"/>
                      <a:pt x="40170" y="74123"/>
                      <a:pt x="40097" y="82164"/>
                    </a:cubicBezTo>
                    <a:cubicBezTo>
                      <a:pt x="40025" y="90205"/>
                      <a:pt x="40459" y="98101"/>
                      <a:pt x="40604" y="106070"/>
                    </a:cubicBezTo>
                    <a:cubicBezTo>
                      <a:pt x="40713" y="110054"/>
                      <a:pt x="40604" y="114039"/>
                      <a:pt x="40278" y="118023"/>
                    </a:cubicBezTo>
                    <a:cubicBezTo>
                      <a:pt x="39952" y="122189"/>
                      <a:pt x="39807" y="127078"/>
                      <a:pt x="35968" y="129578"/>
                    </a:cubicBezTo>
                    <a:cubicBezTo>
                      <a:pt x="32145" y="132103"/>
                      <a:pt x="27336" y="132585"/>
                      <a:pt x="22573" y="132585"/>
                    </a:cubicBezTo>
                    <a:cubicBezTo>
                      <a:pt x="19754" y="132585"/>
                      <a:pt x="16952" y="132416"/>
                      <a:pt x="14380" y="132403"/>
                    </a:cubicBezTo>
                    <a:cubicBezTo>
                      <a:pt x="11048" y="132403"/>
                      <a:pt x="6882" y="131968"/>
                      <a:pt x="5614" y="128274"/>
                    </a:cubicBezTo>
                    <a:cubicBezTo>
                      <a:pt x="4745" y="125883"/>
                      <a:pt x="4999" y="122768"/>
                      <a:pt x="5035" y="120233"/>
                    </a:cubicBezTo>
                    <a:cubicBezTo>
                      <a:pt x="5144" y="114763"/>
                      <a:pt x="5578" y="109294"/>
                      <a:pt x="6122" y="103861"/>
                    </a:cubicBezTo>
                    <a:cubicBezTo>
                      <a:pt x="7317" y="91401"/>
                      <a:pt x="9273" y="78904"/>
                      <a:pt x="9526" y="66372"/>
                    </a:cubicBezTo>
                    <a:cubicBezTo>
                      <a:pt x="9526" y="66046"/>
                      <a:pt x="9309" y="65792"/>
                      <a:pt x="9019" y="65720"/>
                    </a:cubicBezTo>
                    <a:cubicBezTo>
                      <a:pt x="6995" y="65282"/>
                      <a:pt x="4970" y="64803"/>
                      <a:pt x="2946" y="64282"/>
                    </a:cubicBezTo>
                    <a:lnTo>
                      <a:pt x="2946" y="64282"/>
                    </a:lnTo>
                    <a:lnTo>
                      <a:pt x="8874" y="61916"/>
                    </a:lnTo>
                    <a:cubicBezTo>
                      <a:pt x="9164" y="61808"/>
                      <a:pt x="9381" y="61554"/>
                      <a:pt x="9381" y="61264"/>
                    </a:cubicBezTo>
                    <a:cubicBezTo>
                      <a:pt x="8476" y="49022"/>
                      <a:pt x="5832" y="36996"/>
                      <a:pt x="4999" y="24790"/>
                    </a:cubicBezTo>
                    <a:cubicBezTo>
                      <a:pt x="4600" y="19139"/>
                      <a:pt x="3731" y="11641"/>
                      <a:pt x="7136" y="6751"/>
                    </a:cubicBezTo>
                    <a:cubicBezTo>
                      <a:pt x="10351" y="2184"/>
                      <a:pt x="17181" y="1431"/>
                      <a:pt x="22828" y="1431"/>
                    </a:cubicBezTo>
                    <a:cubicBezTo>
                      <a:pt x="23988" y="1431"/>
                      <a:pt x="25097" y="1462"/>
                      <a:pt x="26116" y="1499"/>
                    </a:cubicBezTo>
                    <a:cubicBezTo>
                      <a:pt x="27654" y="1550"/>
                      <a:pt x="29192" y="1618"/>
                      <a:pt x="30730" y="1618"/>
                    </a:cubicBezTo>
                    <a:cubicBezTo>
                      <a:pt x="31401" y="1618"/>
                      <a:pt x="32073" y="1605"/>
                      <a:pt x="32744" y="1572"/>
                    </a:cubicBezTo>
                    <a:cubicBezTo>
                      <a:pt x="33876" y="1509"/>
                      <a:pt x="35055" y="1313"/>
                      <a:pt x="36214" y="1313"/>
                    </a:cubicBezTo>
                    <a:close/>
                    <a:moveTo>
                      <a:pt x="36034" y="1"/>
                    </a:moveTo>
                    <a:cubicBezTo>
                      <a:pt x="35859" y="1"/>
                      <a:pt x="35680" y="5"/>
                      <a:pt x="35497" y="14"/>
                    </a:cubicBezTo>
                    <a:cubicBezTo>
                      <a:pt x="33944" y="80"/>
                      <a:pt x="32395" y="98"/>
                      <a:pt x="30846" y="98"/>
                    </a:cubicBezTo>
                    <a:cubicBezTo>
                      <a:pt x="28887" y="98"/>
                      <a:pt x="26928" y="69"/>
                      <a:pt x="24958" y="69"/>
                    </a:cubicBezTo>
                    <a:cubicBezTo>
                      <a:pt x="24163" y="69"/>
                      <a:pt x="23366" y="73"/>
                      <a:pt x="22566" y="87"/>
                    </a:cubicBezTo>
                    <a:cubicBezTo>
                      <a:pt x="19161" y="159"/>
                      <a:pt x="15503" y="558"/>
                      <a:pt x="12279" y="1644"/>
                    </a:cubicBezTo>
                    <a:cubicBezTo>
                      <a:pt x="5977" y="3781"/>
                      <a:pt x="3767" y="9142"/>
                      <a:pt x="3441" y="15408"/>
                    </a:cubicBezTo>
                    <a:cubicBezTo>
                      <a:pt x="3079" y="22653"/>
                      <a:pt x="4021" y="30042"/>
                      <a:pt x="4962" y="37214"/>
                    </a:cubicBezTo>
                    <a:cubicBezTo>
                      <a:pt x="6029" y="45070"/>
                      <a:pt x="7374" y="52926"/>
                      <a:pt x="8006" y="60817"/>
                    </a:cubicBezTo>
                    <a:lnTo>
                      <a:pt x="8006" y="60817"/>
                    </a:lnTo>
                    <a:lnTo>
                      <a:pt x="616" y="63800"/>
                    </a:lnTo>
                    <a:cubicBezTo>
                      <a:pt x="0" y="63981"/>
                      <a:pt x="0" y="64887"/>
                      <a:pt x="616" y="65104"/>
                    </a:cubicBezTo>
                    <a:cubicBezTo>
                      <a:pt x="3135" y="65751"/>
                      <a:pt x="5654" y="66366"/>
                      <a:pt x="8174" y="66948"/>
                    </a:cubicBezTo>
                    <a:lnTo>
                      <a:pt x="8174" y="66948"/>
                    </a:lnTo>
                    <a:cubicBezTo>
                      <a:pt x="7878" y="78865"/>
                      <a:pt x="6067" y="90747"/>
                      <a:pt x="4890" y="102593"/>
                    </a:cubicBezTo>
                    <a:cubicBezTo>
                      <a:pt x="4310" y="108461"/>
                      <a:pt x="3767" y="114365"/>
                      <a:pt x="3658" y="120233"/>
                    </a:cubicBezTo>
                    <a:cubicBezTo>
                      <a:pt x="3622" y="125231"/>
                      <a:pt x="3332" y="131280"/>
                      <a:pt x="9055" y="133091"/>
                    </a:cubicBezTo>
                    <a:cubicBezTo>
                      <a:pt x="10849" y="133674"/>
                      <a:pt x="12754" y="133785"/>
                      <a:pt x="14650" y="133785"/>
                    </a:cubicBezTo>
                    <a:cubicBezTo>
                      <a:pt x="15816" y="133785"/>
                      <a:pt x="16979" y="133743"/>
                      <a:pt x="18111" y="133743"/>
                    </a:cubicBezTo>
                    <a:cubicBezTo>
                      <a:pt x="19626" y="133773"/>
                      <a:pt x="21153" y="133816"/>
                      <a:pt x="22683" y="133816"/>
                    </a:cubicBezTo>
                    <a:cubicBezTo>
                      <a:pt x="24810" y="133816"/>
                      <a:pt x="26942" y="133733"/>
                      <a:pt x="29050" y="133417"/>
                    </a:cubicBezTo>
                    <a:cubicBezTo>
                      <a:pt x="32237" y="132910"/>
                      <a:pt x="35787" y="131860"/>
                      <a:pt x="38214" y="129578"/>
                    </a:cubicBezTo>
                    <a:cubicBezTo>
                      <a:pt x="40604" y="127332"/>
                      <a:pt x="40930" y="124145"/>
                      <a:pt x="41329" y="121066"/>
                    </a:cubicBezTo>
                    <a:cubicBezTo>
                      <a:pt x="42415" y="112409"/>
                      <a:pt x="41872" y="103680"/>
                      <a:pt x="41582" y="94986"/>
                    </a:cubicBezTo>
                    <a:cubicBezTo>
                      <a:pt x="41292" y="86293"/>
                      <a:pt x="41437" y="77636"/>
                      <a:pt x="41800" y="68980"/>
                    </a:cubicBezTo>
                    <a:cubicBezTo>
                      <a:pt x="42596" y="49535"/>
                      <a:pt x="44298" y="30162"/>
                      <a:pt x="43828" y="10717"/>
                    </a:cubicBezTo>
                    <a:lnTo>
                      <a:pt x="43828" y="10717"/>
                    </a:lnTo>
                    <a:cubicBezTo>
                      <a:pt x="43829" y="10700"/>
                      <a:pt x="43829" y="10682"/>
                      <a:pt x="43828" y="10663"/>
                    </a:cubicBezTo>
                    <a:cubicBezTo>
                      <a:pt x="43652" y="5349"/>
                      <a:pt x="42040" y="1"/>
                      <a:pt x="36034" y="1"/>
                    </a:cubicBezTo>
                    <a:close/>
                  </a:path>
                </a:pathLst>
              </a:custGeom>
              <a:solidFill>
                <a:schemeClr val="accent3">
                  <a:lumMod val="5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dirty="0">
                  <a:latin typeface="Cambria" panose="02040503050406030204" pitchFamily="18" charset="0"/>
                  <a:ea typeface="Cambria" panose="02040503050406030204" pitchFamily="18" charset="0"/>
                </a:endParaRPr>
              </a:p>
            </p:txBody>
          </p:sp>
          <p:sp>
            <p:nvSpPr>
              <p:cNvPr id="32" name="Google Shape;1020;p41">
                <a:extLst>
                  <a:ext uri="{FF2B5EF4-FFF2-40B4-BE49-F238E27FC236}">
                    <a16:creationId xmlns:a16="http://schemas.microsoft.com/office/drawing/2014/main" id="{E0A48CC2-EAF8-4E8D-A28E-7DEB85014D06}"/>
                  </a:ext>
                </a:extLst>
              </p:cNvPr>
              <p:cNvSpPr/>
              <p:nvPr/>
            </p:nvSpPr>
            <p:spPr>
              <a:xfrm>
                <a:off x="3308255" y="2199284"/>
                <a:ext cx="114145" cy="201224"/>
              </a:xfrm>
              <a:custGeom>
                <a:avLst/>
                <a:gdLst/>
                <a:ahLst/>
                <a:cxnLst/>
                <a:rect l="l" t="t" r="r" b="b"/>
                <a:pathLst>
                  <a:path w="7317" h="12899" extrusionOk="0">
                    <a:moveTo>
                      <a:pt x="6513" y="1"/>
                    </a:moveTo>
                    <a:cubicBezTo>
                      <a:pt x="6492" y="1"/>
                      <a:pt x="6470" y="2"/>
                      <a:pt x="6448" y="3"/>
                    </a:cubicBezTo>
                    <a:cubicBezTo>
                      <a:pt x="1" y="474"/>
                      <a:pt x="906" y="7538"/>
                      <a:pt x="725" y="12246"/>
                    </a:cubicBezTo>
                    <a:cubicBezTo>
                      <a:pt x="707" y="12681"/>
                      <a:pt x="1042" y="12898"/>
                      <a:pt x="1386" y="12898"/>
                    </a:cubicBezTo>
                    <a:cubicBezTo>
                      <a:pt x="1730" y="12898"/>
                      <a:pt x="2083" y="12681"/>
                      <a:pt x="2101" y="12246"/>
                    </a:cubicBezTo>
                    <a:cubicBezTo>
                      <a:pt x="2210" y="8515"/>
                      <a:pt x="1196" y="1742"/>
                      <a:pt x="6448" y="1380"/>
                    </a:cubicBezTo>
                    <a:cubicBezTo>
                      <a:pt x="7295" y="1309"/>
                      <a:pt x="7317" y="1"/>
                      <a:pt x="65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latin typeface="Cambria" panose="02040503050406030204" pitchFamily="18" charset="0"/>
                  <a:ea typeface="Cambria" panose="02040503050406030204" pitchFamily="18" charset="0"/>
                </a:endParaRPr>
              </a:p>
            </p:txBody>
          </p:sp>
          <p:sp>
            <p:nvSpPr>
              <p:cNvPr id="33" name="Google Shape;1021;p41">
                <a:extLst>
                  <a:ext uri="{FF2B5EF4-FFF2-40B4-BE49-F238E27FC236}">
                    <a16:creationId xmlns:a16="http://schemas.microsoft.com/office/drawing/2014/main" id="{50376446-B98D-4E9B-A3CC-FF4804FCB050}"/>
                  </a:ext>
                </a:extLst>
              </p:cNvPr>
              <p:cNvSpPr/>
              <p:nvPr/>
            </p:nvSpPr>
            <p:spPr>
              <a:xfrm>
                <a:off x="3326977" y="4035796"/>
                <a:ext cx="105050" cy="126703"/>
              </a:xfrm>
              <a:custGeom>
                <a:avLst/>
                <a:gdLst/>
                <a:ahLst/>
                <a:cxnLst/>
                <a:rect l="l" t="t" r="r" b="b"/>
                <a:pathLst>
                  <a:path w="6734" h="8122" extrusionOk="0">
                    <a:moveTo>
                      <a:pt x="1213" y="1"/>
                    </a:moveTo>
                    <a:cubicBezTo>
                      <a:pt x="946" y="1"/>
                      <a:pt x="680" y="143"/>
                      <a:pt x="580" y="473"/>
                    </a:cubicBezTo>
                    <a:cubicBezTo>
                      <a:pt x="1" y="2357"/>
                      <a:pt x="254" y="4385"/>
                      <a:pt x="1304" y="6015"/>
                    </a:cubicBezTo>
                    <a:cubicBezTo>
                      <a:pt x="2319" y="7572"/>
                      <a:pt x="4166" y="7898"/>
                      <a:pt x="5868" y="8116"/>
                    </a:cubicBezTo>
                    <a:cubicBezTo>
                      <a:pt x="5902" y="8120"/>
                      <a:pt x="5935" y="8122"/>
                      <a:pt x="5966" y="8122"/>
                    </a:cubicBezTo>
                    <a:cubicBezTo>
                      <a:pt x="6734" y="8122"/>
                      <a:pt x="6669" y="6880"/>
                      <a:pt x="5868" y="6775"/>
                    </a:cubicBezTo>
                    <a:cubicBezTo>
                      <a:pt x="4492" y="6558"/>
                      <a:pt x="2971" y="6341"/>
                      <a:pt x="2246" y="4964"/>
                    </a:cubicBezTo>
                    <a:cubicBezTo>
                      <a:pt x="1558" y="3697"/>
                      <a:pt x="1449" y="2212"/>
                      <a:pt x="1884" y="835"/>
                    </a:cubicBezTo>
                    <a:cubicBezTo>
                      <a:pt x="2037" y="332"/>
                      <a:pt x="1622" y="1"/>
                      <a:pt x="12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latin typeface="Cambria" panose="02040503050406030204" pitchFamily="18" charset="0"/>
                  <a:ea typeface="Cambria" panose="02040503050406030204" pitchFamily="18" charset="0"/>
                </a:endParaRPr>
              </a:p>
            </p:txBody>
          </p:sp>
        </p:grpSp>
      </p:grpSp>
      <p:pic>
        <p:nvPicPr>
          <p:cNvPr id="34" name="Picture 8" descr="Thumbs up Water Cartoon Free PNG Image｜Illustoon">
            <a:extLst>
              <a:ext uri="{FF2B5EF4-FFF2-40B4-BE49-F238E27FC236}">
                <a16:creationId xmlns:a16="http://schemas.microsoft.com/office/drawing/2014/main" id="{891C5CFC-E843-4B6E-B44A-EFED2C36B775}"/>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4375" l="7604" r="95521">
                        <a14:foregroundMark x1="24375" y1="60313" x2="26979" y2="62917"/>
                        <a14:foregroundMark x1="49375" y1="57396" x2="49375" y2="57396"/>
                        <a14:foregroundMark x1="46042" y1="57083" x2="56875" y2="62500"/>
                        <a14:foregroundMark x1="45417" y1="59375" x2="47813" y2="66979"/>
                        <a14:foregroundMark x1="47813" y1="66979" x2="47813" y2="66979"/>
                        <a14:foregroundMark x1="23125" y1="57188" x2="39896" y2="58021"/>
                        <a14:foregroundMark x1="76458" y1="46979" x2="84583" y2="58854"/>
                        <a14:foregroundMark x1="84583" y1="58854" x2="84792" y2="59375"/>
                        <a14:foregroundMark x1="94896" y1="55521" x2="94896" y2="58333"/>
                        <a14:foregroundMark x1="8854" y1="62917" x2="9167" y2="65729"/>
                        <a14:foregroundMark x1="23333" y1="84375" x2="45625" y2="89583"/>
                        <a14:foregroundMark x1="45625" y1="89583" x2="55000" y2="88958"/>
                        <a14:foregroundMark x1="55000" y1="88958" x2="57188" y2="88021"/>
                        <a14:foregroundMark x1="68750" y1="76563" x2="54271" y2="91250"/>
                        <a14:foregroundMark x1="54271" y1="91250" x2="39375" y2="94583"/>
                        <a14:foregroundMark x1="21250" y1="61875" x2="34583" y2="63542"/>
                        <a14:foregroundMark x1="46875" y1="62500" x2="54896" y2="62813"/>
                        <a14:foregroundMark x1="22500" y1="65104" x2="33542" y2="65104"/>
                        <a14:foregroundMark x1="13229" y1="62604" x2="23021" y2="62917"/>
                        <a14:foregroundMark x1="17083" y1="59583" x2="18021" y2="59583"/>
                        <a14:foregroundMark x1="17500" y1="58125" x2="20938" y2="57188"/>
                        <a14:foregroundMark x1="21250" y1="52708" x2="26042" y2="50521"/>
                        <a14:foregroundMark x1="45625" y1="49271" x2="51979" y2="53438"/>
                        <a14:foregroundMark x1="49063" y1="55000" x2="50104" y2="57500"/>
                        <a14:foregroundMark x1="45417" y1="53958" x2="48438" y2="56563"/>
                        <a14:foregroundMark x1="40313" y1="53333" x2="45104" y2="59479"/>
                        <a14:foregroundMark x1="45104" y1="59479" x2="45625" y2="59896"/>
                        <a14:foregroundMark x1="31146" y1="49167" x2="27604" y2="57813"/>
                        <a14:foregroundMark x1="30833" y1="40729" x2="34479" y2="38125"/>
                        <a14:foregroundMark x1="30000" y1="41563" x2="30000" y2="41563"/>
                        <a14:foregroundMark x1="30000" y1="41563" x2="19063" y2="57083"/>
                        <a14:foregroundMark x1="67188" y1="65417" x2="59062" y2="80000"/>
                        <a14:foregroundMark x1="78333" y1="63125" x2="77083" y2="75208"/>
                        <a14:foregroundMark x1="89479" y1="62813" x2="79792" y2="72917"/>
                        <a14:foregroundMark x1="79792" y1="72917" x2="74583" y2="74375"/>
                        <a14:foregroundMark x1="74896" y1="70208" x2="71667" y2="63125"/>
                        <a14:foregroundMark x1="71667" y1="63125" x2="74375" y2="55625"/>
                        <a14:foregroundMark x1="74375" y1="55625" x2="74792" y2="55313"/>
                        <a14:foregroundMark x1="72292" y1="47604" x2="73958" y2="56458"/>
                        <a14:foregroundMark x1="78333" y1="44792" x2="81771" y2="51667"/>
                        <a14:foregroundMark x1="81771" y1="51667" x2="81875" y2="52917"/>
                        <a14:foregroundMark x1="81458" y1="39896" x2="82083" y2="51042"/>
                        <a14:foregroundMark x1="72708" y1="39583" x2="72708" y2="47708"/>
                        <a14:foregroundMark x1="82813" y1="48542" x2="94792" y2="53229"/>
                        <a14:foregroundMark x1="94896" y1="54688" x2="95521" y2="63438"/>
                        <a14:foregroundMark x1="94896" y1="62292" x2="89896" y2="67500"/>
                        <a14:foregroundMark x1="89896" y1="67500" x2="76354" y2="78125"/>
                        <a14:foregroundMark x1="76354" y1="78125" x2="70104" y2="79063"/>
                        <a14:foregroundMark x1="42813" y1="10521" x2="42708" y2="18438"/>
                        <a14:foregroundMark x1="42708" y1="18438" x2="36354" y2="32604"/>
                        <a14:foregroundMark x1="36354" y1="32604" x2="31146" y2="40104"/>
                        <a14:foregroundMark x1="42813" y1="11042" x2="52083" y2="22917"/>
                        <a14:foregroundMark x1="43750" y1="11458" x2="52292" y2="21875"/>
                        <a14:foregroundMark x1="53021" y1="22500" x2="65313" y2="43229"/>
                        <a14:foregroundMark x1="65313" y1="43229" x2="69688" y2="59896"/>
                        <a14:foregroundMark x1="69688" y1="59896" x2="69688" y2="62813"/>
                        <a14:foregroundMark x1="37396" y1="74375" x2="34583" y2="81667"/>
                        <a14:foregroundMark x1="42188" y1="76458" x2="41250" y2="85729"/>
                        <a14:foregroundMark x1="43438" y1="77188" x2="47708" y2="84792"/>
                        <a14:foregroundMark x1="47708" y1="84792" x2="47917" y2="85000"/>
                        <a14:foregroundMark x1="51771" y1="49479" x2="50833" y2="58333"/>
                        <a14:foregroundMark x1="50833" y1="58333" x2="50833" y2="58333"/>
                        <a14:foregroundMark x1="16458" y1="55833" x2="9896" y2="59583"/>
                        <a14:foregroundMark x1="9896" y1="59583" x2="7604" y2="66458"/>
                        <a14:foregroundMark x1="7604" y1="66458" x2="15833" y2="74688"/>
                      </a14:backgroundRemoval>
                    </a14:imgEffect>
                  </a14:imgLayer>
                </a14:imgProps>
              </a:ext>
              <a:ext uri="{28A0092B-C50C-407E-A947-70E740481C1C}">
                <a14:useLocalDpi xmlns:a14="http://schemas.microsoft.com/office/drawing/2010/main" val="0"/>
              </a:ext>
            </a:extLst>
          </a:blip>
          <a:srcRect/>
          <a:stretch>
            <a:fillRect/>
          </a:stretch>
        </p:blipFill>
        <p:spPr bwMode="auto">
          <a:xfrm>
            <a:off x="8264760" y="3081212"/>
            <a:ext cx="2644720" cy="2644720"/>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10" descr="water waves evaporation nature liquid blue block style icon 2564136 Vector  Art at Vecteezy">
            <a:extLst>
              <a:ext uri="{FF2B5EF4-FFF2-40B4-BE49-F238E27FC236}">
                <a16:creationId xmlns:a16="http://schemas.microsoft.com/office/drawing/2014/main" id="{F1F0865D-62E1-484D-9A98-EEA3DDAB5885}"/>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33469" y1="39796" x2="72857" y2="73367"/>
                        <a14:foregroundMark x1="69286" y1="33163" x2="22245" y2="66020"/>
                        <a14:foregroundMark x1="56633" y1="28980" x2="36429" y2="40612"/>
                        <a14:foregroundMark x1="36429" y1="40612" x2="36020" y2="41122"/>
                        <a14:foregroundMark x1="48265" y1="25306" x2="56020" y2="29490"/>
                        <a14:foregroundMark x1="49184" y1="25408" x2="46531" y2="37245"/>
                        <a14:foregroundMark x1="46531" y1="37245" x2="47041" y2="38469"/>
                        <a14:foregroundMark x1="47449" y1="34592" x2="53163" y2="42347"/>
                        <a14:foregroundMark x1="53163" y1="42347" x2="53469" y2="42347"/>
                        <a14:foregroundMark x1="52857" y1="33673" x2="45714" y2="48878"/>
                        <a14:foregroundMark x1="44184" y1="47245" x2="51633" y2="64694"/>
                        <a14:foregroundMark x1="76735" y1="53776" x2="24796" y2="54082"/>
                        <a14:foregroundMark x1="18776" y1="57041" x2="41531" y2="56633"/>
                        <a14:foregroundMark x1="41531" y1="56633" x2="80000" y2="56633"/>
                        <a14:foregroundMark x1="68265" y1="39082" x2="54592" y2="49796"/>
                        <a14:foregroundMark x1="54592" y1="49796" x2="53980" y2="50510"/>
                        <a14:foregroundMark x1="59898" y1="45408" x2="64490" y2="51020"/>
                        <a14:foregroundMark x1="64490" y1="51020" x2="64490" y2="51020"/>
                        <a14:foregroundMark x1="33367" y1="48571" x2="49796" y2="49796"/>
                        <a14:foregroundMark x1="34490" y1="36327" x2="40000" y2="36939"/>
                        <a14:foregroundMark x1="25918" y1="66327" x2="78673" y2="63571"/>
                        <a14:foregroundMark x1="78673" y1="63571" x2="80000" y2="63571"/>
                        <a14:foregroundMark x1="78673" y1="66224" x2="20918" y2="67551"/>
                        <a14:foregroundMark x1="19388" y1="69286" x2="73469" y2="70102"/>
                        <a14:foregroundMark x1="73469" y1="70102" x2="84082" y2="69286"/>
                      </a14:backgroundRemoval>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9654418" y="1462061"/>
            <a:ext cx="2715382" cy="2715382"/>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 descr="Vector Illustration of Cartoon Blue Ice Cubes Stock Vector - Illustration  of background, graphic: 137201744">
            <a:extLst>
              <a:ext uri="{FF2B5EF4-FFF2-40B4-BE49-F238E27FC236}">
                <a16:creationId xmlns:a16="http://schemas.microsoft.com/office/drawing/2014/main" id="{F3BDE545-7C85-4B8B-BA24-FFE58FDC641F}"/>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6871738" y="1559336"/>
            <a:ext cx="2715382" cy="2715382"/>
          </a:xfrm>
          <a:prstGeom prst="rect">
            <a:avLst/>
          </a:prstGeom>
          <a:noFill/>
          <a:extLst>
            <a:ext uri="{909E8E84-426E-40DD-AFC4-6F175D3DCCD1}">
              <a14:hiddenFill xmlns:a14="http://schemas.microsoft.com/office/drawing/2010/main">
                <a:solidFill>
                  <a:srgbClr val="FFFFFF"/>
                </a:solidFill>
              </a14:hiddenFill>
            </a:ext>
          </a:extLst>
        </p:spPr>
      </p:pic>
      <p:grpSp>
        <p:nvGrpSpPr>
          <p:cNvPr id="38" name="Group 37">
            <a:extLst>
              <a:ext uri="{FF2B5EF4-FFF2-40B4-BE49-F238E27FC236}">
                <a16:creationId xmlns:a16="http://schemas.microsoft.com/office/drawing/2014/main" id="{6C20CF77-D3CA-4C31-A55E-24FB6949AD30}"/>
              </a:ext>
            </a:extLst>
          </p:cNvPr>
          <p:cNvGrpSpPr/>
          <p:nvPr/>
        </p:nvGrpSpPr>
        <p:grpSpPr>
          <a:xfrm>
            <a:off x="549295" y="3039784"/>
            <a:ext cx="6498331" cy="1190847"/>
            <a:chOff x="4859079" y="648586"/>
            <a:chExt cx="6496493" cy="1190847"/>
          </a:xfrm>
        </p:grpSpPr>
        <p:sp>
          <p:nvSpPr>
            <p:cNvPr id="39" name="Rectangle: Rounded Corners 38">
              <a:extLst>
                <a:ext uri="{FF2B5EF4-FFF2-40B4-BE49-F238E27FC236}">
                  <a16:creationId xmlns:a16="http://schemas.microsoft.com/office/drawing/2014/main" id="{D2ED00EC-4BEF-4694-A65D-9B8D324AD2B1}"/>
                </a:ext>
              </a:extLst>
            </p:cNvPr>
            <p:cNvSpPr/>
            <p:nvPr/>
          </p:nvSpPr>
          <p:spPr>
            <a:xfrm>
              <a:off x="4859079" y="648586"/>
              <a:ext cx="6496493" cy="1190847"/>
            </a:xfrm>
            <a:prstGeom prst="round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40" name="Rectangle: Rounded Corners 39">
              <a:extLst>
                <a:ext uri="{FF2B5EF4-FFF2-40B4-BE49-F238E27FC236}">
                  <a16:creationId xmlns:a16="http://schemas.microsoft.com/office/drawing/2014/main" id="{0B023278-C2EF-423F-B4EC-A1B8F1DFAADD}"/>
                </a:ext>
              </a:extLst>
            </p:cNvPr>
            <p:cNvSpPr/>
            <p:nvPr/>
          </p:nvSpPr>
          <p:spPr>
            <a:xfrm>
              <a:off x="4965406" y="749091"/>
              <a:ext cx="6283842" cy="985820"/>
            </a:xfrm>
            <a:prstGeom prst="roundRect">
              <a:avLst/>
            </a:prstGeom>
            <a:solidFill>
              <a:schemeClr val="bg1"/>
            </a:solidFill>
            <a:ln w="28575">
              <a:solidFill>
                <a:schemeClr val="accent3">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a:spcBef>
                  <a:spcPts val="0"/>
                </a:spcBef>
                <a:spcAft>
                  <a:spcPts val="1600"/>
                </a:spcAft>
                <a:buFont typeface="Arial" panose="020B0604020202020204" pitchFamily="34" charset="0"/>
                <a:buNone/>
              </a:pPr>
              <a:r>
                <a:rPr lang="en-US" sz="2800" dirty="0" err="1">
                  <a:solidFill>
                    <a:schemeClr val="accent3">
                      <a:lumMod val="50000"/>
                    </a:schemeClr>
                  </a:solidFill>
                  <a:latin typeface="Cambria" panose="02040503050406030204" pitchFamily="18" charset="0"/>
                  <a:ea typeface="Cambria" panose="02040503050406030204" pitchFamily="18" charset="0"/>
                </a:rPr>
                <a:t>Nước</a:t>
              </a:r>
              <a:r>
                <a:rPr lang="en-US" sz="2800" dirty="0">
                  <a:solidFill>
                    <a:schemeClr val="accent3">
                      <a:lumMod val="50000"/>
                    </a:schemeClr>
                  </a:solidFill>
                  <a:latin typeface="Cambria" panose="02040503050406030204" pitchFamily="18" charset="0"/>
                  <a:ea typeface="Cambria" panose="02040503050406030204" pitchFamily="18" charset="0"/>
                </a:rPr>
                <a:t> ở </a:t>
              </a:r>
              <a:r>
                <a:rPr lang="en-US" sz="2800" dirty="0" err="1">
                  <a:solidFill>
                    <a:schemeClr val="accent3">
                      <a:lumMod val="50000"/>
                    </a:schemeClr>
                  </a:solidFill>
                  <a:latin typeface="Cambria" panose="02040503050406030204" pitchFamily="18" charset="0"/>
                  <a:ea typeface="Cambria" panose="02040503050406030204" pitchFamily="18" charset="0"/>
                </a:rPr>
                <a:t>thể</a:t>
              </a:r>
              <a:r>
                <a:rPr lang="en-US" sz="2800" dirty="0">
                  <a:solidFill>
                    <a:schemeClr val="accent3">
                      <a:lumMod val="50000"/>
                    </a:schemeClr>
                  </a:solidFill>
                  <a:latin typeface="Cambria" panose="02040503050406030204" pitchFamily="18" charset="0"/>
                  <a:ea typeface="Cambria" panose="02040503050406030204" pitchFamily="18" charset="0"/>
                </a:rPr>
                <a:t> </a:t>
              </a:r>
              <a:r>
                <a:rPr lang="en-US" sz="2800" dirty="0" err="1">
                  <a:solidFill>
                    <a:schemeClr val="accent3">
                      <a:lumMod val="50000"/>
                    </a:schemeClr>
                  </a:solidFill>
                  <a:latin typeface="Cambria" panose="02040503050406030204" pitchFamily="18" charset="0"/>
                  <a:ea typeface="Cambria" panose="02040503050406030204" pitchFamily="18" charset="0"/>
                </a:rPr>
                <a:t>lỏng</a:t>
              </a:r>
              <a:r>
                <a:rPr lang="en-US" sz="2800" dirty="0">
                  <a:solidFill>
                    <a:schemeClr val="accent3">
                      <a:lumMod val="50000"/>
                    </a:schemeClr>
                  </a:solidFill>
                  <a:latin typeface="Cambria" panose="02040503050406030204" pitchFamily="18" charset="0"/>
                  <a:ea typeface="Cambria" panose="02040503050406030204" pitchFamily="18" charset="0"/>
                </a:rPr>
                <a:t>, </a:t>
              </a:r>
              <a:r>
                <a:rPr lang="en-US" sz="2800" dirty="0" err="1">
                  <a:solidFill>
                    <a:schemeClr val="accent3">
                      <a:lumMod val="50000"/>
                    </a:schemeClr>
                  </a:solidFill>
                  <a:latin typeface="Cambria" panose="02040503050406030204" pitchFamily="18" charset="0"/>
                  <a:ea typeface="Cambria" panose="02040503050406030204" pitchFamily="18" charset="0"/>
                </a:rPr>
                <a:t>thể</a:t>
              </a:r>
              <a:r>
                <a:rPr lang="en-US" sz="2800" dirty="0">
                  <a:solidFill>
                    <a:schemeClr val="accent3">
                      <a:lumMod val="50000"/>
                    </a:schemeClr>
                  </a:solidFill>
                  <a:latin typeface="Cambria" panose="02040503050406030204" pitchFamily="18" charset="0"/>
                  <a:ea typeface="Cambria" panose="02040503050406030204" pitchFamily="18" charset="0"/>
                </a:rPr>
                <a:t> </a:t>
              </a:r>
              <a:r>
                <a:rPr lang="en-US" sz="2800" dirty="0" err="1">
                  <a:solidFill>
                    <a:schemeClr val="accent3">
                      <a:lumMod val="50000"/>
                    </a:schemeClr>
                  </a:solidFill>
                  <a:latin typeface="Cambria" panose="02040503050406030204" pitchFamily="18" charset="0"/>
                  <a:ea typeface="Cambria" panose="02040503050406030204" pitchFamily="18" charset="0"/>
                </a:rPr>
                <a:t>khí</a:t>
              </a:r>
              <a:r>
                <a:rPr lang="en-US" sz="2800" dirty="0">
                  <a:solidFill>
                    <a:schemeClr val="accent3">
                      <a:lumMod val="50000"/>
                    </a:schemeClr>
                  </a:solidFill>
                  <a:latin typeface="Cambria" panose="02040503050406030204" pitchFamily="18" charset="0"/>
                  <a:ea typeface="Cambria" panose="02040503050406030204" pitchFamily="18" charset="0"/>
                </a:rPr>
                <a:t> </a:t>
              </a:r>
              <a:r>
                <a:rPr lang="en-US" sz="2800" dirty="0" err="1">
                  <a:solidFill>
                    <a:schemeClr val="accent3">
                      <a:lumMod val="50000"/>
                    </a:schemeClr>
                  </a:solidFill>
                  <a:latin typeface="Cambria" panose="02040503050406030204" pitchFamily="18" charset="0"/>
                  <a:ea typeface="Cambria" panose="02040503050406030204" pitchFamily="18" charset="0"/>
                </a:rPr>
                <a:t>không</a:t>
              </a:r>
              <a:r>
                <a:rPr lang="en-US" sz="2800" dirty="0">
                  <a:solidFill>
                    <a:schemeClr val="accent3">
                      <a:lumMod val="50000"/>
                    </a:schemeClr>
                  </a:solidFill>
                  <a:latin typeface="Cambria" panose="02040503050406030204" pitchFamily="18" charset="0"/>
                  <a:ea typeface="Cambria" panose="02040503050406030204" pitchFamily="18" charset="0"/>
                </a:rPr>
                <a:t> </a:t>
              </a:r>
              <a:r>
                <a:rPr lang="en-US" sz="2800" dirty="0" err="1">
                  <a:solidFill>
                    <a:schemeClr val="accent3">
                      <a:lumMod val="50000"/>
                    </a:schemeClr>
                  </a:solidFill>
                  <a:latin typeface="Cambria" panose="02040503050406030204" pitchFamily="18" charset="0"/>
                  <a:ea typeface="Cambria" panose="02040503050406030204" pitchFamily="18" charset="0"/>
                </a:rPr>
                <a:t>có</a:t>
              </a:r>
              <a:r>
                <a:rPr lang="en-US" sz="2800" dirty="0">
                  <a:solidFill>
                    <a:schemeClr val="accent3">
                      <a:lumMod val="50000"/>
                    </a:schemeClr>
                  </a:solidFill>
                  <a:latin typeface="Cambria" panose="02040503050406030204" pitchFamily="18" charset="0"/>
                  <a:ea typeface="Cambria" panose="02040503050406030204" pitchFamily="18" charset="0"/>
                </a:rPr>
                <a:t> </a:t>
              </a:r>
              <a:r>
                <a:rPr lang="en-US" sz="2800" dirty="0" err="1">
                  <a:solidFill>
                    <a:schemeClr val="accent3">
                      <a:lumMod val="50000"/>
                    </a:schemeClr>
                  </a:solidFill>
                  <a:latin typeface="Cambria" panose="02040503050406030204" pitchFamily="18" charset="0"/>
                  <a:ea typeface="Cambria" panose="02040503050406030204" pitchFamily="18" charset="0"/>
                </a:rPr>
                <a:t>hình</a:t>
              </a:r>
              <a:r>
                <a:rPr lang="en-US" sz="2800" dirty="0">
                  <a:solidFill>
                    <a:schemeClr val="accent3">
                      <a:lumMod val="50000"/>
                    </a:schemeClr>
                  </a:solidFill>
                  <a:latin typeface="Cambria" panose="02040503050406030204" pitchFamily="18" charset="0"/>
                  <a:ea typeface="Cambria" panose="02040503050406030204" pitchFamily="18" charset="0"/>
                </a:rPr>
                <a:t> </a:t>
              </a:r>
              <a:r>
                <a:rPr lang="en-US" sz="2800" dirty="0" err="1">
                  <a:solidFill>
                    <a:schemeClr val="accent3">
                      <a:lumMod val="50000"/>
                    </a:schemeClr>
                  </a:solidFill>
                  <a:latin typeface="Cambria" panose="02040503050406030204" pitchFamily="18" charset="0"/>
                  <a:ea typeface="Cambria" panose="02040503050406030204" pitchFamily="18" charset="0"/>
                </a:rPr>
                <a:t>dạng</a:t>
              </a:r>
              <a:r>
                <a:rPr lang="en-US" sz="2800" dirty="0">
                  <a:solidFill>
                    <a:schemeClr val="accent3">
                      <a:lumMod val="50000"/>
                    </a:schemeClr>
                  </a:solidFill>
                  <a:latin typeface="Cambria" panose="02040503050406030204" pitchFamily="18" charset="0"/>
                  <a:ea typeface="Cambria" panose="02040503050406030204" pitchFamily="18" charset="0"/>
                </a:rPr>
                <a:t> </a:t>
              </a:r>
              <a:r>
                <a:rPr lang="en-US" sz="2800" dirty="0" err="1">
                  <a:solidFill>
                    <a:schemeClr val="accent3">
                      <a:lumMod val="50000"/>
                    </a:schemeClr>
                  </a:solidFill>
                  <a:latin typeface="Cambria" panose="02040503050406030204" pitchFamily="18" charset="0"/>
                  <a:ea typeface="Cambria" panose="02040503050406030204" pitchFamily="18" charset="0"/>
                </a:rPr>
                <a:t>nhất</a:t>
              </a:r>
              <a:r>
                <a:rPr lang="en-US" sz="2800" dirty="0">
                  <a:solidFill>
                    <a:schemeClr val="accent3">
                      <a:lumMod val="50000"/>
                    </a:schemeClr>
                  </a:solidFill>
                  <a:latin typeface="Cambria" panose="02040503050406030204" pitchFamily="18" charset="0"/>
                  <a:ea typeface="Cambria" panose="02040503050406030204" pitchFamily="18" charset="0"/>
                </a:rPr>
                <a:t> </a:t>
              </a:r>
              <a:r>
                <a:rPr lang="en-US" sz="2800" dirty="0" err="1">
                  <a:solidFill>
                    <a:schemeClr val="accent3">
                      <a:lumMod val="50000"/>
                    </a:schemeClr>
                  </a:solidFill>
                  <a:latin typeface="Cambria" panose="02040503050406030204" pitchFamily="18" charset="0"/>
                  <a:ea typeface="Cambria" panose="02040503050406030204" pitchFamily="18" charset="0"/>
                </a:rPr>
                <a:t>định</a:t>
              </a:r>
              <a:r>
                <a:rPr lang="en-US" sz="2800" dirty="0">
                  <a:solidFill>
                    <a:schemeClr val="accent3">
                      <a:lumMod val="50000"/>
                    </a:schemeClr>
                  </a:solidFill>
                  <a:latin typeface="Cambria" panose="02040503050406030204" pitchFamily="18" charset="0"/>
                  <a:ea typeface="Cambria" panose="02040503050406030204" pitchFamily="18" charset="0"/>
                </a:rPr>
                <a:t>.</a:t>
              </a:r>
            </a:p>
          </p:txBody>
        </p:sp>
      </p:grpSp>
      <p:grpSp>
        <p:nvGrpSpPr>
          <p:cNvPr id="41" name="Group 40">
            <a:extLst>
              <a:ext uri="{FF2B5EF4-FFF2-40B4-BE49-F238E27FC236}">
                <a16:creationId xmlns:a16="http://schemas.microsoft.com/office/drawing/2014/main" id="{9DC612D2-4AA4-4328-8709-6F90C9DB347F}"/>
              </a:ext>
            </a:extLst>
          </p:cNvPr>
          <p:cNvGrpSpPr/>
          <p:nvPr/>
        </p:nvGrpSpPr>
        <p:grpSpPr>
          <a:xfrm>
            <a:off x="549295" y="4686997"/>
            <a:ext cx="6498331" cy="1190847"/>
            <a:chOff x="4859079" y="648586"/>
            <a:chExt cx="6496493" cy="1190847"/>
          </a:xfrm>
        </p:grpSpPr>
        <p:sp>
          <p:nvSpPr>
            <p:cNvPr id="42" name="Rectangle: Rounded Corners 41">
              <a:extLst>
                <a:ext uri="{FF2B5EF4-FFF2-40B4-BE49-F238E27FC236}">
                  <a16:creationId xmlns:a16="http://schemas.microsoft.com/office/drawing/2014/main" id="{5B748E78-76AC-4835-9A73-2E3EAA026F4E}"/>
                </a:ext>
              </a:extLst>
            </p:cNvPr>
            <p:cNvSpPr/>
            <p:nvPr/>
          </p:nvSpPr>
          <p:spPr>
            <a:xfrm>
              <a:off x="4859079" y="648586"/>
              <a:ext cx="6496493" cy="1190847"/>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43" name="Rectangle: Rounded Corners 42">
              <a:extLst>
                <a:ext uri="{FF2B5EF4-FFF2-40B4-BE49-F238E27FC236}">
                  <a16:creationId xmlns:a16="http://schemas.microsoft.com/office/drawing/2014/main" id="{16D7F021-B6DE-4249-8277-69E7AD94AD32}"/>
                </a:ext>
              </a:extLst>
            </p:cNvPr>
            <p:cNvSpPr/>
            <p:nvPr/>
          </p:nvSpPr>
          <p:spPr>
            <a:xfrm>
              <a:off x="4965406" y="749091"/>
              <a:ext cx="6283842" cy="985820"/>
            </a:xfrm>
            <a:prstGeom prst="roundRect">
              <a:avLst/>
            </a:prstGeom>
            <a:solidFill>
              <a:schemeClr val="bg1"/>
            </a:solidFill>
            <a:ln w="28575">
              <a:solidFill>
                <a:schemeClr val="accent6">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a:spcBef>
                  <a:spcPts val="0"/>
                </a:spcBef>
                <a:spcAft>
                  <a:spcPts val="1600"/>
                </a:spcAft>
                <a:buFont typeface="Arial" panose="020B0604020202020204" pitchFamily="34" charset="0"/>
                <a:buNone/>
              </a:pPr>
              <a:r>
                <a:rPr lang="en-US" sz="2800" dirty="0" err="1">
                  <a:solidFill>
                    <a:schemeClr val="accent3">
                      <a:lumMod val="50000"/>
                    </a:schemeClr>
                  </a:solidFill>
                  <a:latin typeface="Cambria" panose="02040503050406030204" pitchFamily="18" charset="0"/>
                  <a:ea typeface="Cambria" panose="02040503050406030204" pitchFamily="18" charset="0"/>
                </a:rPr>
                <a:t>Nước</a:t>
              </a:r>
              <a:r>
                <a:rPr lang="en-US" sz="2800" dirty="0">
                  <a:solidFill>
                    <a:schemeClr val="accent3">
                      <a:lumMod val="50000"/>
                    </a:schemeClr>
                  </a:solidFill>
                  <a:latin typeface="Cambria" panose="02040503050406030204" pitchFamily="18" charset="0"/>
                  <a:ea typeface="Cambria" panose="02040503050406030204" pitchFamily="18" charset="0"/>
                </a:rPr>
                <a:t> ở </a:t>
              </a:r>
              <a:r>
                <a:rPr lang="en-US" sz="2800" dirty="0" err="1">
                  <a:solidFill>
                    <a:schemeClr val="accent3">
                      <a:lumMod val="50000"/>
                    </a:schemeClr>
                  </a:solidFill>
                  <a:latin typeface="Cambria" panose="02040503050406030204" pitchFamily="18" charset="0"/>
                  <a:ea typeface="Cambria" panose="02040503050406030204" pitchFamily="18" charset="0"/>
                </a:rPr>
                <a:t>thế</a:t>
              </a:r>
              <a:r>
                <a:rPr lang="en-US" sz="2800" dirty="0">
                  <a:solidFill>
                    <a:schemeClr val="accent3">
                      <a:lumMod val="50000"/>
                    </a:schemeClr>
                  </a:solidFill>
                  <a:latin typeface="Cambria" panose="02040503050406030204" pitchFamily="18" charset="0"/>
                  <a:ea typeface="Cambria" panose="02040503050406030204" pitchFamily="18" charset="0"/>
                </a:rPr>
                <a:t> </a:t>
              </a:r>
              <a:r>
                <a:rPr lang="en-US" sz="2800" dirty="0" err="1">
                  <a:solidFill>
                    <a:schemeClr val="accent3">
                      <a:lumMod val="50000"/>
                    </a:schemeClr>
                  </a:solidFill>
                  <a:latin typeface="Cambria" panose="02040503050406030204" pitchFamily="18" charset="0"/>
                  <a:ea typeface="Cambria" panose="02040503050406030204" pitchFamily="18" charset="0"/>
                </a:rPr>
                <a:t>rắn</a:t>
              </a:r>
              <a:r>
                <a:rPr lang="en-US" sz="2800" dirty="0">
                  <a:solidFill>
                    <a:schemeClr val="accent3">
                      <a:lumMod val="50000"/>
                    </a:schemeClr>
                  </a:solidFill>
                  <a:latin typeface="Cambria" panose="02040503050406030204" pitchFamily="18" charset="0"/>
                  <a:ea typeface="Cambria" panose="02040503050406030204" pitchFamily="18" charset="0"/>
                </a:rPr>
                <a:t> </a:t>
              </a:r>
              <a:r>
                <a:rPr lang="en-US" sz="2800" dirty="0" err="1">
                  <a:solidFill>
                    <a:schemeClr val="accent3">
                      <a:lumMod val="50000"/>
                    </a:schemeClr>
                  </a:solidFill>
                  <a:latin typeface="Cambria" panose="02040503050406030204" pitchFamily="18" charset="0"/>
                  <a:ea typeface="Cambria" panose="02040503050406030204" pitchFamily="18" charset="0"/>
                </a:rPr>
                <a:t>có</a:t>
              </a:r>
              <a:r>
                <a:rPr lang="en-US" sz="2800" dirty="0">
                  <a:solidFill>
                    <a:schemeClr val="accent3">
                      <a:lumMod val="50000"/>
                    </a:schemeClr>
                  </a:solidFill>
                  <a:latin typeface="Cambria" panose="02040503050406030204" pitchFamily="18" charset="0"/>
                  <a:ea typeface="Cambria" panose="02040503050406030204" pitchFamily="18" charset="0"/>
                </a:rPr>
                <a:t> </a:t>
              </a:r>
              <a:r>
                <a:rPr lang="en-US" sz="2800" dirty="0" err="1">
                  <a:solidFill>
                    <a:schemeClr val="accent3">
                      <a:lumMod val="50000"/>
                    </a:schemeClr>
                  </a:solidFill>
                  <a:latin typeface="Cambria" panose="02040503050406030204" pitchFamily="18" charset="0"/>
                  <a:ea typeface="Cambria" panose="02040503050406030204" pitchFamily="18" charset="0"/>
                </a:rPr>
                <a:t>hình</a:t>
              </a:r>
              <a:r>
                <a:rPr lang="en-US" sz="2800" dirty="0">
                  <a:solidFill>
                    <a:schemeClr val="accent3">
                      <a:lumMod val="50000"/>
                    </a:schemeClr>
                  </a:solidFill>
                  <a:latin typeface="Cambria" panose="02040503050406030204" pitchFamily="18" charset="0"/>
                  <a:ea typeface="Cambria" panose="02040503050406030204" pitchFamily="18" charset="0"/>
                </a:rPr>
                <a:t> </a:t>
              </a:r>
              <a:r>
                <a:rPr lang="en-US" sz="2800" dirty="0" err="1">
                  <a:solidFill>
                    <a:schemeClr val="accent3">
                      <a:lumMod val="50000"/>
                    </a:schemeClr>
                  </a:solidFill>
                  <a:latin typeface="Cambria" panose="02040503050406030204" pitchFamily="18" charset="0"/>
                  <a:ea typeface="Cambria" panose="02040503050406030204" pitchFamily="18" charset="0"/>
                </a:rPr>
                <a:t>dạng</a:t>
              </a:r>
              <a:r>
                <a:rPr lang="en-US" sz="2800" dirty="0">
                  <a:solidFill>
                    <a:schemeClr val="accent3">
                      <a:lumMod val="50000"/>
                    </a:schemeClr>
                  </a:solidFill>
                  <a:latin typeface="Cambria" panose="02040503050406030204" pitchFamily="18" charset="0"/>
                  <a:ea typeface="Cambria" panose="02040503050406030204" pitchFamily="18" charset="0"/>
                </a:rPr>
                <a:t> </a:t>
              </a:r>
              <a:r>
                <a:rPr lang="en-US" sz="2800" dirty="0" err="1">
                  <a:solidFill>
                    <a:schemeClr val="accent3">
                      <a:lumMod val="50000"/>
                    </a:schemeClr>
                  </a:solidFill>
                  <a:latin typeface="Cambria" panose="02040503050406030204" pitchFamily="18" charset="0"/>
                  <a:ea typeface="Cambria" panose="02040503050406030204" pitchFamily="18" charset="0"/>
                </a:rPr>
                <a:t>nhất</a:t>
              </a:r>
              <a:r>
                <a:rPr lang="en-US" sz="2800" dirty="0">
                  <a:solidFill>
                    <a:schemeClr val="accent3">
                      <a:lumMod val="50000"/>
                    </a:schemeClr>
                  </a:solidFill>
                  <a:latin typeface="Cambria" panose="02040503050406030204" pitchFamily="18" charset="0"/>
                  <a:ea typeface="Cambria" panose="02040503050406030204" pitchFamily="18" charset="0"/>
                </a:rPr>
                <a:t> </a:t>
              </a:r>
              <a:r>
                <a:rPr lang="en-US" sz="2800" dirty="0" err="1">
                  <a:solidFill>
                    <a:schemeClr val="accent3">
                      <a:lumMod val="50000"/>
                    </a:schemeClr>
                  </a:solidFill>
                  <a:latin typeface="Cambria" panose="02040503050406030204" pitchFamily="18" charset="0"/>
                  <a:ea typeface="Cambria" panose="02040503050406030204" pitchFamily="18" charset="0"/>
                </a:rPr>
                <a:t>định</a:t>
              </a:r>
              <a:r>
                <a:rPr lang="en-US" sz="2800" dirty="0">
                  <a:solidFill>
                    <a:schemeClr val="accent3">
                      <a:lumMod val="50000"/>
                    </a:schemeClr>
                  </a:solidFill>
                  <a:latin typeface="Cambria" panose="02040503050406030204" pitchFamily="18" charset="0"/>
                  <a:ea typeface="Cambria" panose="02040503050406030204" pitchFamily="18" charset="0"/>
                </a:rPr>
                <a:t>.</a:t>
              </a:r>
            </a:p>
          </p:txBody>
        </p:sp>
      </p:grpSp>
    </p:spTree>
    <p:extLst>
      <p:ext uri="{BB962C8B-B14F-4D97-AF65-F5344CB8AC3E}">
        <p14:creationId xmlns:p14="http://schemas.microsoft.com/office/powerpoint/2010/main" val="996546989"/>
      </p:ext>
    </p:extLst>
  </p:cSld>
  <p:clrMapOvr>
    <a:masterClrMapping/>
  </p:clrMapOvr>
  <p:transition spd="slow" advTm="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38"/>
                                        </p:tgtEl>
                                        <p:attrNameLst>
                                          <p:attrName>style.visibility</p:attrName>
                                        </p:attrNameLst>
                                      </p:cBhvr>
                                      <p:to>
                                        <p:strVal val="visible"/>
                                      </p:to>
                                    </p:set>
                                    <p:anim calcmode="lin" valueType="num">
                                      <p:cBhvr>
                                        <p:cTn id="12" dur="500" fill="hold"/>
                                        <p:tgtEl>
                                          <p:spTgt spid="38"/>
                                        </p:tgtEl>
                                        <p:attrNameLst>
                                          <p:attrName>ppt_w</p:attrName>
                                        </p:attrNameLst>
                                      </p:cBhvr>
                                      <p:tavLst>
                                        <p:tav tm="0">
                                          <p:val>
                                            <p:fltVal val="0"/>
                                          </p:val>
                                        </p:tav>
                                        <p:tav tm="100000">
                                          <p:val>
                                            <p:strVal val="#ppt_w"/>
                                          </p:val>
                                        </p:tav>
                                      </p:tavLst>
                                    </p:anim>
                                    <p:anim calcmode="lin" valueType="num">
                                      <p:cBhvr>
                                        <p:cTn id="13" dur="500" fill="hold"/>
                                        <p:tgtEl>
                                          <p:spTgt spid="38"/>
                                        </p:tgtEl>
                                        <p:attrNameLst>
                                          <p:attrName>ppt_h</p:attrName>
                                        </p:attrNameLst>
                                      </p:cBhvr>
                                      <p:tavLst>
                                        <p:tav tm="0">
                                          <p:val>
                                            <p:fltVal val="0"/>
                                          </p:val>
                                        </p:tav>
                                        <p:tav tm="100000">
                                          <p:val>
                                            <p:strVal val="#ppt_h"/>
                                          </p:val>
                                        </p:tav>
                                      </p:tavLst>
                                    </p:anim>
                                    <p:animEffect transition="in" filter="fade">
                                      <p:cBhvr>
                                        <p:cTn id="14" dur="500"/>
                                        <p:tgtEl>
                                          <p:spTgt spid="38"/>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41"/>
                                        </p:tgtEl>
                                        <p:attrNameLst>
                                          <p:attrName>style.visibility</p:attrName>
                                        </p:attrNameLst>
                                      </p:cBhvr>
                                      <p:to>
                                        <p:strVal val="visible"/>
                                      </p:to>
                                    </p:set>
                                    <p:anim calcmode="lin" valueType="num">
                                      <p:cBhvr>
                                        <p:cTn id="19" dur="500" fill="hold"/>
                                        <p:tgtEl>
                                          <p:spTgt spid="41"/>
                                        </p:tgtEl>
                                        <p:attrNameLst>
                                          <p:attrName>ppt_w</p:attrName>
                                        </p:attrNameLst>
                                      </p:cBhvr>
                                      <p:tavLst>
                                        <p:tav tm="0">
                                          <p:val>
                                            <p:fltVal val="0"/>
                                          </p:val>
                                        </p:tav>
                                        <p:tav tm="100000">
                                          <p:val>
                                            <p:strVal val="#ppt_w"/>
                                          </p:val>
                                        </p:tav>
                                      </p:tavLst>
                                    </p:anim>
                                    <p:anim calcmode="lin" valueType="num">
                                      <p:cBhvr>
                                        <p:cTn id="20" dur="500" fill="hold"/>
                                        <p:tgtEl>
                                          <p:spTgt spid="41"/>
                                        </p:tgtEl>
                                        <p:attrNameLst>
                                          <p:attrName>ppt_h</p:attrName>
                                        </p:attrNameLst>
                                      </p:cBhvr>
                                      <p:tavLst>
                                        <p:tav tm="0">
                                          <p:val>
                                            <p:fltVal val="0"/>
                                          </p:val>
                                        </p:tav>
                                        <p:tav tm="100000">
                                          <p:val>
                                            <p:strVal val="#ppt_h"/>
                                          </p:val>
                                        </p:tav>
                                      </p:tavLst>
                                    </p:anim>
                                    <p:animEffect transition="in" filter="fade">
                                      <p:cBhvr>
                                        <p:cTn id="21"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Picture 2" descr="Download Free png Glass Blue Turquoise Plastic - A cup of water png  download - 486 ... - DLPNG.com">
            <a:extLst>
              <a:ext uri="{FF2B5EF4-FFF2-40B4-BE49-F238E27FC236}">
                <a16:creationId xmlns:a16="http://schemas.microsoft.com/office/drawing/2014/main" id="{03F5FBB4-2DA8-49D3-A24E-99DEE6406CBA}"/>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100000" l="10000" r="90000">
                        <a14:foregroundMark x1="30222" y1="13250" x2="30778" y2="26000"/>
                        <a14:foregroundMark x1="32111" y1="31625" x2="45222" y2="28000"/>
                        <a14:foregroundMark x1="71667" y1="23875" x2="72778" y2="28625"/>
                      </a14:backgroundRemoval>
                    </a14:imgEffect>
                  </a14:imgLayer>
                </a14:imgProps>
              </a:ext>
              <a:ext uri="{28A0092B-C50C-407E-A947-70E740481C1C}">
                <a14:useLocalDpi xmlns:a14="http://schemas.microsoft.com/office/drawing/2010/main" val="0"/>
              </a:ext>
            </a:extLst>
          </a:blip>
          <a:srcRect/>
          <a:stretch>
            <a:fillRect/>
          </a:stretch>
        </p:blipFill>
        <p:spPr bwMode="auto">
          <a:xfrm>
            <a:off x="1141204" y="2576606"/>
            <a:ext cx="1946584" cy="1730298"/>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2" descr="Download Free png Glass Blue Turquoise Plastic - A cup of water png  download - 486 ... - DLPNG.com">
            <a:extLst>
              <a:ext uri="{FF2B5EF4-FFF2-40B4-BE49-F238E27FC236}">
                <a16:creationId xmlns:a16="http://schemas.microsoft.com/office/drawing/2014/main" id="{803ED07D-919C-4224-BFA2-C840EF811209}"/>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100000" l="10000" r="90000">
                        <a14:foregroundMark x1="30222" y1="13250" x2="30778" y2="26000"/>
                        <a14:foregroundMark x1="32111" y1="31625" x2="45222" y2="28000"/>
                        <a14:foregroundMark x1="71667" y1="23875" x2="72778" y2="28625"/>
                      </a14:backgroundRemoval>
                    </a14:imgEffect>
                  </a14:imgLayer>
                </a14:imgProps>
              </a:ext>
              <a:ext uri="{28A0092B-C50C-407E-A947-70E740481C1C}">
                <a14:useLocalDpi xmlns:a14="http://schemas.microsoft.com/office/drawing/2010/main" val="0"/>
              </a:ext>
            </a:extLst>
          </a:blip>
          <a:srcRect/>
          <a:stretch>
            <a:fillRect/>
          </a:stretch>
        </p:blipFill>
        <p:spPr bwMode="auto">
          <a:xfrm>
            <a:off x="9369559" y="2752099"/>
            <a:ext cx="1946584" cy="1730298"/>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8" descr="Hình ảnh Thùng đá Vẽ Tay, Vẽ Tay, Còn Giỏi Hơn Tôi, Nước đá trong suốt PNG  và Vector để tải xuống miễn phí">
            <a:extLst>
              <a:ext uri="{FF2B5EF4-FFF2-40B4-BE49-F238E27FC236}">
                <a16:creationId xmlns:a16="http://schemas.microsoft.com/office/drawing/2014/main" id="{CAB5E1A7-9CBD-4C14-8E34-3940CE1EEF0A}"/>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9983" b="89933" l="10000" r="98250">
                        <a14:foregroundMark x1="24167" y1="39178" x2="30667" y2="41191"/>
                        <a14:foregroundMark x1="77083" y1="43960" x2="78083" y2="62836"/>
                        <a14:foregroundMark x1="72000" y1="39513" x2="64833" y2="42617"/>
                        <a14:foregroundMark x1="84917" y1="37752" x2="90083" y2="48070"/>
                        <a14:foregroundMark x1="68583" y1="65604" x2="72000" y2="71477"/>
                      </a14:backgroundRemoval>
                    </a14:imgEffect>
                  </a14:imgLayer>
                </a14:imgProps>
              </a:ext>
              <a:ext uri="{28A0092B-C50C-407E-A947-70E740481C1C}">
                <a14:useLocalDpi xmlns:a14="http://schemas.microsoft.com/office/drawing/2010/main" val="0"/>
              </a:ext>
            </a:extLst>
          </a:blip>
          <a:srcRect/>
          <a:stretch>
            <a:fillRect/>
          </a:stretch>
        </p:blipFill>
        <p:spPr bwMode="auto">
          <a:xfrm>
            <a:off x="4719248" y="4181386"/>
            <a:ext cx="3079972" cy="3059438"/>
          </a:xfrm>
          <a:prstGeom prst="rect">
            <a:avLst/>
          </a:prstGeom>
          <a:noFill/>
          <a:extLst>
            <a:ext uri="{909E8E84-426E-40DD-AFC4-6F175D3DCCD1}">
              <a14:hiddenFill xmlns:a14="http://schemas.microsoft.com/office/drawing/2010/main">
                <a:solidFill>
                  <a:srgbClr val="FFFFFF"/>
                </a:solidFill>
              </a14:hiddenFill>
            </a:ext>
          </a:extLst>
        </p:spPr>
      </p:pic>
      <p:sp>
        <p:nvSpPr>
          <p:cNvPr id="47" name="Curved Down Arrow 13">
            <a:extLst>
              <a:ext uri="{FF2B5EF4-FFF2-40B4-BE49-F238E27FC236}">
                <a16:creationId xmlns:a16="http://schemas.microsoft.com/office/drawing/2014/main" id="{D2F4ED1D-1F81-4C0F-8F0A-727CF389995D}"/>
              </a:ext>
            </a:extLst>
          </p:cNvPr>
          <p:cNvSpPr/>
          <p:nvPr/>
        </p:nvSpPr>
        <p:spPr>
          <a:xfrm rot="19833634">
            <a:off x="2650298" y="1818084"/>
            <a:ext cx="1790721" cy="296356"/>
          </a:xfrm>
          <a:prstGeom prst="curvedDownArrow">
            <a:avLst>
              <a:gd name="adj1" fmla="val 0"/>
              <a:gd name="adj2" fmla="val 81595"/>
              <a:gd name="adj3" fmla="val 4382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Cambria" panose="02040503050406030204" pitchFamily="18" charset="0"/>
              <a:ea typeface="Cambria" panose="02040503050406030204" pitchFamily="18" charset="0"/>
            </a:endParaRPr>
          </a:p>
        </p:txBody>
      </p:sp>
      <p:sp>
        <p:nvSpPr>
          <p:cNvPr id="48" name="TextBox 47">
            <a:extLst>
              <a:ext uri="{FF2B5EF4-FFF2-40B4-BE49-F238E27FC236}">
                <a16:creationId xmlns:a16="http://schemas.microsoft.com/office/drawing/2014/main" id="{86CEFA02-B860-40AB-A8FD-C035A1BB2493}"/>
              </a:ext>
            </a:extLst>
          </p:cNvPr>
          <p:cNvSpPr txBox="1"/>
          <p:nvPr/>
        </p:nvSpPr>
        <p:spPr>
          <a:xfrm rot="19603041">
            <a:off x="2017082" y="1488235"/>
            <a:ext cx="2228193" cy="523220"/>
          </a:xfrm>
          <a:prstGeom prst="rect">
            <a:avLst/>
          </a:prstGeom>
          <a:noFill/>
        </p:spPr>
        <p:txBody>
          <a:bodyPr wrap="square" rtlCol="0">
            <a:spAutoFit/>
          </a:bodyPr>
          <a:lstStyle/>
          <a:p>
            <a:pPr algn="ctr"/>
            <a:r>
              <a:rPr lang="en-US" sz="2800" b="1" dirty="0">
                <a:solidFill>
                  <a:schemeClr val="bg1">
                    <a:lumMod val="50000"/>
                  </a:schemeClr>
                </a:solidFill>
                <a:latin typeface="Cambria" panose="02040503050406030204" pitchFamily="18" charset="0"/>
                <a:ea typeface="Cambria" panose="02040503050406030204" pitchFamily="18" charset="0"/>
              </a:rPr>
              <a:t>Bay </a:t>
            </a:r>
            <a:r>
              <a:rPr lang="en-US" sz="2800" b="1" dirty="0" err="1">
                <a:solidFill>
                  <a:schemeClr val="bg1">
                    <a:lumMod val="50000"/>
                  </a:schemeClr>
                </a:solidFill>
                <a:latin typeface="Cambria" panose="02040503050406030204" pitchFamily="18" charset="0"/>
                <a:ea typeface="Cambria" panose="02040503050406030204" pitchFamily="18" charset="0"/>
              </a:rPr>
              <a:t>hơi</a:t>
            </a:r>
            <a:endParaRPr lang="en-US" sz="2800" b="1" dirty="0">
              <a:solidFill>
                <a:schemeClr val="bg1">
                  <a:lumMod val="50000"/>
                </a:schemeClr>
              </a:solidFill>
              <a:latin typeface="Cambria" panose="02040503050406030204" pitchFamily="18" charset="0"/>
              <a:ea typeface="Cambria" panose="02040503050406030204" pitchFamily="18" charset="0"/>
            </a:endParaRPr>
          </a:p>
        </p:txBody>
      </p:sp>
      <p:sp>
        <p:nvSpPr>
          <p:cNvPr id="49" name="Curved Down Arrow 11">
            <a:extLst>
              <a:ext uri="{FF2B5EF4-FFF2-40B4-BE49-F238E27FC236}">
                <a16:creationId xmlns:a16="http://schemas.microsoft.com/office/drawing/2014/main" id="{A4E2B208-907D-4723-909A-83E646DDB912}"/>
              </a:ext>
            </a:extLst>
          </p:cNvPr>
          <p:cNvSpPr/>
          <p:nvPr/>
        </p:nvSpPr>
        <p:spPr>
          <a:xfrm rot="1799001">
            <a:off x="7688031" y="1960438"/>
            <a:ext cx="1790721" cy="296356"/>
          </a:xfrm>
          <a:prstGeom prst="curvedDownArrow">
            <a:avLst>
              <a:gd name="adj1" fmla="val 0"/>
              <a:gd name="adj2" fmla="val 81595"/>
              <a:gd name="adj3" fmla="val 4382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Cambria" panose="02040503050406030204" pitchFamily="18" charset="0"/>
              <a:ea typeface="Cambria" panose="02040503050406030204" pitchFamily="18" charset="0"/>
            </a:endParaRPr>
          </a:p>
        </p:txBody>
      </p:sp>
      <p:sp>
        <p:nvSpPr>
          <p:cNvPr id="50" name="TextBox 49">
            <a:extLst>
              <a:ext uri="{FF2B5EF4-FFF2-40B4-BE49-F238E27FC236}">
                <a16:creationId xmlns:a16="http://schemas.microsoft.com/office/drawing/2014/main" id="{7C45B0DF-618D-4087-A7EA-29830392A838}"/>
              </a:ext>
            </a:extLst>
          </p:cNvPr>
          <p:cNvSpPr txBox="1"/>
          <p:nvPr/>
        </p:nvSpPr>
        <p:spPr>
          <a:xfrm rot="1889740">
            <a:off x="7771766" y="1545664"/>
            <a:ext cx="2228193" cy="523220"/>
          </a:xfrm>
          <a:prstGeom prst="rect">
            <a:avLst/>
          </a:prstGeom>
          <a:noFill/>
        </p:spPr>
        <p:txBody>
          <a:bodyPr wrap="square" rtlCol="0">
            <a:spAutoFit/>
          </a:bodyPr>
          <a:lstStyle/>
          <a:p>
            <a:pPr algn="ctr"/>
            <a:r>
              <a:rPr lang="en-US" sz="2800" b="1" dirty="0" err="1">
                <a:solidFill>
                  <a:schemeClr val="bg1">
                    <a:lumMod val="50000"/>
                  </a:schemeClr>
                </a:solidFill>
                <a:latin typeface="Cambria" panose="02040503050406030204" pitchFamily="18" charset="0"/>
                <a:ea typeface="Cambria" panose="02040503050406030204" pitchFamily="18" charset="0"/>
              </a:rPr>
              <a:t>Ngưng</a:t>
            </a:r>
            <a:r>
              <a:rPr lang="en-US" sz="2800" b="1" dirty="0">
                <a:solidFill>
                  <a:schemeClr val="bg1">
                    <a:lumMod val="50000"/>
                  </a:schemeClr>
                </a:solidFill>
                <a:latin typeface="Cambria" panose="02040503050406030204" pitchFamily="18" charset="0"/>
                <a:ea typeface="Cambria" panose="02040503050406030204" pitchFamily="18" charset="0"/>
              </a:rPr>
              <a:t> </a:t>
            </a:r>
            <a:r>
              <a:rPr lang="en-US" sz="2800" b="1" dirty="0" err="1">
                <a:solidFill>
                  <a:schemeClr val="bg1">
                    <a:lumMod val="50000"/>
                  </a:schemeClr>
                </a:solidFill>
                <a:latin typeface="Cambria" panose="02040503050406030204" pitchFamily="18" charset="0"/>
                <a:ea typeface="Cambria" panose="02040503050406030204" pitchFamily="18" charset="0"/>
              </a:rPr>
              <a:t>tụ</a:t>
            </a:r>
            <a:endParaRPr lang="en-US" sz="2800" b="1" dirty="0">
              <a:solidFill>
                <a:schemeClr val="bg1">
                  <a:lumMod val="50000"/>
                </a:schemeClr>
              </a:solidFill>
              <a:latin typeface="Cambria" panose="02040503050406030204" pitchFamily="18" charset="0"/>
              <a:ea typeface="Cambria" panose="02040503050406030204" pitchFamily="18" charset="0"/>
            </a:endParaRPr>
          </a:p>
        </p:txBody>
      </p:sp>
      <p:sp>
        <p:nvSpPr>
          <p:cNvPr id="51" name="Curved Down Arrow 14">
            <a:extLst>
              <a:ext uri="{FF2B5EF4-FFF2-40B4-BE49-F238E27FC236}">
                <a16:creationId xmlns:a16="http://schemas.microsoft.com/office/drawing/2014/main" id="{691838E0-1C64-4AA4-84B1-E9FDC4CCE866}"/>
              </a:ext>
            </a:extLst>
          </p:cNvPr>
          <p:cNvSpPr/>
          <p:nvPr/>
        </p:nvSpPr>
        <p:spPr>
          <a:xfrm rot="9501508">
            <a:off x="7648425" y="5066970"/>
            <a:ext cx="1790721" cy="296356"/>
          </a:xfrm>
          <a:prstGeom prst="curvedDownArrow">
            <a:avLst>
              <a:gd name="adj1" fmla="val 0"/>
              <a:gd name="adj2" fmla="val 81595"/>
              <a:gd name="adj3" fmla="val 4382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Cambria" panose="02040503050406030204" pitchFamily="18" charset="0"/>
              <a:ea typeface="Cambria" panose="02040503050406030204" pitchFamily="18" charset="0"/>
            </a:endParaRPr>
          </a:p>
        </p:txBody>
      </p:sp>
      <p:sp>
        <p:nvSpPr>
          <p:cNvPr id="52" name="TextBox 51">
            <a:extLst>
              <a:ext uri="{FF2B5EF4-FFF2-40B4-BE49-F238E27FC236}">
                <a16:creationId xmlns:a16="http://schemas.microsoft.com/office/drawing/2014/main" id="{E121CFBD-92D0-4343-A25B-F61165C8D2C8}"/>
              </a:ext>
            </a:extLst>
          </p:cNvPr>
          <p:cNvSpPr txBox="1"/>
          <p:nvPr/>
        </p:nvSpPr>
        <p:spPr>
          <a:xfrm rot="20489688">
            <a:off x="7872978" y="5259828"/>
            <a:ext cx="2228193" cy="523220"/>
          </a:xfrm>
          <a:prstGeom prst="rect">
            <a:avLst/>
          </a:prstGeom>
          <a:noFill/>
        </p:spPr>
        <p:txBody>
          <a:bodyPr wrap="square" rtlCol="0">
            <a:spAutoFit/>
          </a:bodyPr>
          <a:lstStyle/>
          <a:p>
            <a:pPr algn="ctr"/>
            <a:r>
              <a:rPr lang="en-US" sz="2800" b="1" dirty="0" err="1">
                <a:solidFill>
                  <a:schemeClr val="bg1">
                    <a:lumMod val="50000"/>
                  </a:schemeClr>
                </a:solidFill>
                <a:latin typeface="Cambria" panose="02040503050406030204" pitchFamily="18" charset="0"/>
                <a:ea typeface="Cambria" panose="02040503050406030204" pitchFamily="18" charset="0"/>
              </a:rPr>
              <a:t>Đông</a:t>
            </a:r>
            <a:r>
              <a:rPr lang="en-US" sz="2800" b="1" dirty="0">
                <a:solidFill>
                  <a:schemeClr val="bg1">
                    <a:lumMod val="50000"/>
                  </a:schemeClr>
                </a:solidFill>
                <a:latin typeface="Cambria" panose="02040503050406030204" pitchFamily="18" charset="0"/>
                <a:ea typeface="Cambria" panose="02040503050406030204" pitchFamily="18" charset="0"/>
              </a:rPr>
              <a:t> </a:t>
            </a:r>
            <a:r>
              <a:rPr lang="en-US" sz="2800" b="1" dirty="0" err="1">
                <a:solidFill>
                  <a:schemeClr val="bg1">
                    <a:lumMod val="50000"/>
                  </a:schemeClr>
                </a:solidFill>
                <a:latin typeface="Cambria" panose="02040503050406030204" pitchFamily="18" charset="0"/>
                <a:ea typeface="Cambria" panose="02040503050406030204" pitchFamily="18" charset="0"/>
              </a:rPr>
              <a:t>đặc</a:t>
            </a:r>
            <a:endParaRPr lang="en-US" sz="2800" b="1" dirty="0">
              <a:solidFill>
                <a:schemeClr val="bg1">
                  <a:lumMod val="50000"/>
                </a:schemeClr>
              </a:solidFill>
              <a:latin typeface="Cambria" panose="02040503050406030204" pitchFamily="18" charset="0"/>
              <a:ea typeface="Cambria" panose="02040503050406030204" pitchFamily="18" charset="0"/>
            </a:endParaRPr>
          </a:p>
        </p:txBody>
      </p:sp>
      <p:sp>
        <p:nvSpPr>
          <p:cNvPr id="53" name="Curved Down Arrow 15">
            <a:extLst>
              <a:ext uri="{FF2B5EF4-FFF2-40B4-BE49-F238E27FC236}">
                <a16:creationId xmlns:a16="http://schemas.microsoft.com/office/drawing/2014/main" id="{94A64A8C-2BC4-4E9C-B829-6891A595748B}"/>
              </a:ext>
            </a:extLst>
          </p:cNvPr>
          <p:cNvSpPr/>
          <p:nvPr/>
        </p:nvSpPr>
        <p:spPr>
          <a:xfrm rot="12455460">
            <a:off x="2569940" y="4911809"/>
            <a:ext cx="1790721" cy="296356"/>
          </a:xfrm>
          <a:prstGeom prst="curvedDownArrow">
            <a:avLst>
              <a:gd name="adj1" fmla="val 0"/>
              <a:gd name="adj2" fmla="val 81595"/>
              <a:gd name="adj3" fmla="val 4382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Cambria" panose="02040503050406030204" pitchFamily="18" charset="0"/>
              <a:ea typeface="Cambria" panose="02040503050406030204" pitchFamily="18" charset="0"/>
            </a:endParaRPr>
          </a:p>
        </p:txBody>
      </p:sp>
      <p:sp>
        <p:nvSpPr>
          <p:cNvPr id="54" name="TextBox 53">
            <a:extLst>
              <a:ext uri="{FF2B5EF4-FFF2-40B4-BE49-F238E27FC236}">
                <a16:creationId xmlns:a16="http://schemas.microsoft.com/office/drawing/2014/main" id="{20C08073-B364-4653-A07B-04BAC337F663}"/>
              </a:ext>
            </a:extLst>
          </p:cNvPr>
          <p:cNvSpPr txBox="1"/>
          <p:nvPr/>
        </p:nvSpPr>
        <p:spPr>
          <a:xfrm rot="1550007">
            <a:off x="2040662" y="5159124"/>
            <a:ext cx="2228193" cy="523220"/>
          </a:xfrm>
          <a:prstGeom prst="rect">
            <a:avLst/>
          </a:prstGeom>
          <a:noFill/>
        </p:spPr>
        <p:txBody>
          <a:bodyPr wrap="square" rtlCol="0">
            <a:spAutoFit/>
          </a:bodyPr>
          <a:lstStyle/>
          <a:p>
            <a:pPr algn="ctr"/>
            <a:r>
              <a:rPr lang="en-US" sz="2800" b="1" dirty="0" err="1">
                <a:solidFill>
                  <a:schemeClr val="bg1">
                    <a:lumMod val="50000"/>
                  </a:schemeClr>
                </a:solidFill>
                <a:latin typeface="Cambria" panose="02040503050406030204" pitchFamily="18" charset="0"/>
                <a:ea typeface="Cambria" panose="02040503050406030204" pitchFamily="18" charset="0"/>
              </a:rPr>
              <a:t>Nóng</a:t>
            </a:r>
            <a:r>
              <a:rPr lang="en-US" sz="2800" b="1" dirty="0">
                <a:solidFill>
                  <a:schemeClr val="bg1">
                    <a:lumMod val="50000"/>
                  </a:schemeClr>
                </a:solidFill>
                <a:latin typeface="Cambria" panose="02040503050406030204" pitchFamily="18" charset="0"/>
                <a:ea typeface="Cambria" panose="02040503050406030204" pitchFamily="18" charset="0"/>
              </a:rPr>
              <a:t> </a:t>
            </a:r>
            <a:r>
              <a:rPr lang="en-US" sz="2800" b="1" dirty="0" err="1">
                <a:solidFill>
                  <a:schemeClr val="bg1">
                    <a:lumMod val="50000"/>
                  </a:schemeClr>
                </a:solidFill>
                <a:latin typeface="Cambria" panose="02040503050406030204" pitchFamily="18" charset="0"/>
                <a:ea typeface="Cambria" panose="02040503050406030204" pitchFamily="18" charset="0"/>
              </a:rPr>
              <a:t>chảy</a:t>
            </a:r>
            <a:endParaRPr lang="en-US" sz="2800" b="1" dirty="0">
              <a:solidFill>
                <a:schemeClr val="bg1">
                  <a:lumMod val="50000"/>
                </a:schemeClr>
              </a:solidFill>
              <a:latin typeface="Cambria" panose="02040503050406030204" pitchFamily="18" charset="0"/>
              <a:ea typeface="Cambria" panose="02040503050406030204" pitchFamily="18" charset="0"/>
            </a:endParaRPr>
          </a:p>
        </p:txBody>
      </p:sp>
      <p:sp>
        <p:nvSpPr>
          <p:cNvPr id="55" name="Google Shape;1017;p41">
            <a:extLst>
              <a:ext uri="{FF2B5EF4-FFF2-40B4-BE49-F238E27FC236}">
                <a16:creationId xmlns:a16="http://schemas.microsoft.com/office/drawing/2014/main" id="{6C998ECC-DC75-46A5-AD9B-F837E0013F23}"/>
              </a:ext>
            </a:extLst>
          </p:cNvPr>
          <p:cNvSpPr txBox="1">
            <a:spLocks/>
          </p:cNvSpPr>
          <p:nvPr/>
        </p:nvSpPr>
        <p:spPr>
          <a:xfrm>
            <a:off x="3384176" y="3410222"/>
            <a:ext cx="6375732" cy="563768"/>
          </a:xfrm>
          <a:prstGeom prst="rect">
            <a:avLst/>
          </a:prstGeom>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1600"/>
              </a:spcAft>
              <a:buFont typeface="Arial" panose="020B0604020202020204" pitchFamily="34" charset="0"/>
              <a:buNone/>
            </a:pPr>
            <a:r>
              <a:rPr lang="vi-VN" sz="3600" b="1" i="1" dirty="0">
                <a:solidFill>
                  <a:schemeClr val="accent6">
                    <a:lumMod val="50000"/>
                  </a:schemeClr>
                </a:solidFill>
                <a:latin typeface="Cambria" panose="02040503050406030204" pitchFamily="18" charset="0"/>
                <a:ea typeface="Cambria" panose="02040503050406030204" pitchFamily="18" charset="0"/>
              </a:rPr>
              <a:t>Sơ đồ sự chuyển thể của nước</a:t>
            </a:r>
          </a:p>
        </p:txBody>
      </p:sp>
      <p:pic>
        <p:nvPicPr>
          <p:cNvPr id="56" name="Picture 55">
            <a:extLst>
              <a:ext uri="{FF2B5EF4-FFF2-40B4-BE49-F238E27FC236}">
                <a16:creationId xmlns:a16="http://schemas.microsoft.com/office/drawing/2014/main" id="{2A2EE7FC-C7A1-4EA4-BD4F-5E02C03A2170}"/>
              </a:ext>
            </a:extLst>
          </p:cNvPr>
          <p:cNvPicPr>
            <a:picLocks noChangeAspect="1"/>
          </p:cNvPicPr>
          <p:nvPr/>
        </p:nvPicPr>
        <p:blipFill>
          <a:blip r:embed="rId7" cstate="print">
            <a:extLst>
              <a:ext uri="{BEBA8EAE-BF5A-486C-A8C5-ECC9F3942E4B}">
                <a14:imgProps xmlns:a14="http://schemas.microsoft.com/office/drawing/2010/main">
                  <a14:imgLayer r:embed="rId8">
                    <a14:imgEffect>
                      <a14:backgroundRemoval t="9000" b="94417" l="6167" r="96167">
                        <a14:foregroundMark x1="48583" y1="44750" x2="58417" y2="51250"/>
                        <a14:foregroundMark x1="65917" y1="82333" x2="81667" y2="84833"/>
                        <a14:foregroundMark x1="62667" y1="85833" x2="82500" y2="86833"/>
                        <a14:foregroundMark x1="82250" y1="87083" x2="43833" y2="87667"/>
                        <a14:foregroundMark x1="25500" y1="77000" x2="46750" y2="89500"/>
                        <a14:foregroundMark x1="60250" y1="91167" x2="88000" y2="87667"/>
                        <a14:foregroundMark x1="61250" y1="89917" x2="40167" y2="88917"/>
                        <a14:foregroundMark x1="52250" y1="27750" x2="20167" y2="40500"/>
                        <a14:foregroundMark x1="14833" y1="42917" x2="11000" y2="59250"/>
                        <a14:foregroundMark x1="11583" y1="62750" x2="24083" y2="77417"/>
                        <a14:foregroundMark x1="27083" y1="79667" x2="40833" y2="89333"/>
                        <a14:foregroundMark x1="21833" y1="37417" x2="54667" y2="25583"/>
                        <a14:foregroundMark x1="25083" y1="33500" x2="53500" y2="26167"/>
                        <a14:foregroundMark x1="54083" y1="25917" x2="78167" y2="28583"/>
                        <a14:foregroundMark x1="80250" y1="27417" x2="91500" y2="27583"/>
                        <a14:foregroundMark x1="89833" y1="29250" x2="87833" y2="44750"/>
                        <a14:foregroundMark x1="87000" y1="48417" x2="85583" y2="68667"/>
                        <a14:foregroundMark x1="86583" y1="67417" x2="91083" y2="78667"/>
                      </a14:backgroundRemoval>
                    </a14:imgEffect>
                  </a14:imgLayer>
                </a14:imgProps>
              </a:ext>
              <a:ext uri="{28A0092B-C50C-407E-A947-70E740481C1C}">
                <a14:useLocalDpi xmlns:a14="http://schemas.microsoft.com/office/drawing/2010/main" val="0"/>
              </a:ext>
            </a:extLst>
          </a:blip>
          <a:stretch>
            <a:fillRect/>
          </a:stretch>
        </p:blipFill>
        <p:spPr>
          <a:xfrm>
            <a:off x="4271515" y="-289551"/>
            <a:ext cx="3337048" cy="3337048"/>
          </a:xfrm>
          <a:prstGeom prst="rect">
            <a:avLst/>
          </a:prstGeom>
        </p:spPr>
      </p:pic>
      <p:pic>
        <p:nvPicPr>
          <p:cNvPr id="57" name="Picture 56">
            <a:extLst>
              <a:ext uri="{FF2B5EF4-FFF2-40B4-BE49-F238E27FC236}">
                <a16:creationId xmlns:a16="http://schemas.microsoft.com/office/drawing/2014/main" id="{FA2D214C-39DA-44E9-AE21-C344B9B5E3B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3303" y="5655747"/>
            <a:ext cx="1202253" cy="1202253"/>
          </a:xfrm>
          <a:prstGeom prst="rect">
            <a:avLst/>
          </a:prstGeom>
        </p:spPr>
      </p:pic>
      <p:pic>
        <p:nvPicPr>
          <p:cNvPr id="58" name="Picture 57">
            <a:extLst>
              <a:ext uri="{FF2B5EF4-FFF2-40B4-BE49-F238E27FC236}">
                <a16:creationId xmlns:a16="http://schemas.microsoft.com/office/drawing/2014/main" id="{0D049A43-7B79-4A48-929B-E6A68067B7D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989747" y="5655747"/>
            <a:ext cx="1202253" cy="1202253"/>
          </a:xfrm>
          <a:prstGeom prst="rect">
            <a:avLst/>
          </a:prstGeom>
        </p:spPr>
      </p:pic>
    </p:spTree>
    <p:extLst>
      <p:ext uri="{BB962C8B-B14F-4D97-AF65-F5344CB8AC3E}">
        <p14:creationId xmlns:p14="http://schemas.microsoft.com/office/powerpoint/2010/main" val="572115108"/>
      </p:ext>
    </p:extLst>
  </p:cSld>
  <p:clrMapOvr>
    <a:masterClrMapping/>
  </p:clrMapOvr>
  <p:transition spd="slow" advTm="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anim calcmode="lin" valueType="num">
                                      <p:cBhvr additive="base">
                                        <p:cTn id="7" dur="500" fill="hold"/>
                                        <p:tgtEl>
                                          <p:spTgt spid="39"/>
                                        </p:tgtEl>
                                        <p:attrNameLst>
                                          <p:attrName>ppt_x</p:attrName>
                                        </p:attrNameLst>
                                      </p:cBhvr>
                                      <p:tavLst>
                                        <p:tav tm="0">
                                          <p:val>
                                            <p:strVal val="#ppt_x"/>
                                          </p:val>
                                        </p:tav>
                                        <p:tav tm="100000">
                                          <p:val>
                                            <p:strVal val="#ppt_x"/>
                                          </p:val>
                                        </p:tav>
                                      </p:tavLst>
                                    </p:anim>
                                    <p:anim calcmode="lin" valueType="num">
                                      <p:cBhvr additive="base">
                                        <p:cTn id="8" dur="500" fill="hold"/>
                                        <p:tgtEl>
                                          <p:spTgt spid="3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7"/>
                                        </p:tgtEl>
                                        <p:attrNameLst>
                                          <p:attrName>style.visibility</p:attrName>
                                        </p:attrNameLst>
                                      </p:cBhvr>
                                      <p:to>
                                        <p:strVal val="visible"/>
                                      </p:to>
                                    </p:set>
                                    <p:anim calcmode="lin" valueType="num">
                                      <p:cBhvr additive="base">
                                        <p:cTn id="11" dur="500" fill="hold"/>
                                        <p:tgtEl>
                                          <p:spTgt spid="47"/>
                                        </p:tgtEl>
                                        <p:attrNameLst>
                                          <p:attrName>ppt_x</p:attrName>
                                        </p:attrNameLst>
                                      </p:cBhvr>
                                      <p:tavLst>
                                        <p:tav tm="0">
                                          <p:val>
                                            <p:strVal val="#ppt_x"/>
                                          </p:val>
                                        </p:tav>
                                        <p:tav tm="100000">
                                          <p:val>
                                            <p:strVal val="#ppt_x"/>
                                          </p:val>
                                        </p:tav>
                                      </p:tavLst>
                                    </p:anim>
                                    <p:anim calcmode="lin" valueType="num">
                                      <p:cBhvr additive="base">
                                        <p:cTn id="12" dur="500" fill="hold"/>
                                        <p:tgtEl>
                                          <p:spTgt spid="47"/>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56"/>
                                        </p:tgtEl>
                                        <p:attrNameLst>
                                          <p:attrName>style.visibility</p:attrName>
                                        </p:attrNameLst>
                                      </p:cBhvr>
                                      <p:to>
                                        <p:strVal val="visible"/>
                                      </p:to>
                                    </p:set>
                                    <p:anim calcmode="lin" valueType="num">
                                      <p:cBhvr additive="base">
                                        <p:cTn id="15" dur="500" fill="hold"/>
                                        <p:tgtEl>
                                          <p:spTgt spid="56"/>
                                        </p:tgtEl>
                                        <p:attrNameLst>
                                          <p:attrName>ppt_x</p:attrName>
                                        </p:attrNameLst>
                                      </p:cBhvr>
                                      <p:tavLst>
                                        <p:tav tm="0">
                                          <p:val>
                                            <p:strVal val="#ppt_x"/>
                                          </p:val>
                                        </p:tav>
                                        <p:tav tm="100000">
                                          <p:val>
                                            <p:strVal val="#ppt_x"/>
                                          </p:val>
                                        </p:tav>
                                      </p:tavLst>
                                    </p:anim>
                                    <p:anim calcmode="lin" valueType="num">
                                      <p:cBhvr additive="base">
                                        <p:cTn id="16" dur="500" fill="hold"/>
                                        <p:tgtEl>
                                          <p:spTgt spid="56"/>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49"/>
                                        </p:tgtEl>
                                        <p:attrNameLst>
                                          <p:attrName>style.visibility</p:attrName>
                                        </p:attrNameLst>
                                      </p:cBhvr>
                                      <p:to>
                                        <p:strVal val="visible"/>
                                      </p:to>
                                    </p:set>
                                    <p:anim calcmode="lin" valueType="num">
                                      <p:cBhvr additive="base">
                                        <p:cTn id="19" dur="500" fill="hold"/>
                                        <p:tgtEl>
                                          <p:spTgt spid="49"/>
                                        </p:tgtEl>
                                        <p:attrNameLst>
                                          <p:attrName>ppt_x</p:attrName>
                                        </p:attrNameLst>
                                      </p:cBhvr>
                                      <p:tavLst>
                                        <p:tav tm="0">
                                          <p:val>
                                            <p:strVal val="#ppt_x"/>
                                          </p:val>
                                        </p:tav>
                                        <p:tav tm="100000">
                                          <p:val>
                                            <p:strVal val="#ppt_x"/>
                                          </p:val>
                                        </p:tav>
                                      </p:tavLst>
                                    </p:anim>
                                    <p:anim calcmode="lin" valueType="num">
                                      <p:cBhvr additive="base">
                                        <p:cTn id="20" dur="500" fill="hold"/>
                                        <p:tgtEl>
                                          <p:spTgt spid="49"/>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45"/>
                                        </p:tgtEl>
                                        <p:attrNameLst>
                                          <p:attrName>style.visibility</p:attrName>
                                        </p:attrNameLst>
                                      </p:cBhvr>
                                      <p:to>
                                        <p:strVal val="visible"/>
                                      </p:to>
                                    </p:set>
                                    <p:anim calcmode="lin" valueType="num">
                                      <p:cBhvr additive="base">
                                        <p:cTn id="23" dur="500" fill="hold"/>
                                        <p:tgtEl>
                                          <p:spTgt spid="45"/>
                                        </p:tgtEl>
                                        <p:attrNameLst>
                                          <p:attrName>ppt_x</p:attrName>
                                        </p:attrNameLst>
                                      </p:cBhvr>
                                      <p:tavLst>
                                        <p:tav tm="0">
                                          <p:val>
                                            <p:strVal val="#ppt_x"/>
                                          </p:val>
                                        </p:tav>
                                        <p:tav tm="100000">
                                          <p:val>
                                            <p:strVal val="#ppt_x"/>
                                          </p:val>
                                        </p:tav>
                                      </p:tavLst>
                                    </p:anim>
                                    <p:anim calcmode="lin" valueType="num">
                                      <p:cBhvr additive="base">
                                        <p:cTn id="24" dur="500" fill="hold"/>
                                        <p:tgtEl>
                                          <p:spTgt spid="45"/>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51"/>
                                        </p:tgtEl>
                                        <p:attrNameLst>
                                          <p:attrName>style.visibility</p:attrName>
                                        </p:attrNameLst>
                                      </p:cBhvr>
                                      <p:to>
                                        <p:strVal val="visible"/>
                                      </p:to>
                                    </p:set>
                                    <p:anim calcmode="lin" valueType="num">
                                      <p:cBhvr additive="base">
                                        <p:cTn id="27" dur="500" fill="hold"/>
                                        <p:tgtEl>
                                          <p:spTgt spid="51"/>
                                        </p:tgtEl>
                                        <p:attrNameLst>
                                          <p:attrName>ppt_x</p:attrName>
                                        </p:attrNameLst>
                                      </p:cBhvr>
                                      <p:tavLst>
                                        <p:tav tm="0">
                                          <p:val>
                                            <p:strVal val="#ppt_x"/>
                                          </p:val>
                                        </p:tav>
                                        <p:tav tm="100000">
                                          <p:val>
                                            <p:strVal val="#ppt_x"/>
                                          </p:val>
                                        </p:tav>
                                      </p:tavLst>
                                    </p:anim>
                                    <p:anim calcmode="lin" valueType="num">
                                      <p:cBhvr additive="base">
                                        <p:cTn id="28" dur="500" fill="hold"/>
                                        <p:tgtEl>
                                          <p:spTgt spid="51"/>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46"/>
                                        </p:tgtEl>
                                        <p:attrNameLst>
                                          <p:attrName>style.visibility</p:attrName>
                                        </p:attrNameLst>
                                      </p:cBhvr>
                                      <p:to>
                                        <p:strVal val="visible"/>
                                      </p:to>
                                    </p:set>
                                    <p:anim calcmode="lin" valueType="num">
                                      <p:cBhvr additive="base">
                                        <p:cTn id="31" dur="500" fill="hold"/>
                                        <p:tgtEl>
                                          <p:spTgt spid="46"/>
                                        </p:tgtEl>
                                        <p:attrNameLst>
                                          <p:attrName>ppt_x</p:attrName>
                                        </p:attrNameLst>
                                      </p:cBhvr>
                                      <p:tavLst>
                                        <p:tav tm="0">
                                          <p:val>
                                            <p:strVal val="#ppt_x"/>
                                          </p:val>
                                        </p:tav>
                                        <p:tav tm="100000">
                                          <p:val>
                                            <p:strVal val="#ppt_x"/>
                                          </p:val>
                                        </p:tav>
                                      </p:tavLst>
                                    </p:anim>
                                    <p:anim calcmode="lin" valueType="num">
                                      <p:cBhvr additive="base">
                                        <p:cTn id="32" dur="500" fill="hold"/>
                                        <p:tgtEl>
                                          <p:spTgt spid="46"/>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53"/>
                                        </p:tgtEl>
                                        <p:attrNameLst>
                                          <p:attrName>style.visibility</p:attrName>
                                        </p:attrNameLst>
                                      </p:cBhvr>
                                      <p:to>
                                        <p:strVal val="visible"/>
                                      </p:to>
                                    </p:set>
                                    <p:anim calcmode="lin" valueType="num">
                                      <p:cBhvr additive="base">
                                        <p:cTn id="35" dur="500" fill="hold"/>
                                        <p:tgtEl>
                                          <p:spTgt spid="53"/>
                                        </p:tgtEl>
                                        <p:attrNameLst>
                                          <p:attrName>ppt_x</p:attrName>
                                        </p:attrNameLst>
                                      </p:cBhvr>
                                      <p:tavLst>
                                        <p:tav tm="0">
                                          <p:val>
                                            <p:strVal val="#ppt_x"/>
                                          </p:val>
                                        </p:tav>
                                        <p:tav tm="100000">
                                          <p:val>
                                            <p:strVal val="#ppt_x"/>
                                          </p:val>
                                        </p:tav>
                                      </p:tavLst>
                                    </p:anim>
                                    <p:anim calcmode="lin" valueType="num">
                                      <p:cBhvr additive="base">
                                        <p:cTn id="36" dur="500" fill="hold"/>
                                        <p:tgtEl>
                                          <p:spTgt spid="53"/>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48"/>
                                        </p:tgtEl>
                                        <p:attrNameLst>
                                          <p:attrName>style.visibility</p:attrName>
                                        </p:attrNameLst>
                                      </p:cBhvr>
                                      <p:to>
                                        <p:strVal val="visible"/>
                                      </p:to>
                                    </p:set>
                                    <p:anim calcmode="lin" valueType="num">
                                      <p:cBhvr additive="base">
                                        <p:cTn id="41" dur="500" fill="hold"/>
                                        <p:tgtEl>
                                          <p:spTgt spid="48"/>
                                        </p:tgtEl>
                                        <p:attrNameLst>
                                          <p:attrName>ppt_x</p:attrName>
                                        </p:attrNameLst>
                                      </p:cBhvr>
                                      <p:tavLst>
                                        <p:tav tm="0">
                                          <p:val>
                                            <p:strVal val="#ppt_x"/>
                                          </p:val>
                                        </p:tav>
                                        <p:tav tm="100000">
                                          <p:val>
                                            <p:strVal val="#ppt_x"/>
                                          </p:val>
                                        </p:tav>
                                      </p:tavLst>
                                    </p:anim>
                                    <p:anim calcmode="lin" valueType="num">
                                      <p:cBhvr additive="base">
                                        <p:cTn id="42" dur="500" fill="hold"/>
                                        <p:tgtEl>
                                          <p:spTgt spid="48"/>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50"/>
                                        </p:tgtEl>
                                        <p:attrNameLst>
                                          <p:attrName>style.visibility</p:attrName>
                                        </p:attrNameLst>
                                      </p:cBhvr>
                                      <p:to>
                                        <p:strVal val="visible"/>
                                      </p:to>
                                    </p:set>
                                    <p:anim calcmode="lin" valueType="num">
                                      <p:cBhvr additive="base">
                                        <p:cTn id="47" dur="500" fill="hold"/>
                                        <p:tgtEl>
                                          <p:spTgt spid="50"/>
                                        </p:tgtEl>
                                        <p:attrNameLst>
                                          <p:attrName>ppt_x</p:attrName>
                                        </p:attrNameLst>
                                      </p:cBhvr>
                                      <p:tavLst>
                                        <p:tav tm="0">
                                          <p:val>
                                            <p:strVal val="#ppt_x"/>
                                          </p:val>
                                        </p:tav>
                                        <p:tav tm="100000">
                                          <p:val>
                                            <p:strVal val="#ppt_x"/>
                                          </p:val>
                                        </p:tav>
                                      </p:tavLst>
                                    </p:anim>
                                    <p:anim calcmode="lin" valueType="num">
                                      <p:cBhvr additive="base">
                                        <p:cTn id="48" dur="500" fill="hold"/>
                                        <p:tgtEl>
                                          <p:spTgt spid="50"/>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52"/>
                                        </p:tgtEl>
                                        <p:attrNameLst>
                                          <p:attrName>style.visibility</p:attrName>
                                        </p:attrNameLst>
                                      </p:cBhvr>
                                      <p:to>
                                        <p:strVal val="visible"/>
                                      </p:to>
                                    </p:set>
                                    <p:anim calcmode="lin" valueType="num">
                                      <p:cBhvr additive="base">
                                        <p:cTn id="53" dur="500" fill="hold"/>
                                        <p:tgtEl>
                                          <p:spTgt spid="52"/>
                                        </p:tgtEl>
                                        <p:attrNameLst>
                                          <p:attrName>ppt_x</p:attrName>
                                        </p:attrNameLst>
                                      </p:cBhvr>
                                      <p:tavLst>
                                        <p:tav tm="0">
                                          <p:val>
                                            <p:strVal val="#ppt_x"/>
                                          </p:val>
                                        </p:tav>
                                        <p:tav tm="100000">
                                          <p:val>
                                            <p:strVal val="#ppt_x"/>
                                          </p:val>
                                        </p:tav>
                                      </p:tavLst>
                                    </p:anim>
                                    <p:anim calcmode="lin" valueType="num">
                                      <p:cBhvr additive="base">
                                        <p:cTn id="54" dur="500" fill="hold"/>
                                        <p:tgtEl>
                                          <p:spTgt spid="52"/>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grpId="0" nodeType="clickEffect">
                                  <p:stCondLst>
                                    <p:cond delay="0"/>
                                  </p:stCondLst>
                                  <p:childTnLst>
                                    <p:set>
                                      <p:cBhvr>
                                        <p:cTn id="58" dur="1" fill="hold">
                                          <p:stCondLst>
                                            <p:cond delay="0"/>
                                          </p:stCondLst>
                                        </p:cTn>
                                        <p:tgtEl>
                                          <p:spTgt spid="54"/>
                                        </p:tgtEl>
                                        <p:attrNameLst>
                                          <p:attrName>style.visibility</p:attrName>
                                        </p:attrNameLst>
                                      </p:cBhvr>
                                      <p:to>
                                        <p:strVal val="visible"/>
                                      </p:to>
                                    </p:set>
                                    <p:anim calcmode="lin" valueType="num">
                                      <p:cBhvr additive="base">
                                        <p:cTn id="59" dur="500" fill="hold"/>
                                        <p:tgtEl>
                                          <p:spTgt spid="54"/>
                                        </p:tgtEl>
                                        <p:attrNameLst>
                                          <p:attrName>ppt_x</p:attrName>
                                        </p:attrNameLst>
                                      </p:cBhvr>
                                      <p:tavLst>
                                        <p:tav tm="0">
                                          <p:val>
                                            <p:strVal val="#ppt_x"/>
                                          </p:val>
                                        </p:tav>
                                        <p:tav tm="100000">
                                          <p:val>
                                            <p:strVal val="#ppt_x"/>
                                          </p:val>
                                        </p:tav>
                                      </p:tavLst>
                                    </p:anim>
                                    <p:anim calcmode="lin" valueType="num">
                                      <p:cBhvr additive="base">
                                        <p:cTn id="60" dur="500" fill="hold"/>
                                        <p:tgtEl>
                                          <p:spTgt spid="5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8" grpId="0"/>
      <p:bldP spid="49" grpId="0" animBg="1"/>
      <p:bldP spid="50" grpId="0"/>
      <p:bldP spid="51" grpId="0" animBg="1"/>
      <p:bldP spid="52" grpId="0"/>
      <p:bldP spid="53" grpId="0" animBg="1"/>
      <p:bldP spid="5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 name="图片 5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646088">
            <a:off x="210549" y="125931"/>
            <a:ext cx="1053595" cy="990052"/>
          </a:xfrm>
          <a:prstGeom prst="rect">
            <a:avLst/>
          </a:prstGeom>
        </p:spPr>
      </p:pic>
      <p:grpSp>
        <p:nvGrpSpPr>
          <p:cNvPr id="24" name="组合 23"/>
          <p:cNvGrpSpPr/>
          <p:nvPr/>
        </p:nvGrpSpPr>
        <p:grpSpPr>
          <a:xfrm>
            <a:off x="2826435" y="558488"/>
            <a:ext cx="6539127" cy="830997"/>
            <a:chOff x="-692421" y="398798"/>
            <a:chExt cx="5118587" cy="830997"/>
          </a:xfrm>
        </p:grpSpPr>
        <p:sp>
          <p:nvSpPr>
            <p:cNvPr id="25" name="文本框 24"/>
            <p:cNvSpPr txBox="1"/>
            <p:nvPr/>
          </p:nvSpPr>
          <p:spPr>
            <a:xfrm>
              <a:off x="757242" y="398798"/>
              <a:ext cx="2057908" cy="830997"/>
            </a:xfrm>
            <a:prstGeom prst="rect">
              <a:avLst/>
            </a:prstGeom>
            <a:noFill/>
          </p:spPr>
          <p:txBody>
            <a:bodyPr wrap="square" rtlCol="0">
              <a:spAutoFit/>
            </a:bodyPr>
            <a:lstStyle/>
            <a:p>
              <a:pPr algn="ctr"/>
              <a:r>
                <a:rPr lang="en-US" altLang="zh-CN" sz="4800" b="1" dirty="0" err="1">
                  <a:latin typeface="Cambria" panose="02040503050406030204" pitchFamily="18" charset="0"/>
                  <a:ea typeface="Cambria" panose="02040503050406030204" pitchFamily="18" charset="0"/>
                </a:rPr>
                <a:t>Kết</a:t>
              </a:r>
              <a:r>
                <a:rPr lang="en-US" altLang="zh-CN" sz="4800" b="1" dirty="0">
                  <a:latin typeface="Cambria" panose="02040503050406030204" pitchFamily="18" charset="0"/>
                  <a:ea typeface="Cambria" panose="02040503050406030204" pitchFamily="18" charset="0"/>
                </a:rPr>
                <a:t> </a:t>
              </a:r>
              <a:r>
                <a:rPr lang="en-US" altLang="zh-CN" sz="4800" b="1" dirty="0" err="1">
                  <a:latin typeface="Cambria" panose="02040503050406030204" pitchFamily="18" charset="0"/>
                  <a:ea typeface="Cambria" panose="02040503050406030204" pitchFamily="18" charset="0"/>
                </a:rPr>
                <a:t>luận</a:t>
              </a:r>
              <a:endParaRPr lang="zh-CN" altLang="en-US" sz="4000" b="1" dirty="0">
                <a:latin typeface="Cambria" panose="02040503050406030204" pitchFamily="18" charset="0"/>
                <a:ea typeface="方正姚体" panose="02010601030101010101" pitchFamily="2" charset="-122"/>
              </a:endParaRPr>
            </a:p>
          </p:txBody>
        </p:sp>
        <p:grpSp>
          <p:nvGrpSpPr>
            <p:cNvPr id="26" name="组合 25"/>
            <p:cNvGrpSpPr/>
            <p:nvPr/>
          </p:nvGrpSpPr>
          <p:grpSpPr>
            <a:xfrm>
              <a:off x="-692421" y="463324"/>
              <a:ext cx="1382514" cy="455722"/>
              <a:chOff x="-692421" y="433278"/>
              <a:chExt cx="1382514" cy="455722"/>
            </a:xfrm>
          </p:grpSpPr>
          <p:sp>
            <p:nvSpPr>
              <p:cNvPr id="36" name="椭圆 20"/>
              <p:cNvSpPr/>
              <p:nvPr/>
            </p:nvSpPr>
            <p:spPr>
              <a:xfrm rot="1403009">
                <a:off x="-692421" y="433278"/>
                <a:ext cx="81928" cy="455722"/>
              </a:xfrm>
              <a:custGeom>
                <a:avLst/>
                <a:gdLst>
                  <a:gd name="connsiteX0" fmla="*/ 0 w 762000"/>
                  <a:gd name="connsiteY0" fmla="*/ 2724589 h 5449177"/>
                  <a:gd name="connsiteX1" fmla="*/ 381000 w 762000"/>
                  <a:gd name="connsiteY1" fmla="*/ 0 h 5449177"/>
                  <a:gd name="connsiteX2" fmla="*/ 762000 w 762000"/>
                  <a:gd name="connsiteY2" fmla="*/ 2724589 h 5449177"/>
                  <a:gd name="connsiteX3" fmla="*/ 381000 w 762000"/>
                  <a:gd name="connsiteY3" fmla="*/ 5449178 h 5449177"/>
                  <a:gd name="connsiteX4" fmla="*/ 0 w 762000"/>
                  <a:gd name="connsiteY4" fmla="*/ 2724589 h 5449177"/>
                  <a:gd name="connsiteX0" fmla="*/ 55160 w 817160"/>
                  <a:gd name="connsiteY0" fmla="*/ 2827471 h 5552060"/>
                  <a:gd name="connsiteX1" fmla="*/ 42460 w 817160"/>
                  <a:gd name="connsiteY1" fmla="*/ 789559 h 5552060"/>
                  <a:gd name="connsiteX2" fmla="*/ 436160 w 817160"/>
                  <a:gd name="connsiteY2" fmla="*/ 102882 h 5552060"/>
                  <a:gd name="connsiteX3" fmla="*/ 817160 w 817160"/>
                  <a:gd name="connsiteY3" fmla="*/ 2827471 h 5552060"/>
                  <a:gd name="connsiteX4" fmla="*/ 436160 w 817160"/>
                  <a:gd name="connsiteY4" fmla="*/ 5552060 h 5552060"/>
                  <a:gd name="connsiteX5" fmla="*/ 55160 w 817160"/>
                  <a:gd name="connsiteY5" fmla="*/ 2827471 h 5552060"/>
                  <a:gd name="connsiteX0" fmla="*/ 55160 w 830364"/>
                  <a:gd name="connsiteY0" fmla="*/ 2726295 h 5450884"/>
                  <a:gd name="connsiteX1" fmla="*/ 42460 w 830364"/>
                  <a:gd name="connsiteY1" fmla="*/ 688383 h 5450884"/>
                  <a:gd name="connsiteX2" fmla="*/ 436160 w 830364"/>
                  <a:gd name="connsiteY2" fmla="*/ 1706 h 5450884"/>
                  <a:gd name="connsiteX3" fmla="*/ 766360 w 830364"/>
                  <a:gd name="connsiteY3" fmla="*/ 574082 h 5450884"/>
                  <a:gd name="connsiteX4" fmla="*/ 817160 w 830364"/>
                  <a:gd name="connsiteY4" fmla="*/ 2726295 h 5450884"/>
                  <a:gd name="connsiteX5" fmla="*/ 436160 w 830364"/>
                  <a:gd name="connsiteY5" fmla="*/ 5450884 h 5450884"/>
                  <a:gd name="connsiteX6" fmla="*/ 55160 w 830364"/>
                  <a:gd name="connsiteY6" fmla="*/ 2726295 h 5450884"/>
                  <a:gd name="connsiteX0" fmla="*/ 82127 w 857331"/>
                  <a:gd name="connsiteY0" fmla="*/ 2726295 h 5533247"/>
                  <a:gd name="connsiteX1" fmla="*/ 69427 w 857331"/>
                  <a:gd name="connsiteY1" fmla="*/ 688383 h 5533247"/>
                  <a:gd name="connsiteX2" fmla="*/ 463127 w 857331"/>
                  <a:gd name="connsiteY2" fmla="*/ 1706 h 5533247"/>
                  <a:gd name="connsiteX3" fmla="*/ 793327 w 857331"/>
                  <a:gd name="connsiteY3" fmla="*/ 574082 h 5533247"/>
                  <a:gd name="connsiteX4" fmla="*/ 844127 w 857331"/>
                  <a:gd name="connsiteY4" fmla="*/ 2726295 h 5533247"/>
                  <a:gd name="connsiteX5" fmla="*/ 463127 w 857331"/>
                  <a:gd name="connsiteY5" fmla="*/ 5450884 h 5533247"/>
                  <a:gd name="connsiteX6" fmla="*/ 18627 w 857331"/>
                  <a:gd name="connsiteY6" fmla="*/ 4638082 h 5533247"/>
                  <a:gd name="connsiteX7" fmla="*/ 82127 w 857331"/>
                  <a:gd name="connsiteY7" fmla="*/ 2726295 h 5533247"/>
                  <a:gd name="connsiteX0" fmla="*/ 82127 w 858270"/>
                  <a:gd name="connsiteY0" fmla="*/ 2726295 h 5458837"/>
                  <a:gd name="connsiteX1" fmla="*/ 69427 w 858270"/>
                  <a:gd name="connsiteY1" fmla="*/ 688383 h 5458837"/>
                  <a:gd name="connsiteX2" fmla="*/ 463127 w 858270"/>
                  <a:gd name="connsiteY2" fmla="*/ 1706 h 5458837"/>
                  <a:gd name="connsiteX3" fmla="*/ 793327 w 858270"/>
                  <a:gd name="connsiteY3" fmla="*/ 574082 h 5458837"/>
                  <a:gd name="connsiteX4" fmla="*/ 844127 w 858270"/>
                  <a:gd name="connsiteY4" fmla="*/ 2726295 h 5458837"/>
                  <a:gd name="connsiteX5" fmla="*/ 767928 w 858270"/>
                  <a:gd name="connsiteY5" fmla="*/ 4904782 h 5458837"/>
                  <a:gd name="connsiteX6" fmla="*/ 463127 w 858270"/>
                  <a:gd name="connsiteY6" fmla="*/ 5450884 h 5458837"/>
                  <a:gd name="connsiteX7" fmla="*/ 18627 w 858270"/>
                  <a:gd name="connsiteY7" fmla="*/ 4638082 h 5458837"/>
                  <a:gd name="connsiteX8" fmla="*/ 82127 w 858270"/>
                  <a:gd name="connsiteY8" fmla="*/ 2726295 h 5458837"/>
                  <a:gd name="connsiteX0" fmla="*/ 82127 w 858270"/>
                  <a:gd name="connsiteY0" fmla="*/ 2726295 h 5465090"/>
                  <a:gd name="connsiteX1" fmla="*/ 69427 w 858270"/>
                  <a:gd name="connsiteY1" fmla="*/ 688383 h 5465090"/>
                  <a:gd name="connsiteX2" fmla="*/ 463127 w 858270"/>
                  <a:gd name="connsiteY2" fmla="*/ 1706 h 5465090"/>
                  <a:gd name="connsiteX3" fmla="*/ 793327 w 858270"/>
                  <a:gd name="connsiteY3" fmla="*/ 574082 h 5465090"/>
                  <a:gd name="connsiteX4" fmla="*/ 844127 w 858270"/>
                  <a:gd name="connsiteY4" fmla="*/ 2726295 h 5465090"/>
                  <a:gd name="connsiteX5" fmla="*/ 767928 w 858270"/>
                  <a:gd name="connsiteY5" fmla="*/ 4904782 h 5465090"/>
                  <a:gd name="connsiteX6" fmla="*/ 463127 w 858270"/>
                  <a:gd name="connsiteY6" fmla="*/ 5450884 h 5465090"/>
                  <a:gd name="connsiteX7" fmla="*/ 132927 w 858270"/>
                  <a:gd name="connsiteY7" fmla="*/ 5247682 h 5465090"/>
                  <a:gd name="connsiteX8" fmla="*/ 18627 w 858270"/>
                  <a:gd name="connsiteY8" fmla="*/ 4638082 h 5465090"/>
                  <a:gd name="connsiteX9" fmla="*/ 82127 w 858270"/>
                  <a:gd name="connsiteY9" fmla="*/ 2726295 h 5465090"/>
                  <a:gd name="connsiteX0" fmla="*/ 30199 w 869842"/>
                  <a:gd name="connsiteY0" fmla="*/ 2726295 h 5465090"/>
                  <a:gd name="connsiteX1" fmla="*/ 80999 w 869842"/>
                  <a:gd name="connsiteY1" fmla="*/ 688383 h 5465090"/>
                  <a:gd name="connsiteX2" fmla="*/ 474699 w 869842"/>
                  <a:gd name="connsiteY2" fmla="*/ 1706 h 5465090"/>
                  <a:gd name="connsiteX3" fmla="*/ 804899 w 869842"/>
                  <a:gd name="connsiteY3" fmla="*/ 574082 h 5465090"/>
                  <a:gd name="connsiteX4" fmla="*/ 855699 w 869842"/>
                  <a:gd name="connsiteY4" fmla="*/ 2726295 h 5465090"/>
                  <a:gd name="connsiteX5" fmla="*/ 779500 w 869842"/>
                  <a:gd name="connsiteY5" fmla="*/ 4904782 h 5465090"/>
                  <a:gd name="connsiteX6" fmla="*/ 474699 w 869842"/>
                  <a:gd name="connsiteY6" fmla="*/ 5450884 h 5465090"/>
                  <a:gd name="connsiteX7" fmla="*/ 144499 w 869842"/>
                  <a:gd name="connsiteY7" fmla="*/ 5247682 h 5465090"/>
                  <a:gd name="connsiteX8" fmla="*/ 30199 w 869842"/>
                  <a:gd name="connsiteY8" fmla="*/ 4638082 h 5465090"/>
                  <a:gd name="connsiteX9" fmla="*/ 30199 w 869842"/>
                  <a:gd name="connsiteY9" fmla="*/ 2726295 h 5465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69842" h="5465090">
                    <a:moveTo>
                      <a:pt x="30199" y="2726295"/>
                    </a:moveTo>
                    <a:cubicBezTo>
                      <a:pt x="38666" y="2068012"/>
                      <a:pt x="17499" y="1142481"/>
                      <a:pt x="80999" y="688383"/>
                    </a:cubicBezTo>
                    <a:cubicBezTo>
                      <a:pt x="144499" y="234285"/>
                      <a:pt x="354049" y="20756"/>
                      <a:pt x="474699" y="1706"/>
                    </a:cubicBezTo>
                    <a:cubicBezTo>
                      <a:pt x="595349" y="-17344"/>
                      <a:pt x="741399" y="119984"/>
                      <a:pt x="804899" y="574082"/>
                    </a:cubicBezTo>
                    <a:cubicBezTo>
                      <a:pt x="868399" y="1028180"/>
                      <a:pt x="885332" y="2032028"/>
                      <a:pt x="855699" y="2726295"/>
                    </a:cubicBezTo>
                    <a:cubicBezTo>
                      <a:pt x="826066" y="3420562"/>
                      <a:pt x="843000" y="4450684"/>
                      <a:pt x="779500" y="4904782"/>
                    </a:cubicBezTo>
                    <a:cubicBezTo>
                      <a:pt x="716000" y="5358880"/>
                      <a:pt x="580533" y="5393734"/>
                      <a:pt x="474699" y="5450884"/>
                    </a:cubicBezTo>
                    <a:cubicBezTo>
                      <a:pt x="368866" y="5508034"/>
                      <a:pt x="218582" y="5383149"/>
                      <a:pt x="144499" y="5247682"/>
                    </a:cubicBezTo>
                    <a:cubicBezTo>
                      <a:pt x="70416" y="5112215"/>
                      <a:pt x="49249" y="5041380"/>
                      <a:pt x="30199" y="4638082"/>
                    </a:cubicBezTo>
                    <a:cubicBezTo>
                      <a:pt x="-33301" y="4183984"/>
                      <a:pt x="21732" y="3384578"/>
                      <a:pt x="30199" y="2726295"/>
                    </a:cubicBezTo>
                    <a:close/>
                  </a:path>
                </a:pathLst>
              </a:custGeom>
              <a:solidFill>
                <a:srgbClr val="76A4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p>
            </p:txBody>
          </p:sp>
          <p:sp>
            <p:nvSpPr>
              <p:cNvPr id="37" name="椭圆 20"/>
              <p:cNvSpPr/>
              <p:nvPr/>
            </p:nvSpPr>
            <p:spPr>
              <a:xfrm rot="1403009">
                <a:off x="-525403" y="433278"/>
                <a:ext cx="81928" cy="455722"/>
              </a:xfrm>
              <a:custGeom>
                <a:avLst/>
                <a:gdLst>
                  <a:gd name="connsiteX0" fmla="*/ 0 w 762000"/>
                  <a:gd name="connsiteY0" fmla="*/ 2724589 h 5449177"/>
                  <a:gd name="connsiteX1" fmla="*/ 381000 w 762000"/>
                  <a:gd name="connsiteY1" fmla="*/ 0 h 5449177"/>
                  <a:gd name="connsiteX2" fmla="*/ 762000 w 762000"/>
                  <a:gd name="connsiteY2" fmla="*/ 2724589 h 5449177"/>
                  <a:gd name="connsiteX3" fmla="*/ 381000 w 762000"/>
                  <a:gd name="connsiteY3" fmla="*/ 5449178 h 5449177"/>
                  <a:gd name="connsiteX4" fmla="*/ 0 w 762000"/>
                  <a:gd name="connsiteY4" fmla="*/ 2724589 h 5449177"/>
                  <a:gd name="connsiteX0" fmla="*/ 55160 w 817160"/>
                  <a:gd name="connsiteY0" fmla="*/ 2827471 h 5552060"/>
                  <a:gd name="connsiteX1" fmla="*/ 42460 w 817160"/>
                  <a:gd name="connsiteY1" fmla="*/ 789559 h 5552060"/>
                  <a:gd name="connsiteX2" fmla="*/ 436160 w 817160"/>
                  <a:gd name="connsiteY2" fmla="*/ 102882 h 5552060"/>
                  <a:gd name="connsiteX3" fmla="*/ 817160 w 817160"/>
                  <a:gd name="connsiteY3" fmla="*/ 2827471 h 5552060"/>
                  <a:gd name="connsiteX4" fmla="*/ 436160 w 817160"/>
                  <a:gd name="connsiteY4" fmla="*/ 5552060 h 5552060"/>
                  <a:gd name="connsiteX5" fmla="*/ 55160 w 817160"/>
                  <a:gd name="connsiteY5" fmla="*/ 2827471 h 5552060"/>
                  <a:gd name="connsiteX0" fmla="*/ 55160 w 830364"/>
                  <a:gd name="connsiteY0" fmla="*/ 2726295 h 5450884"/>
                  <a:gd name="connsiteX1" fmla="*/ 42460 w 830364"/>
                  <a:gd name="connsiteY1" fmla="*/ 688383 h 5450884"/>
                  <a:gd name="connsiteX2" fmla="*/ 436160 w 830364"/>
                  <a:gd name="connsiteY2" fmla="*/ 1706 h 5450884"/>
                  <a:gd name="connsiteX3" fmla="*/ 766360 w 830364"/>
                  <a:gd name="connsiteY3" fmla="*/ 574082 h 5450884"/>
                  <a:gd name="connsiteX4" fmla="*/ 817160 w 830364"/>
                  <a:gd name="connsiteY4" fmla="*/ 2726295 h 5450884"/>
                  <a:gd name="connsiteX5" fmla="*/ 436160 w 830364"/>
                  <a:gd name="connsiteY5" fmla="*/ 5450884 h 5450884"/>
                  <a:gd name="connsiteX6" fmla="*/ 55160 w 830364"/>
                  <a:gd name="connsiteY6" fmla="*/ 2726295 h 5450884"/>
                  <a:gd name="connsiteX0" fmla="*/ 82127 w 857331"/>
                  <a:gd name="connsiteY0" fmla="*/ 2726295 h 5533247"/>
                  <a:gd name="connsiteX1" fmla="*/ 69427 w 857331"/>
                  <a:gd name="connsiteY1" fmla="*/ 688383 h 5533247"/>
                  <a:gd name="connsiteX2" fmla="*/ 463127 w 857331"/>
                  <a:gd name="connsiteY2" fmla="*/ 1706 h 5533247"/>
                  <a:gd name="connsiteX3" fmla="*/ 793327 w 857331"/>
                  <a:gd name="connsiteY3" fmla="*/ 574082 h 5533247"/>
                  <a:gd name="connsiteX4" fmla="*/ 844127 w 857331"/>
                  <a:gd name="connsiteY4" fmla="*/ 2726295 h 5533247"/>
                  <a:gd name="connsiteX5" fmla="*/ 463127 w 857331"/>
                  <a:gd name="connsiteY5" fmla="*/ 5450884 h 5533247"/>
                  <a:gd name="connsiteX6" fmla="*/ 18627 w 857331"/>
                  <a:gd name="connsiteY6" fmla="*/ 4638082 h 5533247"/>
                  <a:gd name="connsiteX7" fmla="*/ 82127 w 857331"/>
                  <a:gd name="connsiteY7" fmla="*/ 2726295 h 5533247"/>
                  <a:gd name="connsiteX0" fmla="*/ 82127 w 858270"/>
                  <a:gd name="connsiteY0" fmla="*/ 2726295 h 5458837"/>
                  <a:gd name="connsiteX1" fmla="*/ 69427 w 858270"/>
                  <a:gd name="connsiteY1" fmla="*/ 688383 h 5458837"/>
                  <a:gd name="connsiteX2" fmla="*/ 463127 w 858270"/>
                  <a:gd name="connsiteY2" fmla="*/ 1706 h 5458837"/>
                  <a:gd name="connsiteX3" fmla="*/ 793327 w 858270"/>
                  <a:gd name="connsiteY3" fmla="*/ 574082 h 5458837"/>
                  <a:gd name="connsiteX4" fmla="*/ 844127 w 858270"/>
                  <a:gd name="connsiteY4" fmla="*/ 2726295 h 5458837"/>
                  <a:gd name="connsiteX5" fmla="*/ 767928 w 858270"/>
                  <a:gd name="connsiteY5" fmla="*/ 4904782 h 5458837"/>
                  <a:gd name="connsiteX6" fmla="*/ 463127 w 858270"/>
                  <a:gd name="connsiteY6" fmla="*/ 5450884 h 5458837"/>
                  <a:gd name="connsiteX7" fmla="*/ 18627 w 858270"/>
                  <a:gd name="connsiteY7" fmla="*/ 4638082 h 5458837"/>
                  <a:gd name="connsiteX8" fmla="*/ 82127 w 858270"/>
                  <a:gd name="connsiteY8" fmla="*/ 2726295 h 5458837"/>
                  <a:gd name="connsiteX0" fmla="*/ 82127 w 858270"/>
                  <a:gd name="connsiteY0" fmla="*/ 2726295 h 5465090"/>
                  <a:gd name="connsiteX1" fmla="*/ 69427 w 858270"/>
                  <a:gd name="connsiteY1" fmla="*/ 688383 h 5465090"/>
                  <a:gd name="connsiteX2" fmla="*/ 463127 w 858270"/>
                  <a:gd name="connsiteY2" fmla="*/ 1706 h 5465090"/>
                  <a:gd name="connsiteX3" fmla="*/ 793327 w 858270"/>
                  <a:gd name="connsiteY3" fmla="*/ 574082 h 5465090"/>
                  <a:gd name="connsiteX4" fmla="*/ 844127 w 858270"/>
                  <a:gd name="connsiteY4" fmla="*/ 2726295 h 5465090"/>
                  <a:gd name="connsiteX5" fmla="*/ 767928 w 858270"/>
                  <a:gd name="connsiteY5" fmla="*/ 4904782 h 5465090"/>
                  <a:gd name="connsiteX6" fmla="*/ 463127 w 858270"/>
                  <a:gd name="connsiteY6" fmla="*/ 5450884 h 5465090"/>
                  <a:gd name="connsiteX7" fmla="*/ 132927 w 858270"/>
                  <a:gd name="connsiteY7" fmla="*/ 5247682 h 5465090"/>
                  <a:gd name="connsiteX8" fmla="*/ 18627 w 858270"/>
                  <a:gd name="connsiteY8" fmla="*/ 4638082 h 5465090"/>
                  <a:gd name="connsiteX9" fmla="*/ 82127 w 858270"/>
                  <a:gd name="connsiteY9" fmla="*/ 2726295 h 5465090"/>
                  <a:gd name="connsiteX0" fmla="*/ 30199 w 869842"/>
                  <a:gd name="connsiteY0" fmla="*/ 2726295 h 5465090"/>
                  <a:gd name="connsiteX1" fmla="*/ 80999 w 869842"/>
                  <a:gd name="connsiteY1" fmla="*/ 688383 h 5465090"/>
                  <a:gd name="connsiteX2" fmla="*/ 474699 w 869842"/>
                  <a:gd name="connsiteY2" fmla="*/ 1706 h 5465090"/>
                  <a:gd name="connsiteX3" fmla="*/ 804899 w 869842"/>
                  <a:gd name="connsiteY3" fmla="*/ 574082 h 5465090"/>
                  <a:gd name="connsiteX4" fmla="*/ 855699 w 869842"/>
                  <a:gd name="connsiteY4" fmla="*/ 2726295 h 5465090"/>
                  <a:gd name="connsiteX5" fmla="*/ 779500 w 869842"/>
                  <a:gd name="connsiteY5" fmla="*/ 4904782 h 5465090"/>
                  <a:gd name="connsiteX6" fmla="*/ 474699 w 869842"/>
                  <a:gd name="connsiteY6" fmla="*/ 5450884 h 5465090"/>
                  <a:gd name="connsiteX7" fmla="*/ 144499 w 869842"/>
                  <a:gd name="connsiteY7" fmla="*/ 5247682 h 5465090"/>
                  <a:gd name="connsiteX8" fmla="*/ 30199 w 869842"/>
                  <a:gd name="connsiteY8" fmla="*/ 4638082 h 5465090"/>
                  <a:gd name="connsiteX9" fmla="*/ 30199 w 869842"/>
                  <a:gd name="connsiteY9" fmla="*/ 2726295 h 5465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69842" h="5465090">
                    <a:moveTo>
                      <a:pt x="30199" y="2726295"/>
                    </a:moveTo>
                    <a:cubicBezTo>
                      <a:pt x="38666" y="2068012"/>
                      <a:pt x="17499" y="1142481"/>
                      <a:pt x="80999" y="688383"/>
                    </a:cubicBezTo>
                    <a:cubicBezTo>
                      <a:pt x="144499" y="234285"/>
                      <a:pt x="354049" y="20756"/>
                      <a:pt x="474699" y="1706"/>
                    </a:cubicBezTo>
                    <a:cubicBezTo>
                      <a:pt x="595349" y="-17344"/>
                      <a:pt x="741399" y="119984"/>
                      <a:pt x="804899" y="574082"/>
                    </a:cubicBezTo>
                    <a:cubicBezTo>
                      <a:pt x="868399" y="1028180"/>
                      <a:pt x="885332" y="2032028"/>
                      <a:pt x="855699" y="2726295"/>
                    </a:cubicBezTo>
                    <a:cubicBezTo>
                      <a:pt x="826066" y="3420562"/>
                      <a:pt x="843000" y="4450684"/>
                      <a:pt x="779500" y="4904782"/>
                    </a:cubicBezTo>
                    <a:cubicBezTo>
                      <a:pt x="716000" y="5358880"/>
                      <a:pt x="580533" y="5393734"/>
                      <a:pt x="474699" y="5450884"/>
                    </a:cubicBezTo>
                    <a:cubicBezTo>
                      <a:pt x="368866" y="5508034"/>
                      <a:pt x="218582" y="5383149"/>
                      <a:pt x="144499" y="5247682"/>
                    </a:cubicBezTo>
                    <a:cubicBezTo>
                      <a:pt x="70416" y="5112215"/>
                      <a:pt x="49249" y="5041380"/>
                      <a:pt x="30199" y="4638082"/>
                    </a:cubicBezTo>
                    <a:cubicBezTo>
                      <a:pt x="-33301" y="4183984"/>
                      <a:pt x="21732" y="3384578"/>
                      <a:pt x="30199" y="2726295"/>
                    </a:cubicBezTo>
                    <a:close/>
                  </a:path>
                </a:pathLst>
              </a:custGeom>
              <a:solidFill>
                <a:srgbClr val="E8BE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p>
            </p:txBody>
          </p:sp>
          <p:sp>
            <p:nvSpPr>
              <p:cNvPr id="38" name="椭圆 20"/>
              <p:cNvSpPr/>
              <p:nvPr/>
            </p:nvSpPr>
            <p:spPr>
              <a:xfrm rot="1403009">
                <a:off x="-314565" y="433278"/>
                <a:ext cx="81928" cy="455722"/>
              </a:xfrm>
              <a:custGeom>
                <a:avLst/>
                <a:gdLst>
                  <a:gd name="connsiteX0" fmla="*/ 0 w 762000"/>
                  <a:gd name="connsiteY0" fmla="*/ 2724589 h 5449177"/>
                  <a:gd name="connsiteX1" fmla="*/ 381000 w 762000"/>
                  <a:gd name="connsiteY1" fmla="*/ 0 h 5449177"/>
                  <a:gd name="connsiteX2" fmla="*/ 762000 w 762000"/>
                  <a:gd name="connsiteY2" fmla="*/ 2724589 h 5449177"/>
                  <a:gd name="connsiteX3" fmla="*/ 381000 w 762000"/>
                  <a:gd name="connsiteY3" fmla="*/ 5449178 h 5449177"/>
                  <a:gd name="connsiteX4" fmla="*/ 0 w 762000"/>
                  <a:gd name="connsiteY4" fmla="*/ 2724589 h 5449177"/>
                  <a:gd name="connsiteX0" fmla="*/ 55160 w 817160"/>
                  <a:gd name="connsiteY0" fmla="*/ 2827471 h 5552060"/>
                  <a:gd name="connsiteX1" fmla="*/ 42460 w 817160"/>
                  <a:gd name="connsiteY1" fmla="*/ 789559 h 5552060"/>
                  <a:gd name="connsiteX2" fmla="*/ 436160 w 817160"/>
                  <a:gd name="connsiteY2" fmla="*/ 102882 h 5552060"/>
                  <a:gd name="connsiteX3" fmla="*/ 817160 w 817160"/>
                  <a:gd name="connsiteY3" fmla="*/ 2827471 h 5552060"/>
                  <a:gd name="connsiteX4" fmla="*/ 436160 w 817160"/>
                  <a:gd name="connsiteY4" fmla="*/ 5552060 h 5552060"/>
                  <a:gd name="connsiteX5" fmla="*/ 55160 w 817160"/>
                  <a:gd name="connsiteY5" fmla="*/ 2827471 h 5552060"/>
                  <a:gd name="connsiteX0" fmla="*/ 55160 w 830364"/>
                  <a:gd name="connsiteY0" fmla="*/ 2726295 h 5450884"/>
                  <a:gd name="connsiteX1" fmla="*/ 42460 w 830364"/>
                  <a:gd name="connsiteY1" fmla="*/ 688383 h 5450884"/>
                  <a:gd name="connsiteX2" fmla="*/ 436160 w 830364"/>
                  <a:gd name="connsiteY2" fmla="*/ 1706 h 5450884"/>
                  <a:gd name="connsiteX3" fmla="*/ 766360 w 830364"/>
                  <a:gd name="connsiteY3" fmla="*/ 574082 h 5450884"/>
                  <a:gd name="connsiteX4" fmla="*/ 817160 w 830364"/>
                  <a:gd name="connsiteY4" fmla="*/ 2726295 h 5450884"/>
                  <a:gd name="connsiteX5" fmla="*/ 436160 w 830364"/>
                  <a:gd name="connsiteY5" fmla="*/ 5450884 h 5450884"/>
                  <a:gd name="connsiteX6" fmla="*/ 55160 w 830364"/>
                  <a:gd name="connsiteY6" fmla="*/ 2726295 h 5450884"/>
                  <a:gd name="connsiteX0" fmla="*/ 82127 w 857331"/>
                  <a:gd name="connsiteY0" fmla="*/ 2726295 h 5533247"/>
                  <a:gd name="connsiteX1" fmla="*/ 69427 w 857331"/>
                  <a:gd name="connsiteY1" fmla="*/ 688383 h 5533247"/>
                  <a:gd name="connsiteX2" fmla="*/ 463127 w 857331"/>
                  <a:gd name="connsiteY2" fmla="*/ 1706 h 5533247"/>
                  <a:gd name="connsiteX3" fmla="*/ 793327 w 857331"/>
                  <a:gd name="connsiteY3" fmla="*/ 574082 h 5533247"/>
                  <a:gd name="connsiteX4" fmla="*/ 844127 w 857331"/>
                  <a:gd name="connsiteY4" fmla="*/ 2726295 h 5533247"/>
                  <a:gd name="connsiteX5" fmla="*/ 463127 w 857331"/>
                  <a:gd name="connsiteY5" fmla="*/ 5450884 h 5533247"/>
                  <a:gd name="connsiteX6" fmla="*/ 18627 w 857331"/>
                  <a:gd name="connsiteY6" fmla="*/ 4638082 h 5533247"/>
                  <a:gd name="connsiteX7" fmla="*/ 82127 w 857331"/>
                  <a:gd name="connsiteY7" fmla="*/ 2726295 h 5533247"/>
                  <a:gd name="connsiteX0" fmla="*/ 82127 w 858270"/>
                  <a:gd name="connsiteY0" fmla="*/ 2726295 h 5458837"/>
                  <a:gd name="connsiteX1" fmla="*/ 69427 w 858270"/>
                  <a:gd name="connsiteY1" fmla="*/ 688383 h 5458837"/>
                  <a:gd name="connsiteX2" fmla="*/ 463127 w 858270"/>
                  <a:gd name="connsiteY2" fmla="*/ 1706 h 5458837"/>
                  <a:gd name="connsiteX3" fmla="*/ 793327 w 858270"/>
                  <a:gd name="connsiteY3" fmla="*/ 574082 h 5458837"/>
                  <a:gd name="connsiteX4" fmla="*/ 844127 w 858270"/>
                  <a:gd name="connsiteY4" fmla="*/ 2726295 h 5458837"/>
                  <a:gd name="connsiteX5" fmla="*/ 767928 w 858270"/>
                  <a:gd name="connsiteY5" fmla="*/ 4904782 h 5458837"/>
                  <a:gd name="connsiteX6" fmla="*/ 463127 w 858270"/>
                  <a:gd name="connsiteY6" fmla="*/ 5450884 h 5458837"/>
                  <a:gd name="connsiteX7" fmla="*/ 18627 w 858270"/>
                  <a:gd name="connsiteY7" fmla="*/ 4638082 h 5458837"/>
                  <a:gd name="connsiteX8" fmla="*/ 82127 w 858270"/>
                  <a:gd name="connsiteY8" fmla="*/ 2726295 h 5458837"/>
                  <a:gd name="connsiteX0" fmla="*/ 82127 w 858270"/>
                  <a:gd name="connsiteY0" fmla="*/ 2726295 h 5465090"/>
                  <a:gd name="connsiteX1" fmla="*/ 69427 w 858270"/>
                  <a:gd name="connsiteY1" fmla="*/ 688383 h 5465090"/>
                  <a:gd name="connsiteX2" fmla="*/ 463127 w 858270"/>
                  <a:gd name="connsiteY2" fmla="*/ 1706 h 5465090"/>
                  <a:gd name="connsiteX3" fmla="*/ 793327 w 858270"/>
                  <a:gd name="connsiteY3" fmla="*/ 574082 h 5465090"/>
                  <a:gd name="connsiteX4" fmla="*/ 844127 w 858270"/>
                  <a:gd name="connsiteY4" fmla="*/ 2726295 h 5465090"/>
                  <a:gd name="connsiteX5" fmla="*/ 767928 w 858270"/>
                  <a:gd name="connsiteY5" fmla="*/ 4904782 h 5465090"/>
                  <a:gd name="connsiteX6" fmla="*/ 463127 w 858270"/>
                  <a:gd name="connsiteY6" fmla="*/ 5450884 h 5465090"/>
                  <a:gd name="connsiteX7" fmla="*/ 132927 w 858270"/>
                  <a:gd name="connsiteY7" fmla="*/ 5247682 h 5465090"/>
                  <a:gd name="connsiteX8" fmla="*/ 18627 w 858270"/>
                  <a:gd name="connsiteY8" fmla="*/ 4638082 h 5465090"/>
                  <a:gd name="connsiteX9" fmla="*/ 82127 w 858270"/>
                  <a:gd name="connsiteY9" fmla="*/ 2726295 h 5465090"/>
                  <a:gd name="connsiteX0" fmla="*/ 30199 w 869842"/>
                  <a:gd name="connsiteY0" fmla="*/ 2726295 h 5465090"/>
                  <a:gd name="connsiteX1" fmla="*/ 80999 w 869842"/>
                  <a:gd name="connsiteY1" fmla="*/ 688383 h 5465090"/>
                  <a:gd name="connsiteX2" fmla="*/ 474699 w 869842"/>
                  <a:gd name="connsiteY2" fmla="*/ 1706 h 5465090"/>
                  <a:gd name="connsiteX3" fmla="*/ 804899 w 869842"/>
                  <a:gd name="connsiteY3" fmla="*/ 574082 h 5465090"/>
                  <a:gd name="connsiteX4" fmla="*/ 855699 w 869842"/>
                  <a:gd name="connsiteY4" fmla="*/ 2726295 h 5465090"/>
                  <a:gd name="connsiteX5" fmla="*/ 779500 w 869842"/>
                  <a:gd name="connsiteY5" fmla="*/ 4904782 h 5465090"/>
                  <a:gd name="connsiteX6" fmla="*/ 474699 w 869842"/>
                  <a:gd name="connsiteY6" fmla="*/ 5450884 h 5465090"/>
                  <a:gd name="connsiteX7" fmla="*/ 144499 w 869842"/>
                  <a:gd name="connsiteY7" fmla="*/ 5247682 h 5465090"/>
                  <a:gd name="connsiteX8" fmla="*/ 30199 w 869842"/>
                  <a:gd name="connsiteY8" fmla="*/ 4638082 h 5465090"/>
                  <a:gd name="connsiteX9" fmla="*/ 30199 w 869842"/>
                  <a:gd name="connsiteY9" fmla="*/ 2726295 h 5465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69842" h="5465090">
                    <a:moveTo>
                      <a:pt x="30199" y="2726295"/>
                    </a:moveTo>
                    <a:cubicBezTo>
                      <a:pt x="38666" y="2068012"/>
                      <a:pt x="17499" y="1142481"/>
                      <a:pt x="80999" y="688383"/>
                    </a:cubicBezTo>
                    <a:cubicBezTo>
                      <a:pt x="144499" y="234285"/>
                      <a:pt x="354049" y="20756"/>
                      <a:pt x="474699" y="1706"/>
                    </a:cubicBezTo>
                    <a:cubicBezTo>
                      <a:pt x="595349" y="-17344"/>
                      <a:pt x="741399" y="119984"/>
                      <a:pt x="804899" y="574082"/>
                    </a:cubicBezTo>
                    <a:cubicBezTo>
                      <a:pt x="868399" y="1028180"/>
                      <a:pt x="885332" y="2032028"/>
                      <a:pt x="855699" y="2726295"/>
                    </a:cubicBezTo>
                    <a:cubicBezTo>
                      <a:pt x="826066" y="3420562"/>
                      <a:pt x="843000" y="4450684"/>
                      <a:pt x="779500" y="4904782"/>
                    </a:cubicBezTo>
                    <a:cubicBezTo>
                      <a:pt x="716000" y="5358880"/>
                      <a:pt x="580533" y="5393734"/>
                      <a:pt x="474699" y="5450884"/>
                    </a:cubicBezTo>
                    <a:cubicBezTo>
                      <a:pt x="368866" y="5508034"/>
                      <a:pt x="218582" y="5383149"/>
                      <a:pt x="144499" y="5247682"/>
                    </a:cubicBezTo>
                    <a:cubicBezTo>
                      <a:pt x="70416" y="5112215"/>
                      <a:pt x="49249" y="5041380"/>
                      <a:pt x="30199" y="4638082"/>
                    </a:cubicBezTo>
                    <a:cubicBezTo>
                      <a:pt x="-33301" y="4183984"/>
                      <a:pt x="21732" y="3384578"/>
                      <a:pt x="30199" y="2726295"/>
                    </a:cubicBezTo>
                    <a:close/>
                  </a:path>
                </a:pathLst>
              </a:custGeom>
              <a:solidFill>
                <a:srgbClr val="76A4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p>
            </p:txBody>
          </p:sp>
          <p:sp>
            <p:nvSpPr>
              <p:cNvPr id="39" name="椭圆 20"/>
              <p:cNvSpPr/>
              <p:nvPr/>
            </p:nvSpPr>
            <p:spPr>
              <a:xfrm rot="1403009">
                <a:off x="-147547" y="433278"/>
                <a:ext cx="81928" cy="455722"/>
              </a:xfrm>
              <a:custGeom>
                <a:avLst/>
                <a:gdLst>
                  <a:gd name="connsiteX0" fmla="*/ 0 w 762000"/>
                  <a:gd name="connsiteY0" fmla="*/ 2724589 h 5449177"/>
                  <a:gd name="connsiteX1" fmla="*/ 381000 w 762000"/>
                  <a:gd name="connsiteY1" fmla="*/ 0 h 5449177"/>
                  <a:gd name="connsiteX2" fmla="*/ 762000 w 762000"/>
                  <a:gd name="connsiteY2" fmla="*/ 2724589 h 5449177"/>
                  <a:gd name="connsiteX3" fmla="*/ 381000 w 762000"/>
                  <a:gd name="connsiteY3" fmla="*/ 5449178 h 5449177"/>
                  <a:gd name="connsiteX4" fmla="*/ 0 w 762000"/>
                  <a:gd name="connsiteY4" fmla="*/ 2724589 h 5449177"/>
                  <a:gd name="connsiteX0" fmla="*/ 55160 w 817160"/>
                  <a:gd name="connsiteY0" fmla="*/ 2827471 h 5552060"/>
                  <a:gd name="connsiteX1" fmla="*/ 42460 w 817160"/>
                  <a:gd name="connsiteY1" fmla="*/ 789559 h 5552060"/>
                  <a:gd name="connsiteX2" fmla="*/ 436160 w 817160"/>
                  <a:gd name="connsiteY2" fmla="*/ 102882 h 5552060"/>
                  <a:gd name="connsiteX3" fmla="*/ 817160 w 817160"/>
                  <a:gd name="connsiteY3" fmla="*/ 2827471 h 5552060"/>
                  <a:gd name="connsiteX4" fmla="*/ 436160 w 817160"/>
                  <a:gd name="connsiteY4" fmla="*/ 5552060 h 5552060"/>
                  <a:gd name="connsiteX5" fmla="*/ 55160 w 817160"/>
                  <a:gd name="connsiteY5" fmla="*/ 2827471 h 5552060"/>
                  <a:gd name="connsiteX0" fmla="*/ 55160 w 830364"/>
                  <a:gd name="connsiteY0" fmla="*/ 2726295 h 5450884"/>
                  <a:gd name="connsiteX1" fmla="*/ 42460 w 830364"/>
                  <a:gd name="connsiteY1" fmla="*/ 688383 h 5450884"/>
                  <a:gd name="connsiteX2" fmla="*/ 436160 w 830364"/>
                  <a:gd name="connsiteY2" fmla="*/ 1706 h 5450884"/>
                  <a:gd name="connsiteX3" fmla="*/ 766360 w 830364"/>
                  <a:gd name="connsiteY3" fmla="*/ 574082 h 5450884"/>
                  <a:gd name="connsiteX4" fmla="*/ 817160 w 830364"/>
                  <a:gd name="connsiteY4" fmla="*/ 2726295 h 5450884"/>
                  <a:gd name="connsiteX5" fmla="*/ 436160 w 830364"/>
                  <a:gd name="connsiteY5" fmla="*/ 5450884 h 5450884"/>
                  <a:gd name="connsiteX6" fmla="*/ 55160 w 830364"/>
                  <a:gd name="connsiteY6" fmla="*/ 2726295 h 5450884"/>
                  <a:gd name="connsiteX0" fmla="*/ 82127 w 857331"/>
                  <a:gd name="connsiteY0" fmla="*/ 2726295 h 5533247"/>
                  <a:gd name="connsiteX1" fmla="*/ 69427 w 857331"/>
                  <a:gd name="connsiteY1" fmla="*/ 688383 h 5533247"/>
                  <a:gd name="connsiteX2" fmla="*/ 463127 w 857331"/>
                  <a:gd name="connsiteY2" fmla="*/ 1706 h 5533247"/>
                  <a:gd name="connsiteX3" fmla="*/ 793327 w 857331"/>
                  <a:gd name="connsiteY3" fmla="*/ 574082 h 5533247"/>
                  <a:gd name="connsiteX4" fmla="*/ 844127 w 857331"/>
                  <a:gd name="connsiteY4" fmla="*/ 2726295 h 5533247"/>
                  <a:gd name="connsiteX5" fmla="*/ 463127 w 857331"/>
                  <a:gd name="connsiteY5" fmla="*/ 5450884 h 5533247"/>
                  <a:gd name="connsiteX6" fmla="*/ 18627 w 857331"/>
                  <a:gd name="connsiteY6" fmla="*/ 4638082 h 5533247"/>
                  <a:gd name="connsiteX7" fmla="*/ 82127 w 857331"/>
                  <a:gd name="connsiteY7" fmla="*/ 2726295 h 5533247"/>
                  <a:gd name="connsiteX0" fmla="*/ 82127 w 858270"/>
                  <a:gd name="connsiteY0" fmla="*/ 2726295 h 5458837"/>
                  <a:gd name="connsiteX1" fmla="*/ 69427 w 858270"/>
                  <a:gd name="connsiteY1" fmla="*/ 688383 h 5458837"/>
                  <a:gd name="connsiteX2" fmla="*/ 463127 w 858270"/>
                  <a:gd name="connsiteY2" fmla="*/ 1706 h 5458837"/>
                  <a:gd name="connsiteX3" fmla="*/ 793327 w 858270"/>
                  <a:gd name="connsiteY3" fmla="*/ 574082 h 5458837"/>
                  <a:gd name="connsiteX4" fmla="*/ 844127 w 858270"/>
                  <a:gd name="connsiteY4" fmla="*/ 2726295 h 5458837"/>
                  <a:gd name="connsiteX5" fmla="*/ 767928 w 858270"/>
                  <a:gd name="connsiteY5" fmla="*/ 4904782 h 5458837"/>
                  <a:gd name="connsiteX6" fmla="*/ 463127 w 858270"/>
                  <a:gd name="connsiteY6" fmla="*/ 5450884 h 5458837"/>
                  <a:gd name="connsiteX7" fmla="*/ 18627 w 858270"/>
                  <a:gd name="connsiteY7" fmla="*/ 4638082 h 5458837"/>
                  <a:gd name="connsiteX8" fmla="*/ 82127 w 858270"/>
                  <a:gd name="connsiteY8" fmla="*/ 2726295 h 5458837"/>
                  <a:gd name="connsiteX0" fmla="*/ 82127 w 858270"/>
                  <a:gd name="connsiteY0" fmla="*/ 2726295 h 5465090"/>
                  <a:gd name="connsiteX1" fmla="*/ 69427 w 858270"/>
                  <a:gd name="connsiteY1" fmla="*/ 688383 h 5465090"/>
                  <a:gd name="connsiteX2" fmla="*/ 463127 w 858270"/>
                  <a:gd name="connsiteY2" fmla="*/ 1706 h 5465090"/>
                  <a:gd name="connsiteX3" fmla="*/ 793327 w 858270"/>
                  <a:gd name="connsiteY3" fmla="*/ 574082 h 5465090"/>
                  <a:gd name="connsiteX4" fmla="*/ 844127 w 858270"/>
                  <a:gd name="connsiteY4" fmla="*/ 2726295 h 5465090"/>
                  <a:gd name="connsiteX5" fmla="*/ 767928 w 858270"/>
                  <a:gd name="connsiteY5" fmla="*/ 4904782 h 5465090"/>
                  <a:gd name="connsiteX6" fmla="*/ 463127 w 858270"/>
                  <a:gd name="connsiteY6" fmla="*/ 5450884 h 5465090"/>
                  <a:gd name="connsiteX7" fmla="*/ 132927 w 858270"/>
                  <a:gd name="connsiteY7" fmla="*/ 5247682 h 5465090"/>
                  <a:gd name="connsiteX8" fmla="*/ 18627 w 858270"/>
                  <a:gd name="connsiteY8" fmla="*/ 4638082 h 5465090"/>
                  <a:gd name="connsiteX9" fmla="*/ 82127 w 858270"/>
                  <a:gd name="connsiteY9" fmla="*/ 2726295 h 5465090"/>
                  <a:gd name="connsiteX0" fmla="*/ 30199 w 869842"/>
                  <a:gd name="connsiteY0" fmla="*/ 2726295 h 5465090"/>
                  <a:gd name="connsiteX1" fmla="*/ 80999 w 869842"/>
                  <a:gd name="connsiteY1" fmla="*/ 688383 h 5465090"/>
                  <a:gd name="connsiteX2" fmla="*/ 474699 w 869842"/>
                  <a:gd name="connsiteY2" fmla="*/ 1706 h 5465090"/>
                  <a:gd name="connsiteX3" fmla="*/ 804899 w 869842"/>
                  <a:gd name="connsiteY3" fmla="*/ 574082 h 5465090"/>
                  <a:gd name="connsiteX4" fmla="*/ 855699 w 869842"/>
                  <a:gd name="connsiteY4" fmla="*/ 2726295 h 5465090"/>
                  <a:gd name="connsiteX5" fmla="*/ 779500 w 869842"/>
                  <a:gd name="connsiteY5" fmla="*/ 4904782 h 5465090"/>
                  <a:gd name="connsiteX6" fmla="*/ 474699 w 869842"/>
                  <a:gd name="connsiteY6" fmla="*/ 5450884 h 5465090"/>
                  <a:gd name="connsiteX7" fmla="*/ 144499 w 869842"/>
                  <a:gd name="connsiteY7" fmla="*/ 5247682 h 5465090"/>
                  <a:gd name="connsiteX8" fmla="*/ 30199 w 869842"/>
                  <a:gd name="connsiteY8" fmla="*/ 4638082 h 5465090"/>
                  <a:gd name="connsiteX9" fmla="*/ 30199 w 869842"/>
                  <a:gd name="connsiteY9" fmla="*/ 2726295 h 5465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69842" h="5465090">
                    <a:moveTo>
                      <a:pt x="30199" y="2726295"/>
                    </a:moveTo>
                    <a:cubicBezTo>
                      <a:pt x="38666" y="2068012"/>
                      <a:pt x="17499" y="1142481"/>
                      <a:pt x="80999" y="688383"/>
                    </a:cubicBezTo>
                    <a:cubicBezTo>
                      <a:pt x="144499" y="234285"/>
                      <a:pt x="354049" y="20756"/>
                      <a:pt x="474699" y="1706"/>
                    </a:cubicBezTo>
                    <a:cubicBezTo>
                      <a:pt x="595349" y="-17344"/>
                      <a:pt x="741399" y="119984"/>
                      <a:pt x="804899" y="574082"/>
                    </a:cubicBezTo>
                    <a:cubicBezTo>
                      <a:pt x="868399" y="1028180"/>
                      <a:pt x="885332" y="2032028"/>
                      <a:pt x="855699" y="2726295"/>
                    </a:cubicBezTo>
                    <a:cubicBezTo>
                      <a:pt x="826066" y="3420562"/>
                      <a:pt x="843000" y="4450684"/>
                      <a:pt x="779500" y="4904782"/>
                    </a:cubicBezTo>
                    <a:cubicBezTo>
                      <a:pt x="716000" y="5358880"/>
                      <a:pt x="580533" y="5393734"/>
                      <a:pt x="474699" y="5450884"/>
                    </a:cubicBezTo>
                    <a:cubicBezTo>
                      <a:pt x="368866" y="5508034"/>
                      <a:pt x="218582" y="5383149"/>
                      <a:pt x="144499" y="5247682"/>
                    </a:cubicBezTo>
                    <a:cubicBezTo>
                      <a:pt x="70416" y="5112215"/>
                      <a:pt x="49249" y="5041380"/>
                      <a:pt x="30199" y="4638082"/>
                    </a:cubicBezTo>
                    <a:cubicBezTo>
                      <a:pt x="-33301" y="4183984"/>
                      <a:pt x="21732" y="3384578"/>
                      <a:pt x="30199" y="2726295"/>
                    </a:cubicBezTo>
                    <a:close/>
                  </a:path>
                </a:pathLst>
              </a:custGeom>
              <a:solidFill>
                <a:srgbClr val="E8BE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p>
            </p:txBody>
          </p:sp>
          <p:sp>
            <p:nvSpPr>
              <p:cNvPr id="40" name="椭圆 20"/>
              <p:cNvSpPr/>
              <p:nvPr/>
            </p:nvSpPr>
            <p:spPr>
              <a:xfrm rot="1403009">
                <a:off x="63291" y="433278"/>
                <a:ext cx="81928" cy="455722"/>
              </a:xfrm>
              <a:custGeom>
                <a:avLst/>
                <a:gdLst>
                  <a:gd name="connsiteX0" fmla="*/ 0 w 762000"/>
                  <a:gd name="connsiteY0" fmla="*/ 2724589 h 5449177"/>
                  <a:gd name="connsiteX1" fmla="*/ 381000 w 762000"/>
                  <a:gd name="connsiteY1" fmla="*/ 0 h 5449177"/>
                  <a:gd name="connsiteX2" fmla="*/ 762000 w 762000"/>
                  <a:gd name="connsiteY2" fmla="*/ 2724589 h 5449177"/>
                  <a:gd name="connsiteX3" fmla="*/ 381000 w 762000"/>
                  <a:gd name="connsiteY3" fmla="*/ 5449178 h 5449177"/>
                  <a:gd name="connsiteX4" fmla="*/ 0 w 762000"/>
                  <a:gd name="connsiteY4" fmla="*/ 2724589 h 5449177"/>
                  <a:gd name="connsiteX0" fmla="*/ 55160 w 817160"/>
                  <a:gd name="connsiteY0" fmla="*/ 2827471 h 5552060"/>
                  <a:gd name="connsiteX1" fmla="*/ 42460 w 817160"/>
                  <a:gd name="connsiteY1" fmla="*/ 789559 h 5552060"/>
                  <a:gd name="connsiteX2" fmla="*/ 436160 w 817160"/>
                  <a:gd name="connsiteY2" fmla="*/ 102882 h 5552060"/>
                  <a:gd name="connsiteX3" fmla="*/ 817160 w 817160"/>
                  <a:gd name="connsiteY3" fmla="*/ 2827471 h 5552060"/>
                  <a:gd name="connsiteX4" fmla="*/ 436160 w 817160"/>
                  <a:gd name="connsiteY4" fmla="*/ 5552060 h 5552060"/>
                  <a:gd name="connsiteX5" fmla="*/ 55160 w 817160"/>
                  <a:gd name="connsiteY5" fmla="*/ 2827471 h 5552060"/>
                  <a:gd name="connsiteX0" fmla="*/ 55160 w 830364"/>
                  <a:gd name="connsiteY0" fmla="*/ 2726295 h 5450884"/>
                  <a:gd name="connsiteX1" fmla="*/ 42460 w 830364"/>
                  <a:gd name="connsiteY1" fmla="*/ 688383 h 5450884"/>
                  <a:gd name="connsiteX2" fmla="*/ 436160 w 830364"/>
                  <a:gd name="connsiteY2" fmla="*/ 1706 h 5450884"/>
                  <a:gd name="connsiteX3" fmla="*/ 766360 w 830364"/>
                  <a:gd name="connsiteY3" fmla="*/ 574082 h 5450884"/>
                  <a:gd name="connsiteX4" fmla="*/ 817160 w 830364"/>
                  <a:gd name="connsiteY4" fmla="*/ 2726295 h 5450884"/>
                  <a:gd name="connsiteX5" fmla="*/ 436160 w 830364"/>
                  <a:gd name="connsiteY5" fmla="*/ 5450884 h 5450884"/>
                  <a:gd name="connsiteX6" fmla="*/ 55160 w 830364"/>
                  <a:gd name="connsiteY6" fmla="*/ 2726295 h 5450884"/>
                  <a:gd name="connsiteX0" fmla="*/ 82127 w 857331"/>
                  <a:gd name="connsiteY0" fmla="*/ 2726295 h 5533247"/>
                  <a:gd name="connsiteX1" fmla="*/ 69427 w 857331"/>
                  <a:gd name="connsiteY1" fmla="*/ 688383 h 5533247"/>
                  <a:gd name="connsiteX2" fmla="*/ 463127 w 857331"/>
                  <a:gd name="connsiteY2" fmla="*/ 1706 h 5533247"/>
                  <a:gd name="connsiteX3" fmla="*/ 793327 w 857331"/>
                  <a:gd name="connsiteY3" fmla="*/ 574082 h 5533247"/>
                  <a:gd name="connsiteX4" fmla="*/ 844127 w 857331"/>
                  <a:gd name="connsiteY4" fmla="*/ 2726295 h 5533247"/>
                  <a:gd name="connsiteX5" fmla="*/ 463127 w 857331"/>
                  <a:gd name="connsiteY5" fmla="*/ 5450884 h 5533247"/>
                  <a:gd name="connsiteX6" fmla="*/ 18627 w 857331"/>
                  <a:gd name="connsiteY6" fmla="*/ 4638082 h 5533247"/>
                  <a:gd name="connsiteX7" fmla="*/ 82127 w 857331"/>
                  <a:gd name="connsiteY7" fmla="*/ 2726295 h 5533247"/>
                  <a:gd name="connsiteX0" fmla="*/ 82127 w 858270"/>
                  <a:gd name="connsiteY0" fmla="*/ 2726295 h 5458837"/>
                  <a:gd name="connsiteX1" fmla="*/ 69427 w 858270"/>
                  <a:gd name="connsiteY1" fmla="*/ 688383 h 5458837"/>
                  <a:gd name="connsiteX2" fmla="*/ 463127 w 858270"/>
                  <a:gd name="connsiteY2" fmla="*/ 1706 h 5458837"/>
                  <a:gd name="connsiteX3" fmla="*/ 793327 w 858270"/>
                  <a:gd name="connsiteY3" fmla="*/ 574082 h 5458837"/>
                  <a:gd name="connsiteX4" fmla="*/ 844127 w 858270"/>
                  <a:gd name="connsiteY4" fmla="*/ 2726295 h 5458837"/>
                  <a:gd name="connsiteX5" fmla="*/ 767928 w 858270"/>
                  <a:gd name="connsiteY5" fmla="*/ 4904782 h 5458837"/>
                  <a:gd name="connsiteX6" fmla="*/ 463127 w 858270"/>
                  <a:gd name="connsiteY6" fmla="*/ 5450884 h 5458837"/>
                  <a:gd name="connsiteX7" fmla="*/ 18627 w 858270"/>
                  <a:gd name="connsiteY7" fmla="*/ 4638082 h 5458837"/>
                  <a:gd name="connsiteX8" fmla="*/ 82127 w 858270"/>
                  <a:gd name="connsiteY8" fmla="*/ 2726295 h 5458837"/>
                  <a:gd name="connsiteX0" fmla="*/ 82127 w 858270"/>
                  <a:gd name="connsiteY0" fmla="*/ 2726295 h 5465090"/>
                  <a:gd name="connsiteX1" fmla="*/ 69427 w 858270"/>
                  <a:gd name="connsiteY1" fmla="*/ 688383 h 5465090"/>
                  <a:gd name="connsiteX2" fmla="*/ 463127 w 858270"/>
                  <a:gd name="connsiteY2" fmla="*/ 1706 h 5465090"/>
                  <a:gd name="connsiteX3" fmla="*/ 793327 w 858270"/>
                  <a:gd name="connsiteY3" fmla="*/ 574082 h 5465090"/>
                  <a:gd name="connsiteX4" fmla="*/ 844127 w 858270"/>
                  <a:gd name="connsiteY4" fmla="*/ 2726295 h 5465090"/>
                  <a:gd name="connsiteX5" fmla="*/ 767928 w 858270"/>
                  <a:gd name="connsiteY5" fmla="*/ 4904782 h 5465090"/>
                  <a:gd name="connsiteX6" fmla="*/ 463127 w 858270"/>
                  <a:gd name="connsiteY6" fmla="*/ 5450884 h 5465090"/>
                  <a:gd name="connsiteX7" fmla="*/ 132927 w 858270"/>
                  <a:gd name="connsiteY7" fmla="*/ 5247682 h 5465090"/>
                  <a:gd name="connsiteX8" fmla="*/ 18627 w 858270"/>
                  <a:gd name="connsiteY8" fmla="*/ 4638082 h 5465090"/>
                  <a:gd name="connsiteX9" fmla="*/ 82127 w 858270"/>
                  <a:gd name="connsiteY9" fmla="*/ 2726295 h 5465090"/>
                  <a:gd name="connsiteX0" fmla="*/ 30199 w 869842"/>
                  <a:gd name="connsiteY0" fmla="*/ 2726295 h 5465090"/>
                  <a:gd name="connsiteX1" fmla="*/ 80999 w 869842"/>
                  <a:gd name="connsiteY1" fmla="*/ 688383 h 5465090"/>
                  <a:gd name="connsiteX2" fmla="*/ 474699 w 869842"/>
                  <a:gd name="connsiteY2" fmla="*/ 1706 h 5465090"/>
                  <a:gd name="connsiteX3" fmla="*/ 804899 w 869842"/>
                  <a:gd name="connsiteY3" fmla="*/ 574082 h 5465090"/>
                  <a:gd name="connsiteX4" fmla="*/ 855699 w 869842"/>
                  <a:gd name="connsiteY4" fmla="*/ 2726295 h 5465090"/>
                  <a:gd name="connsiteX5" fmla="*/ 779500 w 869842"/>
                  <a:gd name="connsiteY5" fmla="*/ 4904782 h 5465090"/>
                  <a:gd name="connsiteX6" fmla="*/ 474699 w 869842"/>
                  <a:gd name="connsiteY6" fmla="*/ 5450884 h 5465090"/>
                  <a:gd name="connsiteX7" fmla="*/ 144499 w 869842"/>
                  <a:gd name="connsiteY7" fmla="*/ 5247682 h 5465090"/>
                  <a:gd name="connsiteX8" fmla="*/ 30199 w 869842"/>
                  <a:gd name="connsiteY8" fmla="*/ 4638082 h 5465090"/>
                  <a:gd name="connsiteX9" fmla="*/ 30199 w 869842"/>
                  <a:gd name="connsiteY9" fmla="*/ 2726295 h 5465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69842" h="5465090">
                    <a:moveTo>
                      <a:pt x="30199" y="2726295"/>
                    </a:moveTo>
                    <a:cubicBezTo>
                      <a:pt x="38666" y="2068012"/>
                      <a:pt x="17499" y="1142481"/>
                      <a:pt x="80999" y="688383"/>
                    </a:cubicBezTo>
                    <a:cubicBezTo>
                      <a:pt x="144499" y="234285"/>
                      <a:pt x="354049" y="20756"/>
                      <a:pt x="474699" y="1706"/>
                    </a:cubicBezTo>
                    <a:cubicBezTo>
                      <a:pt x="595349" y="-17344"/>
                      <a:pt x="741399" y="119984"/>
                      <a:pt x="804899" y="574082"/>
                    </a:cubicBezTo>
                    <a:cubicBezTo>
                      <a:pt x="868399" y="1028180"/>
                      <a:pt x="885332" y="2032028"/>
                      <a:pt x="855699" y="2726295"/>
                    </a:cubicBezTo>
                    <a:cubicBezTo>
                      <a:pt x="826066" y="3420562"/>
                      <a:pt x="843000" y="4450684"/>
                      <a:pt x="779500" y="4904782"/>
                    </a:cubicBezTo>
                    <a:cubicBezTo>
                      <a:pt x="716000" y="5358880"/>
                      <a:pt x="580533" y="5393734"/>
                      <a:pt x="474699" y="5450884"/>
                    </a:cubicBezTo>
                    <a:cubicBezTo>
                      <a:pt x="368866" y="5508034"/>
                      <a:pt x="218582" y="5383149"/>
                      <a:pt x="144499" y="5247682"/>
                    </a:cubicBezTo>
                    <a:cubicBezTo>
                      <a:pt x="70416" y="5112215"/>
                      <a:pt x="49249" y="5041380"/>
                      <a:pt x="30199" y="4638082"/>
                    </a:cubicBezTo>
                    <a:cubicBezTo>
                      <a:pt x="-33301" y="4183984"/>
                      <a:pt x="21732" y="3384578"/>
                      <a:pt x="30199" y="2726295"/>
                    </a:cubicBezTo>
                    <a:close/>
                  </a:path>
                </a:pathLst>
              </a:custGeom>
              <a:solidFill>
                <a:srgbClr val="76A4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p>
            </p:txBody>
          </p:sp>
          <p:sp>
            <p:nvSpPr>
              <p:cNvPr id="41" name="椭圆 20"/>
              <p:cNvSpPr/>
              <p:nvPr/>
            </p:nvSpPr>
            <p:spPr>
              <a:xfrm rot="1403009">
                <a:off x="230309" y="433278"/>
                <a:ext cx="81928" cy="455722"/>
              </a:xfrm>
              <a:custGeom>
                <a:avLst/>
                <a:gdLst>
                  <a:gd name="connsiteX0" fmla="*/ 0 w 762000"/>
                  <a:gd name="connsiteY0" fmla="*/ 2724589 h 5449177"/>
                  <a:gd name="connsiteX1" fmla="*/ 381000 w 762000"/>
                  <a:gd name="connsiteY1" fmla="*/ 0 h 5449177"/>
                  <a:gd name="connsiteX2" fmla="*/ 762000 w 762000"/>
                  <a:gd name="connsiteY2" fmla="*/ 2724589 h 5449177"/>
                  <a:gd name="connsiteX3" fmla="*/ 381000 w 762000"/>
                  <a:gd name="connsiteY3" fmla="*/ 5449178 h 5449177"/>
                  <a:gd name="connsiteX4" fmla="*/ 0 w 762000"/>
                  <a:gd name="connsiteY4" fmla="*/ 2724589 h 5449177"/>
                  <a:gd name="connsiteX0" fmla="*/ 55160 w 817160"/>
                  <a:gd name="connsiteY0" fmla="*/ 2827471 h 5552060"/>
                  <a:gd name="connsiteX1" fmla="*/ 42460 w 817160"/>
                  <a:gd name="connsiteY1" fmla="*/ 789559 h 5552060"/>
                  <a:gd name="connsiteX2" fmla="*/ 436160 w 817160"/>
                  <a:gd name="connsiteY2" fmla="*/ 102882 h 5552060"/>
                  <a:gd name="connsiteX3" fmla="*/ 817160 w 817160"/>
                  <a:gd name="connsiteY3" fmla="*/ 2827471 h 5552060"/>
                  <a:gd name="connsiteX4" fmla="*/ 436160 w 817160"/>
                  <a:gd name="connsiteY4" fmla="*/ 5552060 h 5552060"/>
                  <a:gd name="connsiteX5" fmla="*/ 55160 w 817160"/>
                  <a:gd name="connsiteY5" fmla="*/ 2827471 h 5552060"/>
                  <a:gd name="connsiteX0" fmla="*/ 55160 w 830364"/>
                  <a:gd name="connsiteY0" fmla="*/ 2726295 h 5450884"/>
                  <a:gd name="connsiteX1" fmla="*/ 42460 w 830364"/>
                  <a:gd name="connsiteY1" fmla="*/ 688383 h 5450884"/>
                  <a:gd name="connsiteX2" fmla="*/ 436160 w 830364"/>
                  <a:gd name="connsiteY2" fmla="*/ 1706 h 5450884"/>
                  <a:gd name="connsiteX3" fmla="*/ 766360 w 830364"/>
                  <a:gd name="connsiteY3" fmla="*/ 574082 h 5450884"/>
                  <a:gd name="connsiteX4" fmla="*/ 817160 w 830364"/>
                  <a:gd name="connsiteY4" fmla="*/ 2726295 h 5450884"/>
                  <a:gd name="connsiteX5" fmla="*/ 436160 w 830364"/>
                  <a:gd name="connsiteY5" fmla="*/ 5450884 h 5450884"/>
                  <a:gd name="connsiteX6" fmla="*/ 55160 w 830364"/>
                  <a:gd name="connsiteY6" fmla="*/ 2726295 h 5450884"/>
                  <a:gd name="connsiteX0" fmla="*/ 82127 w 857331"/>
                  <a:gd name="connsiteY0" fmla="*/ 2726295 h 5533247"/>
                  <a:gd name="connsiteX1" fmla="*/ 69427 w 857331"/>
                  <a:gd name="connsiteY1" fmla="*/ 688383 h 5533247"/>
                  <a:gd name="connsiteX2" fmla="*/ 463127 w 857331"/>
                  <a:gd name="connsiteY2" fmla="*/ 1706 h 5533247"/>
                  <a:gd name="connsiteX3" fmla="*/ 793327 w 857331"/>
                  <a:gd name="connsiteY3" fmla="*/ 574082 h 5533247"/>
                  <a:gd name="connsiteX4" fmla="*/ 844127 w 857331"/>
                  <a:gd name="connsiteY4" fmla="*/ 2726295 h 5533247"/>
                  <a:gd name="connsiteX5" fmla="*/ 463127 w 857331"/>
                  <a:gd name="connsiteY5" fmla="*/ 5450884 h 5533247"/>
                  <a:gd name="connsiteX6" fmla="*/ 18627 w 857331"/>
                  <a:gd name="connsiteY6" fmla="*/ 4638082 h 5533247"/>
                  <a:gd name="connsiteX7" fmla="*/ 82127 w 857331"/>
                  <a:gd name="connsiteY7" fmla="*/ 2726295 h 5533247"/>
                  <a:gd name="connsiteX0" fmla="*/ 82127 w 858270"/>
                  <a:gd name="connsiteY0" fmla="*/ 2726295 h 5458837"/>
                  <a:gd name="connsiteX1" fmla="*/ 69427 w 858270"/>
                  <a:gd name="connsiteY1" fmla="*/ 688383 h 5458837"/>
                  <a:gd name="connsiteX2" fmla="*/ 463127 w 858270"/>
                  <a:gd name="connsiteY2" fmla="*/ 1706 h 5458837"/>
                  <a:gd name="connsiteX3" fmla="*/ 793327 w 858270"/>
                  <a:gd name="connsiteY3" fmla="*/ 574082 h 5458837"/>
                  <a:gd name="connsiteX4" fmla="*/ 844127 w 858270"/>
                  <a:gd name="connsiteY4" fmla="*/ 2726295 h 5458837"/>
                  <a:gd name="connsiteX5" fmla="*/ 767928 w 858270"/>
                  <a:gd name="connsiteY5" fmla="*/ 4904782 h 5458837"/>
                  <a:gd name="connsiteX6" fmla="*/ 463127 w 858270"/>
                  <a:gd name="connsiteY6" fmla="*/ 5450884 h 5458837"/>
                  <a:gd name="connsiteX7" fmla="*/ 18627 w 858270"/>
                  <a:gd name="connsiteY7" fmla="*/ 4638082 h 5458837"/>
                  <a:gd name="connsiteX8" fmla="*/ 82127 w 858270"/>
                  <a:gd name="connsiteY8" fmla="*/ 2726295 h 5458837"/>
                  <a:gd name="connsiteX0" fmla="*/ 82127 w 858270"/>
                  <a:gd name="connsiteY0" fmla="*/ 2726295 h 5465090"/>
                  <a:gd name="connsiteX1" fmla="*/ 69427 w 858270"/>
                  <a:gd name="connsiteY1" fmla="*/ 688383 h 5465090"/>
                  <a:gd name="connsiteX2" fmla="*/ 463127 w 858270"/>
                  <a:gd name="connsiteY2" fmla="*/ 1706 h 5465090"/>
                  <a:gd name="connsiteX3" fmla="*/ 793327 w 858270"/>
                  <a:gd name="connsiteY3" fmla="*/ 574082 h 5465090"/>
                  <a:gd name="connsiteX4" fmla="*/ 844127 w 858270"/>
                  <a:gd name="connsiteY4" fmla="*/ 2726295 h 5465090"/>
                  <a:gd name="connsiteX5" fmla="*/ 767928 w 858270"/>
                  <a:gd name="connsiteY5" fmla="*/ 4904782 h 5465090"/>
                  <a:gd name="connsiteX6" fmla="*/ 463127 w 858270"/>
                  <a:gd name="connsiteY6" fmla="*/ 5450884 h 5465090"/>
                  <a:gd name="connsiteX7" fmla="*/ 132927 w 858270"/>
                  <a:gd name="connsiteY7" fmla="*/ 5247682 h 5465090"/>
                  <a:gd name="connsiteX8" fmla="*/ 18627 w 858270"/>
                  <a:gd name="connsiteY8" fmla="*/ 4638082 h 5465090"/>
                  <a:gd name="connsiteX9" fmla="*/ 82127 w 858270"/>
                  <a:gd name="connsiteY9" fmla="*/ 2726295 h 5465090"/>
                  <a:gd name="connsiteX0" fmla="*/ 30199 w 869842"/>
                  <a:gd name="connsiteY0" fmla="*/ 2726295 h 5465090"/>
                  <a:gd name="connsiteX1" fmla="*/ 80999 w 869842"/>
                  <a:gd name="connsiteY1" fmla="*/ 688383 h 5465090"/>
                  <a:gd name="connsiteX2" fmla="*/ 474699 w 869842"/>
                  <a:gd name="connsiteY2" fmla="*/ 1706 h 5465090"/>
                  <a:gd name="connsiteX3" fmla="*/ 804899 w 869842"/>
                  <a:gd name="connsiteY3" fmla="*/ 574082 h 5465090"/>
                  <a:gd name="connsiteX4" fmla="*/ 855699 w 869842"/>
                  <a:gd name="connsiteY4" fmla="*/ 2726295 h 5465090"/>
                  <a:gd name="connsiteX5" fmla="*/ 779500 w 869842"/>
                  <a:gd name="connsiteY5" fmla="*/ 4904782 h 5465090"/>
                  <a:gd name="connsiteX6" fmla="*/ 474699 w 869842"/>
                  <a:gd name="connsiteY6" fmla="*/ 5450884 h 5465090"/>
                  <a:gd name="connsiteX7" fmla="*/ 144499 w 869842"/>
                  <a:gd name="connsiteY7" fmla="*/ 5247682 h 5465090"/>
                  <a:gd name="connsiteX8" fmla="*/ 30199 w 869842"/>
                  <a:gd name="connsiteY8" fmla="*/ 4638082 h 5465090"/>
                  <a:gd name="connsiteX9" fmla="*/ 30199 w 869842"/>
                  <a:gd name="connsiteY9" fmla="*/ 2726295 h 5465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69842" h="5465090">
                    <a:moveTo>
                      <a:pt x="30199" y="2726295"/>
                    </a:moveTo>
                    <a:cubicBezTo>
                      <a:pt x="38666" y="2068012"/>
                      <a:pt x="17499" y="1142481"/>
                      <a:pt x="80999" y="688383"/>
                    </a:cubicBezTo>
                    <a:cubicBezTo>
                      <a:pt x="144499" y="234285"/>
                      <a:pt x="354049" y="20756"/>
                      <a:pt x="474699" y="1706"/>
                    </a:cubicBezTo>
                    <a:cubicBezTo>
                      <a:pt x="595349" y="-17344"/>
                      <a:pt x="741399" y="119984"/>
                      <a:pt x="804899" y="574082"/>
                    </a:cubicBezTo>
                    <a:cubicBezTo>
                      <a:pt x="868399" y="1028180"/>
                      <a:pt x="885332" y="2032028"/>
                      <a:pt x="855699" y="2726295"/>
                    </a:cubicBezTo>
                    <a:cubicBezTo>
                      <a:pt x="826066" y="3420562"/>
                      <a:pt x="843000" y="4450684"/>
                      <a:pt x="779500" y="4904782"/>
                    </a:cubicBezTo>
                    <a:cubicBezTo>
                      <a:pt x="716000" y="5358880"/>
                      <a:pt x="580533" y="5393734"/>
                      <a:pt x="474699" y="5450884"/>
                    </a:cubicBezTo>
                    <a:cubicBezTo>
                      <a:pt x="368866" y="5508034"/>
                      <a:pt x="218582" y="5383149"/>
                      <a:pt x="144499" y="5247682"/>
                    </a:cubicBezTo>
                    <a:cubicBezTo>
                      <a:pt x="70416" y="5112215"/>
                      <a:pt x="49249" y="5041380"/>
                      <a:pt x="30199" y="4638082"/>
                    </a:cubicBezTo>
                    <a:cubicBezTo>
                      <a:pt x="-33301" y="4183984"/>
                      <a:pt x="21732" y="3384578"/>
                      <a:pt x="30199" y="2726295"/>
                    </a:cubicBezTo>
                    <a:close/>
                  </a:path>
                </a:pathLst>
              </a:custGeom>
              <a:solidFill>
                <a:srgbClr val="E8BE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p>
            </p:txBody>
          </p:sp>
          <p:sp>
            <p:nvSpPr>
              <p:cNvPr id="42" name="椭圆 20"/>
              <p:cNvSpPr/>
              <p:nvPr/>
            </p:nvSpPr>
            <p:spPr>
              <a:xfrm rot="1403009">
                <a:off x="441147" y="433278"/>
                <a:ext cx="81928" cy="455722"/>
              </a:xfrm>
              <a:custGeom>
                <a:avLst/>
                <a:gdLst>
                  <a:gd name="connsiteX0" fmla="*/ 0 w 762000"/>
                  <a:gd name="connsiteY0" fmla="*/ 2724589 h 5449177"/>
                  <a:gd name="connsiteX1" fmla="*/ 381000 w 762000"/>
                  <a:gd name="connsiteY1" fmla="*/ 0 h 5449177"/>
                  <a:gd name="connsiteX2" fmla="*/ 762000 w 762000"/>
                  <a:gd name="connsiteY2" fmla="*/ 2724589 h 5449177"/>
                  <a:gd name="connsiteX3" fmla="*/ 381000 w 762000"/>
                  <a:gd name="connsiteY3" fmla="*/ 5449178 h 5449177"/>
                  <a:gd name="connsiteX4" fmla="*/ 0 w 762000"/>
                  <a:gd name="connsiteY4" fmla="*/ 2724589 h 5449177"/>
                  <a:gd name="connsiteX0" fmla="*/ 55160 w 817160"/>
                  <a:gd name="connsiteY0" fmla="*/ 2827471 h 5552060"/>
                  <a:gd name="connsiteX1" fmla="*/ 42460 w 817160"/>
                  <a:gd name="connsiteY1" fmla="*/ 789559 h 5552060"/>
                  <a:gd name="connsiteX2" fmla="*/ 436160 w 817160"/>
                  <a:gd name="connsiteY2" fmla="*/ 102882 h 5552060"/>
                  <a:gd name="connsiteX3" fmla="*/ 817160 w 817160"/>
                  <a:gd name="connsiteY3" fmla="*/ 2827471 h 5552060"/>
                  <a:gd name="connsiteX4" fmla="*/ 436160 w 817160"/>
                  <a:gd name="connsiteY4" fmla="*/ 5552060 h 5552060"/>
                  <a:gd name="connsiteX5" fmla="*/ 55160 w 817160"/>
                  <a:gd name="connsiteY5" fmla="*/ 2827471 h 5552060"/>
                  <a:gd name="connsiteX0" fmla="*/ 55160 w 830364"/>
                  <a:gd name="connsiteY0" fmla="*/ 2726295 h 5450884"/>
                  <a:gd name="connsiteX1" fmla="*/ 42460 w 830364"/>
                  <a:gd name="connsiteY1" fmla="*/ 688383 h 5450884"/>
                  <a:gd name="connsiteX2" fmla="*/ 436160 w 830364"/>
                  <a:gd name="connsiteY2" fmla="*/ 1706 h 5450884"/>
                  <a:gd name="connsiteX3" fmla="*/ 766360 w 830364"/>
                  <a:gd name="connsiteY3" fmla="*/ 574082 h 5450884"/>
                  <a:gd name="connsiteX4" fmla="*/ 817160 w 830364"/>
                  <a:gd name="connsiteY4" fmla="*/ 2726295 h 5450884"/>
                  <a:gd name="connsiteX5" fmla="*/ 436160 w 830364"/>
                  <a:gd name="connsiteY5" fmla="*/ 5450884 h 5450884"/>
                  <a:gd name="connsiteX6" fmla="*/ 55160 w 830364"/>
                  <a:gd name="connsiteY6" fmla="*/ 2726295 h 5450884"/>
                  <a:gd name="connsiteX0" fmla="*/ 82127 w 857331"/>
                  <a:gd name="connsiteY0" fmla="*/ 2726295 h 5533247"/>
                  <a:gd name="connsiteX1" fmla="*/ 69427 w 857331"/>
                  <a:gd name="connsiteY1" fmla="*/ 688383 h 5533247"/>
                  <a:gd name="connsiteX2" fmla="*/ 463127 w 857331"/>
                  <a:gd name="connsiteY2" fmla="*/ 1706 h 5533247"/>
                  <a:gd name="connsiteX3" fmla="*/ 793327 w 857331"/>
                  <a:gd name="connsiteY3" fmla="*/ 574082 h 5533247"/>
                  <a:gd name="connsiteX4" fmla="*/ 844127 w 857331"/>
                  <a:gd name="connsiteY4" fmla="*/ 2726295 h 5533247"/>
                  <a:gd name="connsiteX5" fmla="*/ 463127 w 857331"/>
                  <a:gd name="connsiteY5" fmla="*/ 5450884 h 5533247"/>
                  <a:gd name="connsiteX6" fmla="*/ 18627 w 857331"/>
                  <a:gd name="connsiteY6" fmla="*/ 4638082 h 5533247"/>
                  <a:gd name="connsiteX7" fmla="*/ 82127 w 857331"/>
                  <a:gd name="connsiteY7" fmla="*/ 2726295 h 5533247"/>
                  <a:gd name="connsiteX0" fmla="*/ 82127 w 858270"/>
                  <a:gd name="connsiteY0" fmla="*/ 2726295 h 5458837"/>
                  <a:gd name="connsiteX1" fmla="*/ 69427 w 858270"/>
                  <a:gd name="connsiteY1" fmla="*/ 688383 h 5458837"/>
                  <a:gd name="connsiteX2" fmla="*/ 463127 w 858270"/>
                  <a:gd name="connsiteY2" fmla="*/ 1706 h 5458837"/>
                  <a:gd name="connsiteX3" fmla="*/ 793327 w 858270"/>
                  <a:gd name="connsiteY3" fmla="*/ 574082 h 5458837"/>
                  <a:gd name="connsiteX4" fmla="*/ 844127 w 858270"/>
                  <a:gd name="connsiteY4" fmla="*/ 2726295 h 5458837"/>
                  <a:gd name="connsiteX5" fmla="*/ 767928 w 858270"/>
                  <a:gd name="connsiteY5" fmla="*/ 4904782 h 5458837"/>
                  <a:gd name="connsiteX6" fmla="*/ 463127 w 858270"/>
                  <a:gd name="connsiteY6" fmla="*/ 5450884 h 5458837"/>
                  <a:gd name="connsiteX7" fmla="*/ 18627 w 858270"/>
                  <a:gd name="connsiteY7" fmla="*/ 4638082 h 5458837"/>
                  <a:gd name="connsiteX8" fmla="*/ 82127 w 858270"/>
                  <a:gd name="connsiteY8" fmla="*/ 2726295 h 5458837"/>
                  <a:gd name="connsiteX0" fmla="*/ 82127 w 858270"/>
                  <a:gd name="connsiteY0" fmla="*/ 2726295 h 5465090"/>
                  <a:gd name="connsiteX1" fmla="*/ 69427 w 858270"/>
                  <a:gd name="connsiteY1" fmla="*/ 688383 h 5465090"/>
                  <a:gd name="connsiteX2" fmla="*/ 463127 w 858270"/>
                  <a:gd name="connsiteY2" fmla="*/ 1706 h 5465090"/>
                  <a:gd name="connsiteX3" fmla="*/ 793327 w 858270"/>
                  <a:gd name="connsiteY3" fmla="*/ 574082 h 5465090"/>
                  <a:gd name="connsiteX4" fmla="*/ 844127 w 858270"/>
                  <a:gd name="connsiteY4" fmla="*/ 2726295 h 5465090"/>
                  <a:gd name="connsiteX5" fmla="*/ 767928 w 858270"/>
                  <a:gd name="connsiteY5" fmla="*/ 4904782 h 5465090"/>
                  <a:gd name="connsiteX6" fmla="*/ 463127 w 858270"/>
                  <a:gd name="connsiteY6" fmla="*/ 5450884 h 5465090"/>
                  <a:gd name="connsiteX7" fmla="*/ 132927 w 858270"/>
                  <a:gd name="connsiteY7" fmla="*/ 5247682 h 5465090"/>
                  <a:gd name="connsiteX8" fmla="*/ 18627 w 858270"/>
                  <a:gd name="connsiteY8" fmla="*/ 4638082 h 5465090"/>
                  <a:gd name="connsiteX9" fmla="*/ 82127 w 858270"/>
                  <a:gd name="connsiteY9" fmla="*/ 2726295 h 5465090"/>
                  <a:gd name="connsiteX0" fmla="*/ 30199 w 869842"/>
                  <a:gd name="connsiteY0" fmla="*/ 2726295 h 5465090"/>
                  <a:gd name="connsiteX1" fmla="*/ 80999 w 869842"/>
                  <a:gd name="connsiteY1" fmla="*/ 688383 h 5465090"/>
                  <a:gd name="connsiteX2" fmla="*/ 474699 w 869842"/>
                  <a:gd name="connsiteY2" fmla="*/ 1706 h 5465090"/>
                  <a:gd name="connsiteX3" fmla="*/ 804899 w 869842"/>
                  <a:gd name="connsiteY3" fmla="*/ 574082 h 5465090"/>
                  <a:gd name="connsiteX4" fmla="*/ 855699 w 869842"/>
                  <a:gd name="connsiteY4" fmla="*/ 2726295 h 5465090"/>
                  <a:gd name="connsiteX5" fmla="*/ 779500 w 869842"/>
                  <a:gd name="connsiteY5" fmla="*/ 4904782 h 5465090"/>
                  <a:gd name="connsiteX6" fmla="*/ 474699 w 869842"/>
                  <a:gd name="connsiteY6" fmla="*/ 5450884 h 5465090"/>
                  <a:gd name="connsiteX7" fmla="*/ 144499 w 869842"/>
                  <a:gd name="connsiteY7" fmla="*/ 5247682 h 5465090"/>
                  <a:gd name="connsiteX8" fmla="*/ 30199 w 869842"/>
                  <a:gd name="connsiteY8" fmla="*/ 4638082 h 5465090"/>
                  <a:gd name="connsiteX9" fmla="*/ 30199 w 869842"/>
                  <a:gd name="connsiteY9" fmla="*/ 2726295 h 5465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69842" h="5465090">
                    <a:moveTo>
                      <a:pt x="30199" y="2726295"/>
                    </a:moveTo>
                    <a:cubicBezTo>
                      <a:pt x="38666" y="2068012"/>
                      <a:pt x="17499" y="1142481"/>
                      <a:pt x="80999" y="688383"/>
                    </a:cubicBezTo>
                    <a:cubicBezTo>
                      <a:pt x="144499" y="234285"/>
                      <a:pt x="354049" y="20756"/>
                      <a:pt x="474699" y="1706"/>
                    </a:cubicBezTo>
                    <a:cubicBezTo>
                      <a:pt x="595349" y="-17344"/>
                      <a:pt x="741399" y="119984"/>
                      <a:pt x="804899" y="574082"/>
                    </a:cubicBezTo>
                    <a:cubicBezTo>
                      <a:pt x="868399" y="1028180"/>
                      <a:pt x="885332" y="2032028"/>
                      <a:pt x="855699" y="2726295"/>
                    </a:cubicBezTo>
                    <a:cubicBezTo>
                      <a:pt x="826066" y="3420562"/>
                      <a:pt x="843000" y="4450684"/>
                      <a:pt x="779500" y="4904782"/>
                    </a:cubicBezTo>
                    <a:cubicBezTo>
                      <a:pt x="716000" y="5358880"/>
                      <a:pt x="580533" y="5393734"/>
                      <a:pt x="474699" y="5450884"/>
                    </a:cubicBezTo>
                    <a:cubicBezTo>
                      <a:pt x="368866" y="5508034"/>
                      <a:pt x="218582" y="5383149"/>
                      <a:pt x="144499" y="5247682"/>
                    </a:cubicBezTo>
                    <a:cubicBezTo>
                      <a:pt x="70416" y="5112215"/>
                      <a:pt x="49249" y="5041380"/>
                      <a:pt x="30199" y="4638082"/>
                    </a:cubicBezTo>
                    <a:cubicBezTo>
                      <a:pt x="-33301" y="4183984"/>
                      <a:pt x="21732" y="3384578"/>
                      <a:pt x="30199" y="2726295"/>
                    </a:cubicBezTo>
                    <a:close/>
                  </a:path>
                </a:pathLst>
              </a:custGeom>
              <a:solidFill>
                <a:srgbClr val="76A4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p>
            </p:txBody>
          </p:sp>
          <p:sp>
            <p:nvSpPr>
              <p:cNvPr id="43" name="椭圆 20"/>
              <p:cNvSpPr/>
              <p:nvPr/>
            </p:nvSpPr>
            <p:spPr>
              <a:xfrm rot="1403009">
                <a:off x="608165" y="433278"/>
                <a:ext cx="81928" cy="455722"/>
              </a:xfrm>
              <a:custGeom>
                <a:avLst/>
                <a:gdLst>
                  <a:gd name="connsiteX0" fmla="*/ 0 w 762000"/>
                  <a:gd name="connsiteY0" fmla="*/ 2724589 h 5449177"/>
                  <a:gd name="connsiteX1" fmla="*/ 381000 w 762000"/>
                  <a:gd name="connsiteY1" fmla="*/ 0 h 5449177"/>
                  <a:gd name="connsiteX2" fmla="*/ 762000 w 762000"/>
                  <a:gd name="connsiteY2" fmla="*/ 2724589 h 5449177"/>
                  <a:gd name="connsiteX3" fmla="*/ 381000 w 762000"/>
                  <a:gd name="connsiteY3" fmla="*/ 5449178 h 5449177"/>
                  <a:gd name="connsiteX4" fmla="*/ 0 w 762000"/>
                  <a:gd name="connsiteY4" fmla="*/ 2724589 h 5449177"/>
                  <a:gd name="connsiteX0" fmla="*/ 55160 w 817160"/>
                  <a:gd name="connsiteY0" fmla="*/ 2827471 h 5552060"/>
                  <a:gd name="connsiteX1" fmla="*/ 42460 w 817160"/>
                  <a:gd name="connsiteY1" fmla="*/ 789559 h 5552060"/>
                  <a:gd name="connsiteX2" fmla="*/ 436160 w 817160"/>
                  <a:gd name="connsiteY2" fmla="*/ 102882 h 5552060"/>
                  <a:gd name="connsiteX3" fmla="*/ 817160 w 817160"/>
                  <a:gd name="connsiteY3" fmla="*/ 2827471 h 5552060"/>
                  <a:gd name="connsiteX4" fmla="*/ 436160 w 817160"/>
                  <a:gd name="connsiteY4" fmla="*/ 5552060 h 5552060"/>
                  <a:gd name="connsiteX5" fmla="*/ 55160 w 817160"/>
                  <a:gd name="connsiteY5" fmla="*/ 2827471 h 5552060"/>
                  <a:gd name="connsiteX0" fmla="*/ 55160 w 830364"/>
                  <a:gd name="connsiteY0" fmla="*/ 2726295 h 5450884"/>
                  <a:gd name="connsiteX1" fmla="*/ 42460 w 830364"/>
                  <a:gd name="connsiteY1" fmla="*/ 688383 h 5450884"/>
                  <a:gd name="connsiteX2" fmla="*/ 436160 w 830364"/>
                  <a:gd name="connsiteY2" fmla="*/ 1706 h 5450884"/>
                  <a:gd name="connsiteX3" fmla="*/ 766360 w 830364"/>
                  <a:gd name="connsiteY3" fmla="*/ 574082 h 5450884"/>
                  <a:gd name="connsiteX4" fmla="*/ 817160 w 830364"/>
                  <a:gd name="connsiteY4" fmla="*/ 2726295 h 5450884"/>
                  <a:gd name="connsiteX5" fmla="*/ 436160 w 830364"/>
                  <a:gd name="connsiteY5" fmla="*/ 5450884 h 5450884"/>
                  <a:gd name="connsiteX6" fmla="*/ 55160 w 830364"/>
                  <a:gd name="connsiteY6" fmla="*/ 2726295 h 5450884"/>
                  <a:gd name="connsiteX0" fmla="*/ 82127 w 857331"/>
                  <a:gd name="connsiteY0" fmla="*/ 2726295 h 5533247"/>
                  <a:gd name="connsiteX1" fmla="*/ 69427 w 857331"/>
                  <a:gd name="connsiteY1" fmla="*/ 688383 h 5533247"/>
                  <a:gd name="connsiteX2" fmla="*/ 463127 w 857331"/>
                  <a:gd name="connsiteY2" fmla="*/ 1706 h 5533247"/>
                  <a:gd name="connsiteX3" fmla="*/ 793327 w 857331"/>
                  <a:gd name="connsiteY3" fmla="*/ 574082 h 5533247"/>
                  <a:gd name="connsiteX4" fmla="*/ 844127 w 857331"/>
                  <a:gd name="connsiteY4" fmla="*/ 2726295 h 5533247"/>
                  <a:gd name="connsiteX5" fmla="*/ 463127 w 857331"/>
                  <a:gd name="connsiteY5" fmla="*/ 5450884 h 5533247"/>
                  <a:gd name="connsiteX6" fmla="*/ 18627 w 857331"/>
                  <a:gd name="connsiteY6" fmla="*/ 4638082 h 5533247"/>
                  <a:gd name="connsiteX7" fmla="*/ 82127 w 857331"/>
                  <a:gd name="connsiteY7" fmla="*/ 2726295 h 5533247"/>
                  <a:gd name="connsiteX0" fmla="*/ 82127 w 858270"/>
                  <a:gd name="connsiteY0" fmla="*/ 2726295 h 5458837"/>
                  <a:gd name="connsiteX1" fmla="*/ 69427 w 858270"/>
                  <a:gd name="connsiteY1" fmla="*/ 688383 h 5458837"/>
                  <a:gd name="connsiteX2" fmla="*/ 463127 w 858270"/>
                  <a:gd name="connsiteY2" fmla="*/ 1706 h 5458837"/>
                  <a:gd name="connsiteX3" fmla="*/ 793327 w 858270"/>
                  <a:gd name="connsiteY3" fmla="*/ 574082 h 5458837"/>
                  <a:gd name="connsiteX4" fmla="*/ 844127 w 858270"/>
                  <a:gd name="connsiteY4" fmla="*/ 2726295 h 5458837"/>
                  <a:gd name="connsiteX5" fmla="*/ 767928 w 858270"/>
                  <a:gd name="connsiteY5" fmla="*/ 4904782 h 5458837"/>
                  <a:gd name="connsiteX6" fmla="*/ 463127 w 858270"/>
                  <a:gd name="connsiteY6" fmla="*/ 5450884 h 5458837"/>
                  <a:gd name="connsiteX7" fmla="*/ 18627 w 858270"/>
                  <a:gd name="connsiteY7" fmla="*/ 4638082 h 5458837"/>
                  <a:gd name="connsiteX8" fmla="*/ 82127 w 858270"/>
                  <a:gd name="connsiteY8" fmla="*/ 2726295 h 5458837"/>
                  <a:gd name="connsiteX0" fmla="*/ 82127 w 858270"/>
                  <a:gd name="connsiteY0" fmla="*/ 2726295 h 5465090"/>
                  <a:gd name="connsiteX1" fmla="*/ 69427 w 858270"/>
                  <a:gd name="connsiteY1" fmla="*/ 688383 h 5465090"/>
                  <a:gd name="connsiteX2" fmla="*/ 463127 w 858270"/>
                  <a:gd name="connsiteY2" fmla="*/ 1706 h 5465090"/>
                  <a:gd name="connsiteX3" fmla="*/ 793327 w 858270"/>
                  <a:gd name="connsiteY3" fmla="*/ 574082 h 5465090"/>
                  <a:gd name="connsiteX4" fmla="*/ 844127 w 858270"/>
                  <a:gd name="connsiteY4" fmla="*/ 2726295 h 5465090"/>
                  <a:gd name="connsiteX5" fmla="*/ 767928 w 858270"/>
                  <a:gd name="connsiteY5" fmla="*/ 4904782 h 5465090"/>
                  <a:gd name="connsiteX6" fmla="*/ 463127 w 858270"/>
                  <a:gd name="connsiteY6" fmla="*/ 5450884 h 5465090"/>
                  <a:gd name="connsiteX7" fmla="*/ 132927 w 858270"/>
                  <a:gd name="connsiteY7" fmla="*/ 5247682 h 5465090"/>
                  <a:gd name="connsiteX8" fmla="*/ 18627 w 858270"/>
                  <a:gd name="connsiteY8" fmla="*/ 4638082 h 5465090"/>
                  <a:gd name="connsiteX9" fmla="*/ 82127 w 858270"/>
                  <a:gd name="connsiteY9" fmla="*/ 2726295 h 5465090"/>
                  <a:gd name="connsiteX0" fmla="*/ 30199 w 869842"/>
                  <a:gd name="connsiteY0" fmla="*/ 2726295 h 5465090"/>
                  <a:gd name="connsiteX1" fmla="*/ 80999 w 869842"/>
                  <a:gd name="connsiteY1" fmla="*/ 688383 h 5465090"/>
                  <a:gd name="connsiteX2" fmla="*/ 474699 w 869842"/>
                  <a:gd name="connsiteY2" fmla="*/ 1706 h 5465090"/>
                  <a:gd name="connsiteX3" fmla="*/ 804899 w 869842"/>
                  <a:gd name="connsiteY3" fmla="*/ 574082 h 5465090"/>
                  <a:gd name="connsiteX4" fmla="*/ 855699 w 869842"/>
                  <a:gd name="connsiteY4" fmla="*/ 2726295 h 5465090"/>
                  <a:gd name="connsiteX5" fmla="*/ 779500 w 869842"/>
                  <a:gd name="connsiteY5" fmla="*/ 4904782 h 5465090"/>
                  <a:gd name="connsiteX6" fmla="*/ 474699 w 869842"/>
                  <a:gd name="connsiteY6" fmla="*/ 5450884 h 5465090"/>
                  <a:gd name="connsiteX7" fmla="*/ 144499 w 869842"/>
                  <a:gd name="connsiteY7" fmla="*/ 5247682 h 5465090"/>
                  <a:gd name="connsiteX8" fmla="*/ 30199 w 869842"/>
                  <a:gd name="connsiteY8" fmla="*/ 4638082 h 5465090"/>
                  <a:gd name="connsiteX9" fmla="*/ 30199 w 869842"/>
                  <a:gd name="connsiteY9" fmla="*/ 2726295 h 5465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69842" h="5465090">
                    <a:moveTo>
                      <a:pt x="30199" y="2726295"/>
                    </a:moveTo>
                    <a:cubicBezTo>
                      <a:pt x="38666" y="2068012"/>
                      <a:pt x="17499" y="1142481"/>
                      <a:pt x="80999" y="688383"/>
                    </a:cubicBezTo>
                    <a:cubicBezTo>
                      <a:pt x="144499" y="234285"/>
                      <a:pt x="354049" y="20756"/>
                      <a:pt x="474699" y="1706"/>
                    </a:cubicBezTo>
                    <a:cubicBezTo>
                      <a:pt x="595349" y="-17344"/>
                      <a:pt x="741399" y="119984"/>
                      <a:pt x="804899" y="574082"/>
                    </a:cubicBezTo>
                    <a:cubicBezTo>
                      <a:pt x="868399" y="1028180"/>
                      <a:pt x="885332" y="2032028"/>
                      <a:pt x="855699" y="2726295"/>
                    </a:cubicBezTo>
                    <a:cubicBezTo>
                      <a:pt x="826066" y="3420562"/>
                      <a:pt x="843000" y="4450684"/>
                      <a:pt x="779500" y="4904782"/>
                    </a:cubicBezTo>
                    <a:cubicBezTo>
                      <a:pt x="716000" y="5358880"/>
                      <a:pt x="580533" y="5393734"/>
                      <a:pt x="474699" y="5450884"/>
                    </a:cubicBezTo>
                    <a:cubicBezTo>
                      <a:pt x="368866" y="5508034"/>
                      <a:pt x="218582" y="5383149"/>
                      <a:pt x="144499" y="5247682"/>
                    </a:cubicBezTo>
                    <a:cubicBezTo>
                      <a:pt x="70416" y="5112215"/>
                      <a:pt x="49249" y="5041380"/>
                      <a:pt x="30199" y="4638082"/>
                    </a:cubicBezTo>
                    <a:cubicBezTo>
                      <a:pt x="-33301" y="4183984"/>
                      <a:pt x="21732" y="3384578"/>
                      <a:pt x="30199" y="2726295"/>
                    </a:cubicBezTo>
                    <a:close/>
                  </a:path>
                </a:pathLst>
              </a:custGeom>
              <a:solidFill>
                <a:srgbClr val="E8BE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p>
            </p:txBody>
          </p:sp>
        </p:grpSp>
        <p:grpSp>
          <p:nvGrpSpPr>
            <p:cNvPr id="27" name="组合 26"/>
            <p:cNvGrpSpPr/>
            <p:nvPr/>
          </p:nvGrpSpPr>
          <p:grpSpPr>
            <a:xfrm>
              <a:off x="3043652" y="463324"/>
              <a:ext cx="1382514" cy="455722"/>
              <a:chOff x="-692421" y="433278"/>
              <a:chExt cx="1382514" cy="455722"/>
            </a:xfrm>
          </p:grpSpPr>
          <p:sp>
            <p:nvSpPr>
              <p:cNvPr id="28" name="椭圆 20"/>
              <p:cNvSpPr/>
              <p:nvPr/>
            </p:nvSpPr>
            <p:spPr>
              <a:xfrm rot="1403009">
                <a:off x="-692421" y="433278"/>
                <a:ext cx="81928" cy="455722"/>
              </a:xfrm>
              <a:custGeom>
                <a:avLst/>
                <a:gdLst>
                  <a:gd name="connsiteX0" fmla="*/ 0 w 762000"/>
                  <a:gd name="connsiteY0" fmla="*/ 2724589 h 5449177"/>
                  <a:gd name="connsiteX1" fmla="*/ 381000 w 762000"/>
                  <a:gd name="connsiteY1" fmla="*/ 0 h 5449177"/>
                  <a:gd name="connsiteX2" fmla="*/ 762000 w 762000"/>
                  <a:gd name="connsiteY2" fmla="*/ 2724589 h 5449177"/>
                  <a:gd name="connsiteX3" fmla="*/ 381000 w 762000"/>
                  <a:gd name="connsiteY3" fmla="*/ 5449178 h 5449177"/>
                  <a:gd name="connsiteX4" fmla="*/ 0 w 762000"/>
                  <a:gd name="connsiteY4" fmla="*/ 2724589 h 5449177"/>
                  <a:gd name="connsiteX0" fmla="*/ 55160 w 817160"/>
                  <a:gd name="connsiteY0" fmla="*/ 2827471 h 5552060"/>
                  <a:gd name="connsiteX1" fmla="*/ 42460 w 817160"/>
                  <a:gd name="connsiteY1" fmla="*/ 789559 h 5552060"/>
                  <a:gd name="connsiteX2" fmla="*/ 436160 w 817160"/>
                  <a:gd name="connsiteY2" fmla="*/ 102882 h 5552060"/>
                  <a:gd name="connsiteX3" fmla="*/ 817160 w 817160"/>
                  <a:gd name="connsiteY3" fmla="*/ 2827471 h 5552060"/>
                  <a:gd name="connsiteX4" fmla="*/ 436160 w 817160"/>
                  <a:gd name="connsiteY4" fmla="*/ 5552060 h 5552060"/>
                  <a:gd name="connsiteX5" fmla="*/ 55160 w 817160"/>
                  <a:gd name="connsiteY5" fmla="*/ 2827471 h 5552060"/>
                  <a:gd name="connsiteX0" fmla="*/ 55160 w 830364"/>
                  <a:gd name="connsiteY0" fmla="*/ 2726295 h 5450884"/>
                  <a:gd name="connsiteX1" fmla="*/ 42460 w 830364"/>
                  <a:gd name="connsiteY1" fmla="*/ 688383 h 5450884"/>
                  <a:gd name="connsiteX2" fmla="*/ 436160 w 830364"/>
                  <a:gd name="connsiteY2" fmla="*/ 1706 h 5450884"/>
                  <a:gd name="connsiteX3" fmla="*/ 766360 w 830364"/>
                  <a:gd name="connsiteY3" fmla="*/ 574082 h 5450884"/>
                  <a:gd name="connsiteX4" fmla="*/ 817160 w 830364"/>
                  <a:gd name="connsiteY4" fmla="*/ 2726295 h 5450884"/>
                  <a:gd name="connsiteX5" fmla="*/ 436160 w 830364"/>
                  <a:gd name="connsiteY5" fmla="*/ 5450884 h 5450884"/>
                  <a:gd name="connsiteX6" fmla="*/ 55160 w 830364"/>
                  <a:gd name="connsiteY6" fmla="*/ 2726295 h 5450884"/>
                  <a:gd name="connsiteX0" fmla="*/ 82127 w 857331"/>
                  <a:gd name="connsiteY0" fmla="*/ 2726295 h 5533247"/>
                  <a:gd name="connsiteX1" fmla="*/ 69427 w 857331"/>
                  <a:gd name="connsiteY1" fmla="*/ 688383 h 5533247"/>
                  <a:gd name="connsiteX2" fmla="*/ 463127 w 857331"/>
                  <a:gd name="connsiteY2" fmla="*/ 1706 h 5533247"/>
                  <a:gd name="connsiteX3" fmla="*/ 793327 w 857331"/>
                  <a:gd name="connsiteY3" fmla="*/ 574082 h 5533247"/>
                  <a:gd name="connsiteX4" fmla="*/ 844127 w 857331"/>
                  <a:gd name="connsiteY4" fmla="*/ 2726295 h 5533247"/>
                  <a:gd name="connsiteX5" fmla="*/ 463127 w 857331"/>
                  <a:gd name="connsiteY5" fmla="*/ 5450884 h 5533247"/>
                  <a:gd name="connsiteX6" fmla="*/ 18627 w 857331"/>
                  <a:gd name="connsiteY6" fmla="*/ 4638082 h 5533247"/>
                  <a:gd name="connsiteX7" fmla="*/ 82127 w 857331"/>
                  <a:gd name="connsiteY7" fmla="*/ 2726295 h 5533247"/>
                  <a:gd name="connsiteX0" fmla="*/ 82127 w 858270"/>
                  <a:gd name="connsiteY0" fmla="*/ 2726295 h 5458837"/>
                  <a:gd name="connsiteX1" fmla="*/ 69427 w 858270"/>
                  <a:gd name="connsiteY1" fmla="*/ 688383 h 5458837"/>
                  <a:gd name="connsiteX2" fmla="*/ 463127 w 858270"/>
                  <a:gd name="connsiteY2" fmla="*/ 1706 h 5458837"/>
                  <a:gd name="connsiteX3" fmla="*/ 793327 w 858270"/>
                  <a:gd name="connsiteY3" fmla="*/ 574082 h 5458837"/>
                  <a:gd name="connsiteX4" fmla="*/ 844127 w 858270"/>
                  <a:gd name="connsiteY4" fmla="*/ 2726295 h 5458837"/>
                  <a:gd name="connsiteX5" fmla="*/ 767928 w 858270"/>
                  <a:gd name="connsiteY5" fmla="*/ 4904782 h 5458837"/>
                  <a:gd name="connsiteX6" fmla="*/ 463127 w 858270"/>
                  <a:gd name="connsiteY6" fmla="*/ 5450884 h 5458837"/>
                  <a:gd name="connsiteX7" fmla="*/ 18627 w 858270"/>
                  <a:gd name="connsiteY7" fmla="*/ 4638082 h 5458837"/>
                  <a:gd name="connsiteX8" fmla="*/ 82127 w 858270"/>
                  <a:gd name="connsiteY8" fmla="*/ 2726295 h 5458837"/>
                  <a:gd name="connsiteX0" fmla="*/ 82127 w 858270"/>
                  <a:gd name="connsiteY0" fmla="*/ 2726295 h 5465090"/>
                  <a:gd name="connsiteX1" fmla="*/ 69427 w 858270"/>
                  <a:gd name="connsiteY1" fmla="*/ 688383 h 5465090"/>
                  <a:gd name="connsiteX2" fmla="*/ 463127 w 858270"/>
                  <a:gd name="connsiteY2" fmla="*/ 1706 h 5465090"/>
                  <a:gd name="connsiteX3" fmla="*/ 793327 w 858270"/>
                  <a:gd name="connsiteY3" fmla="*/ 574082 h 5465090"/>
                  <a:gd name="connsiteX4" fmla="*/ 844127 w 858270"/>
                  <a:gd name="connsiteY4" fmla="*/ 2726295 h 5465090"/>
                  <a:gd name="connsiteX5" fmla="*/ 767928 w 858270"/>
                  <a:gd name="connsiteY5" fmla="*/ 4904782 h 5465090"/>
                  <a:gd name="connsiteX6" fmla="*/ 463127 w 858270"/>
                  <a:gd name="connsiteY6" fmla="*/ 5450884 h 5465090"/>
                  <a:gd name="connsiteX7" fmla="*/ 132927 w 858270"/>
                  <a:gd name="connsiteY7" fmla="*/ 5247682 h 5465090"/>
                  <a:gd name="connsiteX8" fmla="*/ 18627 w 858270"/>
                  <a:gd name="connsiteY8" fmla="*/ 4638082 h 5465090"/>
                  <a:gd name="connsiteX9" fmla="*/ 82127 w 858270"/>
                  <a:gd name="connsiteY9" fmla="*/ 2726295 h 5465090"/>
                  <a:gd name="connsiteX0" fmla="*/ 30199 w 869842"/>
                  <a:gd name="connsiteY0" fmla="*/ 2726295 h 5465090"/>
                  <a:gd name="connsiteX1" fmla="*/ 80999 w 869842"/>
                  <a:gd name="connsiteY1" fmla="*/ 688383 h 5465090"/>
                  <a:gd name="connsiteX2" fmla="*/ 474699 w 869842"/>
                  <a:gd name="connsiteY2" fmla="*/ 1706 h 5465090"/>
                  <a:gd name="connsiteX3" fmla="*/ 804899 w 869842"/>
                  <a:gd name="connsiteY3" fmla="*/ 574082 h 5465090"/>
                  <a:gd name="connsiteX4" fmla="*/ 855699 w 869842"/>
                  <a:gd name="connsiteY4" fmla="*/ 2726295 h 5465090"/>
                  <a:gd name="connsiteX5" fmla="*/ 779500 w 869842"/>
                  <a:gd name="connsiteY5" fmla="*/ 4904782 h 5465090"/>
                  <a:gd name="connsiteX6" fmla="*/ 474699 w 869842"/>
                  <a:gd name="connsiteY6" fmla="*/ 5450884 h 5465090"/>
                  <a:gd name="connsiteX7" fmla="*/ 144499 w 869842"/>
                  <a:gd name="connsiteY7" fmla="*/ 5247682 h 5465090"/>
                  <a:gd name="connsiteX8" fmla="*/ 30199 w 869842"/>
                  <a:gd name="connsiteY8" fmla="*/ 4638082 h 5465090"/>
                  <a:gd name="connsiteX9" fmla="*/ 30199 w 869842"/>
                  <a:gd name="connsiteY9" fmla="*/ 2726295 h 5465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69842" h="5465090">
                    <a:moveTo>
                      <a:pt x="30199" y="2726295"/>
                    </a:moveTo>
                    <a:cubicBezTo>
                      <a:pt x="38666" y="2068012"/>
                      <a:pt x="17499" y="1142481"/>
                      <a:pt x="80999" y="688383"/>
                    </a:cubicBezTo>
                    <a:cubicBezTo>
                      <a:pt x="144499" y="234285"/>
                      <a:pt x="354049" y="20756"/>
                      <a:pt x="474699" y="1706"/>
                    </a:cubicBezTo>
                    <a:cubicBezTo>
                      <a:pt x="595349" y="-17344"/>
                      <a:pt x="741399" y="119984"/>
                      <a:pt x="804899" y="574082"/>
                    </a:cubicBezTo>
                    <a:cubicBezTo>
                      <a:pt x="868399" y="1028180"/>
                      <a:pt x="885332" y="2032028"/>
                      <a:pt x="855699" y="2726295"/>
                    </a:cubicBezTo>
                    <a:cubicBezTo>
                      <a:pt x="826066" y="3420562"/>
                      <a:pt x="843000" y="4450684"/>
                      <a:pt x="779500" y="4904782"/>
                    </a:cubicBezTo>
                    <a:cubicBezTo>
                      <a:pt x="716000" y="5358880"/>
                      <a:pt x="580533" y="5393734"/>
                      <a:pt x="474699" y="5450884"/>
                    </a:cubicBezTo>
                    <a:cubicBezTo>
                      <a:pt x="368866" y="5508034"/>
                      <a:pt x="218582" y="5383149"/>
                      <a:pt x="144499" y="5247682"/>
                    </a:cubicBezTo>
                    <a:cubicBezTo>
                      <a:pt x="70416" y="5112215"/>
                      <a:pt x="49249" y="5041380"/>
                      <a:pt x="30199" y="4638082"/>
                    </a:cubicBezTo>
                    <a:cubicBezTo>
                      <a:pt x="-33301" y="4183984"/>
                      <a:pt x="21732" y="3384578"/>
                      <a:pt x="30199" y="2726295"/>
                    </a:cubicBezTo>
                    <a:close/>
                  </a:path>
                </a:pathLst>
              </a:custGeom>
              <a:solidFill>
                <a:srgbClr val="76A4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p>
            </p:txBody>
          </p:sp>
          <p:sp>
            <p:nvSpPr>
              <p:cNvPr id="29" name="椭圆 20"/>
              <p:cNvSpPr/>
              <p:nvPr/>
            </p:nvSpPr>
            <p:spPr>
              <a:xfrm rot="1403009">
                <a:off x="-525403" y="433278"/>
                <a:ext cx="81928" cy="455722"/>
              </a:xfrm>
              <a:custGeom>
                <a:avLst/>
                <a:gdLst>
                  <a:gd name="connsiteX0" fmla="*/ 0 w 762000"/>
                  <a:gd name="connsiteY0" fmla="*/ 2724589 h 5449177"/>
                  <a:gd name="connsiteX1" fmla="*/ 381000 w 762000"/>
                  <a:gd name="connsiteY1" fmla="*/ 0 h 5449177"/>
                  <a:gd name="connsiteX2" fmla="*/ 762000 w 762000"/>
                  <a:gd name="connsiteY2" fmla="*/ 2724589 h 5449177"/>
                  <a:gd name="connsiteX3" fmla="*/ 381000 w 762000"/>
                  <a:gd name="connsiteY3" fmla="*/ 5449178 h 5449177"/>
                  <a:gd name="connsiteX4" fmla="*/ 0 w 762000"/>
                  <a:gd name="connsiteY4" fmla="*/ 2724589 h 5449177"/>
                  <a:gd name="connsiteX0" fmla="*/ 55160 w 817160"/>
                  <a:gd name="connsiteY0" fmla="*/ 2827471 h 5552060"/>
                  <a:gd name="connsiteX1" fmla="*/ 42460 w 817160"/>
                  <a:gd name="connsiteY1" fmla="*/ 789559 h 5552060"/>
                  <a:gd name="connsiteX2" fmla="*/ 436160 w 817160"/>
                  <a:gd name="connsiteY2" fmla="*/ 102882 h 5552060"/>
                  <a:gd name="connsiteX3" fmla="*/ 817160 w 817160"/>
                  <a:gd name="connsiteY3" fmla="*/ 2827471 h 5552060"/>
                  <a:gd name="connsiteX4" fmla="*/ 436160 w 817160"/>
                  <a:gd name="connsiteY4" fmla="*/ 5552060 h 5552060"/>
                  <a:gd name="connsiteX5" fmla="*/ 55160 w 817160"/>
                  <a:gd name="connsiteY5" fmla="*/ 2827471 h 5552060"/>
                  <a:gd name="connsiteX0" fmla="*/ 55160 w 830364"/>
                  <a:gd name="connsiteY0" fmla="*/ 2726295 h 5450884"/>
                  <a:gd name="connsiteX1" fmla="*/ 42460 w 830364"/>
                  <a:gd name="connsiteY1" fmla="*/ 688383 h 5450884"/>
                  <a:gd name="connsiteX2" fmla="*/ 436160 w 830364"/>
                  <a:gd name="connsiteY2" fmla="*/ 1706 h 5450884"/>
                  <a:gd name="connsiteX3" fmla="*/ 766360 w 830364"/>
                  <a:gd name="connsiteY3" fmla="*/ 574082 h 5450884"/>
                  <a:gd name="connsiteX4" fmla="*/ 817160 w 830364"/>
                  <a:gd name="connsiteY4" fmla="*/ 2726295 h 5450884"/>
                  <a:gd name="connsiteX5" fmla="*/ 436160 w 830364"/>
                  <a:gd name="connsiteY5" fmla="*/ 5450884 h 5450884"/>
                  <a:gd name="connsiteX6" fmla="*/ 55160 w 830364"/>
                  <a:gd name="connsiteY6" fmla="*/ 2726295 h 5450884"/>
                  <a:gd name="connsiteX0" fmla="*/ 82127 w 857331"/>
                  <a:gd name="connsiteY0" fmla="*/ 2726295 h 5533247"/>
                  <a:gd name="connsiteX1" fmla="*/ 69427 w 857331"/>
                  <a:gd name="connsiteY1" fmla="*/ 688383 h 5533247"/>
                  <a:gd name="connsiteX2" fmla="*/ 463127 w 857331"/>
                  <a:gd name="connsiteY2" fmla="*/ 1706 h 5533247"/>
                  <a:gd name="connsiteX3" fmla="*/ 793327 w 857331"/>
                  <a:gd name="connsiteY3" fmla="*/ 574082 h 5533247"/>
                  <a:gd name="connsiteX4" fmla="*/ 844127 w 857331"/>
                  <a:gd name="connsiteY4" fmla="*/ 2726295 h 5533247"/>
                  <a:gd name="connsiteX5" fmla="*/ 463127 w 857331"/>
                  <a:gd name="connsiteY5" fmla="*/ 5450884 h 5533247"/>
                  <a:gd name="connsiteX6" fmla="*/ 18627 w 857331"/>
                  <a:gd name="connsiteY6" fmla="*/ 4638082 h 5533247"/>
                  <a:gd name="connsiteX7" fmla="*/ 82127 w 857331"/>
                  <a:gd name="connsiteY7" fmla="*/ 2726295 h 5533247"/>
                  <a:gd name="connsiteX0" fmla="*/ 82127 w 858270"/>
                  <a:gd name="connsiteY0" fmla="*/ 2726295 h 5458837"/>
                  <a:gd name="connsiteX1" fmla="*/ 69427 w 858270"/>
                  <a:gd name="connsiteY1" fmla="*/ 688383 h 5458837"/>
                  <a:gd name="connsiteX2" fmla="*/ 463127 w 858270"/>
                  <a:gd name="connsiteY2" fmla="*/ 1706 h 5458837"/>
                  <a:gd name="connsiteX3" fmla="*/ 793327 w 858270"/>
                  <a:gd name="connsiteY3" fmla="*/ 574082 h 5458837"/>
                  <a:gd name="connsiteX4" fmla="*/ 844127 w 858270"/>
                  <a:gd name="connsiteY4" fmla="*/ 2726295 h 5458837"/>
                  <a:gd name="connsiteX5" fmla="*/ 767928 w 858270"/>
                  <a:gd name="connsiteY5" fmla="*/ 4904782 h 5458837"/>
                  <a:gd name="connsiteX6" fmla="*/ 463127 w 858270"/>
                  <a:gd name="connsiteY6" fmla="*/ 5450884 h 5458837"/>
                  <a:gd name="connsiteX7" fmla="*/ 18627 w 858270"/>
                  <a:gd name="connsiteY7" fmla="*/ 4638082 h 5458837"/>
                  <a:gd name="connsiteX8" fmla="*/ 82127 w 858270"/>
                  <a:gd name="connsiteY8" fmla="*/ 2726295 h 5458837"/>
                  <a:gd name="connsiteX0" fmla="*/ 82127 w 858270"/>
                  <a:gd name="connsiteY0" fmla="*/ 2726295 h 5465090"/>
                  <a:gd name="connsiteX1" fmla="*/ 69427 w 858270"/>
                  <a:gd name="connsiteY1" fmla="*/ 688383 h 5465090"/>
                  <a:gd name="connsiteX2" fmla="*/ 463127 w 858270"/>
                  <a:gd name="connsiteY2" fmla="*/ 1706 h 5465090"/>
                  <a:gd name="connsiteX3" fmla="*/ 793327 w 858270"/>
                  <a:gd name="connsiteY3" fmla="*/ 574082 h 5465090"/>
                  <a:gd name="connsiteX4" fmla="*/ 844127 w 858270"/>
                  <a:gd name="connsiteY4" fmla="*/ 2726295 h 5465090"/>
                  <a:gd name="connsiteX5" fmla="*/ 767928 w 858270"/>
                  <a:gd name="connsiteY5" fmla="*/ 4904782 h 5465090"/>
                  <a:gd name="connsiteX6" fmla="*/ 463127 w 858270"/>
                  <a:gd name="connsiteY6" fmla="*/ 5450884 h 5465090"/>
                  <a:gd name="connsiteX7" fmla="*/ 132927 w 858270"/>
                  <a:gd name="connsiteY7" fmla="*/ 5247682 h 5465090"/>
                  <a:gd name="connsiteX8" fmla="*/ 18627 w 858270"/>
                  <a:gd name="connsiteY8" fmla="*/ 4638082 h 5465090"/>
                  <a:gd name="connsiteX9" fmla="*/ 82127 w 858270"/>
                  <a:gd name="connsiteY9" fmla="*/ 2726295 h 5465090"/>
                  <a:gd name="connsiteX0" fmla="*/ 30199 w 869842"/>
                  <a:gd name="connsiteY0" fmla="*/ 2726295 h 5465090"/>
                  <a:gd name="connsiteX1" fmla="*/ 80999 w 869842"/>
                  <a:gd name="connsiteY1" fmla="*/ 688383 h 5465090"/>
                  <a:gd name="connsiteX2" fmla="*/ 474699 w 869842"/>
                  <a:gd name="connsiteY2" fmla="*/ 1706 h 5465090"/>
                  <a:gd name="connsiteX3" fmla="*/ 804899 w 869842"/>
                  <a:gd name="connsiteY3" fmla="*/ 574082 h 5465090"/>
                  <a:gd name="connsiteX4" fmla="*/ 855699 w 869842"/>
                  <a:gd name="connsiteY4" fmla="*/ 2726295 h 5465090"/>
                  <a:gd name="connsiteX5" fmla="*/ 779500 w 869842"/>
                  <a:gd name="connsiteY5" fmla="*/ 4904782 h 5465090"/>
                  <a:gd name="connsiteX6" fmla="*/ 474699 w 869842"/>
                  <a:gd name="connsiteY6" fmla="*/ 5450884 h 5465090"/>
                  <a:gd name="connsiteX7" fmla="*/ 144499 w 869842"/>
                  <a:gd name="connsiteY7" fmla="*/ 5247682 h 5465090"/>
                  <a:gd name="connsiteX8" fmla="*/ 30199 w 869842"/>
                  <a:gd name="connsiteY8" fmla="*/ 4638082 h 5465090"/>
                  <a:gd name="connsiteX9" fmla="*/ 30199 w 869842"/>
                  <a:gd name="connsiteY9" fmla="*/ 2726295 h 5465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69842" h="5465090">
                    <a:moveTo>
                      <a:pt x="30199" y="2726295"/>
                    </a:moveTo>
                    <a:cubicBezTo>
                      <a:pt x="38666" y="2068012"/>
                      <a:pt x="17499" y="1142481"/>
                      <a:pt x="80999" y="688383"/>
                    </a:cubicBezTo>
                    <a:cubicBezTo>
                      <a:pt x="144499" y="234285"/>
                      <a:pt x="354049" y="20756"/>
                      <a:pt x="474699" y="1706"/>
                    </a:cubicBezTo>
                    <a:cubicBezTo>
                      <a:pt x="595349" y="-17344"/>
                      <a:pt x="741399" y="119984"/>
                      <a:pt x="804899" y="574082"/>
                    </a:cubicBezTo>
                    <a:cubicBezTo>
                      <a:pt x="868399" y="1028180"/>
                      <a:pt x="885332" y="2032028"/>
                      <a:pt x="855699" y="2726295"/>
                    </a:cubicBezTo>
                    <a:cubicBezTo>
                      <a:pt x="826066" y="3420562"/>
                      <a:pt x="843000" y="4450684"/>
                      <a:pt x="779500" y="4904782"/>
                    </a:cubicBezTo>
                    <a:cubicBezTo>
                      <a:pt x="716000" y="5358880"/>
                      <a:pt x="580533" y="5393734"/>
                      <a:pt x="474699" y="5450884"/>
                    </a:cubicBezTo>
                    <a:cubicBezTo>
                      <a:pt x="368866" y="5508034"/>
                      <a:pt x="218582" y="5383149"/>
                      <a:pt x="144499" y="5247682"/>
                    </a:cubicBezTo>
                    <a:cubicBezTo>
                      <a:pt x="70416" y="5112215"/>
                      <a:pt x="49249" y="5041380"/>
                      <a:pt x="30199" y="4638082"/>
                    </a:cubicBezTo>
                    <a:cubicBezTo>
                      <a:pt x="-33301" y="4183984"/>
                      <a:pt x="21732" y="3384578"/>
                      <a:pt x="30199" y="2726295"/>
                    </a:cubicBezTo>
                    <a:close/>
                  </a:path>
                </a:pathLst>
              </a:custGeom>
              <a:solidFill>
                <a:srgbClr val="E8BE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p>
            </p:txBody>
          </p:sp>
          <p:sp>
            <p:nvSpPr>
              <p:cNvPr id="30" name="椭圆 20"/>
              <p:cNvSpPr/>
              <p:nvPr/>
            </p:nvSpPr>
            <p:spPr>
              <a:xfrm rot="1403009">
                <a:off x="-314565" y="433278"/>
                <a:ext cx="81928" cy="455722"/>
              </a:xfrm>
              <a:custGeom>
                <a:avLst/>
                <a:gdLst>
                  <a:gd name="connsiteX0" fmla="*/ 0 w 762000"/>
                  <a:gd name="connsiteY0" fmla="*/ 2724589 h 5449177"/>
                  <a:gd name="connsiteX1" fmla="*/ 381000 w 762000"/>
                  <a:gd name="connsiteY1" fmla="*/ 0 h 5449177"/>
                  <a:gd name="connsiteX2" fmla="*/ 762000 w 762000"/>
                  <a:gd name="connsiteY2" fmla="*/ 2724589 h 5449177"/>
                  <a:gd name="connsiteX3" fmla="*/ 381000 w 762000"/>
                  <a:gd name="connsiteY3" fmla="*/ 5449178 h 5449177"/>
                  <a:gd name="connsiteX4" fmla="*/ 0 w 762000"/>
                  <a:gd name="connsiteY4" fmla="*/ 2724589 h 5449177"/>
                  <a:gd name="connsiteX0" fmla="*/ 55160 w 817160"/>
                  <a:gd name="connsiteY0" fmla="*/ 2827471 h 5552060"/>
                  <a:gd name="connsiteX1" fmla="*/ 42460 w 817160"/>
                  <a:gd name="connsiteY1" fmla="*/ 789559 h 5552060"/>
                  <a:gd name="connsiteX2" fmla="*/ 436160 w 817160"/>
                  <a:gd name="connsiteY2" fmla="*/ 102882 h 5552060"/>
                  <a:gd name="connsiteX3" fmla="*/ 817160 w 817160"/>
                  <a:gd name="connsiteY3" fmla="*/ 2827471 h 5552060"/>
                  <a:gd name="connsiteX4" fmla="*/ 436160 w 817160"/>
                  <a:gd name="connsiteY4" fmla="*/ 5552060 h 5552060"/>
                  <a:gd name="connsiteX5" fmla="*/ 55160 w 817160"/>
                  <a:gd name="connsiteY5" fmla="*/ 2827471 h 5552060"/>
                  <a:gd name="connsiteX0" fmla="*/ 55160 w 830364"/>
                  <a:gd name="connsiteY0" fmla="*/ 2726295 h 5450884"/>
                  <a:gd name="connsiteX1" fmla="*/ 42460 w 830364"/>
                  <a:gd name="connsiteY1" fmla="*/ 688383 h 5450884"/>
                  <a:gd name="connsiteX2" fmla="*/ 436160 w 830364"/>
                  <a:gd name="connsiteY2" fmla="*/ 1706 h 5450884"/>
                  <a:gd name="connsiteX3" fmla="*/ 766360 w 830364"/>
                  <a:gd name="connsiteY3" fmla="*/ 574082 h 5450884"/>
                  <a:gd name="connsiteX4" fmla="*/ 817160 w 830364"/>
                  <a:gd name="connsiteY4" fmla="*/ 2726295 h 5450884"/>
                  <a:gd name="connsiteX5" fmla="*/ 436160 w 830364"/>
                  <a:gd name="connsiteY5" fmla="*/ 5450884 h 5450884"/>
                  <a:gd name="connsiteX6" fmla="*/ 55160 w 830364"/>
                  <a:gd name="connsiteY6" fmla="*/ 2726295 h 5450884"/>
                  <a:gd name="connsiteX0" fmla="*/ 82127 w 857331"/>
                  <a:gd name="connsiteY0" fmla="*/ 2726295 h 5533247"/>
                  <a:gd name="connsiteX1" fmla="*/ 69427 w 857331"/>
                  <a:gd name="connsiteY1" fmla="*/ 688383 h 5533247"/>
                  <a:gd name="connsiteX2" fmla="*/ 463127 w 857331"/>
                  <a:gd name="connsiteY2" fmla="*/ 1706 h 5533247"/>
                  <a:gd name="connsiteX3" fmla="*/ 793327 w 857331"/>
                  <a:gd name="connsiteY3" fmla="*/ 574082 h 5533247"/>
                  <a:gd name="connsiteX4" fmla="*/ 844127 w 857331"/>
                  <a:gd name="connsiteY4" fmla="*/ 2726295 h 5533247"/>
                  <a:gd name="connsiteX5" fmla="*/ 463127 w 857331"/>
                  <a:gd name="connsiteY5" fmla="*/ 5450884 h 5533247"/>
                  <a:gd name="connsiteX6" fmla="*/ 18627 w 857331"/>
                  <a:gd name="connsiteY6" fmla="*/ 4638082 h 5533247"/>
                  <a:gd name="connsiteX7" fmla="*/ 82127 w 857331"/>
                  <a:gd name="connsiteY7" fmla="*/ 2726295 h 5533247"/>
                  <a:gd name="connsiteX0" fmla="*/ 82127 w 858270"/>
                  <a:gd name="connsiteY0" fmla="*/ 2726295 h 5458837"/>
                  <a:gd name="connsiteX1" fmla="*/ 69427 w 858270"/>
                  <a:gd name="connsiteY1" fmla="*/ 688383 h 5458837"/>
                  <a:gd name="connsiteX2" fmla="*/ 463127 w 858270"/>
                  <a:gd name="connsiteY2" fmla="*/ 1706 h 5458837"/>
                  <a:gd name="connsiteX3" fmla="*/ 793327 w 858270"/>
                  <a:gd name="connsiteY3" fmla="*/ 574082 h 5458837"/>
                  <a:gd name="connsiteX4" fmla="*/ 844127 w 858270"/>
                  <a:gd name="connsiteY4" fmla="*/ 2726295 h 5458837"/>
                  <a:gd name="connsiteX5" fmla="*/ 767928 w 858270"/>
                  <a:gd name="connsiteY5" fmla="*/ 4904782 h 5458837"/>
                  <a:gd name="connsiteX6" fmla="*/ 463127 w 858270"/>
                  <a:gd name="connsiteY6" fmla="*/ 5450884 h 5458837"/>
                  <a:gd name="connsiteX7" fmla="*/ 18627 w 858270"/>
                  <a:gd name="connsiteY7" fmla="*/ 4638082 h 5458837"/>
                  <a:gd name="connsiteX8" fmla="*/ 82127 w 858270"/>
                  <a:gd name="connsiteY8" fmla="*/ 2726295 h 5458837"/>
                  <a:gd name="connsiteX0" fmla="*/ 82127 w 858270"/>
                  <a:gd name="connsiteY0" fmla="*/ 2726295 h 5465090"/>
                  <a:gd name="connsiteX1" fmla="*/ 69427 w 858270"/>
                  <a:gd name="connsiteY1" fmla="*/ 688383 h 5465090"/>
                  <a:gd name="connsiteX2" fmla="*/ 463127 w 858270"/>
                  <a:gd name="connsiteY2" fmla="*/ 1706 h 5465090"/>
                  <a:gd name="connsiteX3" fmla="*/ 793327 w 858270"/>
                  <a:gd name="connsiteY3" fmla="*/ 574082 h 5465090"/>
                  <a:gd name="connsiteX4" fmla="*/ 844127 w 858270"/>
                  <a:gd name="connsiteY4" fmla="*/ 2726295 h 5465090"/>
                  <a:gd name="connsiteX5" fmla="*/ 767928 w 858270"/>
                  <a:gd name="connsiteY5" fmla="*/ 4904782 h 5465090"/>
                  <a:gd name="connsiteX6" fmla="*/ 463127 w 858270"/>
                  <a:gd name="connsiteY6" fmla="*/ 5450884 h 5465090"/>
                  <a:gd name="connsiteX7" fmla="*/ 132927 w 858270"/>
                  <a:gd name="connsiteY7" fmla="*/ 5247682 h 5465090"/>
                  <a:gd name="connsiteX8" fmla="*/ 18627 w 858270"/>
                  <a:gd name="connsiteY8" fmla="*/ 4638082 h 5465090"/>
                  <a:gd name="connsiteX9" fmla="*/ 82127 w 858270"/>
                  <a:gd name="connsiteY9" fmla="*/ 2726295 h 5465090"/>
                  <a:gd name="connsiteX0" fmla="*/ 30199 w 869842"/>
                  <a:gd name="connsiteY0" fmla="*/ 2726295 h 5465090"/>
                  <a:gd name="connsiteX1" fmla="*/ 80999 w 869842"/>
                  <a:gd name="connsiteY1" fmla="*/ 688383 h 5465090"/>
                  <a:gd name="connsiteX2" fmla="*/ 474699 w 869842"/>
                  <a:gd name="connsiteY2" fmla="*/ 1706 h 5465090"/>
                  <a:gd name="connsiteX3" fmla="*/ 804899 w 869842"/>
                  <a:gd name="connsiteY3" fmla="*/ 574082 h 5465090"/>
                  <a:gd name="connsiteX4" fmla="*/ 855699 w 869842"/>
                  <a:gd name="connsiteY4" fmla="*/ 2726295 h 5465090"/>
                  <a:gd name="connsiteX5" fmla="*/ 779500 w 869842"/>
                  <a:gd name="connsiteY5" fmla="*/ 4904782 h 5465090"/>
                  <a:gd name="connsiteX6" fmla="*/ 474699 w 869842"/>
                  <a:gd name="connsiteY6" fmla="*/ 5450884 h 5465090"/>
                  <a:gd name="connsiteX7" fmla="*/ 144499 w 869842"/>
                  <a:gd name="connsiteY7" fmla="*/ 5247682 h 5465090"/>
                  <a:gd name="connsiteX8" fmla="*/ 30199 w 869842"/>
                  <a:gd name="connsiteY8" fmla="*/ 4638082 h 5465090"/>
                  <a:gd name="connsiteX9" fmla="*/ 30199 w 869842"/>
                  <a:gd name="connsiteY9" fmla="*/ 2726295 h 5465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69842" h="5465090">
                    <a:moveTo>
                      <a:pt x="30199" y="2726295"/>
                    </a:moveTo>
                    <a:cubicBezTo>
                      <a:pt x="38666" y="2068012"/>
                      <a:pt x="17499" y="1142481"/>
                      <a:pt x="80999" y="688383"/>
                    </a:cubicBezTo>
                    <a:cubicBezTo>
                      <a:pt x="144499" y="234285"/>
                      <a:pt x="354049" y="20756"/>
                      <a:pt x="474699" y="1706"/>
                    </a:cubicBezTo>
                    <a:cubicBezTo>
                      <a:pt x="595349" y="-17344"/>
                      <a:pt x="741399" y="119984"/>
                      <a:pt x="804899" y="574082"/>
                    </a:cubicBezTo>
                    <a:cubicBezTo>
                      <a:pt x="868399" y="1028180"/>
                      <a:pt x="885332" y="2032028"/>
                      <a:pt x="855699" y="2726295"/>
                    </a:cubicBezTo>
                    <a:cubicBezTo>
                      <a:pt x="826066" y="3420562"/>
                      <a:pt x="843000" y="4450684"/>
                      <a:pt x="779500" y="4904782"/>
                    </a:cubicBezTo>
                    <a:cubicBezTo>
                      <a:pt x="716000" y="5358880"/>
                      <a:pt x="580533" y="5393734"/>
                      <a:pt x="474699" y="5450884"/>
                    </a:cubicBezTo>
                    <a:cubicBezTo>
                      <a:pt x="368866" y="5508034"/>
                      <a:pt x="218582" y="5383149"/>
                      <a:pt x="144499" y="5247682"/>
                    </a:cubicBezTo>
                    <a:cubicBezTo>
                      <a:pt x="70416" y="5112215"/>
                      <a:pt x="49249" y="5041380"/>
                      <a:pt x="30199" y="4638082"/>
                    </a:cubicBezTo>
                    <a:cubicBezTo>
                      <a:pt x="-33301" y="4183984"/>
                      <a:pt x="21732" y="3384578"/>
                      <a:pt x="30199" y="2726295"/>
                    </a:cubicBezTo>
                    <a:close/>
                  </a:path>
                </a:pathLst>
              </a:custGeom>
              <a:solidFill>
                <a:srgbClr val="76A4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p>
            </p:txBody>
          </p:sp>
          <p:sp>
            <p:nvSpPr>
              <p:cNvPr id="31" name="椭圆 20"/>
              <p:cNvSpPr/>
              <p:nvPr/>
            </p:nvSpPr>
            <p:spPr>
              <a:xfrm rot="1403009">
                <a:off x="-147547" y="433278"/>
                <a:ext cx="81928" cy="455722"/>
              </a:xfrm>
              <a:custGeom>
                <a:avLst/>
                <a:gdLst>
                  <a:gd name="connsiteX0" fmla="*/ 0 w 762000"/>
                  <a:gd name="connsiteY0" fmla="*/ 2724589 h 5449177"/>
                  <a:gd name="connsiteX1" fmla="*/ 381000 w 762000"/>
                  <a:gd name="connsiteY1" fmla="*/ 0 h 5449177"/>
                  <a:gd name="connsiteX2" fmla="*/ 762000 w 762000"/>
                  <a:gd name="connsiteY2" fmla="*/ 2724589 h 5449177"/>
                  <a:gd name="connsiteX3" fmla="*/ 381000 w 762000"/>
                  <a:gd name="connsiteY3" fmla="*/ 5449178 h 5449177"/>
                  <a:gd name="connsiteX4" fmla="*/ 0 w 762000"/>
                  <a:gd name="connsiteY4" fmla="*/ 2724589 h 5449177"/>
                  <a:gd name="connsiteX0" fmla="*/ 55160 w 817160"/>
                  <a:gd name="connsiteY0" fmla="*/ 2827471 h 5552060"/>
                  <a:gd name="connsiteX1" fmla="*/ 42460 w 817160"/>
                  <a:gd name="connsiteY1" fmla="*/ 789559 h 5552060"/>
                  <a:gd name="connsiteX2" fmla="*/ 436160 w 817160"/>
                  <a:gd name="connsiteY2" fmla="*/ 102882 h 5552060"/>
                  <a:gd name="connsiteX3" fmla="*/ 817160 w 817160"/>
                  <a:gd name="connsiteY3" fmla="*/ 2827471 h 5552060"/>
                  <a:gd name="connsiteX4" fmla="*/ 436160 w 817160"/>
                  <a:gd name="connsiteY4" fmla="*/ 5552060 h 5552060"/>
                  <a:gd name="connsiteX5" fmla="*/ 55160 w 817160"/>
                  <a:gd name="connsiteY5" fmla="*/ 2827471 h 5552060"/>
                  <a:gd name="connsiteX0" fmla="*/ 55160 w 830364"/>
                  <a:gd name="connsiteY0" fmla="*/ 2726295 h 5450884"/>
                  <a:gd name="connsiteX1" fmla="*/ 42460 w 830364"/>
                  <a:gd name="connsiteY1" fmla="*/ 688383 h 5450884"/>
                  <a:gd name="connsiteX2" fmla="*/ 436160 w 830364"/>
                  <a:gd name="connsiteY2" fmla="*/ 1706 h 5450884"/>
                  <a:gd name="connsiteX3" fmla="*/ 766360 w 830364"/>
                  <a:gd name="connsiteY3" fmla="*/ 574082 h 5450884"/>
                  <a:gd name="connsiteX4" fmla="*/ 817160 w 830364"/>
                  <a:gd name="connsiteY4" fmla="*/ 2726295 h 5450884"/>
                  <a:gd name="connsiteX5" fmla="*/ 436160 w 830364"/>
                  <a:gd name="connsiteY5" fmla="*/ 5450884 h 5450884"/>
                  <a:gd name="connsiteX6" fmla="*/ 55160 w 830364"/>
                  <a:gd name="connsiteY6" fmla="*/ 2726295 h 5450884"/>
                  <a:gd name="connsiteX0" fmla="*/ 82127 w 857331"/>
                  <a:gd name="connsiteY0" fmla="*/ 2726295 h 5533247"/>
                  <a:gd name="connsiteX1" fmla="*/ 69427 w 857331"/>
                  <a:gd name="connsiteY1" fmla="*/ 688383 h 5533247"/>
                  <a:gd name="connsiteX2" fmla="*/ 463127 w 857331"/>
                  <a:gd name="connsiteY2" fmla="*/ 1706 h 5533247"/>
                  <a:gd name="connsiteX3" fmla="*/ 793327 w 857331"/>
                  <a:gd name="connsiteY3" fmla="*/ 574082 h 5533247"/>
                  <a:gd name="connsiteX4" fmla="*/ 844127 w 857331"/>
                  <a:gd name="connsiteY4" fmla="*/ 2726295 h 5533247"/>
                  <a:gd name="connsiteX5" fmla="*/ 463127 w 857331"/>
                  <a:gd name="connsiteY5" fmla="*/ 5450884 h 5533247"/>
                  <a:gd name="connsiteX6" fmla="*/ 18627 w 857331"/>
                  <a:gd name="connsiteY6" fmla="*/ 4638082 h 5533247"/>
                  <a:gd name="connsiteX7" fmla="*/ 82127 w 857331"/>
                  <a:gd name="connsiteY7" fmla="*/ 2726295 h 5533247"/>
                  <a:gd name="connsiteX0" fmla="*/ 82127 w 858270"/>
                  <a:gd name="connsiteY0" fmla="*/ 2726295 h 5458837"/>
                  <a:gd name="connsiteX1" fmla="*/ 69427 w 858270"/>
                  <a:gd name="connsiteY1" fmla="*/ 688383 h 5458837"/>
                  <a:gd name="connsiteX2" fmla="*/ 463127 w 858270"/>
                  <a:gd name="connsiteY2" fmla="*/ 1706 h 5458837"/>
                  <a:gd name="connsiteX3" fmla="*/ 793327 w 858270"/>
                  <a:gd name="connsiteY3" fmla="*/ 574082 h 5458837"/>
                  <a:gd name="connsiteX4" fmla="*/ 844127 w 858270"/>
                  <a:gd name="connsiteY4" fmla="*/ 2726295 h 5458837"/>
                  <a:gd name="connsiteX5" fmla="*/ 767928 w 858270"/>
                  <a:gd name="connsiteY5" fmla="*/ 4904782 h 5458837"/>
                  <a:gd name="connsiteX6" fmla="*/ 463127 w 858270"/>
                  <a:gd name="connsiteY6" fmla="*/ 5450884 h 5458837"/>
                  <a:gd name="connsiteX7" fmla="*/ 18627 w 858270"/>
                  <a:gd name="connsiteY7" fmla="*/ 4638082 h 5458837"/>
                  <a:gd name="connsiteX8" fmla="*/ 82127 w 858270"/>
                  <a:gd name="connsiteY8" fmla="*/ 2726295 h 5458837"/>
                  <a:gd name="connsiteX0" fmla="*/ 82127 w 858270"/>
                  <a:gd name="connsiteY0" fmla="*/ 2726295 h 5465090"/>
                  <a:gd name="connsiteX1" fmla="*/ 69427 w 858270"/>
                  <a:gd name="connsiteY1" fmla="*/ 688383 h 5465090"/>
                  <a:gd name="connsiteX2" fmla="*/ 463127 w 858270"/>
                  <a:gd name="connsiteY2" fmla="*/ 1706 h 5465090"/>
                  <a:gd name="connsiteX3" fmla="*/ 793327 w 858270"/>
                  <a:gd name="connsiteY3" fmla="*/ 574082 h 5465090"/>
                  <a:gd name="connsiteX4" fmla="*/ 844127 w 858270"/>
                  <a:gd name="connsiteY4" fmla="*/ 2726295 h 5465090"/>
                  <a:gd name="connsiteX5" fmla="*/ 767928 w 858270"/>
                  <a:gd name="connsiteY5" fmla="*/ 4904782 h 5465090"/>
                  <a:gd name="connsiteX6" fmla="*/ 463127 w 858270"/>
                  <a:gd name="connsiteY6" fmla="*/ 5450884 h 5465090"/>
                  <a:gd name="connsiteX7" fmla="*/ 132927 w 858270"/>
                  <a:gd name="connsiteY7" fmla="*/ 5247682 h 5465090"/>
                  <a:gd name="connsiteX8" fmla="*/ 18627 w 858270"/>
                  <a:gd name="connsiteY8" fmla="*/ 4638082 h 5465090"/>
                  <a:gd name="connsiteX9" fmla="*/ 82127 w 858270"/>
                  <a:gd name="connsiteY9" fmla="*/ 2726295 h 5465090"/>
                  <a:gd name="connsiteX0" fmla="*/ 30199 w 869842"/>
                  <a:gd name="connsiteY0" fmla="*/ 2726295 h 5465090"/>
                  <a:gd name="connsiteX1" fmla="*/ 80999 w 869842"/>
                  <a:gd name="connsiteY1" fmla="*/ 688383 h 5465090"/>
                  <a:gd name="connsiteX2" fmla="*/ 474699 w 869842"/>
                  <a:gd name="connsiteY2" fmla="*/ 1706 h 5465090"/>
                  <a:gd name="connsiteX3" fmla="*/ 804899 w 869842"/>
                  <a:gd name="connsiteY3" fmla="*/ 574082 h 5465090"/>
                  <a:gd name="connsiteX4" fmla="*/ 855699 w 869842"/>
                  <a:gd name="connsiteY4" fmla="*/ 2726295 h 5465090"/>
                  <a:gd name="connsiteX5" fmla="*/ 779500 w 869842"/>
                  <a:gd name="connsiteY5" fmla="*/ 4904782 h 5465090"/>
                  <a:gd name="connsiteX6" fmla="*/ 474699 w 869842"/>
                  <a:gd name="connsiteY6" fmla="*/ 5450884 h 5465090"/>
                  <a:gd name="connsiteX7" fmla="*/ 144499 w 869842"/>
                  <a:gd name="connsiteY7" fmla="*/ 5247682 h 5465090"/>
                  <a:gd name="connsiteX8" fmla="*/ 30199 w 869842"/>
                  <a:gd name="connsiteY8" fmla="*/ 4638082 h 5465090"/>
                  <a:gd name="connsiteX9" fmla="*/ 30199 w 869842"/>
                  <a:gd name="connsiteY9" fmla="*/ 2726295 h 5465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69842" h="5465090">
                    <a:moveTo>
                      <a:pt x="30199" y="2726295"/>
                    </a:moveTo>
                    <a:cubicBezTo>
                      <a:pt x="38666" y="2068012"/>
                      <a:pt x="17499" y="1142481"/>
                      <a:pt x="80999" y="688383"/>
                    </a:cubicBezTo>
                    <a:cubicBezTo>
                      <a:pt x="144499" y="234285"/>
                      <a:pt x="354049" y="20756"/>
                      <a:pt x="474699" y="1706"/>
                    </a:cubicBezTo>
                    <a:cubicBezTo>
                      <a:pt x="595349" y="-17344"/>
                      <a:pt x="741399" y="119984"/>
                      <a:pt x="804899" y="574082"/>
                    </a:cubicBezTo>
                    <a:cubicBezTo>
                      <a:pt x="868399" y="1028180"/>
                      <a:pt x="885332" y="2032028"/>
                      <a:pt x="855699" y="2726295"/>
                    </a:cubicBezTo>
                    <a:cubicBezTo>
                      <a:pt x="826066" y="3420562"/>
                      <a:pt x="843000" y="4450684"/>
                      <a:pt x="779500" y="4904782"/>
                    </a:cubicBezTo>
                    <a:cubicBezTo>
                      <a:pt x="716000" y="5358880"/>
                      <a:pt x="580533" y="5393734"/>
                      <a:pt x="474699" y="5450884"/>
                    </a:cubicBezTo>
                    <a:cubicBezTo>
                      <a:pt x="368866" y="5508034"/>
                      <a:pt x="218582" y="5383149"/>
                      <a:pt x="144499" y="5247682"/>
                    </a:cubicBezTo>
                    <a:cubicBezTo>
                      <a:pt x="70416" y="5112215"/>
                      <a:pt x="49249" y="5041380"/>
                      <a:pt x="30199" y="4638082"/>
                    </a:cubicBezTo>
                    <a:cubicBezTo>
                      <a:pt x="-33301" y="4183984"/>
                      <a:pt x="21732" y="3384578"/>
                      <a:pt x="30199" y="2726295"/>
                    </a:cubicBezTo>
                    <a:close/>
                  </a:path>
                </a:pathLst>
              </a:custGeom>
              <a:solidFill>
                <a:srgbClr val="E8BE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p>
            </p:txBody>
          </p:sp>
          <p:sp>
            <p:nvSpPr>
              <p:cNvPr id="32" name="椭圆 20"/>
              <p:cNvSpPr/>
              <p:nvPr/>
            </p:nvSpPr>
            <p:spPr>
              <a:xfrm rot="1403009">
                <a:off x="63291" y="433278"/>
                <a:ext cx="81928" cy="455722"/>
              </a:xfrm>
              <a:custGeom>
                <a:avLst/>
                <a:gdLst>
                  <a:gd name="connsiteX0" fmla="*/ 0 w 762000"/>
                  <a:gd name="connsiteY0" fmla="*/ 2724589 h 5449177"/>
                  <a:gd name="connsiteX1" fmla="*/ 381000 w 762000"/>
                  <a:gd name="connsiteY1" fmla="*/ 0 h 5449177"/>
                  <a:gd name="connsiteX2" fmla="*/ 762000 w 762000"/>
                  <a:gd name="connsiteY2" fmla="*/ 2724589 h 5449177"/>
                  <a:gd name="connsiteX3" fmla="*/ 381000 w 762000"/>
                  <a:gd name="connsiteY3" fmla="*/ 5449178 h 5449177"/>
                  <a:gd name="connsiteX4" fmla="*/ 0 w 762000"/>
                  <a:gd name="connsiteY4" fmla="*/ 2724589 h 5449177"/>
                  <a:gd name="connsiteX0" fmla="*/ 55160 w 817160"/>
                  <a:gd name="connsiteY0" fmla="*/ 2827471 h 5552060"/>
                  <a:gd name="connsiteX1" fmla="*/ 42460 w 817160"/>
                  <a:gd name="connsiteY1" fmla="*/ 789559 h 5552060"/>
                  <a:gd name="connsiteX2" fmla="*/ 436160 w 817160"/>
                  <a:gd name="connsiteY2" fmla="*/ 102882 h 5552060"/>
                  <a:gd name="connsiteX3" fmla="*/ 817160 w 817160"/>
                  <a:gd name="connsiteY3" fmla="*/ 2827471 h 5552060"/>
                  <a:gd name="connsiteX4" fmla="*/ 436160 w 817160"/>
                  <a:gd name="connsiteY4" fmla="*/ 5552060 h 5552060"/>
                  <a:gd name="connsiteX5" fmla="*/ 55160 w 817160"/>
                  <a:gd name="connsiteY5" fmla="*/ 2827471 h 5552060"/>
                  <a:gd name="connsiteX0" fmla="*/ 55160 w 830364"/>
                  <a:gd name="connsiteY0" fmla="*/ 2726295 h 5450884"/>
                  <a:gd name="connsiteX1" fmla="*/ 42460 w 830364"/>
                  <a:gd name="connsiteY1" fmla="*/ 688383 h 5450884"/>
                  <a:gd name="connsiteX2" fmla="*/ 436160 w 830364"/>
                  <a:gd name="connsiteY2" fmla="*/ 1706 h 5450884"/>
                  <a:gd name="connsiteX3" fmla="*/ 766360 w 830364"/>
                  <a:gd name="connsiteY3" fmla="*/ 574082 h 5450884"/>
                  <a:gd name="connsiteX4" fmla="*/ 817160 w 830364"/>
                  <a:gd name="connsiteY4" fmla="*/ 2726295 h 5450884"/>
                  <a:gd name="connsiteX5" fmla="*/ 436160 w 830364"/>
                  <a:gd name="connsiteY5" fmla="*/ 5450884 h 5450884"/>
                  <a:gd name="connsiteX6" fmla="*/ 55160 w 830364"/>
                  <a:gd name="connsiteY6" fmla="*/ 2726295 h 5450884"/>
                  <a:gd name="connsiteX0" fmla="*/ 82127 w 857331"/>
                  <a:gd name="connsiteY0" fmla="*/ 2726295 h 5533247"/>
                  <a:gd name="connsiteX1" fmla="*/ 69427 w 857331"/>
                  <a:gd name="connsiteY1" fmla="*/ 688383 h 5533247"/>
                  <a:gd name="connsiteX2" fmla="*/ 463127 w 857331"/>
                  <a:gd name="connsiteY2" fmla="*/ 1706 h 5533247"/>
                  <a:gd name="connsiteX3" fmla="*/ 793327 w 857331"/>
                  <a:gd name="connsiteY3" fmla="*/ 574082 h 5533247"/>
                  <a:gd name="connsiteX4" fmla="*/ 844127 w 857331"/>
                  <a:gd name="connsiteY4" fmla="*/ 2726295 h 5533247"/>
                  <a:gd name="connsiteX5" fmla="*/ 463127 w 857331"/>
                  <a:gd name="connsiteY5" fmla="*/ 5450884 h 5533247"/>
                  <a:gd name="connsiteX6" fmla="*/ 18627 w 857331"/>
                  <a:gd name="connsiteY6" fmla="*/ 4638082 h 5533247"/>
                  <a:gd name="connsiteX7" fmla="*/ 82127 w 857331"/>
                  <a:gd name="connsiteY7" fmla="*/ 2726295 h 5533247"/>
                  <a:gd name="connsiteX0" fmla="*/ 82127 w 858270"/>
                  <a:gd name="connsiteY0" fmla="*/ 2726295 h 5458837"/>
                  <a:gd name="connsiteX1" fmla="*/ 69427 w 858270"/>
                  <a:gd name="connsiteY1" fmla="*/ 688383 h 5458837"/>
                  <a:gd name="connsiteX2" fmla="*/ 463127 w 858270"/>
                  <a:gd name="connsiteY2" fmla="*/ 1706 h 5458837"/>
                  <a:gd name="connsiteX3" fmla="*/ 793327 w 858270"/>
                  <a:gd name="connsiteY3" fmla="*/ 574082 h 5458837"/>
                  <a:gd name="connsiteX4" fmla="*/ 844127 w 858270"/>
                  <a:gd name="connsiteY4" fmla="*/ 2726295 h 5458837"/>
                  <a:gd name="connsiteX5" fmla="*/ 767928 w 858270"/>
                  <a:gd name="connsiteY5" fmla="*/ 4904782 h 5458837"/>
                  <a:gd name="connsiteX6" fmla="*/ 463127 w 858270"/>
                  <a:gd name="connsiteY6" fmla="*/ 5450884 h 5458837"/>
                  <a:gd name="connsiteX7" fmla="*/ 18627 w 858270"/>
                  <a:gd name="connsiteY7" fmla="*/ 4638082 h 5458837"/>
                  <a:gd name="connsiteX8" fmla="*/ 82127 w 858270"/>
                  <a:gd name="connsiteY8" fmla="*/ 2726295 h 5458837"/>
                  <a:gd name="connsiteX0" fmla="*/ 82127 w 858270"/>
                  <a:gd name="connsiteY0" fmla="*/ 2726295 h 5465090"/>
                  <a:gd name="connsiteX1" fmla="*/ 69427 w 858270"/>
                  <a:gd name="connsiteY1" fmla="*/ 688383 h 5465090"/>
                  <a:gd name="connsiteX2" fmla="*/ 463127 w 858270"/>
                  <a:gd name="connsiteY2" fmla="*/ 1706 h 5465090"/>
                  <a:gd name="connsiteX3" fmla="*/ 793327 w 858270"/>
                  <a:gd name="connsiteY3" fmla="*/ 574082 h 5465090"/>
                  <a:gd name="connsiteX4" fmla="*/ 844127 w 858270"/>
                  <a:gd name="connsiteY4" fmla="*/ 2726295 h 5465090"/>
                  <a:gd name="connsiteX5" fmla="*/ 767928 w 858270"/>
                  <a:gd name="connsiteY5" fmla="*/ 4904782 h 5465090"/>
                  <a:gd name="connsiteX6" fmla="*/ 463127 w 858270"/>
                  <a:gd name="connsiteY6" fmla="*/ 5450884 h 5465090"/>
                  <a:gd name="connsiteX7" fmla="*/ 132927 w 858270"/>
                  <a:gd name="connsiteY7" fmla="*/ 5247682 h 5465090"/>
                  <a:gd name="connsiteX8" fmla="*/ 18627 w 858270"/>
                  <a:gd name="connsiteY8" fmla="*/ 4638082 h 5465090"/>
                  <a:gd name="connsiteX9" fmla="*/ 82127 w 858270"/>
                  <a:gd name="connsiteY9" fmla="*/ 2726295 h 5465090"/>
                  <a:gd name="connsiteX0" fmla="*/ 30199 w 869842"/>
                  <a:gd name="connsiteY0" fmla="*/ 2726295 h 5465090"/>
                  <a:gd name="connsiteX1" fmla="*/ 80999 w 869842"/>
                  <a:gd name="connsiteY1" fmla="*/ 688383 h 5465090"/>
                  <a:gd name="connsiteX2" fmla="*/ 474699 w 869842"/>
                  <a:gd name="connsiteY2" fmla="*/ 1706 h 5465090"/>
                  <a:gd name="connsiteX3" fmla="*/ 804899 w 869842"/>
                  <a:gd name="connsiteY3" fmla="*/ 574082 h 5465090"/>
                  <a:gd name="connsiteX4" fmla="*/ 855699 w 869842"/>
                  <a:gd name="connsiteY4" fmla="*/ 2726295 h 5465090"/>
                  <a:gd name="connsiteX5" fmla="*/ 779500 w 869842"/>
                  <a:gd name="connsiteY5" fmla="*/ 4904782 h 5465090"/>
                  <a:gd name="connsiteX6" fmla="*/ 474699 w 869842"/>
                  <a:gd name="connsiteY6" fmla="*/ 5450884 h 5465090"/>
                  <a:gd name="connsiteX7" fmla="*/ 144499 w 869842"/>
                  <a:gd name="connsiteY7" fmla="*/ 5247682 h 5465090"/>
                  <a:gd name="connsiteX8" fmla="*/ 30199 w 869842"/>
                  <a:gd name="connsiteY8" fmla="*/ 4638082 h 5465090"/>
                  <a:gd name="connsiteX9" fmla="*/ 30199 w 869842"/>
                  <a:gd name="connsiteY9" fmla="*/ 2726295 h 5465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69842" h="5465090">
                    <a:moveTo>
                      <a:pt x="30199" y="2726295"/>
                    </a:moveTo>
                    <a:cubicBezTo>
                      <a:pt x="38666" y="2068012"/>
                      <a:pt x="17499" y="1142481"/>
                      <a:pt x="80999" y="688383"/>
                    </a:cubicBezTo>
                    <a:cubicBezTo>
                      <a:pt x="144499" y="234285"/>
                      <a:pt x="354049" y="20756"/>
                      <a:pt x="474699" y="1706"/>
                    </a:cubicBezTo>
                    <a:cubicBezTo>
                      <a:pt x="595349" y="-17344"/>
                      <a:pt x="741399" y="119984"/>
                      <a:pt x="804899" y="574082"/>
                    </a:cubicBezTo>
                    <a:cubicBezTo>
                      <a:pt x="868399" y="1028180"/>
                      <a:pt x="885332" y="2032028"/>
                      <a:pt x="855699" y="2726295"/>
                    </a:cubicBezTo>
                    <a:cubicBezTo>
                      <a:pt x="826066" y="3420562"/>
                      <a:pt x="843000" y="4450684"/>
                      <a:pt x="779500" y="4904782"/>
                    </a:cubicBezTo>
                    <a:cubicBezTo>
                      <a:pt x="716000" y="5358880"/>
                      <a:pt x="580533" y="5393734"/>
                      <a:pt x="474699" y="5450884"/>
                    </a:cubicBezTo>
                    <a:cubicBezTo>
                      <a:pt x="368866" y="5508034"/>
                      <a:pt x="218582" y="5383149"/>
                      <a:pt x="144499" y="5247682"/>
                    </a:cubicBezTo>
                    <a:cubicBezTo>
                      <a:pt x="70416" y="5112215"/>
                      <a:pt x="49249" y="5041380"/>
                      <a:pt x="30199" y="4638082"/>
                    </a:cubicBezTo>
                    <a:cubicBezTo>
                      <a:pt x="-33301" y="4183984"/>
                      <a:pt x="21732" y="3384578"/>
                      <a:pt x="30199" y="2726295"/>
                    </a:cubicBezTo>
                    <a:close/>
                  </a:path>
                </a:pathLst>
              </a:custGeom>
              <a:solidFill>
                <a:srgbClr val="76A4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p>
            </p:txBody>
          </p:sp>
          <p:sp>
            <p:nvSpPr>
              <p:cNvPr id="33" name="椭圆 20"/>
              <p:cNvSpPr/>
              <p:nvPr/>
            </p:nvSpPr>
            <p:spPr>
              <a:xfrm rot="1403009">
                <a:off x="230309" y="433278"/>
                <a:ext cx="81928" cy="455722"/>
              </a:xfrm>
              <a:custGeom>
                <a:avLst/>
                <a:gdLst>
                  <a:gd name="connsiteX0" fmla="*/ 0 w 762000"/>
                  <a:gd name="connsiteY0" fmla="*/ 2724589 h 5449177"/>
                  <a:gd name="connsiteX1" fmla="*/ 381000 w 762000"/>
                  <a:gd name="connsiteY1" fmla="*/ 0 h 5449177"/>
                  <a:gd name="connsiteX2" fmla="*/ 762000 w 762000"/>
                  <a:gd name="connsiteY2" fmla="*/ 2724589 h 5449177"/>
                  <a:gd name="connsiteX3" fmla="*/ 381000 w 762000"/>
                  <a:gd name="connsiteY3" fmla="*/ 5449178 h 5449177"/>
                  <a:gd name="connsiteX4" fmla="*/ 0 w 762000"/>
                  <a:gd name="connsiteY4" fmla="*/ 2724589 h 5449177"/>
                  <a:gd name="connsiteX0" fmla="*/ 55160 w 817160"/>
                  <a:gd name="connsiteY0" fmla="*/ 2827471 h 5552060"/>
                  <a:gd name="connsiteX1" fmla="*/ 42460 w 817160"/>
                  <a:gd name="connsiteY1" fmla="*/ 789559 h 5552060"/>
                  <a:gd name="connsiteX2" fmla="*/ 436160 w 817160"/>
                  <a:gd name="connsiteY2" fmla="*/ 102882 h 5552060"/>
                  <a:gd name="connsiteX3" fmla="*/ 817160 w 817160"/>
                  <a:gd name="connsiteY3" fmla="*/ 2827471 h 5552060"/>
                  <a:gd name="connsiteX4" fmla="*/ 436160 w 817160"/>
                  <a:gd name="connsiteY4" fmla="*/ 5552060 h 5552060"/>
                  <a:gd name="connsiteX5" fmla="*/ 55160 w 817160"/>
                  <a:gd name="connsiteY5" fmla="*/ 2827471 h 5552060"/>
                  <a:gd name="connsiteX0" fmla="*/ 55160 w 830364"/>
                  <a:gd name="connsiteY0" fmla="*/ 2726295 h 5450884"/>
                  <a:gd name="connsiteX1" fmla="*/ 42460 w 830364"/>
                  <a:gd name="connsiteY1" fmla="*/ 688383 h 5450884"/>
                  <a:gd name="connsiteX2" fmla="*/ 436160 w 830364"/>
                  <a:gd name="connsiteY2" fmla="*/ 1706 h 5450884"/>
                  <a:gd name="connsiteX3" fmla="*/ 766360 w 830364"/>
                  <a:gd name="connsiteY3" fmla="*/ 574082 h 5450884"/>
                  <a:gd name="connsiteX4" fmla="*/ 817160 w 830364"/>
                  <a:gd name="connsiteY4" fmla="*/ 2726295 h 5450884"/>
                  <a:gd name="connsiteX5" fmla="*/ 436160 w 830364"/>
                  <a:gd name="connsiteY5" fmla="*/ 5450884 h 5450884"/>
                  <a:gd name="connsiteX6" fmla="*/ 55160 w 830364"/>
                  <a:gd name="connsiteY6" fmla="*/ 2726295 h 5450884"/>
                  <a:gd name="connsiteX0" fmla="*/ 82127 w 857331"/>
                  <a:gd name="connsiteY0" fmla="*/ 2726295 h 5533247"/>
                  <a:gd name="connsiteX1" fmla="*/ 69427 w 857331"/>
                  <a:gd name="connsiteY1" fmla="*/ 688383 h 5533247"/>
                  <a:gd name="connsiteX2" fmla="*/ 463127 w 857331"/>
                  <a:gd name="connsiteY2" fmla="*/ 1706 h 5533247"/>
                  <a:gd name="connsiteX3" fmla="*/ 793327 w 857331"/>
                  <a:gd name="connsiteY3" fmla="*/ 574082 h 5533247"/>
                  <a:gd name="connsiteX4" fmla="*/ 844127 w 857331"/>
                  <a:gd name="connsiteY4" fmla="*/ 2726295 h 5533247"/>
                  <a:gd name="connsiteX5" fmla="*/ 463127 w 857331"/>
                  <a:gd name="connsiteY5" fmla="*/ 5450884 h 5533247"/>
                  <a:gd name="connsiteX6" fmla="*/ 18627 w 857331"/>
                  <a:gd name="connsiteY6" fmla="*/ 4638082 h 5533247"/>
                  <a:gd name="connsiteX7" fmla="*/ 82127 w 857331"/>
                  <a:gd name="connsiteY7" fmla="*/ 2726295 h 5533247"/>
                  <a:gd name="connsiteX0" fmla="*/ 82127 w 858270"/>
                  <a:gd name="connsiteY0" fmla="*/ 2726295 h 5458837"/>
                  <a:gd name="connsiteX1" fmla="*/ 69427 w 858270"/>
                  <a:gd name="connsiteY1" fmla="*/ 688383 h 5458837"/>
                  <a:gd name="connsiteX2" fmla="*/ 463127 w 858270"/>
                  <a:gd name="connsiteY2" fmla="*/ 1706 h 5458837"/>
                  <a:gd name="connsiteX3" fmla="*/ 793327 w 858270"/>
                  <a:gd name="connsiteY3" fmla="*/ 574082 h 5458837"/>
                  <a:gd name="connsiteX4" fmla="*/ 844127 w 858270"/>
                  <a:gd name="connsiteY4" fmla="*/ 2726295 h 5458837"/>
                  <a:gd name="connsiteX5" fmla="*/ 767928 w 858270"/>
                  <a:gd name="connsiteY5" fmla="*/ 4904782 h 5458837"/>
                  <a:gd name="connsiteX6" fmla="*/ 463127 w 858270"/>
                  <a:gd name="connsiteY6" fmla="*/ 5450884 h 5458837"/>
                  <a:gd name="connsiteX7" fmla="*/ 18627 w 858270"/>
                  <a:gd name="connsiteY7" fmla="*/ 4638082 h 5458837"/>
                  <a:gd name="connsiteX8" fmla="*/ 82127 w 858270"/>
                  <a:gd name="connsiteY8" fmla="*/ 2726295 h 5458837"/>
                  <a:gd name="connsiteX0" fmla="*/ 82127 w 858270"/>
                  <a:gd name="connsiteY0" fmla="*/ 2726295 h 5465090"/>
                  <a:gd name="connsiteX1" fmla="*/ 69427 w 858270"/>
                  <a:gd name="connsiteY1" fmla="*/ 688383 h 5465090"/>
                  <a:gd name="connsiteX2" fmla="*/ 463127 w 858270"/>
                  <a:gd name="connsiteY2" fmla="*/ 1706 h 5465090"/>
                  <a:gd name="connsiteX3" fmla="*/ 793327 w 858270"/>
                  <a:gd name="connsiteY3" fmla="*/ 574082 h 5465090"/>
                  <a:gd name="connsiteX4" fmla="*/ 844127 w 858270"/>
                  <a:gd name="connsiteY4" fmla="*/ 2726295 h 5465090"/>
                  <a:gd name="connsiteX5" fmla="*/ 767928 w 858270"/>
                  <a:gd name="connsiteY5" fmla="*/ 4904782 h 5465090"/>
                  <a:gd name="connsiteX6" fmla="*/ 463127 w 858270"/>
                  <a:gd name="connsiteY6" fmla="*/ 5450884 h 5465090"/>
                  <a:gd name="connsiteX7" fmla="*/ 132927 w 858270"/>
                  <a:gd name="connsiteY7" fmla="*/ 5247682 h 5465090"/>
                  <a:gd name="connsiteX8" fmla="*/ 18627 w 858270"/>
                  <a:gd name="connsiteY8" fmla="*/ 4638082 h 5465090"/>
                  <a:gd name="connsiteX9" fmla="*/ 82127 w 858270"/>
                  <a:gd name="connsiteY9" fmla="*/ 2726295 h 5465090"/>
                  <a:gd name="connsiteX0" fmla="*/ 30199 w 869842"/>
                  <a:gd name="connsiteY0" fmla="*/ 2726295 h 5465090"/>
                  <a:gd name="connsiteX1" fmla="*/ 80999 w 869842"/>
                  <a:gd name="connsiteY1" fmla="*/ 688383 h 5465090"/>
                  <a:gd name="connsiteX2" fmla="*/ 474699 w 869842"/>
                  <a:gd name="connsiteY2" fmla="*/ 1706 h 5465090"/>
                  <a:gd name="connsiteX3" fmla="*/ 804899 w 869842"/>
                  <a:gd name="connsiteY3" fmla="*/ 574082 h 5465090"/>
                  <a:gd name="connsiteX4" fmla="*/ 855699 w 869842"/>
                  <a:gd name="connsiteY4" fmla="*/ 2726295 h 5465090"/>
                  <a:gd name="connsiteX5" fmla="*/ 779500 w 869842"/>
                  <a:gd name="connsiteY5" fmla="*/ 4904782 h 5465090"/>
                  <a:gd name="connsiteX6" fmla="*/ 474699 w 869842"/>
                  <a:gd name="connsiteY6" fmla="*/ 5450884 h 5465090"/>
                  <a:gd name="connsiteX7" fmla="*/ 144499 w 869842"/>
                  <a:gd name="connsiteY7" fmla="*/ 5247682 h 5465090"/>
                  <a:gd name="connsiteX8" fmla="*/ 30199 w 869842"/>
                  <a:gd name="connsiteY8" fmla="*/ 4638082 h 5465090"/>
                  <a:gd name="connsiteX9" fmla="*/ 30199 w 869842"/>
                  <a:gd name="connsiteY9" fmla="*/ 2726295 h 5465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69842" h="5465090">
                    <a:moveTo>
                      <a:pt x="30199" y="2726295"/>
                    </a:moveTo>
                    <a:cubicBezTo>
                      <a:pt x="38666" y="2068012"/>
                      <a:pt x="17499" y="1142481"/>
                      <a:pt x="80999" y="688383"/>
                    </a:cubicBezTo>
                    <a:cubicBezTo>
                      <a:pt x="144499" y="234285"/>
                      <a:pt x="354049" y="20756"/>
                      <a:pt x="474699" y="1706"/>
                    </a:cubicBezTo>
                    <a:cubicBezTo>
                      <a:pt x="595349" y="-17344"/>
                      <a:pt x="741399" y="119984"/>
                      <a:pt x="804899" y="574082"/>
                    </a:cubicBezTo>
                    <a:cubicBezTo>
                      <a:pt x="868399" y="1028180"/>
                      <a:pt x="885332" y="2032028"/>
                      <a:pt x="855699" y="2726295"/>
                    </a:cubicBezTo>
                    <a:cubicBezTo>
                      <a:pt x="826066" y="3420562"/>
                      <a:pt x="843000" y="4450684"/>
                      <a:pt x="779500" y="4904782"/>
                    </a:cubicBezTo>
                    <a:cubicBezTo>
                      <a:pt x="716000" y="5358880"/>
                      <a:pt x="580533" y="5393734"/>
                      <a:pt x="474699" y="5450884"/>
                    </a:cubicBezTo>
                    <a:cubicBezTo>
                      <a:pt x="368866" y="5508034"/>
                      <a:pt x="218582" y="5383149"/>
                      <a:pt x="144499" y="5247682"/>
                    </a:cubicBezTo>
                    <a:cubicBezTo>
                      <a:pt x="70416" y="5112215"/>
                      <a:pt x="49249" y="5041380"/>
                      <a:pt x="30199" y="4638082"/>
                    </a:cubicBezTo>
                    <a:cubicBezTo>
                      <a:pt x="-33301" y="4183984"/>
                      <a:pt x="21732" y="3384578"/>
                      <a:pt x="30199" y="2726295"/>
                    </a:cubicBezTo>
                    <a:close/>
                  </a:path>
                </a:pathLst>
              </a:custGeom>
              <a:solidFill>
                <a:srgbClr val="E8BE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p>
            </p:txBody>
          </p:sp>
          <p:sp>
            <p:nvSpPr>
              <p:cNvPr id="34" name="椭圆 20"/>
              <p:cNvSpPr/>
              <p:nvPr/>
            </p:nvSpPr>
            <p:spPr>
              <a:xfrm rot="1403009">
                <a:off x="441147" y="433278"/>
                <a:ext cx="81928" cy="455722"/>
              </a:xfrm>
              <a:custGeom>
                <a:avLst/>
                <a:gdLst>
                  <a:gd name="connsiteX0" fmla="*/ 0 w 762000"/>
                  <a:gd name="connsiteY0" fmla="*/ 2724589 h 5449177"/>
                  <a:gd name="connsiteX1" fmla="*/ 381000 w 762000"/>
                  <a:gd name="connsiteY1" fmla="*/ 0 h 5449177"/>
                  <a:gd name="connsiteX2" fmla="*/ 762000 w 762000"/>
                  <a:gd name="connsiteY2" fmla="*/ 2724589 h 5449177"/>
                  <a:gd name="connsiteX3" fmla="*/ 381000 w 762000"/>
                  <a:gd name="connsiteY3" fmla="*/ 5449178 h 5449177"/>
                  <a:gd name="connsiteX4" fmla="*/ 0 w 762000"/>
                  <a:gd name="connsiteY4" fmla="*/ 2724589 h 5449177"/>
                  <a:gd name="connsiteX0" fmla="*/ 55160 w 817160"/>
                  <a:gd name="connsiteY0" fmla="*/ 2827471 h 5552060"/>
                  <a:gd name="connsiteX1" fmla="*/ 42460 w 817160"/>
                  <a:gd name="connsiteY1" fmla="*/ 789559 h 5552060"/>
                  <a:gd name="connsiteX2" fmla="*/ 436160 w 817160"/>
                  <a:gd name="connsiteY2" fmla="*/ 102882 h 5552060"/>
                  <a:gd name="connsiteX3" fmla="*/ 817160 w 817160"/>
                  <a:gd name="connsiteY3" fmla="*/ 2827471 h 5552060"/>
                  <a:gd name="connsiteX4" fmla="*/ 436160 w 817160"/>
                  <a:gd name="connsiteY4" fmla="*/ 5552060 h 5552060"/>
                  <a:gd name="connsiteX5" fmla="*/ 55160 w 817160"/>
                  <a:gd name="connsiteY5" fmla="*/ 2827471 h 5552060"/>
                  <a:gd name="connsiteX0" fmla="*/ 55160 w 830364"/>
                  <a:gd name="connsiteY0" fmla="*/ 2726295 h 5450884"/>
                  <a:gd name="connsiteX1" fmla="*/ 42460 w 830364"/>
                  <a:gd name="connsiteY1" fmla="*/ 688383 h 5450884"/>
                  <a:gd name="connsiteX2" fmla="*/ 436160 w 830364"/>
                  <a:gd name="connsiteY2" fmla="*/ 1706 h 5450884"/>
                  <a:gd name="connsiteX3" fmla="*/ 766360 w 830364"/>
                  <a:gd name="connsiteY3" fmla="*/ 574082 h 5450884"/>
                  <a:gd name="connsiteX4" fmla="*/ 817160 w 830364"/>
                  <a:gd name="connsiteY4" fmla="*/ 2726295 h 5450884"/>
                  <a:gd name="connsiteX5" fmla="*/ 436160 w 830364"/>
                  <a:gd name="connsiteY5" fmla="*/ 5450884 h 5450884"/>
                  <a:gd name="connsiteX6" fmla="*/ 55160 w 830364"/>
                  <a:gd name="connsiteY6" fmla="*/ 2726295 h 5450884"/>
                  <a:gd name="connsiteX0" fmla="*/ 82127 w 857331"/>
                  <a:gd name="connsiteY0" fmla="*/ 2726295 h 5533247"/>
                  <a:gd name="connsiteX1" fmla="*/ 69427 w 857331"/>
                  <a:gd name="connsiteY1" fmla="*/ 688383 h 5533247"/>
                  <a:gd name="connsiteX2" fmla="*/ 463127 w 857331"/>
                  <a:gd name="connsiteY2" fmla="*/ 1706 h 5533247"/>
                  <a:gd name="connsiteX3" fmla="*/ 793327 w 857331"/>
                  <a:gd name="connsiteY3" fmla="*/ 574082 h 5533247"/>
                  <a:gd name="connsiteX4" fmla="*/ 844127 w 857331"/>
                  <a:gd name="connsiteY4" fmla="*/ 2726295 h 5533247"/>
                  <a:gd name="connsiteX5" fmla="*/ 463127 w 857331"/>
                  <a:gd name="connsiteY5" fmla="*/ 5450884 h 5533247"/>
                  <a:gd name="connsiteX6" fmla="*/ 18627 w 857331"/>
                  <a:gd name="connsiteY6" fmla="*/ 4638082 h 5533247"/>
                  <a:gd name="connsiteX7" fmla="*/ 82127 w 857331"/>
                  <a:gd name="connsiteY7" fmla="*/ 2726295 h 5533247"/>
                  <a:gd name="connsiteX0" fmla="*/ 82127 w 858270"/>
                  <a:gd name="connsiteY0" fmla="*/ 2726295 h 5458837"/>
                  <a:gd name="connsiteX1" fmla="*/ 69427 w 858270"/>
                  <a:gd name="connsiteY1" fmla="*/ 688383 h 5458837"/>
                  <a:gd name="connsiteX2" fmla="*/ 463127 w 858270"/>
                  <a:gd name="connsiteY2" fmla="*/ 1706 h 5458837"/>
                  <a:gd name="connsiteX3" fmla="*/ 793327 w 858270"/>
                  <a:gd name="connsiteY3" fmla="*/ 574082 h 5458837"/>
                  <a:gd name="connsiteX4" fmla="*/ 844127 w 858270"/>
                  <a:gd name="connsiteY4" fmla="*/ 2726295 h 5458837"/>
                  <a:gd name="connsiteX5" fmla="*/ 767928 w 858270"/>
                  <a:gd name="connsiteY5" fmla="*/ 4904782 h 5458837"/>
                  <a:gd name="connsiteX6" fmla="*/ 463127 w 858270"/>
                  <a:gd name="connsiteY6" fmla="*/ 5450884 h 5458837"/>
                  <a:gd name="connsiteX7" fmla="*/ 18627 w 858270"/>
                  <a:gd name="connsiteY7" fmla="*/ 4638082 h 5458837"/>
                  <a:gd name="connsiteX8" fmla="*/ 82127 w 858270"/>
                  <a:gd name="connsiteY8" fmla="*/ 2726295 h 5458837"/>
                  <a:gd name="connsiteX0" fmla="*/ 82127 w 858270"/>
                  <a:gd name="connsiteY0" fmla="*/ 2726295 h 5465090"/>
                  <a:gd name="connsiteX1" fmla="*/ 69427 w 858270"/>
                  <a:gd name="connsiteY1" fmla="*/ 688383 h 5465090"/>
                  <a:gd name="connsiteX2" fmla="*/ 463127 w 858270"/>
                  <a:gd name="connsiteY2" fmla="*/ 1706 h 5465090"/>
                  <a:gd name="connsiteX3" fmla="*/ 793327 w 858270"/>
                  <a:gd name="connsiteY3" fmla="*/ 574082 h 5465090"/>
                  <a:gd name="connsiteX4" fmla="*/ 844127 w 858270"/>
                  <a:gd name="connsiteY4" fmla="*/ 2726295 h 5465090"/>
                  <a:gd name="connsiteX5" fmla="*/ 767928 w 858270"/>
                  <a:gd name="connsiteY5" fmla="*/ 4904782 h 5465090"/>
                  <a:gd name="connsiteX6" fmla="*/ 463127 w 858270"/>
                  <a:gd name="connsiteY6" fmla="*/ 5450884 h 5465090"/>
                  <a:gd name="connsiteX7" fmla="*/ 132927 w 858270"/>
                  <a:gd name="connsiteY7" fmla="*/ 5247682 h 5465090"/>
                  <a:gd name="connsiteX8" fmla="*/ 18627 w 858270"/>
                  <a:gd name="connsiteY8" fmla="*/ 4638082 h 5465090"/>
                  <a:gd name="connsiteX9" fmla="*/ 82127 w 858270"/>
                  <a:gd name="connsiteY9" fmla="*/ 2726295 h 5465090"/>
                  <a:gd name="connsiteX0" fmla="*/ 30199 w 869842"/>
                  <a:gd name="connsiteY0" fmla="*/ 2726295 h 5465090"/>
                  <a:gd name="connsiteX1" fmla="*/ 80999 w 869842"/>
                  <a:gd name="connsiteY1" fmla="*/ 688383 h 5465090"/>
                  <a:gd name="connsiteX2" fmla="*/ 474699 w 869842"/>
                  <a:gd name="connsiteY2" fmla="*/ 1706 h 5465090"/>
                  <a:gd name="connsiteX3" fmla="*/ 804899 w 869842"/>
                  <a:gd name="connsiteY3" fmla="*/ 574082 h 5465090"/>
                  <a:gd name="connsiteX4" fmla="*/ 855699 w 869842"/>
                  <a:gd name="connsiteY4" fmla="*/ 2726295 h 5465090"/>
                  <a:gd name="connsiteX5" fmla="*/ 779500 w 869842"/>
                  <a:gd name="connsiteY5" fmla="*/ 4904782 h 5465090"/>
                  <a:gd name="connsiteX6" fmla="*/ 474699 w 869842"/>
                  <a:gd name="connsiteY6" fmla="*/ 5450884 h 5465090"/>
                  <a:gd name="connsiteX7" fmla="*/ 144499 w 869842"/>
                  <a:gd name="connsiteY7" fmla="*/ 5247682 h 5465090"/>
                  <a:gd name="connsiteX8" fmla="*/ 30199 w 869842"/>
                  <a:gd name="connsiteY8" fmla="*/ 4638082 h 5465090"/>
                  <a:gd name="connsiteX9" fmla="*/ 30199 w 869842"/>
                  <a:gd name="connsiteY9" fmla="*/ 2726295 h 5465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69842" h="5465090">
                    <a:moveTo>
                      <a:pt x="30199" y="2726295"/>
                    </a:moveTo>
                    <a:cubicBezTo>
                      <a:pt x="38666" y="2068012"/>
                      <a:pt x="17499" y="1142481"/>
                      <a:pt x="80999" y="688383"/>
                    </a:cubicBezTo>
                    <a:cubicBezTo>
                      <a:pt x="144499" y="234285"/>
                      <a:pt x="354049" y="20756"/>
                      <a:pt x="474699" y="1706"/>
                    </a:cubicBezTo>
                    <a:cubicBezTo>
                      <a:pt x="595349" y="-17344"/>
                      <a:pt x="741399" y="119984"/>
                      <a:pt x="804899" y="574082"/>
                    </a:cubicBezTo>
                    <a:cubicBezTo>
                      <a:pt x="868399" y="1028180"/>
                      <a:pt x="885332" y="2032028"/>
                      <a:pt x="855699" y="2726295"/>
                    </a:cubicBezTo>
                    <a:cubicBezTo>
                      <a:pt x="826066" y="3420562"/>
                      <a:pt x="843000" y="4450684"/>
                      <a:pt x="779500" y="4904782"/>
                    </a:cubicBezTo>
                    <a:cubicBezTo>
                      <a:pt x="716000" y="5358880"/>
                      <a:pt x="580533" y="5393734"/>
                      <a:pt x="474699" y="5450884"/>
                    </a:cubicBezTo>
                    <a:cubicBezTo>
                      <a:pt x="368866" y="5508034"/>
                      <a:pt x="218582" y="5383149"/>
                      <a:pt x="144499" y="5247682"/>
                    </a:cubicBezTo>
                    <a:cubicBezTo>
                      <a:pt x="70416" y="5112215"/>
                      <a:pt x="49249" y="5041380"/>
                      <a:pt x="30199" y="4638082"/>
                    </a:cubicBezTo>
                    <a:cubicBezTo>
                      <a:pt x="-33301" y="4183984"/>
                      <a:pt x="21732" y="3384578"/>
                      <a:pt x="30199" y="2726295"/>
                    </a:cubicBezTo>
                    <a:close/>
                  </a:path>
                </a:pathLst>
              </a:custGeom>
              <a:solidFill>
                <a:srgbClr val="76A4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p>
            </p:txBody>
          </p:sp>
          <p:sp>
            <p:nvSpPr>
              <p:cNvPr id="35" name="椭圆 20"/>
              <p:cNvSpPr/>
              <p:nvPr/>
            </p:nvSpPr>
            <p:spPr>
              <a:xfrm rot="1403009">
                <a:off x="608165" y="433278"/>
                <a:ext cx="81928" cy="455722"/>
              </a:xfrm>
              <a:custGeom>
                <a:avLst/>
                <a:gdLst>
                  <a:gd name="connsiteX0" fmla="*/ 0 w 762000"/>
                  <a:gd name="connsiteY0" fmla="*/ 2724589 h 5449177"/>
                  <a:gd name="connsiteX1" fmla="*/ 381000 w 762000"/>
                  <a:gd name="connsiteY1" fmla="*/ 0 h 5449177"/>
                  <a:gd name="connsiteX2" fmla="*/ 762000 w 762000"/>
                  <a:gd name="connsiteY2" fmla="*/ 2724589 h 5449177"/>
                  <a:gd name="connsiteX3" fmla="*/ 381000 w 762000"/>
                  <a:gd name="connsiteY3" fmla="*/ 5449178 h 5449177"/>
                  <a:gd name="connsiteX4" fmla="*/ 0 w 762000"/>
                  <a:gd name="connsiteY4" fmla="*/ 2724589 h 5449177"/>
                  <a:gd name="connsiteX0" fmla="*/ 55160 w 817160"/>
                  <a:gd name="connsiteY0" fmla="*/ 2827471 h 5552060"/>
                  <a:gd name="connsiteX1" fmla="*/ 42460 w 817160"/>
                  <a:gd name="connsiteY1" fmla="*/ 789559 h 5552060"/>
                  <a:gd name="connsiteX2" fmla="*/ 436160 w 817160"/>
                  <a:gd name="connsiteY2" fmla="*/ 102882 h 5552060"/>
                  <a:gd name="connsiteX3" fmla="*/ 817160 w 817160"/>
                  <a:gd name="connsiteY3" fmla="*/ 2827471 h 5552060"/>
                  <a:gd name="connsiteX4" fmla="*/ 436160 w 817160"/>
                  <a:gd name="connsiteY4" fmla="*/ 5552060 h 5552060"/>
                  <a:gd name="connsiteX5" fmla="*/ 55160 w 817160"/>
                  <a:gd name="connsiteY5" fmla="*/ 2827471 h 5552060"/>
                  <a:gd name="connsiteX0" fmla="*/ 55160 w 830364"/>
                  <a:gd name="connsiteY0" fmla="*/ 2726295 h 5450884"/>
                  <a:gd name="connsiteX1" fmla="*/ 42460 w 830364"/>
                  <a:gd name="connsiteY1" fmla="*/ 688383 h 5450884"/>
                  <a:gd name="connsiteX2" fmla="*/ 436160 w 830364"/>
                  <a:gd name="connsiteY2" fmla="*/ 1706 h 5450884"/>
                  <a:gd name="connsiteX3" fmla="*/ 766360 w 830364"/>
                  <a:gd name="connsiteY3" fmla="*/ 574082 h 5450884"/>
                  <a:gd name="connsiteX4" fmla="*/ 817160 w 830364"/>
                  <a:gd name="connsiteY4" fmla="*/ 2726295 h 5450884"/>
                  <a:gd name="connsiteX5" fmla="*/ 436160 w 830364"/>
                  <a:gd name="connsiteY5" fmla="*/ 5450884 h 5450884"/>
                  <a:gd name="connsiteX6" fmla="*/ 55160 w 830364"/>
                  <a:gd name="connsiteY6" fmla="*/ 2726295 h 5450884"/>
                  <a:gd name="connsiteX0" fmla="*/ 82127 w 857331"/>
                  <a:gd name="connsiteY0" fmla="*/ 2726295 h 5533247"/>
                  <a:gd name="connsiteX1" fmla="*/ 69427 w 857331"/>
                  <a:gd name="connsiteY1" fmla="*/ 688383 h 5533247"/>
                  <a:gd name="connsiteX2" fmla="*/ 463127 w 857331"/>
                  <a:gd name="connsiteY2" fmla="*/ 1706 h 5533247"/>
                  <a:gd name="connsiteX3" fmla="*/ 793327 w 857331"/>
                  <a:gd name="connsiteY3" fmla="*/ 574082 h 5533247"/>
                  <a:gd name="connsiteX4" fmla="*/ 844127 w 857331"/>
                  <a:gd name="connsiteY4" fmla="*/ 2726295 h 5533247"/>
                  <a:gd name="connsiteX5" fmla="*/ 463127 w 857331"/>
                  <a:gd name="connsiteY5" fmla="*/ 5450884 h 5533247"/>
                  <a:gd name="connsiteX6" fmla="*/ 18627 w 857331"/>
                  <a:gd name="connsiteY6" fmla="*/ 4638082 h 5533247"/>
                  <a:gd name="connsiteX7" fmla="*/ 82127 w 857331"/>
                  <a:gd name="connsiteY7" fmla="*/ 2726295 h 5533247"/>
                  <a:gd name="connsiteX0" fmla="*/ 82127 w 858270"/>
                  <a:gd name="connsiteY0" fmla="*/ 2726295 h 5458837"/>
                  <a:gd name="connsiteX1" fmla="*/ 69427 w 858270"/>
                  <a:gd name="connsiteY1" fmla="*/ 688383 h 5458837"/>
                  <a:gd name="connsiteX2" fmla="*/ 463127 w 858270"/>
                  <a:gd name="connsiteY2" fmla="*/ 1706 h 5458837"/>
                  <a:gd name="connsiteX3" fmla="*/ 793327 w 858270"/>
                  <a:gd name="connsiteY3" fmla="*/ 574082 h 5458837"/>
                  <a:gd name="connsiteX4" fmla="*/ 844127 w 858270"/>
                  <a:gd name="connsiteY4" fmla="*/ 2726295 h 5458837"/>
                  <a:gd name="connsiteX5" fmla="*/ 767928 w 858270"/>
                  <a:gd name="connsiteY5" fmla="*/ 4904782 h 5458837"/>
                  <a:gd name="connsiteX6" fmla="*/ 463127 w 858270"/>
                  <a:gd name="connsiteY6" fmla="*/ 5450884 h 5458837"/>
                  <a:gd name="connsiteX7" fmla="*/ 18627 w 858270"/>
                  <a:gd name="connsiteY7" fmla="*/ 4638082 h 5458837"/>
                  <a:gd name="connsiteX8" fmla="*/ 82127 w 858270"/>
                  <a:gd name="connsiteY8" fmla="*/ 2726295 h 5458837"/>
                  <a:gd name="connsiteX0" fmla="*/ 82127 w 858270"/>
                  <a:gd name="connsiteY0" fmla="*/ 2726295 h 5465090"/>
                  <a:gd name="connsiteX1" fmla="*/ 69427 w 858270"/>
                  <a:gd name="connsiteY1" fmla="*/ 688383 h 5465090"/>
                  <a:gd name="connsiteX2" fmla="*/ 463127 w 858270"/>
                  <a:gd name="connsiteY2" fmla="*/ 1706 h 5465090"/>
                  <a:gd name="connsiteX3" fmla="*/ 793327 w 858270"/>
                  <a:gd name="connsiteY3" fmla="*/ 574082 h 5465090"/>
                  <a:gd name="connsiteX4" fmla="*/ 844127 w 858270"/>
                  <a:gd name="connsiteY4" fmla="*/ 2726295 h 5465090"/>
                  <a:gd name="connsiteX5" fmla="*/ 767928 w 858270"/>
                  <a:gd name="connsiteY5" fmla="*/ 4904782 h 5465090"/>
                  <a:gd name="connsiteX6" fmla="*/ 463127 w 858270"/>
                  <a:gd name="connsiteY6" fmla="*/ 5450884 h 5465090"/>
                  <a:gd name="connsiteX7" fmla="*/ 132927 w 858270"/>
                  <a:gd name="connsiteY7" fmla="*/ 5247682 h 5465090"/>
                  <a:gd name="connsiteX8" fmla="*/ 18627 w 858270"/>
                  <a:gd name="connsiteY8" fmla="*/ 4638082 h 5465090"/>
                  <a:gd name="connsiteX9" fmla="*/ 82127 w 858270"/>
                  <a:gd name="connsiteY9" fmla="*/ 2726295 h 5465090"/>
                  <a:gd name="connsiteX0" fmla="*/ 30199 w 869842"/>
                  <a:gd name="connsiteY0" fmla="*/ 2726295 h 5465090"/>
                  <a:gd name="connsiteX1" fmla="*/ 80999 w 869842"/>
                  <a:gd name="connsiteY1" fmla="*/ 688383 h 5465090"/>
                  <a:gd name="connsiteX2" fmla="*/ 474699 w 869842"/>
                  <a:gd name="connsiteY2" fmla="*/ 1706 h 5465090"/>
                  <a:gd name="connsiteX3" fmla="*/ 804899 w 869842"/>
                  <a:gd name="connsiteY3" fmla="*/ 574082 h 5465090"/>
                  <a:gd name="connsiteX4" fmla="*/ 855699 w 869842"/>
                  <a:gd name="connsiteY4" fmla="*/ 2726295 h 5465090"/>
                  <a:gd name="connsiteX5" fmla="*/ 779500 w 869842"/>
                  <a:gd name="connsiteY5" fmla="*/ 4904782 h 5465090"/>
                  <a:gd name="connsiteX6" fmla="*/ 474699 w 869842"/>
                  <a:gd name="connsiteY6" fmla="*/ 5450884 h 5465090"/>
                  <a:gd name="connsiteX7" fmla="*/ 144499 w 869842"/>
                  <a:gd name="connsiteY7" fmla="*/ 5247682 h 5465090"/>
                  <a:gd name="connsiteX8" fmla="*/ 30199 w 869842"/>
                  <a:gd name="connsiteY8" fmla="*/ 4638082 h 5465090"/>
                  <a:gd name="connsiteX9" fmla="*/ 30199 w 869842"/>
                  <a:gd name="connsiteY9" fmla="*/ 2726295 h 5465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69842" h="5465090">
                    <a:moveTo>
                      <a:pt x="30199" y="2726295"/>
                    </a:moveTo>
                    <a:cubicBezTo>
                      <a:pt x="38666" y="2068012"/>
                      <a:pt x="17499" y="1142481"/>
                      <a:pt x="80999" y="688383"/>
                    </a:cubicBezTo>
                    <a:cubicBezTo>
                      <a:pt x="144499" y="234285"/>
                      <a:pt x="354049" y="20756"/>
                      <a:pt x="474699" y="1706"/>
                    </a:cubicBezTo>
                    <a:cubicBezTo>
                      <a:pt x="595349" y="-17344"/>
                      <a:pt x="741399" y="119984"/>
                      <a:pt x="804899" y="574082"/>
                    </a:cubicBezTo>
                    <a:cubicBezTo>
                      <a:pt x="868399" y="1028180"/>
                      <a:pt x="885332" y="2032028"/>
                      <a:pt x="855699" y="2726295"/>
                    </a:cubicBezTo>
                    <a:cubicBezTo>
                      <a:pt x="826066" y="3420562"/>
                      <a:pt x="843000" y="4450684"/>
                      <a:pt x="779500" y="4904782"/>
                    </a:cubicBezTo>
                    <a:cubicBezTo>
                      <a:pt x="716000" y="5358880"/>
                      <a:pt x="580533" y="5393734"/>
                      <a:pt x="474699" y="5450884"/>
                    </a:cubicBezTo>
                    <a:cubicBezTo>
                      <a:pt x="368866" y="5508034"/>
                      <a:pt x="218582" y="5383149"/>
                      <a:pt x="144499" y="5247682"/>
                    </a:cubicBezTo>
                    <a:cubicBezTo>
                      <a:pt x="70416" y="5112215"/>
                      <a:pt x="49249" y="5041380"/>
                      <a:pt x="30199" y="4638082"/>
                    </a:cubicBezTo>
                    <a:cubicBezTo>
                      <a:pt x="-33301" y="4183984"/>
                      <a:pt x="21732" y="3384578"/>
                      <a:pt x="30199" y="2726295"/>
                    </a:cubicBezTo>
                    <a:close/>
                  </a:path>
                </a:pathLst>
              </a:custGeom>
              <a:solidFill>
                <a:srgbClr val="E8BE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p>
            </p:txBody>
          </p:sp>
        </p:grpSp>
      </p:grpSp>
      <p:grpSp>
        <p:nvGrpSpPr>
          <p:cNvPr id="5" name="Group 4">
            <a:extLst>
              <a:ext uri="{FF2B5EF4-FFF2-40B4-BE49-F238E27FC236}">
                <a16:creationId xmlns:a16="http://schemas.microsoft.com/office/drawing/2014/main" id="{1543107B-1623-4243-A662-E69A5B0E27A9}"/>
              </a:ext>
            </a:extLst>
          </p:cNvPr>
          <p:cNvGrpSpPr/>
          <p:nvPr/>
        </p:nvGrpSpPr>
        <p:grpSpPr>
          <a:xfrm>
            <a:off x="737347" y="1884067"/>
            <a:ext cx="10717305" cy="3086100"/>
            <a:chOff x="787400" y="1714500"/>
            <a:chExt cx="11036300" cy="3733800"/>
          </a:xfrm>
        </p:grpSpPr>
        <p:grpSp>
          <p:nvGrpSpPr>
            <p:cNvPr id="4" name="Group 3">
              <a:extLst>
                <a:ext uri="{FF2B5EF4-FFF2-40B4-BE49-F238E27FC236}">
                  <a16:creationId xmlns:a16="http://schemas.microsoft.com/office/drawing/2014/main" id="{33B09C70-E4B2-4405-95E1-14BF3F847BFA}"/>
                </a:ext>
              </a:extLst>
            </p:cNvPr>
            <p:cNvGrpSpPr/>
            <p:nvPr/>
          </p:nvGrpSpPr>
          <p:grpSpPr>
            <a:xfrm>
              <a:off x="787400" y="1714500"/>
              <a:ext cx="11036300" cy="3733800"/>
              <a:chOff x="787400" y="1714500"/>
              <a:chExt cx="9944100" cy="3733800"/>
            </a:xfrm>
          </p:grpSpPr>
          <p:sp>
            <p:nvSpPr>
              <p:cNvPr id="3" name="Rectangle: Rounded Corners 2">
                <a:extLst>
                  <a:ext uri="{FF2B5EF4-FFF2-40B4-BE49-F238E27FC236}">
                    <a16:creationId xmlns:a16="http://schemas.microsoft.com/office/drawing/2014/main" id="{B72F9F20-1E30-4D8D-920B-F72DC2D01439}"/>
                  </a:ext>
                </a:extLst>
              </p:cNvPr>
              <p:cNvSpPr/>
              <p:nvPr/>
            </p:nvSpPr>
            <p:spPr>
              <a:xfrm>
                <a:off x="787400" y="1714500"/>
                <a:ext cx="9944100" cy="3733800"/>
              </a:xfrm>
              <a:prstGeom prst="round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Rounded Corners 48">
                <a:extLst>
                  <a:ext uri="{FF2B5EF4-FFF2-40B4-BE49-F238E27FC236}">
                    <a16:creationId xmlns:a16="http://schemas.microsoft.com/office/drawing/2014/main" id="{B868BE71-EFEB-48FA-8469-D443E00AE572}"/>
                  </a:ext>
                </a:extLst>
              </p:cNvPr>
              <p:cNvSpPr/>
              <p:nvPr/>
            </p:nvSpPr>
            <p:spPr>
              <a:xfrm>
                <a:off x="1047750" y="1985148"/>
                <a:ext cx="9423400" cy="3192503"/>
              </a:xfrm>
              <a:prstGeom prst="roundRect">
                <a:avLst/>
              </a:prstGeom>
              <a:solidFill>
                <a:schemeClr val="bg1"/>
              </a:solidFill>
              <a:ln w="38100">
                <a:solidFill>
                  <a:schemeClr val="accent3">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7" name="TextBox 46">
              <a:extLst>
                <a:ext uri="{FF2B5EF4-FFF2-40B4-BE49-F238E27FC236}">
                  <a16:creationId xmlns:a16="http://schemas.microsoft.com/office/drawing/2014/main" id="{4FEAFF81-29A0-4ADF-B4A8-BF1B6CEADD3A}"/>
                </a:ext>
              </a:extLst>
            </p:cNvPr>
            <p:cNvSpPr txBox="1"/>
            <p:nvPr/>
          </p:nvSpPr>
          <p:spPr>
            <a:xfrm>
              <a:off x="1108822" y="2375838"/>
              <a:ext cx="10016378" cy="1815882"/>
            </a:xfrm>
            <a:prstGeom prst="rect">
              <a:avLst/>
            </a:prstGeom>
            <a:noFill/>
          </p:spPr>
          <p:txBody>
            <a:bodyPr wrap="square">
              <a:spAutoFit/>
            </a:bodyPr>
            <a:lstStyle/>
            <a:p>
              <a:pPr algn="just" eaLnBrk="1" hangingPunct="1">
                <a:spcBef>
                  <a:spcPct val="50000"/>
                </a:spcBef>
                <a:buFontTx/>
                <a:buNone/>
              </a:pPr>
              <a:r>
                <a:rPr lang="en-US" altLang="en-US" sz="2800" b="1" dirty="0">
                  <a:solidFill>
                    <a:schemeClr val="accent3">
                      <a:lumMod val="50000"/>
                    </a:schemeClr>
                  </a:solidFill>
                  <a:latin typeface="Cambria" panose="02040503050406030204" pitchFamily="18" charset="0"/>
                  <a:ea typeface="Cambria" panose="02040503050406030204" pitchFamily="18" charset="0"/>
                </a:rPr>
                <a:t>- </a:t>
              </a:r>
              <a:r>
                <a:rPr lang="en-US" altLang="en-US" sz="2800" b="1" dirty="0" err="1">
                  <a:solidFill>
                    <a:schemeClr val="accent3">
                      <a:lumMod val="50000"/>
                    </a:schemeClr>
                  </a:solidFill>
                  <a:latin typeface="Cambria" panose="02040503050406030204" pitchFamily="18" charset="0"/>
                  <a:ea typeface="Cambria" panose="02040503050406030204" pitchFamily="18" charset="0"/>
                </a:rPr>
                <a:t>Nước</a:t>
              </a:r>
              <a:r>
                <a:rPr lang="en-US" altLang="en-US" sz="2800" b="1" dirty="0">
                  <a:solidFill>
                    <a:schemeClr val="accent3">
                      <a:lumMod val="50000"/>
                    </a:schemeClr>
                  </a:solidFill>
                  <a:latin typeface="Cambria" panose="02040503050406030204" pitchFamily="18" charset="0"/>
                  <a:ea typeface="Cambria" panose="02040503050406030204" pitchFamily="18" charset="0"/>
                </a:rPr>
                <a:t> </a:t>
              </a:r>
              <a:r>
                <a:rPr lang="en-US" altLang="en-US" sz="2800" b="1" dirty="0" err="1">
                  <a:solidFill>
                    <a:schemeClr val="accent3">
                      <a:lumMod val="50000"/>
                    </a:schemeClr>
                  </a:solidFill>
                  <a:latin typeface="Cambria" panose="02040503050406030204" pitchFamily="18" charset="0"/>
                  <a:ea typeface="Cambria" panose="02040503050406030204" pitchFamily="18" charset="0"/>
                </a:rPr>
                <a:t>có</a:t>
              </a:r>
              <a:r>
                <a:rPr lang="en-US" altLang="en-US" sz="2800" b="1" dirty="0">
                  <a:solidFill>
                    <a:schemeClr val="accent3">
                      <a:lumMod val="50000"/>
                    </a:schemeClr>
                  </a:solidFill>
                  <a:latin typeface="Cambria" panose="02040503050406030204" pitchFamily="18" charset="0"/>
                  <a:ea typeface="Cambria" panose="02040503050406030204" pitchFamily="18" charset="0"/>
                </a:rPr>
                <a:t> </a:t>
              </a:r>
              <a:r>
                <a:rPr lang="en-US" altLang="en-US" sz="2800" b="1" dirty="0" err="1">
                  <a:solidFill>
                    <a:schemeClr val="accent3">
                      <a:lumMod val="50000"/>
                    </a:schemeClr>
                  </a:solidFill>
                  <a:latin typeface="Cambria" panose="02040503050406030204" pitchFamily="18" charset="0"/>
                  <a:ea typeface="Cambria" panose="02040503050406030204" pitchFamily="18" charset="0"/>
                </a:rPr>
                <a:t>thể</a:t>
              </a:r>
              <a:r>
                <a:rPr lang="en-US" altLang="en-US" sz="2800" b="1" dirty="0">
                  <a:solidFill>
                    <a:schemeClr val="accent3">
                      <a:lumMod val="50000"/>
                    </a:schemeClr>
                  </a:solidFill>
                  <a:latin typeface="Cambria" panose="02040503050406030204" pitchFamily="18" charset="0"/>
                  <a:ea typeface="Cambria" panose="02040503050406030204" pitchFamily="18" charset="0"/>
                </a:rPr>
                <a:t> </a:t>
              </a:r>
              <a:r>
                <a:rPr lang="en-US" altLang="en-US" sz="2800" b="1" dirty="0" err="1">
                  <a:solidFill>
                    <a:schemeClr val="accent3">
                      <a:lumMod val="50000"/>
                    </a:schemeClr>
                  </a:solidFill>
                  <a:latin typeface="Cambria" panose="02040503050406030204" pitchFamily="18" charset="0"/>
                  <a:ea typeface="Cambria" panose="02040503050406030204" pitchFamily="18" charset="0"/>
                </a:rPr>
                <a:t>tồn</a:t>
              </a:r>
              <a:r>
                <a:rPr lang="en-US" altLang="en-US" sz="2800" b="1" dirty="0">
                  <a:solidFill>
                    <a:schemeClr val="accent3">
                      <a:lumMod val="50000"/>
                    </a:schemeClr>
                  </a:solidFill>
                  <a:latin typeface="Cambria" panose="02040503050406030204" pitchFamily="18" charset="0"/>
                  <a:ea typeface="Cambria" panose="02040503050406030204" pitchFamily="18" charset="0"/>
                </a:rPr>
                <a:t> </a:t>
              </a:r>
              <a:r>
                <a:rPr lang="en-US" altLang="en-US" sz="2800" b="1" dirty="0" err="1">
                  <a:solidFill>
                    <a:schemeClr val="accent3">
                      <a:lumMod val="50000"/>
                    </a:schemeClr>
                  </a:solidFill>
                  <a:latin typeface="Cambria" panose="02040503050406030204" pitchFamily="18" charset="0"/>
                  <a:ea typeface="Cambria" panose="02040503050406030204" pitchFamily="18" charset="0"/>
                </a:rPr>
                <a:t>tại</a:t>
              </a:r>
              <a:r>
                <a:rPr lang="en-US" altLang="en-US" sz="2800" b="1" dirty="0">
                  <a:solidFill>
                    <a:schemeClr val="accent3">
                      <a:lumMod val="50000"/>
                    </a:schemeClr>
                  </a:solidFill>
                  <a:latin typeface="Cambria" panose="02040503050406030204" pitchFamily="18" charset="0"/>
                  <a:ea typeface="Cambria" panose="02040503050406030204" pitchFamily="18" charset="0"/>
                </a:rPr>
                <a:t> ở </a:t>
              </a:r>
              <a:r>
                <a:rPr lang="en-US" altLang="en-US" sz="2800" b="1" dirty="0" err="1">
                  <a:solidFill>
                    <a:schemeClr val="accent3">
                      <a:lumMod val="50000"/>
                    </a:schemeClr>
                  </a:solidFill>
                  <a:latin typeface="Cambria" panose="02040503050406030204" pitchFamily="18" charset="0"/>
                  <a:ea typeface="Cambria" panose="02040503050406030204" pitchFamily="18" charset="0"/>
                </a:rPr>
                <a:t>thể</a:t>
              </a:r>
              <a:r>
                <a:rPr lang="en-US" altLang="en-US" sz="2800" b="1" dirty="0">
                  <a:solidFill>
                    <a:schemeClr val="accent3">
                      <a:lumMod val="50000"/>
                    </a:schemeClr>
                  </a:solidFill>
                  <a:latin typeface="Cambria" panose="02040503050406030204" pitchFamily="18" charset="0"/>
                  <a:ea typeface="Cambria" panose="02040503050406030204" pitchFamily="18" charset="0"/>
                </a:rPr>
                <a:t> </a:t>
              </a:r>
              <a:r>
                <a:rPr lang="en-US" altLang="en-US" sz="2800" b="1" dirty="0" err="1">
                  <a:solidFill>
                    <a:schemeClr val="accent3">
                      <a:lumMod val="50000"/>
                    </a:schemeClr>
                  </a:solidFill>
                  <a:latin typeface="Cambria" panose="02040503050406030204" pitchFamily="18" charset="0"/>
                  <a:ea typeface="Cambria" panose="02040503050406030204" pitchFamily="18" charset="0"/>
                </a:rPr>
                <a:t>lỏng</a:t>
              </a:r>
              <a:r>
                <a:rPr lang="en-US" altLang="en-US" sz="2800" b="1" dirty="0">
                  <a:solidFill>
                    <a:schemeClr val="accent3">
                      <a:lumMod val="50000"/>
                    </a:schemeClr>
                  </a:solidFill>
                  <a:latin typeface="Cambria" panose="02040503050406030204" pitchFamily="18" charset="0"/>
                  <a:ea typeface="Cambria" panose="02040503050406030204" pitchFamily="18" charset="0"/>
                </a:rPr>
                <a:t>, </a:t>
              </a:r>
              <a:r>
                <a:rPr lang="en-US" altLang="en-US" sz="2800" b="1" dirty="0" err="1">
                  <a:solidFill>
                    <a:schemeClr val="accent3">
                      <a:lumMod val="50000"/>
                    </a:schemeClr>
                  </a:solidFill>
                  <a:latin typeface="Cambria" panose="02040503050406030204" pitchFamily="18" charset="0"/>
                  <a:ea typeface="Cambria" panose="02040503050406030204" pitchFamily="18" charset="0"/>
                </a:rPr>
                <a:t>thể</a:t>
              </a:r>
              <a:r>
                <a:rPr lang="en-US" altLang="en-US" sz="2800" b="1" dirty="0">
                  <a:solidFill>
                    <a:schemeClr val="accent3">
                      <a:lumMod val="50000"/>
                    </a:schemeClr>
                  </a:solidFill>
                  <a:latin typeface="Cambria" panose="02040503050406030204" pitchFamily="18" charset="0"/>
                  <a:ea typeface="Cambria" panose="02040503050406030204" pitchFamily="18" charset="0"/>
                </a:rPr>
                <a:t> </a:t>
              </a:r>
              <a:r>
                <a:rPr lang="en-US" altLang="en-US" sz="2800" b="1" dirty="0" err="1">
                  <a:solidFill>
                    <a:schemeClr val="accent3">
                      <a:lumMod val="50000"/>
                    </a:schemeClr>
                  </a:solidFill>
                  <a:latin typeface="Cambria" panose="02040503050406030204" pitchFamily="18" charset="0"/>
                  <a:ea typeface="Cambria" panose="02040503050406030204" pitchFamily="18" charset="0"/>
                </a:rPr>
                <a:t>khí</a:t>
              </a:r>
              <a:r>
                <a:rPr lang="en-US" altLang="en-US" sz="2800" b="1" dirty="0">
                  <a:solidFill>
                    <a:schemeClr val="accent3">
                      <a:lumMod val="50000"/>
                    </a:schemeClr>
                  </a:solidFill>
                  <a:latin typeface="Cambria" panose="02040503050406030204" pitchFamily="18" charset="0"/>
                  <a:ea typeface="Cambria" panose="02040503050406030204" pitchFamily="18" charset="0"/>
                </a:rPr>
                <a:t> (</a:t>
              </a:r>
              <a:r>
                <a:rPr lang="en-US" altLang="en-US" sz="2800" b="1" dirty="0" err="1">
                  <a:solidFill>
                    <a:schemeClr val="accent3">
                      <a:lumMod val="50000"/>
                    </a:schemeClr>
                  </a:solidFill>
                  <a:latin typeface="Cambria" panose="02040503050406030204" pitchFamily="18" charset="0"/>
                  <a:ea typeface="Cambria" panose="02040503050406030204" pitchFamily="18" charset="0"/>
                </a:rPr>
                <a:t>hơi</a:t>
              </a:r>
              <a:r>
                <a:rPr lang="en-US" altLang="en-US" sz="2800" b="1" dirty="0">
                  <a:solidFill>
                    <a:schemeClr val="accent3">
                      <a:lumMod val="50000"/>
                    </a:schemeClr>
                  </a:solidFill>
                  <a:latin typeface="Cambria" panose="02040503050406030204" pitchFamily="18" charset="0"/>
                  <a:ea typeface="Cambria" panose="02040503050406030204" pitchFamily="18" charset="0"/>
                </a:rPr>
                <a:t>) </a:t>
              </a:r>
              <a:r>
                <a:rPr lang="en-US" altLang="en-US" sz="2800" b="1" dirty="0" err="1">
                  <a:solidFill>
                    <a:schemeClr val="accent3">
                      <a:lumMod val="50000"/>
                    </a:schemeClr>
                  </a:solidFill>
                  <a:latin typeface="Cambria" panose="02040503050406030204" pitchFamily="18" charset="0"/>
                  <a:ea typeface="Cambria" panose="02040503050406030204" pitchFamily="18" charset="0"/>
                </a:rPr>
                <a:t>và</a:t>
              </a:r>
              <a:r>
                <a:rPr lang="en-US" altLang="en-US" sz="2800" b="1" dirty="0">
                  <a:solidFill>
                    <a:schemeClr val="accent3">
                      <a:lumMod val="50000"/>
                    </a:schemeClr>
                  </a:solidFill>
                  <a:latin typeface="Cambria" panose="02040503050406030204" pitchFamily="18" charset="0"/>
                  <a:ea typeface="Cambria" panose="02040503050406030204" pitchFamily="18" charset="0"/>
                </a:rPr>
                <a:t> </a:t>
              </a:r>
              <a:r>
                <a:rPr lang="en-US" altLang="en-US" sz="2800" b="1" dirty="0" err="1">
                  <a:solidFill>
                    <a:schemeClr val="accent3">
                      <a:lumMod val="50000"/>
                    </a:schemeClr>
                  </a:solidFill>
                  <a:latin typeface="Cambria" panose="02040503050406030204" pitchFamily="18" charset="0"/>
                  <a:ea typeface="Cambria" panose="02040503050406030204" pitchFamily="18" charset="0"/>
                </a:rPr>
                <a:t>thể</a:t>
              </a:r>
              <a:r>
                <a:rPr lang="en-US" altLang="en-US" sz="2800" b="1" dirty="0">
                  <a:solidFill>
                    <a:schemeClr val="accent3">
                      <a:lumMod val="50000"/>
                    </a:schemeClr>
                  </a:solidFill>
                  <a:latin typeface="Cambria" panose="02040503050406030204" pitchFamily="18" charset="0"/>
                  <a:ea typeface="Cambria" panose="02040503050406030204" pitchFamily="18" charset="0"/>
                </a:rPr>
                <a:t> </a:t>
              </a:r>
              <a:r>
                <a:rPr lang="en-US" altLang="en-US" sz="2800" b="1" dirty="0" err="1">
                  <a:solidFill>
                    <a:schemeClr val="accent3">
                      <a:lumMod val="50000"/>
                    </a:schemeClr>
                  </a:solidFill>
                  <a:latin typeface="Cambria" panose="02040503050406030204" pitchFamily="18" charset="0"/>
                  <a:ea typeface="Cambria" panose="02040503050406030204" pitchFamily="18" charset="0"/>
                </a:rPr>
                <a:t>rắn</a:t>
              </a:r>
              <a:r>
                <a:rPr lang="en-US" altLang="en-US" sz="2800" b="1" dirty="0">
                  <a:solidFill>
                    <a:schemeClr val="accent3">
                      <a:lumMod val="50000"/>
                    </a:schemeClr>
                  </a:solidFill>
                  <a:latin typeface="Cambria" panose="02040503050406030204" pitchFamily="18" charset="0"/>
                  <a:ea typeface="Cambria" panose="02040503050406030204" pitchFamily="18" charset="0"/>
                </a:rPr>
                <a:t>. </a:t>
              </a:r>
            </a:p>
            <a:p>
              <a:pPr algn="just" eaLnBrk="1" hangingPunct="1">
                <a:spcBef>
                  <a:spcPct val="50000"/>
                </a:spcBef>
                <a:buFontTx/>
                <a:buNone/>
              </a:pPr>
              <a:r>
                <a:rPr lang="en-US" altLang="en-US" sz="2800" b="1" dirty="0">
                  <a:solidFill>
                    <a:schemeClr val="accent3">
                      <a:lumMod val="50000"/>
                    </a:schemeClr>
                  </a:solidFill>
                  <a:latin typeface="Cambria" panose="02040503050406030204" pitchFamily="18" charset="0"/>
                  <a:ea typeface="Cambria" panose="02040503050406030204" pitchFamily="18" charset="0"/>
                </a:rPr>
                <a:t>- </a:t>
              </a:r>
              <a:r>
                <a:rPr lang="en-US" altLang="en-US" sz="2800" b="1" dirty="0" err="1">
                  <a:solidFill>
                    <a:schemeClr val="accent3">
                      <a:lumMod val="50000"/>
                    </a:schemeClr>
                  </a:solidFill>
                  <a:latin typeface="Cambria" panose="02040503050406030204" pitchFamily="18" charset="0"/>
                  <a:ea typeface="Cambria" panose="02040503050406030204" pitchFamily="18" charset="0"/>
                </a:rPr>
                <a:t>Nước</a:t>
              </a:r>
              <a:r>
                <a:rPr lang="en-US" altLang="en-US" sz="2800" b="1" dirty="0">
                  <a:solidFill>
                    <a:schemeClr val="accent3">
                      <a:lumMod val="50000"/>
                    </a:schemeClr>
                  </a:solidFill>
                  <a:latin typeface="Cambria" panose="02040503050406030204" pitchFamily="18" charset="0"/>
                  <a:ea typeface="Cambria" panose="02040503050406030204" pitchFamily="18" charset="0"/>
                </a:rPr>
                <a:t> ở </a:t>
              </a:r>
              <a:r>
                <a:rPr lang="en-US" altLang="en-US" sz="2800" b="1" dirty="0" err="1">
                  <a:solidFill>
                    <a:schemeClr val="accent3">
                      <a:lumMod val="50000"/>
                    </a:schemeClr>
                  </a:solidFill>
                  <a:latin typeface="Cambria" panose="02040503050406030204" pitchFamily="18" charset="0"/>
                  <a:ea typeface="Cambria" panose="02040503050406030204" pitchFamily="18" charset="0"/>
                </a:rPr>
                <a:t>thể</a:t>
              </a:r>
              <a:r>
                <a:rPr lang="en-US" altLang="en-US" sz="2800" b="1" dirty="0">
                  <a:solidFill>
                    <a:schemeClr val="accent3">
                      <a:lumMod val="50000"/>
                    </a:schemeClr>
                  </a:solidFill>
                  <a:latin typeface="Cambria" panose="02040503050406030204" pitchFamily="18" charset="0"/>
                  <a:ea typeface="Cambria" panose="02040503050406030204" pitchFamily="18" charset="0"/>
                </a:rPr>
                <a:t> </a:t>
              </a:r>
              <a:r>
                <a:rPr lang="en-US" altLang="en-US" sz="2800" b="1" dirty="0" err="1">
                  <a:solidFill>
                    <a:schemeClr val="accent3">
                      <a:lumMod val="50000"/>
                    </a:schemeClr>
                  </a:solidFill>
                  <a:latin typeface="Cambria" panose="02040503050406030204" pitchFamily="18" charset="0"/>
                  <a:ea typeface="Cambria" panose="02040503050406030204" pitchFamily="18" charset="0"/>
                </a:rPr>
                <a:t>lỏng</a:t>
              </a:r>
              <a:r>
                <a:rPr lang="en-US" altLang="en-US" sz="2800" b="1" dirty="0">
                  <a:solidFill>
                    <a:schemeClr val="accent3">
                      <a:lumMod val="50000"/>
                    </a:schemeClr>
                  </a:solidFill>
                  <a:latin typeface="Cambria" panose="02040503050406030204" pitchFamily="18" charset="0"/>
                  <a:ea typeface="Cambria" panose="02040503050406030204" pitchFamily="18" charset="0"/>
                </a:rPr>
                <a:t> </a:t>
              </a:r>
              <a:r>
                <a:rPr lang="en-US" altLang="en-US" sz="2800" b="1" dirty="0" err="1">
                  <a:solidFill>
                    <a:schemeClr val="accent3">
                      <a:lumMod val="50000"/>
                    </a:schemeClr>
                  </a:solidFill>
                  <a:latin typeface="Cambria" panose="02040503050406030204" pitchFamily="18" charset="0"/>
                  <a:ea typeface="Cambria" panose="02040503050406030204" pitchFamily="18" charset="0"/>
                </a:rPr>
                <a:t>và</a:t>
              </a:r>
              <a:r>
                <a:rPr lang="en-US" altLang="en-US" sz="2800" b="1" dirty="0">
                  <a:solidFill>
                    <a:schemeClr val="accent3">
                      <a:lumMod val="50000"/>
                    </a:schemeClr>
                  </a:solidFill>
                  <a:latin typeface="Cambria" panose="02040503050406030204" pitchFamily="18" charset="0"/>
                  <a:ea typeface="Cambria" panose="02040503050406030204" pitchFamily="18" charset="0"/>
                </a:rPr>
                <a:t> </a:t>
              </a:r>
              <a:r>
                <a:rPr lang="en-US" altLang="en-US" sz="2800" b="1" dirty="0" err="1">
                  <a:solidFill>
                    <a:schemeClr val="accent3">
                      <a:lumMod val="50000"/>
                    </a:schemeClr>
                  </a:solidFill>
                  <a:latin typeface="Cambria" panose="02040503050406030204" pitchFamily="18" charset="0"/>
                  <a:ea typeface="Cambria" panose="02040503050406030204" pitchFamily="18" charset="0"/>
                </a:rPr>
                <a:t>thể</a:t>
              </a:r>
              <a:r>
                <a:rPr lang="en-US" altLang="en-US" sz="2800" b="1" dirty="0">
                  <a:solidFill>
                    <a:schemeClr val="accent3">
                      <a:lumMod val="50000"/>
                    </a:schemeClr>
                  </a:solidFill>
                  <a:latin typeface="Cambria" panose="02040503050406030204" pitchFamily="18" charset="0"/>
                  <a:ea typeface="Cambria" panose="02040503050406030204" pitchFamily="18" charset="0"/>
                </a:rPr>
                <a:t> </a:t>
              </a:r>
              <a:r>
                <a:rPr lang="en-US" altLang="en-US" sz="2800" b="1" dirty="0" err="1">
                  <a:solidFill>
                    <a:schemeClr val="accent3">
                      <a:lumMod val="50000"/>
                    </a:schemeClr>
                  </a:solidFill>
                  <a:latin typeface="Cambria" panose="02040503050406030204" pitchFamily="18" charset="0"/>
                  <a:ea typeface="Cambria" panose="02040503050406030204" pitchFamily="18" charset="0"/>
                </a:rPr>
                <a:t>khí</a:t>
              </a:r>
              <a:r>
                <a:rPr lang="en-US" altLang="en-US" sz="2800" b="1" dirty="0">
                  <a:solidFill>
                    <a:schemeClr val="accent3">
                      <a:lumMod val="50000"/>
                    </a:schemeClr>
                  </a:solidFill>
                  <a:latin typeface="Cambria" panose="02040503050406030204" pitchFamily="18" charset="0"/>
                  <a:ea typeface="Cambria" panose="02040503050406030204" pitchFamily="18" charset="0"/>
                </a:rPr>
                <a:t> </a:t>
              </a:r>
              <a:r>
                <a:rPr lang="en-US" altLang="en-US" sz="2800" b="1" dirty="0" err="1">
                  <a:solidFill>
                    <a:schemeClr val="accent3">
                      <a:lumMod val="50000"/>
                    </a:schemeClr>
                  </a:solidFill>
                  <a:latin typeface="Cambria" panose="02040503050406030204" pitchFamily="18" charset="0"/>
                  <a:ea typeface="Cambria" panose="02040503050406030204" pitchFamily="18" charset="0"/>
                </a:rPr>
                <a:t>không</a:t>
              </a:r>
              <a:r>
                <a:rPr lang="en-US" altLang="en-US" sz="2800" b="1" dirty="0">
                  <a:solidFill>
                    <a:schemeClr val="accent3">
                      <a:lumMod val="50000"/>
                    </a:schemeClr>
                  </a:solidFill>
                  <a:latin typeface="Cambria" panose="02040503050406030204" pitchFamily="18" charset="0"/>
                  <a:ea typeface="Cambria" panose="02040503050406030204" pitchFamily="18" charset="0"/>
                </a:rPr>
                <a:t> </a:t>
              </a:r>
              <a:r>
                <a:rPr lang="en-US" altLang="en-US" sz="2800" b="1" dirty="0" err="1">
                  <a:solidFill>
                    <a:schemeClr val="accent3">
                      <a:lumMod val="50000"/>
                    </a:schemeClr>
                  </a:solidFill>
                  <a:latin typeface="Cambria" panose="02040503050406030204" pitchFamily="18" charset="0"/>
                  <a:ea typeface="Cambria" panose="02040503050406030204" pitchFamily="18" charset="0"/>
                </a:rPr>
                <a:t>có</a:t>
              </a:r>
              <a:r>
                <a:rPr lang="en-US" altLang="en-US" sz="2800" b="1" dirty="0">
                  <a:solidFill>
                    <a:schemeClr val="accent3">
                      <a:lumMod val="50000"/>
                    </a:schemeClr>
                  </a:solidFill>
                  <a:latin typeface="Cambria" panose="02040503050406030204" pitchFamily="18" charset="0"/>
                  <a:ea typeface="Cambria" panose="02040503050406030204" pitchFamily="18" charset="0"/>
                </a:rPr>
                <a:t> </a:t>
              </a:r>
              <a:r>
                <a:rPr lang="en-US" altLang="en-US" sz="2800" b="1" dirty="0" err="1">
                  <a:solidFill>
                    <a:schemeClr val="accent3">
                      <a:lumMod val="50000"/>
                    </a:schemeClr>
                  </a:solidFill>
                  <a:latin typeface="Cambria" panose="02040503050406030204" pitchFamily="18" charset="0"/>
                  <a:ea typeface="Cambria" panose="02040503050406030204" pitchFamily="18" charset="0"/>
                </a:rPr>
                <a:t>hình</a:t>
              </a:r>
              <a:r>
                <a:rPr lang="en-US" altLang="en-US" sz="2800" b="1" dirty="0">
                  <a:solidFill>
                    <a:schemeClr val="accent3">
                      <a:lumMod val="50000"/>
                    </a:schemeClr>
                  </a:solidFill>
                  <a:latin typeface="Cambria" panose="02040503050406030204" pitchFamily="18" charset="0"/>
                  <a:ea typeface="Cambria" panose="02040503050406030204" pitchFamily="18" charset="0"/>
                </a:rPr>
                <a:t> </a:t>
              </a:r>
              <a:r>
                <a:rPr lang="en-US" altLang="en-US" sz="2800" b="1" dirty="0" err="1">
                  <a:solidFill>
                    <a:schemeClr val="accent3">
                      <a:lumMod val="50000"/>
                    </a:schemeClr>
                  </a:solidFill>
                  <a:latin typeface="Cambria" panose="02040503050406030204" pitchFamily="18" charset="0"/>
                  <a:ea typeface="Cambria" panose="02040503050406030204" pitchFamily="18" charset="0"/>
                </a:rPr>
                <a:t>dạng</a:t>
              </a:r>
              <a:r>
                <a:rPr lang="en-US" altLang="en-US" sz="2800" b="1" dirty="0">
                  <a:solidFill>
                    <a:schemeClr val="accent3">
                      <a:lumMod val="50000"/>
                    </a:schemeClr>
                  </a:solidFill>
                  <a:latin typeface="Cambria" panose="02040503050406030204" pitchFamily="18" charset="0"/>
                  <a:ea typeface="Cambria" panose="02040503050406030204" pitchFamily="18" charset="0"/>
                </a:rPr>
                <a:t> </a:t>
              </a:r>
              <a:r>
                <a:rPr lang="en-US" altLang="en-US" sz="2800" b="1" dirty="0" err="1">
                  <a:solidFill>
                    <a:schemeClr val="accent3">
                      <a:lumMod val="50000"/>
                    </a:schemeClr>
                  </a:solidFill>
                  <a:latin typeface="Cambria" panose="02040503050406030204" pitchFamily="18" charset="0"/>
                  <a:ea typeface="Cambria" panose="02040503050406030204" pitchFamily="18" charset="0"/>
                </a:rPr>
                <a:t>nhất</a:t>
              </a:r>
              <a:r>
                <a:rPr lang="en-US" altLang="en-US" sz="2800" b="1" dirty="0">
                  <a:solidFill>
                    <a:schemeClr val="accent3">
                      <a:lumMod val="50000"/>
                    </a:schemeClr>
                  </a:solidFill>
                  <a:latin typeface="Cambria" panose="02040503050406030204" pitchFamily="18" charset="0"/>
                  <a:ea typeface="Cambria" panose="02040503050406030204" pitchFamily="18" charset="0"/>
                </a:rPr>
                <a:t> </a:t>
              </a:r>
              <a:r>
                <a:rPr lang="en-US" altLang="en-US" sz="2800" b="1" dirty="0" err="1">
                  <a:solidFill>
                    <a:schemeClr val="accent3">
                      <a:lumMod val="50000"/>
                    </a:schemeClr>
                  </a:solidFill>
                  <a:latin typeface="Cambria" panose="02040503050406030204" pitchFamily="18" charset="0"/>
                  <a:ea typeface="Cambria" panose="02040503050406030204" pitchFamily="18" charset="0"/>
                </a:rPr>
                <a:t>định</a:t>
              </a:r>
              <a:r>
                <a:rPr lang="en-US" altLang="en-US" sz="2800" b="1" dirty="0">
                  <a:solidFill>
                    <a:schemeClr val="accent3">
                      <a:lumMod val="50000"/>
                    </a:schemeClr>
                  </a:solidFill>
                  <a:latin typeface="Cambria" panose="02040503050406030204" pitchFamily="18" charset="0"/>
                  <a:ea typeface="Cambria" panose="02040503050406030204" pitchFamily="18" charset="0"/>
                </a:rPr>
                <a:t>. </a:t>
              </a:r>
            </a:p>
            <a:p>
              <a:pPr algn="just" eaLnBrk="1" hangingPunct="1">
                <a:spcBef>
                  <a:spcPct val="50000"/>
                </a:spcBef>
                <a:buFontTx/>
                <a:buNone/>
              </a:pPr>
              <a:r>
                <a:rPr lang="en-US" altLang="en-US" sz="2800" b="1" dirty="0">
                  <a:solidFill>
                    <a:schemeClr val="accent3">
                      <a:lumMod val="50000"/>
                    </a:schemeClr>
                  </a:solidFill>
                  <a:latin typeface="Cambria" panose="02040503050406030204" pitchFamily="18" charset="0"/>
                  <a:ea typeface="Cambria" panose="02040503050406030204" pitchFamily="18" charset="0"/>
                </a:rPr>
                <a:t>- </a:t>
              </a:r>
              <a:r>
                <a:rPr lang="en-US" altLang="en-US" sz="2800" b="1" dirty="0" err="1">
                  <a:solidFill>
                    <a:schemeClr val="accent3">
                      <a:lumMod val="50000"/>
                    </a:schemeClr>
                  </a:solidFill>
                  <a:latin typeface="Cambria" panose="02040503050406030204" pitchFamily="18" charset="0"/>
                  <a:ea typeface="Cambria" panose="02040503050406030204" pitchFamily="18" charset="0"/>
                </a:rPr>
                <a:t>Nước</a:t>
              </a:r>
              <a:r>
                <a:rPr lang="en-US" altLang="en-US" sz="2800" b="1" dirty="0">
                  <a:solidFill>
                    <a:schemeClr val="accent3">
                      <a:lumMod val="50000"/>
                    </a:schemeClr>
                  </a:solidFill>
                  <a:latin typeface="Cambria" panose="02040503050406030204" pitchFamily="18" charset="0"/>
                  <a:ea typeface="Cambria" panose="02040503050406030204" pitchFamily="18" charset="0"/>
                </a:rPr>
                <a:t> ở </a:t>
              </a:r>
              <a:r>
                <a:rPr lang="en-US" altLang="en-US" sz="2800" b="1" dirty="0" err="1">
                  <a:solidFill>
                    <a:schemeClr val="accent3">
                      <a:lumMod val="50000"/>
                    </a:schemeClr>
                  </a:solidFill>
                  <a:latin typeface="Cambria" panose="02040503050406030204" pitchFamily="18" charset="0"/>
                  <a:ea typeface="Cambria" panose="02040503050406030204" pitchFamily="18" charset="0"/>
                </a:rPr>
                <a:t>thể</a:t>
              </a:r>
              <a:r>
                <a:rPr lang="en-US" altLang="en-US" sz="2800" b="1" dirty="0">
                  <a:solidFill>
                    <a:schemeClr val="accent3">
                      <a:lumMod val="50000"/>
                    </a:schemeClr>
                  </a:solidFill>
                  <a:latin typeface="Cambria" panose="02040503050406030204" pitchFamily="18" charset="0"/>
                  <a:ea typeface="Cambria" panose="02040503050406030204" pitchFamily="18" charset="0"/>
                </a:rPr>
                <a:t> </a:t>
              </a:r>
              <a:r>
                <a:rPr lang="en-US" altLang="en-US" sz="2800" b="1" dirty="0" err="1">
                  <a:solidFill>
                    <a:schemeClr val="accent3">
                      <a:lumMod val="50000"/>
                    </a:schemeClr>
                  </a:solidFill>
                  <a:latin typeface="Cambria" panose="02040503050406030204" pitchFamily="18" charset="0"/>
                  <a:ea typeface="Cambria" panose="02040503050406030204" pitchFamily="18" charset="0"/>
                </a:rPr>
                <a:t>rắn</a:t>
              </a:r>
              <a:r>
                <a:rPr lang="en-US" altLang="en-US" sz="2800" b="1" dirty="0">
                  <a:solidFill>
                    <a:schemeClr val="accent3">
                      <a:lumMod val="50000"/>
                    </a:schemeClr>
                  </a:solidFill>
                  <a:latin typeface="Cambria" panose="02040503050406030204" pitchFamily="18" charset="0"/>
                  <a:ea typeface="Cambria" panose="02040503050406030204" pitchFamily="18" charset="0"/>
                </a:rPr>
                <a:t> </a:t>
              </a:r>
              <a:r>
                <a:rPr lang="en-US" altLang="en-US" sz="2800" b="1" dirty="0" err="1">
                  <a:solidFill>
                    <a:schemeClr val="accent3">
                      <a:lumMod val="50000"/>
                    </a:schemeClr>
                  </a:solidFill>
                  <a:latin typeface="Cambria" panose="02040503050406030204" pitchFamily="18" charset="0"/>
                  <a:ea typeface="Cambria" panose="02040503050406030204" pitchFamily="18" charset="0"/>
                </a:rPr>
                <a:t>có</a:t>
              </a:r>
              <a:r>
                <a:rPr lang="en-US" altLang="en-US" sz="2800" b="1" dirty="0">
                  <a:solidFill>
                    <a:schemeClr val="accent3">
                      <a:lumMod val="50000"/>
                    </a:schemeClr>
                  </a:solidFill>
                  <a:latin typeface="Cambria" panose="02040503050406030204" pitchFamily="18" charset="0"/>
                  <a:ea typeface="Cambria" panose="02040503050406030204" pitchFamily="18" charset="0"/>
                </a:rPr>
                <a:t> </a:t>
              </a:r>
              <a:r>
                <a:rPr lang="en-US" altLang="en-US" sz="2800" b="1" dirty="0" err="1">
                  <a:solidFill>
                    <a:schemeClr val="accent3">
                      <a:lumMod val="50000"/>
                    </a:schemeClr>
                  </a:solidFill>
                  <a:latin typeface="Cambria" panose="02040503050406030204" pitchFamily="18" charset="0"/>
                  <a:ea typeface="Cambria" panose="02040503050406030204" pitchFamily="18" charset="0"/>
                </a:rPr>
                <a:t>hình</a:t>
              </a:r>
              <a:r>
                <a:rPr lang="en-US" altLang="en-US" sz="2800" b="1" dirty="0">
                  <a:solidFill>
                    <a:schemeClr val="accent3">
                      <a:lumMod val="50000"/>
                    </a:schemeClr>
                  </a:solidFill>
                  <a:latin typeface="Cambria" panose="02040503050406030204" pitchFamily="18" charset="0"/>
                  <a:ea typeface="Cambria" panose="02040503050406030204" pitchFamily="18" charset="0"/>
                </a:rPr>
                <a:t> </a:t>
              </a:r>
              <a:r>
                <a:rPr lang="en-US" altLang="en-US" sz="2800" b="1" dirty="0" err="1">
                  <a:solidFill>
                    <a:schemeClr val="accent3">
                      <a:lumMod val="50000"/>
                    </a:schemeClr>
                  </a:solidFill>
                  <a:latin typeface="Cambria" panose="02040503050406030204" pitchFamily="18" charset="0"/>
                  <a:ea typeface="Cambria" panose="02040503050406030204" pitchFamily="18" charset="0"/>
                </a:rPr>
                <a:t>dạng</a:t>
              </a:r>
              <a:r>
                <a:rPr lang="en-US" altLang="en-US" sz="2800" b="1" dirty="0">
                  <a:solidFill>
                    <a:schemeClr val="accent3">
                      <a:lumMod val="50000"/>
                    </a:schemeClr>
                  </a:solidFill>
                  <a:latin typeface="Cambria" panose="02040503050406030204" pitchFamily="18" charset="0"/>
                  <a:ea typeface="Cambria" panose="02040503050406030204" pitchFamily="18" charset="0"/>
                </a:rPr>
                <a:t> </a:t>
              </a:r>
              <a:r>
                <a:rPr lang="en-US" altLang="en-US" sz="2800" b="1" dirty="0" err="1">
                  <a:solidFill>
                    <a:schemeClr val="accent3">
                      <a:lumMod val="50000"/>
                    </a:schemeClr>
                  </a:solidFill>
                  <a:latin typeface="Cambria" panose="02040503050406030204" pitchFamily="18" charset="0"/>
                  <a:ea typeface="Cambria" panose="02040503050406030204" pitchFamily="18" charset="0"/>
                </a:rPr>
                <a:t>nhất</a:t>
              </a:r>
              <a:r>
                <a:rPr lang="en-US" altLang="en-US" sz="2800" b="1" dirty="0">
                  <a:solidFill>
                    <a:schemeClr val="accent3">
                      <a:lumMod val="50000"/>
                    </a:schemeClr>
                  </a:solidFill>
                  <a:latin typeface="Cambria" panose="02040503050406030204" pitchFamily="18" charset="0"/>
                  <a:ea typeface="Cambria" panose="02040503050406030204" pitchFamily="18" charset="0"/>
                </a:rPr>
                <a:t> </a:t>
              </a:r>
              <a:r>
                <a:rPr lang="en-US" altLang="en-US" sz="2800" b="1" dirty="0" err="1">
                  <a:solidFill>
                    <a:schemeClr val="accent3">
                      <a:lumMod val="50000"/>
                    </a:schemeClr>
                  </a:solidFill>
                  <a:latin typeface="Cambria" panose="02040503050406030204" pitchFamily="18" charset="0"/>
                  <a:ea typeface="Cambria" panose="02040503050406030204" pitchFamily="18" charset="0"/>
                </a:rPr>
                <a:t>định</a:t>
              </a:r>
              <a:r>
                <a:rPr lang="en-US" altLang="en-US" sz="2800" b="1" dirty="0">
                  <a:solidFill>
                    <a:schemeClr val="accent3">
                      <a:lumMod val="50000"/>
                    </a:schemeClr>
                  </a:solidFill>
                  <a:latin typeface="Cambria" panose="02040503050406030204" pitchFamily="18" charset="0"/>
                  <a:ea typeface="Cambria" panose="02040503050406030204" pitchFamily="18" charset="0"/>
                </a:rPr>
                <a:t>.</a:t>
              </a:r>
            </a:p>
          </p:txBody>
        </p:sp>
      </p:grpSp>
      <p:pic>
        <p:nvPicPr>
          <p:cNvPr id="55" name="图片 1">
            <a:extLst>
              <a:ext uri="{FF2B5EF4-FFF2-40B4-BE49-F238E27FC236}">
                <a16:creationId xmlns:a16="http://schemas.microsoft.com/office/drawing/2014/main" id="{1F1353C6-16CD-469E-B2A3-24B10C3CA4C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41611" y="3506857"/>
            <a:ext cx="4964452" cy="3259404"/>
          </a:xfrm>
          <a:prstGeom prst="rect">
            <a:avLst/>
          </a:prstGeom>
        </p:spPr>
      </p:pic>
    </p:spTree>
    <p:extLst>
      <p:ext uri="{BB962C8B-B14F-4D97-AF65-F5344CB8AC3E}">
        <p14:creationId xmlns:p14="http://schemas.microsoft.com/office/powerpoint/2010/main" val="1638041762"/>
      </p:ext>
    </p:extLst>
  </p:cSld>
  <p:clrMapOvr>
    <a:masterClrMapping/>
  </p:clrMapOvr>
  <p:transition spd="slow" advTm="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fade">
                                      <p:cBhvr>
                                        <p:cTn id="7" dur="500"/>
                                        <p:tgtEl>
                                          <p:spTgt spid="53"/>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55"/>
                                        </p:tgtEl>
                                        <p:attrNameLst>
                                          <p:attrName>style.visibility</p:attrName>
                                        </p:attrNameLst>
                                      </p:cBhvr>
                                      <p:to>
                                        <p:strVal val="visible"/>
                                      </p:to>
                                    </p:set>
                                    <p:animEffect transition="in" filter="wipe(down)">
                                      <p:cBhvr>
                                        <p:cTn id="11"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 name="Picture 2" descr="The Little Raindrop Drawing Kartun, Tetesan, bermacam-macam, mamalia laut  png | PNGEgg">
            <a:extLst>
              <a:ext uri="{FF2B5EF4-FFF2-40B4-BE49-F238E27FC236}">
                <a16:creationId xmlns:a16="http://schemas.microsoft.com/office/drawing/2014/main" id="{444E1AE5-E2F6-41F6-8584-6CF6968D1F85}"/>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4449" b="100000" l="1556" r="99889">
                        <a14:foregroundMark x1="6889" y1="43276" x2="11444" y2="50152"/>
                        <a14:foregroundMark x1="47222" y1="68453" x2="52333" y2="67947"/>
                        <a14:foregroundMark x1="89889" y1="54499" x2="92889" y2="62386"/>
                        <a14:foregroundMark x1="88000" y1="61577" x2="96111" y2="64105"/>
                        <a14:foregroundMark x1="13333" y1="47422" x2="17333" y2="46411"/>
                      </a14:backgroundRemoval>
                    </a14:imgEffect>
                  </a14:imgLayer>
                </a14:imgProps>
              </a:ext>
              <a:ext uri="{28A0092B-C50C-407E-A947-70E740481C1C}">
                <a14:useLocalDpi xmlns:a14="http://schemas.microsoft.com/office/drawing/2010/main" val="0"/>
              </a:ext>
            </a:extLst>
          </a:blip>
          <a:srcRect/>
          <a:stretch>
            <a:fillRect/>
          </a:stretch>
        </p:blipFill>
        <p:spPr bwMode="auto">
          <a:xfrm>
            <a:off x="6672117" y="2124797"/>
            <a:ext cx="2917390" cy="3205887"/>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Group 12">
            <a:extLst>
              <a:ext uri="{FF2B5EF4-FFF2-40B4-BE49-F238E27FC236}">
                <a16:creationId xmlns:a16="http://schemas.microsoft.com/office/drawing/2014/main" id="{0A4CFD89-B51B-4A7A-84F6-42211F93590B}"/>
              </a:ext>
            </a:extLst>
          </p:cNvPr>
          <p:cNvGrpSpPr/>
          <p:nvPr/>
        </p:nvGrpSpPr>
        <p:grpSpPr>
          <a:xfrm rot="20698026">
            <a:off x="1303133" y="1319518"/>
            <a:ext cx="5399927" cy="3027950"/>
            <a:chOff x="2961409" y="159365"/>
            <a:chExt cx="5399927" cy="3487843"/>
          </a:xfrm>
          <a:solidFill>
            <a:schemeClr val="accent3">
              <a:lumMod val="50000"/>
            </a:schemeClr>
          </a:solidFill>
        </p:grpSpPr>
        <p:sp>
          <p:nvSpPr>
            <p:cNvPr id="14" name="Google Shape;1019;p41">
              <a:extLst>
                <a:ext uri="{FF2B5EF4-FFF2-40B4-BE49-F238E27FC236}">
                  <a16:creationId xmlns:a16="http://schemas.microsoft.com/office/drawing/2014/main" id="{7CA991FD-B4A4-4DE5-957C-4A9C5D5F6F38}"/>
                </a:ext>
              </a:extLst>
            </p:cNvPr>
            <p:cNvSpPr/>
            <p:nvPr/>
          </p:nvSpPr>
          <p:spPr>
            <a:xfrm rot="16200000">
              <a:off x="3917451" y="-796677"/>
              <a:ext cx="3487843" cy="5399927"/>
            </a:xfrm>
            <a:custGeom>
              <a:avLst/>
              <a:gdLst/>
              <a:ahLst/>
              <a:cxnLst/>
              <a:rect l="l" t="t" r="r" b="b"/>
              <a:pathLst>
                <a:path w="44298" h="133817" extrusionOk="0">
                  <a:moveTo>
                    <a:pt x="36214" y="1313"/>
                  </a:moveTo>
                  <a:cubicBezTo>
                    <a:pt x="37058" y="1313"/>
                    <a:pt x="37890" y="1417"/>
                    <a:pt x="38684" y="1753"/>
                  </a:cubicBezTo>
                  <a:cubicBezTo>
                    <a:pt x="42017" y="3129"/>
                    <a:pt x="42343" y="7512"/>
                    <a:pt x="42452" y="10663"/>
                  </a:cubicBezTo>
                  <a:cubicBezTo>
                    <a:pt x="42452" y="10666"/>
                    <a:pt x="42452" y="10669"/>
                    <a:pt x="42452" y="10672"/>
                  </a:cubicBezTo>
                  <a:lnTo>
                    <a:pt x="42452" y="10672"/>
                  </a:lnTo>
                  <a:cubicBezTo>
                    <a:pt x="42452" y="10681"/>
                    <a:pt x="42452" y="10690"/>
                    <a:pt x="42452" y="10700"/>
                  </a:cubicBezTo>
                  <a:cubicBezTo>
                    <a:pt x="42850" y="26492"/>
                    <a:pt x="41800" y="42284"/>
                    <a:pt x="40966" y="58041"/>
                  </a:cubicBezTo>
                  <a:cubicBezTo>
                    <a:pt x="40496" y="66082"/>
                    <a:pt x="40170" y="74123"/>
                    <a:pt x="40097" y="82164"/>
                  </a:cubicBezTo>
                  <a:cubicBezTo>
                    <a:pt x="40025" y="90205"/>
                    <a:pt x="40459" y="98101"/>
                    <a:pt x="40604" y="106070"/>
                  </a:cubicBezTo>
                  <a:cubicBezTo>
                    <a:pt x="40713" y="110054"/>
                    <a:pt x="40604" y="114039"/>
                    <a:pt x="40278" y="118023"/>
                  </a:cubicBezTo>
                  <a:cubicBezTo>
                    <a:pt x="39952" y="122189"/>
                    <a:pt x="39807" y="127078"/>
                    <a:pt x="35968" y="129578"/>
                  </a:cubicBezTo>
                  <a:cubicBezTo>
                    <a:pt x="32145" y="132103"/>
                    <a:pt x="27336" y="132585"/>
                    <a:pt x="22573" y="132585"/>
                  </a:cubicBezTo>
                  <a:cubicBezTo>
                    <a:pt x="19754" y="132585"/>
                    <a:pt x="16952" y="132416"/>
                    <a:pt x="14380" y="132403"/>
                  </a:cubicBezTo>
                  <a:cubicBezTo>
                    <a:pt x="11048" y="132403"/>
                    <a:pt x="6882" y="131968"/>
                    <a:pt x="5614" y="128274"/>
                  </a:cubicBezTo>
                  <a:cubicBezTo>
                    <a:pt x="4745" y="125883"/>
                    <a:pt x="4999" y="122768"/>
                    <a:pt x="5035" y="120233"/>
                  </a:cubicBezTo>
                  <a:cubicBezTo>
                    <a:pt x="5144" y="114763"/>
                    <a:pt x="5578" y="109294"/>
                    <a:pt x="6122" y="103861"/>
                  </a:cubicBezTo>
                  <a:cubicBezTo>
                    <a:pt x="7317" y="91401"/>
                    <a:pt x="9273" y="78904"/>
                    <a:pt x="9526" y="66372"/>
                  </a:cubicBezTo>
                  <a:cubicBezTo>
                    <a:pt x="9526" y="66046"/>
                    <a:pt x="9309" y="65792"/>
                    <a:pt x="9019" y="65720"/>
                  </a:cubicBezTo>
                  <a:cubicBezTo>
                    <a:pt x="6995" y="65282"/>
                    <a:pt x="4970" y="64803"/>
                    <a:pt x="2946" y="64282"/>
                  </a:cubicBezTo>
                  <a:lnTo>
                    <a:pt x="2946" y="64282"/>
                  </a:lnTo>
                  <a:lnTo>
                    <a:pt x="8874" y="61916"/>
                  </a:lnTo>
                  <a:cubicBezTo>
                    <a:pt x="9164" y="61808"/>
                    <a:pt x="9381" y="61554"/>
                    <a:pt x="9381" y="61264"/>
                  </a:cubicBezTo>
                  <a:cubicBezTo>
                    <a:pt x="8476" y="49022"/>
                    <a:pt x="5832" y="36996"/>
                    <a:pt x="4999" y="24790"/>
                  </a:cubicBezTo>
                  <a:cubicBezTo>
                    <a:pt x="4600" y="19139"/>
                    <a:pt x="3731" y="11641"/>
                    <a:pt x="7136" y="6751"/>
                  </a:cubicBezTo>
                  <a:cubicBezTo>
                    <a:pt x="10351" y="2184"/>
                    <a:pt x="17181" y="1431"/>
                    <a:pt x="22828" y="1431"/>
                  </a:cubicBezTo>
                  <a:cubicBezTo>
                    <a:pt x="23988" y="1431"/>
                    <a:pt x="25097" y="1462"/>
                    <a:pt x="26116" y="1499"/>
                  </a:cubicBezTo>
                  <a:cubicBezTo>
                    <a:pt x="27654" y="1550"/>
                    <a:pt x="29192" y="1618"/>
                    <a:pt x="30730" y="1618"/>
                  </a:cubicBezTo>
                  <a:cubicBezTo>
                    <a:pt x="31401" y="1618"/>
                    <a:pt x="32073" y="1605"/>
                    <a:pt x="32744" y="1572"/>
                  </a:cubicBezTo>
                  <a:cubicBezTo>
                    <a:pt x="33876" y="1509"/>
                    <a:pt x="35055" y="1313"/>
                    <a:pt x="36214" y="1313"/>
                  </a:cubicBezTo>
                  <a:close/>
                  <a:moveTo>
                    <a:pt x="36034" y="1"/>
                  </a:moveTo>
                  <a:cubicBezTo>
                    <a:pt x="35859" y="1"/>
                    <a:pt x="35680" y="5"/>
                    <a:pt x="35497" y="14"/>
                  </a:cubicBezTo>
                  <a:cubicBezTo>
                    <a:pt x="33944" y="80"/>
                    <a:pt x="32395" y="98"/>
                    <a:pt x="30846" y="98"/>
                  </a:cubicBezTo>
                  <a:cubicBezTo>
                    <a:pt x="28887" y="98"/>
                    <a:pt x="26928" y="69"/>
                    <a:pt x="24958" y="69"/>
                  </a:cubicBezTo>
                  <a:cubicBezTo>
                    <a:pt x="24163" y="69"/>
                    <a:pt x="23366" y="73"/>
                    <a:pt x="22566" y="87"/>
                  </a:cubicBezTo>
                  <a:cubicBezTo>
                    <a:pt x="19161" y="159"/>
                    <a:pt x="15503" y="558"/>
                    <a:pt x="12279" y="1644"/>
                  </a:cubicBezTo>
                  <a:cubicBezTo>
                    <a:pt x="5977" y="3781"/>
                    <a:pt x="3767" y="9142"/>
                    <a:pt x="3441" y="15408"/>
                  </a:cubicBezTo>
                  <a:cubicBezTo>
                    <a:pt x="3079" y="22653"/>
                    <a:pt x="4021" y="30042"/>
                    <a:pt x="4962" y="37214"/>
                  </a:cubicBezTo>
                  <a:cubicBezTo>
                    <a:pt x="6029" y="45070"/>
                    <a:pt x="7374" y="52926"/>
                    <a:pt x="8006" y="60817"/>
                  </a:cubicBezTo>
                  <a:lnTo>
                    <a:pt x="8006" y="60817"/>
                  </a:lnTo>
                  <a:lnTo>
                    <a:pt x="616" y="63800"/>
                  </a:lnTo>
                  <a:cubicBezTo>
                    <a:pt x="0" y="63981"/>
                    <a:pt x="0" y="64887"/>
                    <a:pt x="616" y="65104"/>
                  </a:cubicBezTo>
                  <a:cubicBezTo>
                    <a:pt x="3135" y="65751"/>
                    <a:pt x="5654" y="66366"/>
                    <a:pt x="8174" y="66948"/>
                  </a:cubicBezTo>
                  <a:lnTo>
                    <a:pt x="8174" y="66948"/>
                  </a:lnTo>
                  <a:cubicBezTo>
                    <a:pt x="7878" y="78865"/>
                    <a:pt x="6067" y="90747"/>
                    <a:pt x="4890" y="102593"/>
                  </a:cubicBezTo>
                  <a:cubicBezTo>
                    <a:pt x="4310" y="108461"/>
                    <a:pt x="3767" y="114365"/>
                    <a:pt x="3658" y="120233"/>
                  </a:cubicBezTo>
                  <a:cubicBezTo>
                    <a:pt x="3622" y="125231"/>
                    <a:pt x="3332" y="131280"/>
                    <a:pt x="9055" y="133091"/>
                  </a:cubicBezTo>
                  <a:cubicBezTo>
                    <a:pt x="10849" y="133674"/>
                    <a:pt x="12754" y="133785"/>
                    <a:pt x="14650" y="133785"/>
                  </a:cubicBezTo>
                  <a:cubicBezTo>
                    <a:pt x="15816" y="133785"/>
                    <a:pt x="16979" y="133743"/>
                    <a:pt x="18111" y="133743"/>
                  </a:cubicBezTo>
                  <a:cubicBezTo>
                    <a:pt x="19626" y="133773"/>
                    <a:pt x="21153" y="133816"/>
                    <a:pt x="22683" y="133816"/>
                  </a:cubicBezTo>
                  <a:cubicBezTo>
                    <a:pt x="24810" y="133816"/>
                    <a:pt x="26942" y="133733"/>
                    <a:pt x="29050" y="133417"/>
                  </a:cubicBezTo>
                  <a:cubicBezTo>
                    <a:pt x="32237" y="132910"/>
                    <a:pt x="35787" y="131860"/>
                    <a:pt x="38214" y="129578"/>
                  </a:cubicBezTo>
                  <a:cubicBezTo>
                    <a:pt x="40604" y="127332"/>
                    <a:pt x="40930" y="124145"/>
                    <a:pt x="41329" y="121066"/>
                  </a:cubicBezTo>
                  <a:cubicBezTo>
                    <a:pt x="42415" y="112409"/>
                    <a:pt x="41872" y="103680"/>
                    <a:pt x="41582" y="94986"/>
                  </a:cubicBezTo>
                  <a:cubicBezTo>
                    <a:pt x="41292" y="86293"/>
                    <a:pt x="41437" y="77636"/>
                    <a:pt x="41800" y="68980"/>
                  </a:cubicBezTo>
                  <a:cubicBezTo>
                    <a:pt x="42596" y="49535"/>
                    <a:pt x="44298" y="30162"/>
                    <a:pt x="43828" y="10717"/>
                  </a:cubicBezTo>
                  <a:lnTo>
                    <a:pt x="43828" y="10717"/>
                  </a:lnTo>
                  <a:cubicBezTo>
                    <a:pt x="43829" y="10700"/>
                    <a:pt x="43829" y="10682"/>
                    <a:pt x="43828" y="10663"/>
                  </a:cubicBezTo>
                  <a:cubicBezTo>
                    <a:pt x="43652" y="5349"/>
                    <a:pt x="42040" y="1"/>
                    <a:pt x="3603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020;p41">
              <a:extLst>
                <a:ext uri="{FF2B5EF4-FFF2-40B4-BE49-F238E27FC236}">
                  <a16:creationId xmlns:a16="http://schemas.microsoft.com/office/drawing/2014/main" id="{58960914-D5B9-40C1-AF45-CFEDCAD903A3}"/>
                </a:ext>
              </a:extLst>
            </p:cNvPr>
            <p:cNvSpPr/>
            <p:nvPr/>
          </p:nvSpPr>
          <p:spPr>
            <a:xfrm rot="16200000">
              <a:off x="3166448" y="2685776"/>
              <a:ext cx="576109" cy="520513"/>
            </a:xfrm>
            <a:custGeom>
              <a:avLst/>
              <a:gdLst/>
              <a:ahLst/>
              <a:cxnLst/>
              <a:rect l="l" t="t" r="r" b="b"/>
              <a:pathLst>
                <a:path w="7317" h="12899" extrusionOk="0">
                  <a:moveTo>
                    <a:pt x="6513" y="1"/>
                  </a:moveTo>
                  <a:cubicBezTo>
                    <a:pt x="6492" y="1"/>
                    <a:pt x="6470" y="2"/>
                    <a:pt x="6448" y="3"/>
                  </a:cubicBezTo>
                  <a:cubicBezTo>
                    <a:pt x="1" y="474"/>
                    <a:pt x="906" y="7538"/>
                    <a:pt x="725" y="12246"/>
                  </a:cubicBezTo>
                  <a:cubicBezTo>
                    <a:pt x="707" y="12681"/>
                    <a:pt x="1042" y="12898"/>
                    <a:pt x="1386" y="12898"/>
                  </a:cubicBezTo>
                  <a:cubicBezTo>
                    <a:pt x="1730" y="12898"/>
                    <a:pt x="2083" y="12681"/>
                    <a:pt x="2101" y="12246"/>
                  </a:cubicBezTo>
                  <a:cubicBezTo>
                    <a:pt x="2210" y="8515"/>
                    <a:pt x="1196" y="1742"/>
                    <a:pt x="6448" y="1380"/>
                  </a:cubicBezTo>
                  <a:cubicBezTo>
                    <a:pt x="7295" y="1309"/>
                    <a:pt x="7317" y="1"/>
                    <a:pt x="651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021;p41">
              <a:extLst>
                <a:ext uri="{FF2B5EF4-FFF2-40B4-BE49-F238E27FC236}">
                  <a16:creationId xmlns:a16="http://schemas.microsoft.com/office/drawing/2014/main" id="{25EDF3F2-465A-43BA-B804-E7D86F295951}"/>
                </a:ext>
              </a:extLst>
            </p:cNvPr>
            <p:cNvSpPr/>
            <p:nvPr/>
          </p:nvSpPr>
          <p:spPr>
            <a:xfrm rot="16200000">
              <a:off x="7843588" y="2710617"/>
              <a:ext cx="530205" cy="327747"/>
            </a:xfrm>
            <a:custGeom>
              <a:avLst/>
              <a:gdLst/>
              <a:ahLst/>
              <a:cxnLst/>
              <a:rect l="l" t="t" r="r" b="b"/>
              <a:pathLst>
                <a:path w="6734" h="8122" extrusionOk="0">
                  <a:moveTo>
                    <a:pt x="1213" y="1"/>
                  </a:moveTo>
                  <a:cubicBezTo>
                    <a:pt x="946" y="1"/>
                    <a:pt x="680" y="143"/>
                    <a:pt x="580" y="473"/>
                  </a:cubicBezTo>
                  <a:cubicBezTo>
                    <a:pt x="1" y="2357"/>
                    <a:pt x="254" y="4385"/>
                    <a:pt x="1304" y="6015"/>
                  </a:cubicBezTo>
                  <a:cubicBezTo>
                    <a:pt x="2319" y="7572"/>
                    <a:pt x="4166" y="7898"/>
                    <a:pt x="5868" y="8116"/>
                  </a:cubicBezTo>
                  <a:cubicBezTo>
                    <a:pt x="5902" y="8120"/>
                    <a:pt x="5935" y="8122"/>
                    <a:pt x="5966" y="8122"/>
                  </a:cubicBezTo>
                  <a:cubicBezTo>
                    <a:pt x="6734" y="8122"/>
                    <a:pt x="6669" y="6880"/>
                    <a:pt x="5868" y="6775"/>
                  </a:cubicBezTo>
                  <a:cubicBezTo>
                    <a:pt x="4492" y="6558"/>
                    <a:pt x="2971" y="6341"/>
                    <a:pt x="2246" y="4964"/>
                  </a:cubicBezTo>
                  <a:cubicBezTo>
                    <a:pt x="1558" y="3697"/>
                    <a:pt x="1449" y="2212"/>
                    <a:pt x="1884" y="835"/>
                  </a:cubicBezTo>
                  <a:cubicBezTo>
                    <a:pt x="2037" y="332"/>
                    <a:pt x="1622" y="1"/>
                    <a:pt x="121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 name="Google Shape;1017;p41">
            <a:extLst>
              <a:ext uri="{FF2B5EF4-FFF2-40B4-BE49-F238E27FC236}">
                <a16:creationId xmlns:a16="http://schemas.microsoft.com/office/drawing/2014/main" id="{FD85DEE0-32E9-42F7-BDF6-894846792EDF}"/>
              </a:ext>
            </a:extLst>
          </p:cNvPr>
          <p:cNvSpPr txBox="1">
            <a:spLocks/>
          </p:cNvSpPr>
          <p:nvPr/>
        </p:nvSpPr>
        <p:spPr>
          <a:xfrm rot="20642746">
            <a:off x="1605310" y="1919120"/>
            <a:ext cx="4795573" cy="1658234"/>
          </a:xfrm>
          <a:prstGeom prst="rect">
            <a:avLst/>
          </a:prstGeom>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spcBef>
                <a:spcPts val="0"/>
              </a:spcBef>
              <a:spcAft>
                <a:spcPts val="1600"/>
              </a:spcAft>
              <a:buFont typeface="Arial" panose="020B0604020202020204" pitchFamily="34" charset="0"/>
              <a:buNone/>
            </a:pPr>
            <a:r>
              <a:rPr lang="vi-VN" sz="3200" dirty="0">
                <a:latin typeface="Cambria" panose="02040503050406030204" pitchFamily="18" charset="0"/>
                <a:ea typeface="Cambria" panose="02040503050406030204" pitchFamily="18" charset="0"/>
              </a:rPr>
              <a:t>A, vui quá! Cảm ơn các cậu, tớ đã nhớ lại mình có những tính chất gì rồi này.</a:t>
            </a:r>
          </a:p>
        </p:txBody>
      </p:sp>
      <p:pic>
        <p:nvPicPr>
          <p:cNvPr id="18" name="slide2 (mp3cut.net)">
            <a:hlinkClick r:id="" action="ppaction://media"/>
            <a:extLst>
              <a:ext uri="{FF2B5EF4-FFF2-40B4-BE49-F238E27FC236}">
                <a16:creationId xmlns:a16="http://schemas.microsoft.com/office/drawing/2014/main" id="{29F91BCE-1461-4925-8249-44B556C52FB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080475" y="5190295"/>
            <a:ext cx="609600" cy="609600"/>
          </a:xfrm>
          <a:prstGeom prst="rect">
            <a:avLst/>
          </a:prstGeom>
        </p:spPr>
      </p:pic>
      <p:pic>
        <p:nvPicPr>
          <p:cNvPr id="19" name="图片 52">
            <a:extLst>
              <a:ext uri="{FF2B5EF4-FFF2-40B4-BE49-F238E27FC236}">
                <a16:creationId xmlns:a16="http://schemas.microsoft.com/office/drawing/2014/main" id="{873A1118-3E66-4112-9847-5FC619AA7F2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646088">
            <a:off x="9437823" y="-160462"/>
            <a:ext cx="2593552" cy="2437132"/>
          </a:xfrm>
          <a:prstGeom prst="rect">
            <a:avLst/>
          </a:prstGeom>
        </p:spPr>
      </p:pic>
    </p:spTree>
    <p:extLst>
      <p:ext uri="{BB962C8B-B14F-4D97-AF65-F5344CB8AC3E}">
        <p14:creationId xmlns:p14="http://schemas.microsoft.com/office/powerpoint/2010/main" val="1108514390"/>
      </p:ext>
    </p:extLst>
  </p:cSld>
  <p:clrMapOvr>
    <a:masterClrMapping/>
  </p:clrMapOvr>
  <p:transition spd="slow" advTm="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164" fill="hold"/>
                                        <p:tgtEl>
                                          <p:spTgt spid="18"/>
                                        </p:tgtEl>
                                      </p:cBhvr>
                                    </p:cmd>
                                  </p:childTnLst>
                                </p:cTn>
                              </p:par>
                              <p:par>
                                <p:cTn id="7" presetID="64" presetClass="path" presetSubtype="0" repeatCount="indefinite" accel="50000" decel="50000" fill="hold" nodeType="withEffect">
                                  <p:stCondLst>
                                    <p:cond delay="0"/>
                                  </p:stCondLst>
                                  <p:endCondLst>
                                    <p:cond evt="onNext" delay="0">
                                      <p:tgtEl>
                                        <p:sldTgt/>
                                      </p:tgtEl>
                                    </p:cond>
                                  </p:endCondLst>
                                  <p:childTnLst>
                                    <p:animMotion origin="layout" path="M 3.88889E-6 0.00031 L 3.88889E-6 -0.24969 " pathEditMode="relative" rAng="0" ptsTypes="AA">
                                      <p:cBhvr>
                                        <p:cTn id="8" dur="750" fill="hold"/>
                                        <p:tgtEl>
                                          <p:spTgt spid="12"/>
                                        </p:tgtEl>
                                        <p:attrNameLst>
                                          <p:attrName>ppt_x</p:attrName>
                                          <p:attrName>ppt_y</p:attrName>
                                        </p:attrNameLst>
                                      </p:cBhvr>
                                      <p:rCtr x="0" y="-12500"/>
                                    </p:animMotion>
                                  </p:childTnLst>
                                </p:cTn>
                              </p:par>
                            </p:childTnLst>
                          </p:cTn>
                        </p:par>
                        <p:par>
                          <p:cTn id="9" fill="hold">
                            <p:stCondLst>
                              <p:cond delay="6164"/>
                            </p:stCondLst>
                            <p:childTnLst>
                              <p:par>
                                <p:cTn id="10" presetID="42" presetClass="path" presetSubtype="0" repeatCount="indefinite" accel="50000" decel="50000" fill="hold" nodeType="afterEffect">
                                  <p:stCondLst>
                                    <p:cond delay="0"/>
                                  </p:stCondLst>
                                  <p:endCondLst>
                                    <p:cond evt="onNext" delay="0">
                                      <p:tgtEl>
                                        <p:sldTgt/>
                                      </p:tgtEl>
                                    </p:cond>
                                  </p:endCondLst>
                                  <p:childTnLst>
                                    <p:animMotion origin="layout" path="M 3.88889E-6 2.22222E-6 L 3.88889E-6 0.00031 " pathEditMode="relative" rAng="0" ptsTypes="AA">
                                      <p:cBhvr>
                                        <p:cTn id="11" dur="750" fill="hold"/>
                                        <p:tgtEl>
                                          <p:spTgt spid="12"/>
                                        </p:tgtEl>
                                        <p:attrNameLst>
                                          <p:attrName>ppt_x</p:attrName>
                                          <p:attrName>ppt_y</p:attrName>
                                        </p:attrNameLst>
                                      </p:cBhvr>
                                      <p:rCtr x="0" y="0"/>
                                    </p:animMotion>
                                  </p:childTnLst>
                                </p:cTn>
                              </p:par>
                            </p:childTnLst>
                          </p:cTn>
                        </p:par>
                        <p:par>
                          <p:cTn id="12" fill="hold">
                            <p:stCondLst>
                              <p:cond delay="6914"/>
                            </p:stCondLst>
                            <p:childTnLst>
                              <p:par>
                                <p:cTn id="13" presetID="10" presetClass="entr" presetSubtype="0" fill="hold" nodeType="after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6" fill="hold" display="0">
                  <p:stCondLst>
                    <p:cond delay="indefinite"/>
                  </p:stCondLst>
                  <p:endCondLst>
                    <p:cond evt="onStopAudio" delay="0">
                      <p:tgtEl>
                        <p:sldTgt/>
                      </p:tgtEl>
                    </p:cond>
                  </p:endCondLst>
                </p:cTn>
                <p:tgtEl>
                  <p:spTgt spid="18"/>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2" descr="The Little Raindrop Drawing Kartun, Tetesan, bermacam-macam, mamalia laut  png | PNGEgg">
            <a:extLst>
              <a:ext uri="{FF2B5EF4-FFF2-40B4-BE49-F238E27FC236}">
                <a16:creationId xmlns:a16="http://schemas.microsoft.com/office/drawing/2014/main" id="{F95DB040-669D-4599-B7CE-45518DFE1F1D}"/>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4449" b="100000" l="1556" r="99889">
                        <a14:foregroundMark x1="6889" y1="43276" x2="11444" y2="50152"/>
                        <a14:foregroundMark x1="47222" y1="68453" x2="52333" y2="67947"/>
                        <a14:foregroundMark x1="89889" y1="54499" x2="92889" y2="62386"/>
                        <a14:foregroundMark x1="88000" y1="61577" x2="96111" y2="64105"/>
                        <a14:foregroundMark x1="13333" y1="47422" x2="17333" y2="46411"/>
                      </a14:backgroundRemoval>
                    </a14:imgEffect>
                  </a14:imgLayer>
                </a14:imgProps>
              </a:ext>
              <a:ext uri="{28A0092B-C50C-407E-A947-70E740481C1C}">
                <a14:useLocalDpi xmlns:a14="http://schemas.microsoft.com/office/drawing/2010/main" val="0"/>
              </a:ext>
            </a:extLst>
          </a:blip>
          <a:srcRect/>
          <a:stretch>
            <a:fillRect/>
          </a:stretch>
        </p:blipFill>
        <p:spPr bwMode="auto">
          <a:xfrm>
            <a:off x="7679442" y="2883910"/>
            <a:ext cx="2917390" cy="3205887"/>
          </a:xfrm>
          <a:prstGeom prst="rect">
            <a:avLst/>
          </a:prstGeom>
          <a:noFill/>
          <a:extLst>
            <a:ext uri="{909E8E84-426E-40DD-AFC4-6F175D3DCCD1}">
              <a14:hiddenFill xmlns:a14="http://schemas.microsoft.com/office/drawing/2010/main">
                <a:solidFill>
                  <a:srgbClr val="FFFFFF"/>
                </a:solidFill>
              </a14:hiddenFill>
            </a:ext>
          </a:extLst>
        </p:spPr>
      </p:pic>
      <p:pic>
        <p:nvPicPr>
          <p:cNvPr id="39" name="slide trò chơi (mp3cut.net)">
            <a:hlinkClick r:id="" action="ppaction://media"/>
            <a:extLst>
              <a:ext uri="{FF2B5EF4-FFF2-40B4-BE49-F238E27FC236}">
                <a16:creationId xmlns:a16="http://schemas.microsoft.com/office/drawing/2014/main" id="{48BB43A1-E962-40D4-9E26-B31FE033F98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29713" y="5784997"/>
            <a:ext cx="609600" cy="609600"/>
          </a:xfrm>
          <a:prstGeom prst="rect">
            <a:avLst/>
          </a:prstGeom>
        </p:spPr>
      </p:pic>
      <p:grpSp>
        <p:nvGrpSpPr>
          <p:cNvPr id="2" name="Group 1">
            <a:extLst>
              <a:ext uri="{FF2B5EF4-FFF2-40B4-BE49-F238E27FC236}">
                <a16:creationId xmlns:a16="http://schemas.microsoft.com/office/drawing/2014/main" id="{4FF2E77A-6AF7-4324-AD61-3DB07526F15D}"/>
              </a:ext>
            </a:extLst>
          </p:cNvPr>
          <p:cNvGrpSpPr/>
          <p:nvPr/>
        </p:nvGrpSpPr>
        <p:grpSpPr>
          <a:xfrm>
            <a:off x="1159486" y="856120"/>
            <a:ext cx="6816113" cy="3690480"/>
            <a:chOff x="346686" y="843420"/>
            <a:chExt cx="6816113" cy="3690480"/>
          </a:xfrm>
        </p:grpSpPr>
        <p:grpSp>
          <p:nvGrpSpPr>
            <p:cNvPr id="32" name="Google Shape;1268;p48">
              <a:extLst>
                <a:ext uri="{FF2B5EF4-FFF2-40B4-BE49-F238E27FC236}">
                  <a16:creationId xmlns:a16="http://schemas.microsoft.com/office/drawing/2014/main" id="{D08C65AF-18CD-4B92-84AD-10003868146F}"/>
                </a:ext>
              </a:extLst>
            </p:cNvPr>
            <p:cNvGrpSpPr/>
            <p:nvPr/>
          </p:nvGrpSpPr>
          <p:grpSpPr>
            <a:xfrm flipH="1">
              <a:off x="346686" y="843420"/>
              <a:ext cx="6816113" cy="3690480"/>
              <a:chOff x="2654658" y="3572396"/>
              <a:chExt cx="737974" cy="1358635"/>
            </a:xfrm>
            <a:solidFill>
              <a:schemeClr val="accent3">
                <a:lumMod val="50000"/>
              </a:schemeClr>
            </a:solidFill>
          </p:grpSpPr>
          <p:sp>
            <p:nvSpPr>
              <p:cNvPr id="33" name="Google Shape;1269;p48">
                <a:extLst>
                  <a:ext uri="{FF2B5EF4-FFF2-40B4-BE49-F238E27FC236}">
                    <a16:creationId xmlns:a16="http://schemas.microsoft.com/office/drawing/2014/main" id="{7C032667-D023-42EB-98A2-4FCC67F853B5}"/>
                  </a:ext>
                </a:extLst>
              </p:cNvPr>
              <p:cNvSpPr/>
              <p:nvPr/>
            </p:nvSpPr>
            <p:spPr>
              <a:xfrm>
                <a:off x="2654658" y="3572396"/>
                <a:ext cx="737974" cy="1358635"/>
              </a:xfrm>
              <a:custGeom>
                <a:avLst/>
                <a:gdLst/>
                <a:ahLst/>
                <a:cxnLst/>
                <a:rect l="l" t="t" r="r" b="b"/>
                <a:pathLst>
                  <a:path w="47306" h="87092" extrusionOk="0">
                    <a:moveTo>
                      <a:pt x="22684" y="1315"/>
                    </a:moveTo>
                    <a:cubicBezTo>
                      <a:pt x="27019" y="1315"/>
                      <a:pt x="31478" y="2069"/>
                      <a:pt x="34923" y="4165"/>
                    </a:cubicBezTo>
                    <a:lnTo>
                      <a:pt x="34923" y="4165"/>
                    </a:lnTo>
                    <a:cubicBezTo>
                      <a:pt x="34953" y="4195"/>
                      <a:pt x="34988" y="4224"/>
                      <a:pt x="35027" y="4251"/>
                    </a:cubicBezTo>
                    <a:cubicBezTo>
                      <a:pt x="46074" y="11676"/>
                      <a:pt x="45893" y="28230"/>
                      <a:pt x="45495" y="40001"/>
                    </a:cubicBezTo>
                    <a:cubicBezTo>
                      <a:pt x="45278" y="45906"/>
                      <a:pt x="44843" y="51737"/>
                      <a:pt x="44662" y="57605"/>
                    </a:cubicBezTo>
                    <a:cubicBezTo>
                      <a:pt x="44444" y="64668"/>
                      <a:pt x="44010" y="73108"/>
                      <a:pt x="37707" y="77672"/>
                    </a:cubicBezTo>
                    <a:cubicBezTo>
                      <a:pt x="33945" y="80399"/>
                      <a:pt x="29050" y="81857"/>
                      <a:pt x="24209" y="81857"/>
                    </a:cubicBezTo>
                    <a:cubicBezTo>
                      <a:pt x="19728" y="81857"/>
                      <a:pt x="15293" y="80608"/>
                      <a:pt x="11845" y="77961"/>
                    </a:cubicBezTo>
                    <a:cubicBezTo>
                      <a:pt x="11737" y="77907"/>
                      <a:pt x="11619" y="77880"/>
                      <a:pt x="11501" y="77880"/>
                    </a:cubicBezTo>
                    <a:cubicBezTo>
                      <a:pt x="11383" y="77880"/>
                      <a:pt x="11266" y="77907"/>
                      <a:pt x="11157" y="77961"/>
                    </a:cubicBezTo>
                    <a:cubicBezTo>
                      <a:pt x="8914" y="79236"/>
                      <a:pt x="7083" y="81085"/>
                      <a:pt x="5854" y="83293"/>
                    </a:cubicBezTo>
                    <a:lnTo>
                      <a:pt x="5854" y="83293"/>
                    </a:lnTo>
                    <a:cubicBezTo>
                      <a:pt x="5771" y="80025"/>
                      <a:pt x="6056" y="76795"/>
                      <a:pt x="7680" y="73796"/>
                    </a:cubicBezTo>
                    <a:cubicBezTo>
                      <a:pt x="7788" y="73579"/>
                      <a:pt x="7788" y="73325"/>
                      <a:pt x="7680" y="73108"/>
                    </a:cubicBezTo>
                    <a:cubicBezTo>
                      <a:pt x="1" y="60829"/>
                      <a:pt x="2536" y="44819"/>
                      <a:pt x="3551" y="31164"/>
                    </a:cubicBezTo>
                    <a:cubicBezTo>
                      <a:pt x="3985" y="25151"/>
                      <a:pt x="3225" y="19066"/>
                      <a:pt x="4166" y="13125"/>
                    </a:cubicBezTo>
                    <a:cubicBezTo>
                      <a:pt x="4673" y="10047"/>
                      <a:pt x="5724" y="6787"/>
                      <a:pt x="8259" y="4758"/>
                    </a:cubicBezTo>
                    <a:cubicBezTo>
                      <a:pt x="10324" y="3092"/>
                      <a:pt x="13077" y="2404"/>
                      <a:pt x="15648" y="1933"/>
                    </a:cubicBezTo>
                    <a:cubicBezTo>
                      <a:pt x="17816" y="1557"/>
                      <a:pt x="20230" y="1315"/>
                      <a:pt x="22684" y="1315"/>
                    </a:cubicBezTo>
                    <a:close/>
                    <a:moveTo>
                      <a:pt x="22682" y="1"/>
                    </a:moveTo>
                    <a:cubicBezTo>
                      <a:pt x="20584" y="1"/>
                      <a:pt x="18525" y="162"/>
                      <a:pt x="16626" y="412"/>
                    </a:cubicBezTo>
                    <a:cubicBezTo>
                      <a:pt x="10215" y="1281"/>
                      <a:pt x="5072" y="3889"/>
                      <a:pt x="3333" y="10517"/>
                    </a:cubicBezTo>
                    <a:cubicBezTo>
                      <a:pt x="1450" y="17508"/>
                      <a:pt x="2609" y="25187"/>
                      <a:pt x="2065" y="32395"/>
                    </a:cubicBezTo>
                    <a:cubicBezTo>
                      <a:pt x="1413" y="40907"/>
                      <a:pt x="508" y="49491"/>
                      <a:pt x="1486" y="58040"/>
                    </a:cubicBezTo>
                    <a:cubicBezTo>
                      <a:pt x="1957" y="62495"/>
                      <a:pt x="2971" y="66950"/>
                      <a:pt x="4927" y="71007"/>
                    </a:cubicBezTo>
                    <a:cubicBezTo>
                      <a:pt x="5325" y="71876"/>
                      <a:pt x="6231" y="72854"/>
                      <a:pt x="6122" y="73796"/>
                    </a:cubicBezTo>
                    <a:cubicBezTo>
                      <a:pt x="5941" y="75064"/>
                      <a:pt x="5036" y="76404"/>
                      <a:pt x="4818" y="77672"/>
                    </a:cubicBezTo>
                    <a:cubicBezTo>
                      <a:pt x="4239" y="80569"/>
                      <a:pt x="4420" y="83503"/>
                      <a:pt x="4637" y="86437"/>
                    </a:cubicBezTo>
                    <a:cubicBezTo>
                      <a:pt x="4637" y="86859"/>
                      <a:pt x="4971" y="87091"/>
                      <a:pt x="5306" y="87091"/>
                    </a:cubicBezTo>
                    <a:cubicBezTo>
                      <a:pt x="5575" y="87091"/>
                      <a:pt x="5844" y="86941"/>
                      <a:pt x="5941" y="86618"/>
                    </a:cubicBezTo>
                    <a:cubicBezTo>
                      <a:pt x="5962" y="86545"/>
                      <a:pt x="5983" y="86473"/>
                      <a:pt x="6005" y="86400"/>
                    </a:cubicBezTo>
                    <a:lnTo>
                      <a:pt x="6005" y="86400"/>
                    </a:lnTo>
                    <a:lnTo>
                      <a:pt x="6014" y="86401"/>
                    </a:lnTo>
                    <a:cubicBezTo>
                      <a:pt x="6013" y="86393"/>
                      <a:pt x="6013" y="86386"/>
                      <a:pt x="6012" y="86378"/>
                    </a:cubicBezTo>
                    <a:lnTo>
                      <a:pt x="6012" y="86378"/>
                    </a:lnTo>
                    <a:cubicBezTo>
                      <a:pt x="6373" y="85195"/>
                      <a:pt x="6893" y="84050"/>
                      <a:pt x="7571" y="83032"/>
                    </a:cubicBezTo>
                    <a:cubicBezTo>
                      <a:pt x="8223" y="82091"/>
                      <a:pt x="9744" y="79954"/>
                      <a:pt x="10940" y="79664"/>
                    </a:cubicBezTo>
                    <a:cubicBezTo>
                      <a:pt x="11027" y="79644"/>
                      <a:pt x="11120" y="79635"/>
                      <a:pt x="11218" y="79635"/>
                    </a:cubicBezTo>
                    <a:cubicBezTo>
                      <a:pt x="12575" y="79635"/>
                      <a:pt x="14840" y="81400"/>
                      <a:pt x="16192" y="81873"/>
                    </a:cubicBezTo>
                    <a:cubicBezTo>
                      <a:pt x="18660" y="82771"/>
                      <a:pt x="21282" y="83168"/>
                      <a:pt x="23909" y="83168"/>
                    </a:cubicBezTo>
                    <a:cubicBezTo>
                      <a:pt x="25523" y="83168"/>
                      <a:pt x="27140" y="83018"/>
                      <a:pt x="28724" y="82743"/>
                    </a:cubicBezTo>
                    <a:cubicBezTo>
                      <a:pt x="32745" y="82018"/>
                      <a:pt x="36947" y="80388"/>
                      <a:pt x="39953" y="77563"/>
                    </a:cubicBezTo>
                    <a:cubicBezTo>
                      <a:pt x="42742" y="74955"/>
                      <a:pt x="44300" y="71369"/>
                      <a:pt x="45060" y="67675"/>
                    </a:cubicBezTo>
                    <a:cubicBezTo>
                      <a:pt x="46545" y="60720"/>
                      <a:pt x="46147" y="53222"/>
                      <a:pt x="46545" y="46123"/>
                    </a:cubicBezTo>
                    <a:cubicBezTo>
                      <a:pt x="47016" y="38444"/>
                      <a:pt x="47306" y="30620"/>
                      <a:pt x="46183" y="22941"/>
                    </a:cubicBezTo>
                    <a:cubicBezTo>
                      <a:pt x="45099" y="15320"/>
                      <a:pt x="42395" y="7591"/>
                      <a:pt x="35772" y="3094"/>
                    </a:cubicBezTo>
                    <a:lnTo>
                      <a:pt x="35772" y="3094"/>
                    </a:lnTo>
                    <a:cubicBezTo>
                      <a:pt x="35754" y="3081"/>
                      <a:pt x="35735" y="3068"/>
                      <a:pt x="35715" y="3056"/>
                    </a:cubicBezTo>
                    <a:lnTo>
                      <a:pt x="35715" y="3056"/>
                    </a:lnTo>
                    <a:cubicBezTo>
                      <a:pt x="35715" y="3056"/>
                      <a:pt x="35715" y="3056"/>
                      <a:pt x="35715" y="3056"/>
                    </a:cubicBezTo>
                    <a:cubicBezTo>
                      <a:pt x="35705" y="3049"/>
                      <a:pt x="35695" y="3043"/>
                      <a:pt x="35685" y="3037"/>
                    </a:cubicBezTo>
                    <a:lnTo>
                      <a:pt x="35685" y="3037"/>
                    </a:lnTo>
                    <a:cubicBezTo>
                      <a:pt x="32011" y="765"/>
                      <a:pt x="27255" y="1"/>
                      <a:pt x="2268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270;p48">
                <a:extLst>
                  <a:ext uri="{FF2B5EF4-FFF2-40B4-BE49-F238E27FC236}">
                    <a16:creationId xmlns:a16="http://schemas.microsoft.com/office/drawing/2014/main" id="{8BE37B97-D369-415B-B847-5C5DC77E1621}"/>
                  </a:ext>
                </a:extLst>
              </p:cNvPr>
              <p:cNvSpPr/>
              <p:nvPr/>
            </p:nvSpPr>
            <p:spPr>
              <a:xfrm>
                <a:off x="3176232" y="4676845"/>
                <a:ext cx="114364" cy="104504"/>
              </a:xfrm>
              <a:custGeom>
                <a:avLst/>
                <a:gdLst/>
                <a:ahLst/>
                <a:cxnLst/>
                <a:rect l="l" t="t" r="r" b="b"/>
                <a:pathLst>
                  <a:path w="7331" h="6699" extrusionOk="0">
                    <a:moveTo>
                      <a:pt x="6503" y="0"/>
                    </a:moveTo>
                    <a:cubicBezTo>
                      <a:pt x="6241" y="0"/>
                      <a:pt x="5998" y="151"/>
                      <a:pt x="5940" y="499"/>
                    </a:cubicBezTo>
                    <a:cubicBezTo>
                      <a:pt x="5541" y="3070"/>
                      <a:pt x="3477" y="5063"/>
                      <a:pt x="869" y="5352"/>
                    </a:cubicBezTo>
                    <a:cubicBezTo>
                      <a:pt x="33" y="5422"/>
                      <a:pt x="1" y="6699"/>
                      <a:pt x="774" y="6699"/>
                    </a:cubicBezTo>
                    <a:cubicBezTo>
                      <a:pt x="804" y="6699"/>
                      <a:pt x="836" y="6697"/>
                      <a:pt x="869" y="6692"/>
                    </a:cubicBezTo>
                    <a:cubicBezTo>
                      <a:pt x="4093" y="6439"/>
                      <a:pt x="6700" y="4012"/>
                      <a:pt x="7244" y="861"/>
                    </a:cubicBezTo>
                    <a:cubicBezTo>
                      <a:pt x="7331" y="339"/>
                      <a:pt x="6896" y="0"/>
                      <a:pt x="650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0" name="Google Shape;1017;p41">
              <a:extLst>
                <a:ext uri="{FF2B5EF4-FFF2-40B4-BE49-F238E27FC236}">
                  <a16:creationId xmlns:a16="http://schemas.microsoft.com/office/drawing/2014/main" id="{AB08D3CA-8368-4E8F-9ADC-72603F9C937F}"/>
                </a:ext>
              </a:extLst>
            </p:cNvPr>
            <p:cNvSpPr txBox="1">
              <a:spLocks/>
            </p:cNvSpPr>
            <p:nvPr/>
          </p:nvSpPr>
          <p:spPr>
            <a:xfrm>
              <a:off x="965979" y="1432843"/>
              <a:ext cx="5577526" cy="2486052"/>
            </a:xfrm>
            <a:prstGeom prst="rect">
              <a:avLst/>
            </a:prstGeom>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spcBef>
                  <a:spcPts val="0"/>
                </a:spcBef>
                <a:spcAft>
                  <a:spcPts val="1600"/>
                </a:spcAft>
                <a:buFont typeface="Arial" panose="020B0604020202020204" pitchFamily="34" charset="0"/>
                <a:buNone/>
              </a:pPr>
              <a:r>
                <a:rPr lang="vi-VN" sz="3200" dirty="0">
                  <a:latin typeface="Cambria" panose="02040503050406030204" pitchFamily="18" charset="0"/>
                  <a:ea typeface="Cambria" panose="02040503050406030204" pitchFamily="18" charset="0"/>
                </a:rPr>
                <a:t>Vậy các cậu đã vừa tìm hiểu các thể tồn tại và sự chuyển thể của tớ rồi đấy! Giờ chúng mình cùng chơi một trò chơi để cùng ghi nhớ kiến thức nhé!</a:t>
              </a:r>
            </a:p>
          </p:txBody>
        </p:sp>
      </p:grpSp>
    </p:spTree>
    <p:extLst>
      <p:ext uri="{BB962C8B-B14F-4D97-AF65-F5344CB8AC3E}">
        <p14:creationId xmlns:p14="http://schemas.microsoft.com/office/powerpoint/2010/main" val="4073438828"/>
      </p:ext>
    </p:extLst>
  </p:cSld>
  <p:clrMapOvr>
    <a:masterClrMapping/>
  </p:clrMapOvr>
  <p:transition spd="slow" advTm="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769" fill="hold"/>
                                        <p:tgtEl>
                                          <p:spTgt spid="39"/>
                                        </p:tgtEl>
                                      </p:cBhvr>
                                    </p:cmd>
                                  </p:childTnLst>
                                </p:cTn>
                              </p:par>
                              <p:par>
                                <p:cTn id="7" presetID="32" presetClass="emph" presetSubtype="0" repeatCount="indefinite" fill="hold" nodeType="withEffect">
                                  <p:stCondLst>
                                    <p:cond delay="0"/>
                                  </p:stCondLst>
                                  <p:endCondLst>
                                    <p:cond evt="onNext" delay="0">
                                      <p:tgtEl>
                                        <p:sldTgt/>
                                      </p:tgtEl>
                                    </p:cond>
                                  </p:endCondLst>
                                  <p:childTnLst>
                                    <p:animRot by="120000">
                                      <p:cBhvr>
                                        <p:cTn id="8" dur="100" fill="hold">
                                          <p:stCondLst>
                                            <p:cond delay="0"/>
                                          </p:stCondLst>
                                        </p:cTn>
                                        <p:tgtEl>
                                          <p:spTgt spid="31"/>
                                        </p:tgtEl>
                                        <p:attrNameLst>
                                          <p:attrName>r</p:attrName>
                                        </p:attrNameLst>
                                      </p:cBhvr>
                                    </p:animRot>
                                    <p:animRot by="-240000">
                                      <p:cBhvr>
                                        <p:cTn id="9" dur="200" fill="hold">
                                          <p:stCondLst>
                                            <p:cond delay="200"/>
                                          </p:stCondLst>
                                        </p:cTn>
                                        <p:tgtEl>
                                          <p:spTgt spid="31"/>
                                        </p:tgtEl>
                                        <p:attrNameLst>
                                          <p:attrName>r</p:attrName>
                                        </p:attrNameLst>
                                      </p:cBhvr>
                                    </p:animRot>
                                    <p:animRot by="240000">
                                      <p:cBhvr>
                                        <p:cTn id="10" dur="200" fill="hold">
                                          <p:stCondLst>
                                            <p:cond delay="400"/>
                                          </p:stCondLst>
                                        </p:cTn>
                                        <p:tgtEl>
                                          <p:spTgt spid="31"/>
                                        </p:tgtEl>
                                        <p:attrNameLst>
                                          <p:attrName>r</p:attrName>
                                        </p:attrNameLst>
                                      </p:cBhvr>
                                    </p:animRot>
                                    <p:animRot by="-240000">
                                      <p:cBhvr>
                                        <p:cTn id="11" dur="200" fill="hold">
                                          <p:stCondLst>
                                            <p:cond delay="600"/>
                                          </p:stCondLst>
                                        </p:cTn>
                                        <p:tgtEl>
                                          <p:spTgt spid="31"/>
                                        </p:tgtEl>
                                        <p:attrNameLst>
                                          <p:attrName>r</p:attrName>
                                        </p:attrNameLst>
                                      </p:cBhvr>
                                    </p:animRot>
                                    <p:animRot by="120000">
                                      <p:cBhvr>
                                        <p:cTn id="12" dur="200" fill="hold">
                                          <p:stCondLst>
                                            <p:cond delay="800"/>
                                          </p:stCondLst>
                                        </p:cTn>
                                        <p:tgtEl>
                                          <p:spTgt spid="3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96970">
                <p:cTn id="13" fill="hold" display="0">
                  <p:stCondLst>
                    <p:cond delay="indefinite"/>
                  </p:stCondLst>
                  <p:endCondLst>
                    <p:cond evt="onStopAudio" delay="0">
                      <p:tgtEl>
                        <p:sldTgt/>
                      </p:tgtEl>
                    </p:cond>
                  </p:endCondLst>
                </p:cTn>
                <p:tgtEl>
                  <p:spTgt spid="39"/>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2"/>
          <a:stretch>
            <a:fillRect/>
          </a:stretch>
        </p:blipFill>
        <p:spPr>
          <a:xfrm>
            <a:off x="-529" y="-298"/>
            <a:ext cx="12193057" cy="6858595"/>
          </a:xfrm>
          <a:prstGeom prst="rect">
            <a:avLst/>
          </a:prstGeom>
        </p:spPr>
      </p:pic>
      <p:pic>
        <p:nvPicPr>
          <p:cNvPr id="17" name="Picture 16"/>
          <p:cNvPicPr>
            <a:picLocks noChangeAspect="1"/>
          </p:cNvPicPr>
          <p:nvPr/>
        </p:nvPicPr>
        <p:blipFill>
          <a:blip r:embed="rId3"/>
          <a:stretch>
            <a:fillRect/>
          </a:stretch>
        </p:blipFill>
        <p:spPr>
          <a:xfrm>
            <a:off x="6358962" y="769589"/>
            <a:ext cx="6084335" cy="3694496"/>
          </a:xfrm>
          <a:prstGeom prst="rect">
            <a:avLst/>
          </a:prstGeom>
        </p:spPr>
      </p:pic>
      <p:pic>
        <p:nvPicPr>
          <p:cNvPr id="19" name="Picture 18"/>
          <p:cNvPicPr>
            <a:picLocks noChangeAspect="1"/>
          </p:cNvPicPr>
          <p:nvPr/>
        </p:nvPicPr>
        <p:blipFill>
          <a:blip r:embed="rId4"/>
          <a:stretch>
            <a:fillRect/>
          </a:stretch>
        </p:blipFill>
        <p:spPr>
          <a:xfrm>
            <a:off x="773137" y="1933085"/>
            <a:ext cx="6663507" cy="2944623"/>
          </a:xfrm>
          <a:prstGeom prst="rect">
            <a:avLst/>
          </a:prstGeom>
        </p:spPr>
      </p:pic>
      <p:pic>
        <p:nvPicPr>
          <p:cNvPr id="16" name="Picture 15">
            <a:hlinkClick r:id="rId5" action="ppaction://hlinksldjump"/>
          </p:cNvPr>
          <p:cNvPicPr>
            <a:picLocks noChangeAspect="1"/>
          </p:cNvPicPr>
          <p:nvPr/>
        </p:nvPicPr>
        <p:blipFill>
          <a:blip r:embed="rId6"/>
          <a:stretch>
            <a:fillRect/>
          </a:stretch>
        </p:blipFill>
        <p:spPr>
          <a:xfrm>
            <a:off x="-449264" y="4440016"/>
            <a:ext cx="5749027" cy="2408129"/>
          </a:xfrm>
          <a:prstGeom prst="rect">
            <a:avLst/>
          </a:prstGeom>
        </p:spPr>
      </p:pic>
      <p:pic>
        <p:nvPicPr>
          <p:cNvPr id="21" name="Picture 2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939203" y="4679331"/>
            <a:ext cx="2286000" cy="2286000"/>
          </a:xfrm>
          <a:prstGeom prst="rect">
            <a:avLst/>
          </a:prstGeom>
        </p:spPr>
      </p:pic>
      <p:pic>
        <p:nvPicPr>
          <p:cNvPr id="1026" name="Picture 2" descr="LINE Creators' Stickers - happy bunny 1 Example with GIF Animation"/>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4980121" y="2565659"/>
            <a:ext cx="2411147" cy="226045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p:cNvPicPr>
            <a:picLocks noChangeAspect="1" noChangeArrowheads="1" noCrop="1"/>
          </p:cNvPicPr>
          <p:nvPr/>
        </p:nvPicPr>
        <p:blipFill>
          <a:blip r:embed="rId9">
            <a:extLst>
              <a:ext uri="{28A0092B-C50C-407E-A947-70E740481C1C}">
                <a14:useLocalDpi xmlns:a14="http://schemas.microsoft.com/office/drawing/2010/main" val="0"/>
              </a:ext>
            </a:extLst>
          </a:blip>
          <a:stretch>
            <a:fillRect/>
          </a:stretch>
        </p:blipFill>
        <p:spPr bwMode="auto">
          <a:xfrm>
            <a:off x="8848753" y="2182882"/>
            <a:ext cx="2600225" cy="2437711"/>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30"/>
          <p:cNvPicPr>
            <a:picLocks noChangeAspect="1"/>
          </p:cNvPicPr>
          <p:nvPr/>
        </p:nvPicPr>
        <p:blipFill>
          <a:blip r:embed="rId10"/>
          <a:stretch>
            <a:fillRect/>
          </a:stretch>
        </p:blipFill>
        <p:spPr>
          <a:xfrm>
            <a:off x="6381478" y="4241799"/>
            <a:ext cx="6442463" cy="2723531"/>
          </a:xfrm>
          <a:prstGeom prst="rect">
            <a:avLst/>
          </a:prstGeom>
        </p:spPr>
      </p:pic>
      <p:pic>
        <p:nvPicPr>
          <p:cNvPr id="32" name="Picture 3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900643" y="4464086"/>
            <a:ext cx="2951467" cy="2501244"/>
          </a:xfrm>
          <a:prstGeom prst="rect">
            <a:avLst/>
          </a:prstGeom>
        </p:spPr>
      </p:pic>
      <p:grpSp>
        <p:nvGrpSpPr>
          <p:cNvPr id="2" name="Group 1"/>
          <p:cNvGrpSpPr/>
          <p:nvPr/>
        </p:nvGrpSpPr>
        <p:grpSpPr>
          <a:xfrm>
            <a:off x="761369" y="339892"/>
            <a:ext cx="10848652" cy="1752600"/>
            <a:chOff x="668346" y="2094452"/>
            <a:chExt cx="10848652" cy="1752600"/>
          </a:xfrm>
        </p:grpSpPr>
        <p:sp>
          <p:nvSpPr>
            <p:cNvPr id="20" name="Rectangle 19"/>
            <p:cNvSpPr/>
            <p:nvPr/>
          </p:nvSpPr>
          <p:spPr>
            <a:xfrm>
              <a:off x="668346" y="2094452"/>
              <a:ext cx="10848652" cy="175260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400"/>
            </a:p>
          </p:txBody>
        </p:sp>
        <p:sp>
          <p:nvSpPr>
            <p:cNvPr id="23" name="TextBox 22"/>
            <p:cNvSpPr txBox="1"/>
            <p:nvPr/>
          </p:nvSpPr>
          <p:spPr>
            <a:xfrm>
              <a:off x="1173963" y="2436645"/>
              <a:ext cx="9837415" cy="1107996"/>
            </a:xfrm>
            <a:prstGeom prst="rect">
              <a:avLst/>
            </a:prstGeom>
            <a:noFill/>
          </p:spPr>
          <p:txBody>
            <a:bodyPr wrap="square" rtlCol="0">
              <a:spAutoFit/>
            </a:bodyPr>
            <a:lstStyle/>
            <a:p>
              <a:pPr algn="ctr"/>
              <a:r>
                <a:rPr lang="en-US" sz="6600" b="1" dirty="0">
                  <a:solidFill>
                    <a:schemeClr val="bg1"/>
                  </a:solidFill>
                  <a:latin typeface="Cambria" panose="02040503050406030204" pitchFamily="18" charset="0"/>
                  <a:ea typeface="Cambria" panose="02040503050406030204" pitchFamily="18" charset="0"/>
                </a:rPr>
                <a:t> XÂY NHÀ CHO THỎ</a:t>
              </a:r>
            </a:p>
          </p:txBody>
        </p:sp>
      </p:grpSp>
    </p:spTree>
    <p:extLst>
      <p:ext uri="{BB962C8B-B14F-4D97-AF65-F5344CB8AC3E}">
        <p14:creationId xmlns:p14="http://schemas.microsoft.com/office/powerpoint/2010/main" val="168915695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4"/>
          <a:stretch>
            <a:fillRect/>
          </a:stretch>
        </p:blipFill>
        <p:spPr>
          <a:xfrm>
            <a:off x="-529" y="-298"/>
            <a:ext cx="12193057" cy="6858595"/>
          </a:xfrm>
          <a:prstGeom prst="rect">
            <a:avLst/>
          </a:prstGeom>
        </p:spPr>
      </p:pic>
      <p:pic>
        <p:nvPicPr>
          <p:cNvPr id="17" name="Picture 16"/>
          <p:cNvPicPr>
            <a:picLocks noChangeAspect="1"/>
          </p:cNvPicPr>
          <p:nvPr/>
        </p:nvPicPr>
        <p:blipFill>
          <a:blip r:embed="rId5"/>
          <a:stretch>
            <a:fillRect/>
          </a:stretch>
        </p:blipFill>
        <p:spPr>
          <a:xfrm>
            <a:off x="6358962" y="769589"/>
            <a:ext cx="6084335" cy="3694496"/>
          </a:xfrm>
          <a:prstGeom prst="rect">
            <a:avLst/>
          </a:prstGeom>
        </p:spPr>
      </p:pic>
      <p:pic>
        <p:nvPicPr>
          <p:cNvPr id="19" name="Picture 18"/>
          <p:cNvPicPr>
            <a:picLocks noChangeAspect="1"/>
          </p:cNvPicPr>
          <p:nvPr/>
        </p:nvPicPr>
        <p:blipFill>
          <a:blip r:embed="rId6"/>
          <a:stretch>
            <a:fillRect/>
          </a:stretch>
        </p:blipFill>
        <p:spPr>
          <a:xfrm>
            <a:off x="773137" y="1933085"/>
            <a:ext cx="6663507" cy="2944623"/>
          </a:xfrm>
          <a:prstGeom prst="rect">
            <a:avLst/>
          </a:prstGeom>
        </p:spPr>
      </p:pic>
      <p:pic>
        <p:nvPicPr>
          <p:cNvPr id="16" name="Picture 15"/>
          <p:cNvPicPr>
            <a:picLocks noChangeAspect="1"/>
          </p:cNvPicPr>
          <p:nvPr/>
        </p:nvPicPr>
        <p:blipFill>
          <a:blip r:embed="rId7"/>
          <a:stretch>
            <a:fillRect/>
          </a:stretch>
        </p:blipFill>
        <p:spPr>
          <a:xfrm>
            <a:off x="-449264" y="4440016"/>
            <a:ext cx="5749027" cy="2408129"/>
          </a:xfrm>
          <a:prstGeom prst="rect">
            <a:avLst/>
          </a:prstGeom>
        </p:spPr>
      </p:pic>
      <p:pic>
        <p:nvPicPr>
          <p:cNvPr id="21" name="Picture 2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939203" y="4679331"/>
            <a:ext cx="2286000" cy="2286000"/>
          </a:xfrm>
          <a:prstGeom prst="rect">
            <a:avLst/>
          </a:prstGeom>
        </p:spPr>
      </p:pic>
      <p:pic>
        <p:nvPicPr>
          <p:cNvPr id="1026" name="Picture 2"/>
          <p:cNvPicPr>
            <a:picLocks noChangeAspect="1" noChangeArrowheads="1" noCrop="1"/>
          </p:cNvPicPr>
          <p:nvPr/>
        </p:nvPicPr>
        <p:blipFill>
          <a:blip r:embed="rId9">
            <a:extLst>
              <a:ext uri="{28A0092B-C50C-407E-A947-70E740481C1C}">
                <a14:useLocalDpi xmlns:a14="http://schemas.microsoft.com/office/drawing/2010/main" val="0"/>
              </a:ext>
            </a:extLst>
          </a:blip>
          <a:stretch>
            <a:fillRect/>
          </a:stretch>
        </p:blipFill>
        <p:spPr bwMode="auto">
          <a:xfrm>
            <a:off x="4980121" y="2565659"/>
            <a:ext cx="2411147" cy="226045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p:cNvPicPr>
            <a:picLocks noChangeAspect="1" noChangeArrowheads="1" noCrop="1"/>
          </p:cNvPicPr>
          <p:nvPr/>
        </p:nvPicPr>
        <p:blipFill>
          <a:blip r:embed="rId10">
            <a:extLst>
              <a:ext uri="{28A0092B-C50C-407E-A947-70E740481C1C}">
                <a14:useLocalDpi xmlns:a14="http://schemas.microsoft.com/office/drawing/2010/main" val="0"/>
              </a:ext>
            </a:extLst>
          </a:blip>
          <a:stretch>
            <a:fillRect/>
          </a:stretch>
        </p:blipFill>
        <p:spPr bwMode="auto">
          <a:xfrm>
            <a:off x="8848751" y="2153147"/>
            <a:ext cx="2631943" cy="2467447"/>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608871" y="2458627"/>
            <a:ext cx="2286000" cy="2286000"/>
          </a:xfrm>
          <a:prstGeom prst="rect">
            <a:avLst/>
          </a:prstGeom>
        </p:spPr>
      </p:pic>
      <p:pic>
        <p:nvPicPr>
          <p:cNvPr id="1030" name="Picture 6" descr="Top Rabbit Petting Stickers for Android &amp; iOS | Gfycat"/>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a:off x="7703047" y="1696626"/>
            <a:ext cx="3048000" cy="3048001"/>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30"/>
          <p:cNvPicPr>
            <a:picLocks noChangeAspect="1"/>
          </p:cNvPicPr>
          <p:nvPr/>
        </p:nvPicPr>
        <p:blipFill>
          <a:blip r:embed="rId13"/>
          <a:stretch>
            <a:fillRect/>
          </a:stretch>
        </p:blipFill>
        <p:spPr>
          <a:xfrm>
            <a:off x="6381478" y="4241799"/>
            <a:ext cx="6442463" cy="2723531"/>
          </a:xfrm>
          <a:prstGeom prst="rect">
            <a:avLst/>
          </a:prstGeom>
        </p:spPr>
      </p:pic>
      <p:pic>
        <p:nvPicPr>
          <p:cNvPr id="32" name="Picture 31"/>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8900643" y="4464086"/>
            <a:ext cx="2951467" cy="2501244"/>
          </a:xfrm>
          <a:prstGeom prst="rect">
            <a:avLst/>
          </a:prstGeom>
        </p:spPr>
      </p:pic>
      <p:pic>
        <p:nvPicPr>
          <p:cNvPr id="33" name="Picture 32"/>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771912" y="4356090"/>
            <a:ext cx="2298224" cy="2591983"/>
          </a:xfrm>
          <a:prstGeom prst="rect">
            <a:avLst/>
          </a:prstGeom>
        </p:spPr>
      </p:pic>
      <p:pic>
        <p:nvPicPr>
          <p:cNvPr id="22" name="Picture 21"/>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2008491" y="4156723"/>
            <a:ext cx="2701575" cy="2701575"/>
          </a:xfrm>
          <a:prstGeom prst="rect">
            <a:avLst/>
          </a:prstGeom>
        </p:spPr>
      </p:pic>
      <p:pic>
        <p:nvPicPr>
          <p:cNvPr id="34" name="2">
            <a:hlinkClick r:id="rId17" action="ppaction://hlinksldjump"/>
          </p:cNvPr>
          <p:cNvPicPr>
            <a:picLocks noChangeAspect="1"/>
          </p:cNvPicPr>
          <p:nvPr/>
        </p:nvPicPr>
        <p:blipFill>
          <a:blip r:embed="rId18">
            <a:clrChange>
              <a:clrFrom>
                <a:srgbClr val="FFAEC9"/>
              </a:clrFrom>
              <a:clrTo>
                <a:srgbClr val="FFAEC9">
                  <a:alpha val="0"/>
                </a:srgbClr>
              </a:clrTo>
            </a:clrChange>
          </a:blip>
          <a:stretch>
            <a:fillRect/>
          </a:stretch>
        </p:blipFill>
        <p:spPr>
          <a:xfrm>
            <a:off x="3425664" y="91263"/>
            <a:ext cx="820153" cy="883687"/>
          </a:xfrm>
          <a:prstGeom prst="rect">
            <a:avLst/>
          </a:prstGeom>
        </p:spPr>
      </p:pic>
      <p:pic>
        <p:nvPicPr>
          <p:cNvPr id="35" name="3">
            <a:hlinkClick r:id="rId19" action="ppaction://hlinksldjump"/>
          </p:cNvPr>
          <p:cNvPicPr>
            <a:picLocks noChangeAspect="1"/>
          </p:cNvPicPr>
          <p:nvPr/>
        </p:nvPicPr>
        <p:blipFill>
          <a:blip r:embed="rId20">
            <a:clrChange>
              <a:clrFrom>
                <a:srgbClr val="FFAEC9"/>
              </a:clrFrom>
              <a:clrTo>
                <a:srgbClr val="FFAEC9">
                  <a:alpha val="0"/>
                </a:srgbClr>
              </a:clrTo>
            </a:clrChange>
          </a:blip>
          <a:stretch>
            <a:fillRect/>
          </a:stretch>
        </p:blipFill>
        <p:spPr>
          <a:xfrm>
            <a:off x="4259010" y="92774"/>
            <a:ext cx="840367" cy="872135"/>
          </a:xfrm>
          <a:prstGeom prst="rect">
            <a:avLst/>
          </a:prstGeom>
        </p:spPr>
      </p:pic>
      <p:pic>
        <p:nvPicPr>
          <p:cNvPr id="36" name="4">
            <a:hlinkClick r:id="rId21" action="ppaction://hlinksldjump"/>
          </p:cNvPr>
          <p:cNvPicPr>
            <a:picLocks noChangeAspect="1"/>
          </p:cNvPicPr>
          <p:nvPr/>
        </p:nvPicPr>
        <p:blipFill>
          <a:blip r:embed="rId22">
            <a:clrChange>
              <a:clrFrom>
                <a:srgbClr val="FFAEC9"/>
              </a:clrFrom>
              <a:clrTo>
                <a:srgbClr val="FFAEC9">
                  <a:alpha val="0"/>
                </a:srgbClr>
              </a:clrTo>
            </a:clrChange>
          </a:blip>
          <a:stretch>
            <a:fillRect/>
          </a:stretch>
        </p:blipFill>
        <p:spPr>
          <a:xfrm>
            <a:off x="5106056" y="96544"/>
            <a:ext cx="811489" cy="843256"/>
          </a:xfrm>
          <a:prstGeom prst="rect">
            <a:avLst/>
          </a:prstGeom>
        </p:spPr>
      </p:pic>
      <p:pic>
        <p:nvPicPr>
          <p:cNvPr id="37" name="1">
            <a:hlinkClick r:id="rId23" action="ppaction://hlinksldjump"/>
          </p:cNvPr>
          <p:cNvPicPr>
            <a:picLocks noChangeAspect="1"/>
          </p:cNvPicPr>
          <p:nvPr/>
        </p:nvPicPr>
        <p:blipFill>
          <a:blip r:embed="rId24">
            <a:clrChange>
              <a:clrFrom>
                <a:srgbClr val="FFAEC9"/>
              </a:clrFrom>
              <a:clrTo>
                <a:srgbClr val="FFAEC9">
                  <a:alpha val="0"/>
                </a:srgbClr>
              </a:clrTo>
            </a:clrChange>
          </a:blip>
          <a:stretch>
            <a:fillRect/>
          </a:stretch>
        </p:blipFill>
        <p:spPr>
          <a:xfrm>
            <a:off x="2598189" y="96544"/>
            <a:ext cx="811489" cy="843256"/>
          </a:xfrm>
          <a:prstGeom prst="rect">
            <a:avLst/>
          </a:prstGeom>
        </p:spPr>
      </p:pic>
    </p:spTree>
    <p:extLst>
      <p:ext uri="{BB962C8B-B14F-4D97-AF65-F5344CB8AC3E}">
        <p14:creationId xmlns:p14="http://schemas.microsoft.com/office/powerpoint/2010/main" val="332810630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7"/>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subTnLst>
                                    <p:audio>
                                      <p:cMediaNode>
                                        <p:cTn display="0" masterRel="sameClick">
                                          <p:stCondLst>
                                            <p:cond evt="begin" delay="0">
                                              <p:tn val="5"/>
                                            </p:cond>
                                          </p:stCondLst>
                                          <p:endCondLst>
                                            <p:cond evt="onStopAudio" delay="0">
                                              <p:tgtEl>
                                                <p:sldTgt/>
                                              </p:tgtEl>
                                            </p:cond>
                                          </p:endCondLst>
                                        </p:cTn>
                                        <p:tgtEl>
                                          <p:sndTgt r:embed="rId2" name="Am-thanh-phep-thuat-www_nhacchuongvui_com.wav"/>
                                        </p:tgtEl>
                                      </p:cMediaNode>
                                    </p:audio>
                                  </p:subTnLst>
                                </p:cTn>
                              </p:par>
                            </p:childTnLst>
                          </p:cTn>
                        </p:par>
                        <p:par>
                          <p:cTn id="8" fill="hold">
                            <p:stCondLst>
                              <p:cond delay="500"/>
                            </p:stCondLst>
                            <p:childTnLst>
                              <p:par>
                                <p:cTn id="9" presetID="10" presetClass="exit" presetSubtype="0" fill="hold" nodeType="afterEffect">
                                  <p:stCondLst>
                                    <p:cond delay="0"/>
                                  </p:stCondLst>
                                  <p:childTnLst>
                                    <p:animEffect transition="out" filter="fade">
                                      <p:cBhvr>
                                        <p:cTn id="10" dur="500"/>
                                        <p:tgtEl>
                                          <p:spTgt spid="37"/>
                                        </p:tgtEl>
                                      </p:cBhvr>
                                    </p:animEffect>
                                    <p:set>
                                      <p:cBhvr>
                                        <p:cTn id="11" dur="1" fill="hold">
                                          <p:stCondLst>
                                            <p:cond delay="499"/>
                                          </p:stCondLst>
                                        </p:cTn>
                                        <p:tgtEl>
                                          <p:spTgt spid="37"/>
                                        </p:tgtEl>
                                        <p:attrNameLst>
                                          <p:attrName>style.visibility</p:attrName>
                                        </p:attrNameLst>
                                      </p:cBhvr>
                                      <p:to>
                                        <p:strVal val="hidden"/>
                                      </p:to>
                                    </p:set>
                                  </p:childTnLst>
                                  <p:subTnLst>
                                    <p:audio>
                                      <p:cMediaNode>
                                        <p:cTn display="0" masterRel="sameClick">
                                          <p:stCondLst>
                                            <p:cond evt="begin" delay="0">
                                              <p:tn val="9"/>
                                            </p:cond>
                                          </p:stCondLst>
                                          <p:endCondLst>
                                            <p:cond evt="onStopAudio" delay="0">
                                              <p:tgtEl>
                                                <p:sldTgt/>
                                              </p:tgtEl>
                                            </p:cond>
                                          </p:endCondLst>
                                        </p:cTn>
                                        <p:tgtEl>
                                          <p:sndTgt r:embed="rId2" name="Am-thanh-phep-thuat-www_nhacchuongvui_com.wav"/>
                                        </p:tgtEl>
                                      </p:cMediaNode>
                                    </p:audio>
                                  </p:subTnLst>
                                </p:cTn>
                              </p:par>
                            </p:childTnLst>
                          </p:cTn>
                        </p:par>
                        <p:par>
                          <p:cTn id="12" fill="hold">
                            <p:stCondLst>
                              <p:cond delay="1000"/>
                            </p:stCondLst>
                            <p:childTnLst>
                              <p:par>
                                <p:cTn id="13" presetID="10" presetClass="exit" presetSubtype="0" fill="hold" nodeType="afterEffect">
                                  <p:stCondLst>
                                    <p:cond delay="0"/>
                                  </p:stCondLst>
                                  <p:childTnLst>
                                    <p:animEffect transition="out" filter="fade">
                                      <p:cBhvr>
                                        <p:cTn id="14" dur="500"/>
                                        <p:tgtEl>
                                          <p:spTgt spid="22"/>
                                        </p:tgtEl>
                                      </p:cBhvr>
                                    </p:animEffect>
                                    <p:set>
                                      <p:cBhvr>
                                        <p:cTn id="15" dur="1" fill="hold">
                                          <p:stCondLst>
                                            <p:cond delay="499"/>
                                          </p:stCondLst>
                                        </p:cTn>
                                        <p:tgtEl>
                                          <p:spTgt spid="22"/>
                                        </p:tgtEl>
                                        <p:attrNameLst>
                                          <p:attrName>style.visibility</p:attrName>
                                        </p:attrNameLst>
                                      </p:cBhvr>
                                      <p:to>
                                        <p:strVal val="hidden"/>
                                      </p:to>
                                    </p:set>
                                  </p:childTnLst>
                                </p:cTn>
                              </p:par>
                              <p:par>
                                <p:cTn id="16" presetID="10" presetClass="entr" presetSubtype="0" fill="hold"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500"/>
                                        <p:tgtEl>
                                          <p:spTgt spid="21"/>
                                        </p:tgtEl>
                                      </p:cBhvr>
                                    </p:animEffect>
                                  </p:childTnLst>
                                </p:cTn>
                              </p:par>
                            </p:childTnLst>
                          </p:cTn>
                        </p:par>
                      </p:childTnLst>
                    </p:cTn>
                  </p:par>
                </p:childTnLst>
              </p:cTn>
              <p:nextCondLst>
                <p:cond evt="onClick" delay="0">
                  <p:tgtEl>
                    <p:spTgt spid="37"/>
                  </p:tgtEl>
                </p:cond>
              </p:nextCondLst>
            </p:seq>
            <p:seq concurrent="1" nextAc="seek">
              <p:cTn id="19" restart="whenNotActive" fill="hold" evtFilter="cancelBubble" nodeType="interactiveSeq">
                <p:stCondLst>
                  <p:cond evt="onClick" delay="0">
                    <p:tgtEl>
                      <p:spTgt spid="34"/>
                    </p:tgtEl>
                  </p:cond>
                </p:stCondLst>
                <p:endSync evt="end" delay="0">
                  <p:rtn val="all"/>
                </p:endSync>
                <p:childTnLst>
                  <p:par>
                    <p:cTn id="20" fill="hold">
                      <p:stCondLst>
                        <p:cond delay="0"/>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fade">
                                      <p:cBhvr>
                                        <p:cTn id="24" dur="500"/>
                                        <p:tgtEl>
                                          <p:spTgt spid="31"/>
                                        </p:tgtEl>
                                      </p:cBhvr>
                                    </p:animEffect>
                                  </p:childTnLst>
                                  <p:subTnLst>
                                    <p:audio>
                                      <p:cMediaNode>
                                        <p:cTn display="0" masterRel="sameClick">
                                          <p:stCondLst>
                                            <p:cond evt="begin" delay="0">
                                              <p:tn val="22"/>
                                            </p:cond>
                                          </p:stCondLst>
                                          <p:endCondLst>
                                            <p:cond evt="onStopAudio" delay="0">
                                              <p:tgtEl>
                                                <p:sldTgt/>
                                              </p:tgtEl>
                                            </p:cond>
                                          </p:endCondLst>
                                        </p:cTn>
                                        <p:tgtEl>
                                          <p:sndTgt r:embed="rId2" name="Am-thanh-phep-thuat-www_nhacchuongvui_com.wav"/>
                                        </p:tgtEl>
                                      </p:cMediaNode>
                                    </p:audio>
                                  </p:subTnLst>
                                </p:cTn>
                              </p:par>
                            </p:childTnLst>
                          </p:cTn>
                        </p:par>
                        <p:par>
                          <p:cTn id="25" fill="hold">
                            <p:stCondLst>
                              <p:cond delay="500"/>
                            </p:stCondLst>
                            <p:childTnLst>
                              <p:par>
                                <p:cTn id="26" presetID="10" presetClass="exit" presetSubtype="0" fill="hold" nodeType="afterEffect">
                                  <p:stCondLst>
                                    <p:cond delay="0"/>
                                  </p:stCondLst>
                                  <p:childTnLst>
                                    <p:animEffect transition="out" filter="fade">
                                      <p:cBhvr>
                                        <p:cTn id="27" dur="500"/>
                                        <p:tgtEl>
                                          <p:spTgt spid="34"/>
                                        </p:tgtEl>
                                      </p:cBhvr>
                                    </p:animEffect>
                                    <p:set>
                                      <p:cBhvr>
                                        <p:cTn id="28" dur="1" fill="hold">
                                          <p:stCondLst>
                                            <p:cond delay="499"/>
                                          </p:stCondLst>
                                        </p:cTn>
                                        <p:tgtEl>
                                          <p:spTgt spid="34"/>
                                        </p:tgtEl>
                                        <p:attrNameLst>
                                          <p:attrName>style.visibility</p:attrName>
                                        </p:attrNameLst>
                                      </p:cBhvr>
                                      <p:to>
                                        <p:strVal val="hidden"/>
                                      </p:to>
                                    </p:set>
                                  </p:childTnLst>
                                  <p:subTnLst>
                                    <p:audio>
                                      <p:cMediaNode>
                                        <p:cTn display="0" masterRel="sameClick">
                                          <p:stCondLst>
                                            <p:cond evt="begin" delay="0">
                                              <p:tn val="26"/>
                                            </p:cond>
                                          </p:stCondLst>
                                          <p:endCondLst>
                                            <p:cond evt="onStopAudio" delay="0">
                                              <p:tgtEl>
                                                <p:sldTgt/>
                                              </p:tgtEl>
                                            </p:cond>
                                          </p:endCondLst>
                                        </p:cTn>
                                        <p:tgtEl>
                                          <p:sndTgt r:embed="rId2" name="Am-thanh-phep-thuat-www_nhacchuongvui_com.wav"/>
                                        </p:tgtEl>
                                      </p:cMediaNode>
                                    </p:audio>
                                  </p:subTnLst>
                                </p:cTn>
                              </p:par>
                            </p:childTnLst>
                          </p:cTn>
                        </p:par>
                        <p:par>
                          <p:cTn id="29" fill="hold">
                            <p:stCondLst>
                              <p:cond delay="1000"/>
                            </p:stCondLst>
                            <p:childTnLst>
                              <p:par>
                                <p:cTn id="30" presetID="10" presetClass="exit" presetSubtype="0" fill="hold" nodeType="afterEffect">
                                  <p:stCondLst>
                                    <p:cond delay="0"/>
                                  </p:stCondLst>
                                  <p:childTnLst>
                                    <p:animEffect transition="out" filter="fade">
                                      <p:cBhvr>
                                        <p:cTn id="31" dur="500"/>
                                        <p:tgtEl>
                                          <p:spTgt spid="33"/>
                                        </p:tgtEl>
                                      </p:cBhvr>
                                    </p:animEffect>
                                    <p:set>
                                      <p:cBhvr>
                                        <p:cTn id="32" dur="1" fill="hold">
                                          <p:stCondLst>
                                            <p:cond delay="499"/>
                                          </p:stCondLst>
                                        </p:cTn>
                                        <p:tgtEl>
                                          <p:spTgt spid="33"/>
                                        </p:tgtEl>
                                        <p:attrNameLst>
                                          <p:attrName>style.visibility</p:attrName>
                                        </p:attrNameLst>
                                      </p:cBhvr>
                                      <p:to>
                                        <p:strVal val="hidden"/>
                                      </p:to>
                                    </p:set>
                                  </p:childTnLst>
                                </p:cTn>
                              </p:par>
                              <p:par>
                                <p:cTn id="33" presetID="10" presetClass="entr" presetSubtype="0" fill="hold" nodeType="withEffect">
                                  <p:stCondLst>
                                    <p:cond delay="0"/>
                                  </p:stCondLst>
                                  <p:childTnLst>
                                    <p:set>
                                      <p:cBhvr>
                                        <p:cTn id="34" dur="1" fill="hold">
                                          <p:stCondLst>
                                            <p:cond delay="0"/>
                                          </p:stCondLst>
                                        </p:cTn>
                                        <p:tgtEl>
                                          <p:spTgt spid="32"/>
                                        </p:tgtEl>
                                        <p:attrNameLst>
                                          <p:attrName>style.visibility</p:attrName>
                                        </p:attrNameLst>
                                      </p:cBhvr>
                                      <p:to>
                                        <p:strVal val="visible"/>
                                      </p:to>
                                    </p:set>
                                    <p:animEffect transition="in" filter="fade">
                                      <p:cBhvr>
                                        <p:cTn id="35" dur="500"/>
                                        <p:tgtEl>
                                          <p:spTgt spid="32"/>
                                        </p:tgtEl>
                                      </p:cBhvr>
                                    </p:animEffect>
                                  </p:childTnLst>
                                </p:cTn>
                              </p:par>
                            </p:childTnLst>
                          </p:cTn>
                        </p:par>
                      </p:childTnLst>
                    </p:cTn>
                  </p:par>
                </p:childTnLst>
              </p:cTn>
              <p:nextCondLst>
                <p:cond evt="onClick" delay="0">
                  <p:tgtEl>
                    <p:spTgt spid="34"/>
                  </p:tgtEl>
                </p:cond>
              </p:nextCondLst>
            </p:seq>
            <p:seq concurrent="1" nextAc="seek">
              <p:cTn id="36" restart="whenNotActive" fill="hold" evtFilter="cancelBubble" nodeType="interactiveSeq">
                <p:stCondLst>
                  <p:cond evt="onClick" delay="0">
                    <p:tgtEl>
                      <p:spTgt spid="35"/>
                    </p:tgtEl>
                  </p:cond>
                </p:stCondLst>
                <p:endSync evt="end" delay="0">
                  <p:rtn val="all"/>
                </p:endSync>
                <p:childTnLst>
                  <p:par>
                    <p:cTn id="37" fill="hold">
                      <p:stCondLst>
                        <p:cond delay="0"/>
                      </p:stCondLst>
                      <p:childTnLst>
                        <p:par>
                          <p:cTn id="38" fill="hold">
                            <p:stCondLst>
                              <p:cond delay="0"/>
                            </p:stCondLst>
                            <p:childTnLst>
                              <p:par>
                                <p:cTn id="39" presetID="10" presetClass="entr" presetSubtype="0" fill="hold" nodeType="with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fade">
                                      <p:cBhvr>
                                        <p:cTn id="41" dur="500"/>
                                        <p:tgtEl>
                                          <p:spTgt spid="17"/>
                                        </p:tgtEl>
                                      </p:cBhvr>
                                    </p:animEffect>
                                  </p:childTnLst>
                                  <p:subTnLst>
                                    <p:audio>
                                      <p:cMediaNode>
                                        <p:cTn display="0" masterRel="sameClick">
                                          <p:stCondLst>
                                            <p:cond evt="begin" delay="0">
                                              <p:tn val="39"/>
                                            </p:cond>
                                          </p:stCondLst>
                                          <p:endCondLst>
                                            <p:cond evt="onStopAudio" delay="0">
                                              <p:tgtEl>
                                                <p:sldTgt/>
                                              </p:tgtEl>
                                            </p:cond>
                                          </p:endCondLst>
                                        </p:cTn>
                                        <p:tgtEl>
                                          <p:sndTgt r:embed="rId2" name="Am-thanh-phep-thuat-www_nhacchuongvui_com.wav"/>
                                        </p:tgtEl>
                                      </p:cMediaNode>
                                    </p:audio>
                                  </p:subTnLst>
                                </p:cTn>
                              </p:par>
                            </p:childTnLst>
                          </p:cTn>
                        </p:par>
                        <p:par>
                          <p:cTn id="42" fill="hold">
                            <p:stCondLst>
                              <p:cond delay="500"/>
                            </p:stCondLst>
                            <p:childTnLst>
                              <p:par>
                                <p:cTn id="43" presetID="10" presetClass="exit" presetSubtype="0" fill="hold" nodeType="afterEffect">
                                  <p:stCondLst>
                                    <p:cond delay="0"/>
                                  </p:stCondLst>
                                  <p:childTnLst>
                                    <p:animEffect transition="out" filter="fade">
                                      <p:cBhvr>
                                        <p:cTn id="44" dur="500"/>
                                        <p:tgtEl>
                                          <p:spTgt spid="35"/>
                                        </p:tgtEl>
                                      </p:cBhvr>
                                    </p:animEffect>
                                    <p:set>
                                      <p:cBhvr>
                                        <p:cTn id="45" dur="1" fill="hold">
                                          <p:stCondLst>
                                            <p:cond delay="499"/>
                                          </p:stCondLst>
                                        </p:cTn>
                                        <p:tgtEl>
                                          <p:spTgt spid="35"/>
                                        </p:tgtEl>
                                        <p:attrNameLst>
                                          <p:attrName>style.visibility</p:attrName>
                                        </p:attrNameLst>
                                      </p:cBhvr>
                                      <p:to>
                                        <p:strVal val="hidden"/>
                                      </p:to>
                                    </p:set>
                                  </p:childTnLst>
                                  <p:subTnLst>
                                    <p:audio>
                                      <p:cMediaNode>
                                        <p:cTn display="0" masterRel="sameClick">
                                          <p:stCondLst>
                                            <p:cond evt="begin" delay="0">
                                              <p:tn val="43"/>
                                            </p:cond>
                                          </p:stCondLst>
                                          <p:endCondLst>
                                            <p:cond evt="onStopAudio" delay="0">
                                              <p:tgtEl>
                                                <p:sldTgt/>
                                              </p:tgtEl>
                                            </p:cond>
                                          </p:endCondLst>
                                        </p:cTn>
                                        <p:tgtEl>
                                          <p:sndTgt r:embed="rId2" name="Am-thanh-phep-thuat-www_nhacchuongvui_com.wav"/>
                                        </p:tgtEl>
                                      </p:cMediaNode>
                                    </p:audio>
                                  </p:subTnLst>
                                </p:cTn>
                              </p:par>
                            </p:childTnLst>
                          </p:cTn>
                        </p:par>
                        <p:par>
                          <p:cTn id="46" fill="hold">
                            <p:stCondLst>
                              <p:cond delay="1000"/>
                            </p:stCondLst>
                            <p:childTnLst>
                              <p:par>
                                <p:cTn id="47" presetID="10" presetClass="exit" presetSubtype="0" fill="hold" nodeType="afterEffect">
                                  <p:stCondLst>
                                    <p:cond delay="0"/>
                                  </p:stCondLst>
                                  <p:childTnLst>
                                    <p:animEffect transition="out" filter="fade">
                                      <p:cBhvr>
                                        <p:cTn id="48" dur="500"/>
                                        <p:tgtEl>
                                          <p:spTgt spid="1030"/>
                                        </p:tgtEl>
                                      </p:cBhvr>
                                    </p:animEffect>
                                    <p:set>
                                      <p:cBhvr>
                                        <p:cTn id="49" dur="1" fill="hold">
                                          <p:stCondLst>
                                            <p:cond delay="499"/>
                                          </p:stCondLst>
                                        </p:cTn>
                                        <p:tgtEl>
                                          <p:spTgt spid="1030"/>
                                        </p:tgtEl>
                                        <p:attrNameLst>
                                          <p:attrName>style.visibility</p:attrName>
                                        </p:attrNameLst>
                                      </p:cBhvr>
                                      <p:to>
                                        <p:strVal val="hidden"/>
                                      </p:to>
                                    </p:set>
                                  </p:childTnLst>
                                </p:cTn>
                              </p:par>
                              <p:par>
                                <p:cTn id="50" presetID="10" presetClass="entr" presetSubtype="0" fill="hold" nodeType="withEffect">
                                  <p:stCondLst>
                                    <p:cond delay="0"/>
                                  </p:stCondLst>
                                  <p:childTnLst>
                                    <p:set>
                                      <p:cBhvr>
                                        <p:cTn id="51" dur="1" fill="hold">
                                          <p:stCondLst>
                                            <p:cond delay="0"/>
                                          </p:stCondLst>
                                        </p:cTn>
                                        <p:tgtEl>
                                          <p:spTgt spid="1028"/>
                                        </p:tgtEl>
                                        <p:attrNameLst>
                                          <p:attrName>style.visibility</p:attrName>
                                        </p:attrNameLst>
                                      </p:cBhvr>
                                      <p:to>
                                        <p:strVal val="visible"/>
                                      </p:to>
                                    </p:set>
                                    <p:animEffect transition="in" filter="fade">
                                      <p:cBhvr>
                                        <p:cTn id="52" dur="500"/>
                                        <p:tgtEl>
                                          <p:spTgt spid="1028"/>
                                        </p:tgtEl>
                                      </p:cBhvr>
                                    </p:animEffect>
                                  </p:childTnLst>
                                </p:cTn>
                              </p:par>
                            </p:childTnLst>
                          </p:cTn>
                        </p:par>
                      </p:childTnLst>
                    </p:cTn>
                  </p:par>
                </p:childTnLst>
              </p:cTn>
              <p:nextCondLst>
                <p:cond evt="onClick" delay="0">
                  <p:tgtEl>
                    <p:spTgt spid="35"/>
                  </p:tgtEl>
                </p:cond>
              </p:nextCondLst>
            </p:seq>
            <p:seq concurrent="1" nextAc="seek">
              <p:cTn id="53" restart="whenNotActive" fill="hold" evtFilter="cancelBubble" nodeType="interactiveSeq">
                <p:stCondLst>
                  <p:cond evt="onClick" delay="0">
                    <p:tgtEl>
                      <p:spTgt spid="36"/>
                    </p:tgtEl>
                  </p:cond>
                </p:stCondLst>
                <p:endSync evt="end" delay="0">
                  <p:rtn val="all"/>
                </p:endSync>
                <p:childTnLst>
                  <p:par>
                    <p:cTn id="54" fill="hold">
                      <p:stCondLst>
                        <p:cond delay="0"/>
                      </p:stCondLst>
                      <p:childTnLst>
                        <p:par>
                          <p:cTn id="55" fill="hold">
                            <p:stCondLst>
                              <p:cond delay="0"/>
                            </p:stCondLst>
                            <p:childTnLst>
                              <p:par>
                                <p:cTn id="56" presetID="10" presetClass="entr" presetSubtype="0" fill="hold" nodeType="withEffect">
                                  <p:stCondLst>
                                    <p:cond delay="0"/>
                                  </p:stCondLst>
                                  <p:childTnLst>
                                    <p:set>
                                      <p:cBhvr>
                                        <p:cTn id="57" dur="1" fill="hold">
                                          <p:stCondLst>
                                            <p:cond delay="0"/>
                                          </p:stCondLst>
                                        </p:cTn>
                                        <p:tgtEl>
                                          <p:spTgt spid="19"/>
                                        </p:tgtEl>
                                        <p:attrNameLst>
                                          <p:attrName>style.visibility</p:attrName>
                                        </p:attrNameLst>
                                      </p:cBhvr>
                                      <p:to>
                                        <p:strVal val="visible"/>
                                      </p:to>
                                    </p:set>
                                    <p:animEffect transition="in" filter="fade">
                                      <p:cBhvr>
                                        <p:cTn id="58" dur="500"/>
                                        <p:tgtEl>
                                          <p:spTgt spid="19"/>
                                        </p:tgtEl>
                                      </p:cBhvr>
                                    </p:animEffect>
                                  </p:childTnLst>
                                  <p:subTnLst>
                                    <p:audio>
                                      <p:cMediaNode>
                                        <p:cTn display="0" masterRel="sameClick">
                                          <p:stCondLst>
                                            <p:cond evt="begin" delay="0">
                                              <p:tn val="56"/>
                                            </p:cond>
                                          </p:stCondLst>
                                          <p:endCondLst>
                                            <p:cond evt="onStopAudio" delay="0">
                                              <p:tgtEl>
                                                <p:sldTgt/>
                                              </p:tgtEl>
                                            </p:cond>
                                          </p:endCondLst>
                                        </p:cTn>
                                        <p:tgtEl>
                                          <p:sndTgt r:embed="rId2" name="Am-thanh-phep-thuat-www_nhacchuongvui_com.wav"/>
                                        </p:tgtEl>
                                      </p:cMediaNode>
                                    </p:audio>
                                  </p:subTnLst>
                                </p:cTn>
                              </p:par>
                            </p:childTnLst>
                          </p:cTn>
                        </p:par>
                        <p:par>
                          <p:cTn id="59" fill="hold">
                            <p:stCondLst>
                              <p:cond delay="500"/>
                            </p:stCondLst>
                            <p:childTnLst>
                              <p:par>
                                <p:cTn id="60" presetID="10" presetClass="exit" presetSubtype="0" fill="hold" nodeType="afterEffect">
                                  <p:stCondLst>
                                    <p:cond delay="0"/>
                                  </p:stCondLst>
                                  <p:childTnLst>
                                    <p:animEffect transition="out" filter="fade">
                                      <p:cBhvr>
                                        <p:cTn id="61" dur="500"/>
                                        <p:tgtEl>
                                          <p:spTgt spid="36"/>
                                        </p:tgtEl>
                                      </p:cBhvr>
                                    </p:animEffect>
                                    <p:set>
                                      <p:cBhvr>
                                        <p:cTn id="62" dur="1" fill="hold">
                                          <p:stCondLst>
                                            <p:cond delay="499"/>
                                          </p:stCondLst>
                                        </p:cTn>
                                        <p:tgtEl>
                                          <p:spTgt spid="36"/>
                                        </p:tgtEl>
                                        <p:attrNameLst>
                                          <p:attrName>style.visibility</p:attrName>
                                        </p:attrNameLst>
                                      </p:cBhvr>
                                      <p:to>
                                        <p:strVal val="hidden"/>
                                      </p:to>
                                    </p:set>
                                  </p:childTnLst>
                                  <p:subTnLst>
                                    <p:audio>
                                      <p:cMediaNode>
                                        <p:cTn display="0" masterRel="sameClick">
                                          <p:stCondLst>
                                            <p:cond evt="begin" delay="0">
                                              <p:tn val="60"/>
                                            </p:cond>
                                          </p:stCondLst>
                                          <p:endCondLst>
                                            <p:cond evt="onStopAudio" delay="0">
                                              <p:tgtEl>
                                                <p:sldTgt/>
                                              </p:tgtEl>
                                            </p:cond>
                                          </p:endCondLst>
                                        </p:cTn>
                                        <p:tgtEl>
                                          <p:sndTgt r:embed="rId2" name="Am-thanh-phep-thuat-www_nhacchuongvui_com.wav"/>
                                        </p:tgtEl>
                                      </p:cMediaNode>
                                    </p:audio>
                                  </p:subTnLst>
                                </p:cTn>
                              </p:par>
                            </p:childTnLst>
                          </p:cTn>
                        </p:par>
                        <p:par>
                          <p:cTn id="63" fill="hold">
                            <p:stCondLst>
                              <p:cond delay="1000"/>
                            </p:stCondLst>
                            <p:childTnLst>
                              <p:par>
                                <p:cTn id="64" presetID="10" presetClass="exit" presetSubtype="0" fill="hold" nodeType="afterEffect">
                                  <p:stCondLst>
                                    <p:cond delay="0"/>
                                  </p:stCondLst>
                                  <p:childTnLst>
                                    <p:animEffect transition="out" filter="fade">
                                      <p:cBhvr>
                                        <p:cTn id="65" dur="500"/>
                                        <p:tgtEl>
                                          <p:spTgt spid="27"/>
                                        </p:tgtEl>
                                      </p:cBhvr>
                                    </p:animEffect>
                                    <p:set>
                                      <p:cBhvr>
                                        <p:cTn id="66" dur="1" fill="hold">
                                          <p:stCondLst>
                                            <p:cond delay="499"/>
                                          </p:stCondLst>
                                        </p:cTn>
                                        <p:tgtEl>
                                          <p:spTgt spid="27"/>
                                        </p:tgtEl>
                                        <p:attrNameLst>
                                          <p:attrName>style.visibility</p:attrName>
                                        </p:attrNameLst>
                                      </p:cBhvr>
                                      <p:to>
                                        <p:strVal val="hidden"/>
                                      </p:to>
                                    </p:set>
                                  </p:childTnLst>
                                </p:cTn>
                              </p:par>
                              <p:par>
                                <p:cTn id="67" presetID="10" presetClass="entr" presetSubtype="0" fill="hold" nodeType="withEffect">
                                  <p:stCondLst>
                                    <p:cond delay="0"/>
                                  </p:stCondLst>
                                  <p:childTnLst>
                                    <p:set>
                                      <p:cBhvr>
                                        <p:cTn id="68" dur="1" fill="hold">
                                          <p:stCondLst>
                                            <p:cond delay="0"/>
                                          </p:stCondLst>
                                        </p:cTn>
                                        <p:tgtEl>
                                          <p:spTgt spid="1026"/>
                                        </p:tgtEl>
                                        <p:attrNameLst>
                                          <p:attrName>style.visibility</p:attrName>
                                        </p:attrNameLst>
                                      </p:cBhvr>
                                      <p:to>
                                        <p:strVal val="visible"/>
                                      </p:to>
                                    </p:set>
                                    <p:animEffect transition="in" filter="fade">
                                      <p:cBhvr>
                                        <p:cTn id="69" dur="500"/>
                                        <p:tgtEl>
                                          <p:spTgt spid="1026"/>
                                        </p:tgtEl>
                                      </p:cBhvr>
                                    </p:animEffect>
                                  </p:childTnLst>
                                  <p:subTnLst>
                                    <p:audio>
                                      <p:cMediaNode>
                                        <p:cTn display="0" masterRel="sameClick">
                                          <p:stCondLst>
                                            <p:cond evt="begin" delay="0">
                                              <p:tn val="67"/>
                                            </p:cond>
                                          </p:stCondLst>
                                          <p:endCondLst>
                                            <p:cond evt="onStopAudio" delay="0">
                                              <p:tgtEl>
                                                <p:sldTgt/>
                                              </p:tgtEl>
                                            </p:cond>
                                          </p:endCondLst>
                                        </p:cTn>
                                        <p:tgtEl>
                                          <p:sndTgt r:embed="rId3" name="Tieng-yeah-tre-con-www_nhacchuongvui_com.wav"/>
                                        </p:tgtEl>
                                      </p:cMediaNode>
                                    </p:audio>
                                  </p:subTnLst>
                                </p:cTn>
                              </p:par>
                            </p:childTnLst>
                          </p:cTn>
                        </p:par>
                      </p:childTnLst>
                    </p:cTn>
                  </p:par>
                </p:childTnLst>
              </p:cTn>
              <p:nextCondLst>
                <p:cond evt="onClick" delay="0">
                  <p:tgtEl>
                    <p:spTgt spid="36"/>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7"/>
          <a:stretch>
            <a:fillRect/>
          </a:stretch>
        </p:blipFill>
        <p:spPr>
          <a:xfrm>
            <a:off x="-529" y="-298"/>
            <a:ext cx="12193057" cy="6858595"/>
          </a:xfrm>
          <a:prstGeom prst="rect">
            <a:avLst/>
          </a:prstGeom>
        </p:spPr>
      </p:pic>
      <p:sp>
        <p:nvSpPr>
          <p:cNvPr id="5" name="Rectangle 4"/>
          <p:cNvSpPr/>
          <p:nvPr/>
        </p:nvSpPr>
        <p:spPr>
          <a:xfrm>
            <a:off x="854553" y="235976"/>
            <a:ext cx="10500851" cy="371659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3200" dirty="0">
              <a:latin typeface="Cambria" panose="02040503050406030204" pitchFamily="18" charset="0"/>
              <a:ea typeface="Cambria" panose="02040503050406030204" pitchFamily="18" charset="0"/>
            </a:endParaRPr>
          </a:p>
        </p:txBody>
      </p:sp>
      <p:sp>
        <p:nvSpPr>
          <p:cNvPr id="6" name="Rectangle 5"/>
          <p:cNvSpPr/>
          <p:nvPr/>
        </p:nvSpPr>
        <p:spPr>
          <a:xfrm>
            <a:off x="6520911" y="5189828"/>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3200" dirty="0">
                <a:solidFill>
                  <a:schemeClr val="bg1"/>
                </a:solidFill>
                <a:latin typeface="Cambria" panose="02040503050406030204" pitchFamily="18" charset="0"/>
                <a:ea typeface="Cambria" panose="02040503050406030204" pitchFamily="18" charset="0"/>
              </a:rPr>
              <a:t>D. </a:t>
            </a:r>
            <a:r>
              <a:rPr lang="en-US" sz="3200" dirty="0" err="1">
                <a:solidFill>
                  <a:schemeClr val="bg1"/>
                </a:solidFill>
                <a:latin typeface="Cambria" panose="02040503050406030204" pitchFamily="18" charset="0"/>
                <a:ea typeface="Cambria" panose="02040503050406030204" pitchFamily="18" charset="0"/>
              </a:rPr>
              <a:t>Cả</a:t>
            </a:r>
            <a:r>
              <a:rPr lang="en-US" sz="3200" dirty="0">
                <a:solidFill>
                  <a:schemeClr val="bg1"/>
                </a:solidFill>
                <a:latin typeface="Cambria" panose="02040503050406030204" pitchFamily="18" charset="0"/>
                <a:ea typeface="Cambria" panose="02040503050406030204" pitchFamily="18" charset="0"/>
              </a:rPr>
              <a:t> 3 </a:t>
            </a:r>
            <a:r>
              <a:rPr lang="en-US" sz="3200" dirty="0" err="1">
                <a:solidFill>
                  <a:schemeClr val="bg1"/>
                </a:solidFill>
                <a:latin typeface="Cambria" panose="02040503050406030204" pitchFamily="18" charset="0"/>
                <a:ea typeface="Cambria" panose="02040503050406030204" pitchFamily="18" charset="0"/>
              </a:rPr>
              <a:t>đáp</a:t>
            </a:r>
            <a:r>
              <a:rPr lang="en-US" sz="3200" dirty="0">
                <a:solidFill>
                  <a:schemeClr val="bg1"/>
                </a:solidFill>
                <a:latin typeface="Cambria" panose="02040503050406030204" pitchFamily="18" charset="0"/>
                <a:ea typeface="Cambria" panose="02040503050406030204" pitchFamily="18" charset="0"/>
              </a:rPr>
              <a:t> </a:t>
            </a:r>
            <a:r>
              <a:rPr lang="en-US" sz="3200" dirty="0" err="1">
                <a:solidFill>
                  <a:schemeClr val="bg1"/>
                </a:solidFill>
                <a:latin typeface="Cambria" panose="02040503050406030204" pitchFamily="18" charset="0"/>
                <a:ea typeface="Cambria" panose="02040503050406030204" pitchFamily="18" charset="0"/>
              </a:rPr>
              <a:t>án</a:t>
            </a:r>
            <a:r>
              <a:rPr lang="en-US" sz="3200" dirty="0">
                <a:solidFill>
                  <a:schemeClr val="bg1"/>
                </a:solidFill>
                <a:latin typeface="Cambria" panose="02040503050406030204" pitchFamily="18" charset="0"/>
                <a:ea typeface="Cambria" panose="02040503050406030204" pitchFamily="18" charset="0"/>
              </a:rPr>
              <a:t> </a:t>
            </a:r>
            <a:r>
              <a:rPr lang="en-US" sz="3200" dirty="0" err="1">
                <a:solidFill>
                  <a:schemeClr val="bg1"/>
                </a:solidFill>
                <a:latin typeface="Cambria" panose="02040503050406030204" pitchFamily="18" charset="0"/>
                <a:ea typeface="Cambria" panose="02040503050406030204" pitchFamily="18" charset="0"/>
              </a:rPr>
              <a:t>trên</a:t>
            </a:r>
            <a:r>
              <a:rPr lang="en-US" sz="3200" dirty="0">
                <a:solidFill>
                  <a:schemeClr val="bg1"/>
                </a:solidFill>
                <a:latin typeface="Cambria" panose="02040503050406030204" pitchFamily="18" charset="0"/>
                <a:ea typeface="Cambria" panose="02040503050406030204" pitchFamily="18" charset="0"/>
              </a:rPr>
              <a:t>. </a:t>
            </a:r>
            <a:endParaRPr lang="en-US" sz="3200" dirty="0">
              <a:latin typeface="Cambria" panose="02040503050406030204" pitchFamily="18" charset="0"/>
              <a:ea typeface="Cambria" panose="02040503050406030204" pitchFamily="18" charset="0"/>
            </a:endParaRPr>
          </a:p>
        </p:txBody>
      </p:sp>
      <p:sp>
        <p:nvSpPr>
          <p:cNvPr id="7" name="Rectangle 6"/>
          <p:cNvSpPr/>
          <p:nvPr/>
        </p:nvSpPr>
        <p:spPr>
          <a:xfrm>
            <a:off x="876773" y="5191009"/>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3200" dirty="0">
                <a:solidFill>
                  <a:schemeClr val="bg1"/>
                </a:solidFill>
                <a:latin typeface="Cambria" panose="02040503050406030204" pitchFamily="18" charset="0"/>
                <a:ea typeface="Cambria" panose="02040503050406030204" pitchFamily="18" charset="0"/>
              </a:rPr>
              <a:t>B. </a:t>
            </a:r>
            <a:r>
              <a:rPr lang="en-US" sz="3200" dirty="0" err="1">
                <a:solidFill>
                  <a:schemeClr val="bg1"/>
                </a:solidFill>
                <a:latin typeface="Cambria" panose="02040503050406030204" pitchFamily="18" charset="0"/>
                <a:ea typeface="Cambria" panose="02040503050406030204" pitchFamily="18" charset="0"/>
              </a:rPr>
              <a:t>Thể</a:t>
            </a:r>
            <a:r>
              <a:rPr lang="en-US" sz="3200" dirty="0">
                <a:solidFill>
                  <a:schemeClr val="bg1"/>
                </a:solidFill>
                <a:latin typeface="Cambria" panose="02040503050406030204" pitchFamily="18" charset="0"/>
                <a:ea typeface="Cambria" panose="02040503050406030204" pitchFamily="18" charset="0"/>
              </a:rPr>
              <a:t> </a:t>
            </a:r>
            <a:r>
              <a:rPr lang="en-US" sz="3200" dirty="0" err="1">
                <a:solidFill>
                  <a:schemeClr val="bg1"/>
                </a:solidFill>
                <a:latin typeface="Cambria" panose="02040503050406030204" pitchFamily="18" charset="0"/>
                <a:ea typeface="Cambria" panose="02040503050406030204" pitchFamily="18" charset="0"/>
              </a:rPr>
              <a:t>khí</a:t>
            </a:r>
            <a:endParaRPr lang="en-US" sz="3200" dirty="0">
              <a:latin typeface="Cambria" panose="02040503050406030204" pitchFamily="18" charset="0"/>
              <a:ea typeface="Cambria" panose="02040503050406030204" pitchFamily="18" charset="0"/>
            </a:endParaRPr>
          </a:p>
        </p:txBody>
      </p:sp>
      <p:sp>
        <p:nvSpPr>
          <p:cNvPr id="8" name="Rectangle 7"/>
          <p:cNvSpPr/>
          <p:nvPr/>
        </p:nvSpPr>
        <p:spPr>
          <a:xfrm>
            <a:off x="6525267" y="4161562"/>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3200" dirty="0">
                <a:solidFill>
                  <a:schemeClr val="bg1"/>
                </a:solidFill>
                <a:latin typeface="Cambria" panose="02040503050406030204" pitchFamily="18" charset="0"/>
                <a:ea typeface="Cambria" panose="02040503050406030204" pitchFamily="18" charset="0"/>
              </a:rPr>
              <a:t>C. </a:t>
            </a:r>
            <a:r>
              <a:rPr lang="en-US" sz="3200" dirty="0" err="1">
                <a:solidFill>
                  <a:schemeClr val="bg1"/>
                </a:solidFill>
                <a:latin typeface="Cambria" panose="02040503050406030204" pitchFamily="18" charset="0"/>
                <a:ea typeface="Cambria" panose="02040503050406030204" pitchFamily="18" charset="0"/>
              </a:rPr>
              <a:t>Thể</a:t>
            </a:r>
            <a:r>
              <a:rPr lang="en-US" sz="3200" dirty="0">
                <a:solidFill>
                  <a:schemeClr val="bg1"/>
                </a:solidFill>
                <a:latin typeface="Cambria" panose="02040503050406030204" pitchFamily="18" charset="0"/>
                <a:ea typeface="Cambria" panose="02040503050406030204" pitchFamily="18" charset="0"/>
              </a:rPr>
              <a:t> </a:t>
            </a:r>
            <a:r>
              <a:rPr lang="en-US" sz="3200" dirty="0" err="1">
                <a:solidFill>
                  <a:schemeClr val="bg1"/>
                </a:solidFill>
                <a:latin typeface="Cambria" panose="02040503050406030204" pitchFamily="18" charset="0"/>
                <a:ea typeface="Cambria" panose="02040503050406030204" pitchFamily="18" charset="0"/>
              </a:rPr>
              <a:t>rắn</a:t>
            </a:r>
            <a:endParaRPr lang="en-US" sz="3200" dirty="0">
              <a:latin typeface="Cambria" panose="02040503050406030204" pitchFamily="18" charset="0"/>
              <a:ea typeface="Cambria" panose="02040503050406030204" pitchFamily="18" charset="0"/>
            </a:endParaRPr>
          </a:p>
        </p:txBody>
      </p:sp>
      <p:sp>
        <p:nvSpPr>
          <p:cNvPr id="9" name="Rectangle 8"/>
          <p:cNvSpPr/>
          <p:nvPr/>
        </p:nvSpPr>
        <p:spPr>
          <a:xfrm>
            <a:off x="854553" y="4156178"/>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3200" dirty="0">
                <a:solidFill>
                  <a:schemeClr val="bg1"/>
                </a:solidFill>
                <a:latin typeface="Cambria" panose="02040503050406030204" pitchFamily="18" charset="0"/>
                <a:ea typeface="Cambria" panose="02040503050406030204" pitchFamily="18" charset="0"/>
              </a:rPr>
              <a:t>A. </a:t>
            </a:r>
            <a:r>
              <a:rPr lang="en-US" sz="3200" dirty="0" err="1">
                <a:solidFill>
                  <a:schemeClr val="bg1"/>
                </a:solidFill>
                <a:latin typeface="Cambria" panose="02040503050406030204" pitchFamily="18" charset="0"/>
                <a:ea typeface="Cambria" panose="02040503050406030204" pitchFamily="18" charset="0"/>
              </a:rPr>
              <a:t>Thể</a:t>
            </a:r>
            <a:r>
              <a:rPr lang="en-US" sz="3200" dirty="0">
                <a:solidFill>
                  <a:schemeClr val="bg1"/>
                </a:solidFill>
                <a:latin typeface="Cambria" panose="02040503050406030204" pitchFamily="18" charset="0"/>
                <a:ea typeface="Cambria" panose="02040503050406030204" pitchFamily="18" charset="0"/>
              </a:rPr>
              <a:t> </a:t>
            </a:r>
            <a:r>
              <a:rPr lang="en-US" sz="3200" dirty="0" err="1">
                <a:solidFill>
                  <a:schemeClr val="bg1"/>
                </a:solidFill>
                <a:latin typeface="Cambria" panose="02040503050406030204" pitchFamily="18" charset="0"/>
                <a:ea typeface="Cambria" panose="02040503050406030204" pitchFamily="18" charset="0"/>
              </a:rPr>
              <a:t>lỏng</a:t>
            </a:r>
            <a:endParaRPr lang="en-US" sz="3200" dirty="0">
              <a:latin typeface="Cambria" panose="02040503050406030204" pitchFamily="18" charset="0"/>
              <a:ea typeface="Cambria" panose="02040503050406030204" pitchFamily="18" charset="0"/>
            </a:endParaRPr>
          </a:p>
        </p:txBody>
      </p:sp>
      <p:pic>
        <p:nvPicPr>
          <p:cNvPr id="10" name="Picture 6" descr="Káº¿t quáº£ hÃ¬nh áº£nh cho right wrong tick icon"/>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5044308" y="3855601"/>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Káº¿t quáº£ hÃ¬nh áº£nh cho right wrong tick icon"/>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689691" y="4021073"/>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Káº¿t quáº£ hÃ¬nh áº£nh cho right wrong tick icon"/>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931823" y="4849781"/>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Káº¿t quáº£ hÃ¬nh áº£nh cho right wrong tick icon"/>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686153" y="4928854"/>
            <a:ext cx="1339599" cy="117733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p:cNvPicPr>
            <a:picLocks noChangeAspect="1" noChangeArrowheads="1"/>
          </p:cNvPicPr>
          <p:nvPr/>
        </p:nvPicPr>
        <p:blipFill>
          <a:blip r:embed="rId10">
            <a:extLst>
              <a:ext uri="{28A0092B-C50C-407E-A947-70E740481C1C}">
                <a14:useLocalDpi xmlns:a14="http://schemas.microsoft.com/office/drawing/2010/main" val="0"/>
              </a:ext>
            </a:extLst>
          </a:blip>
          <a:stretch>
            <a:fillRect/>
          </a:stretch>
        </p:blipFill>
        <p:spPr bwMode="auto">
          <a:xfrm>
            <a:off x="3990821" y="2635570"/>
            <a:ext cx="4088847" cy="4144103"/>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hlinkClick r:id="rId11" action="ppaction://hlinksldjump"/>
          </p:cNvPr>
          <p:cNvPicPr>
            <a:picLocks noChangeAspect="1"/>
          </p:cNvPicPr>
          <p:nvPr/>
        </p:nvPicPr>
        <p:blipFill>
          <a:blip r:embed="rId12"/>
          <a:stretch>
            <a:fillRect/>
          </a:stretch>
        </p:blipFill>
        <p:spPr>
          <a:xfrm>
            <a:off x="1" y="5725210"/>
            <a:ext cx="2517363" cy="1054463"/>
          </a:xfrm>
          <a:prstGeom prst="rect">
            <a:avLst/>
          </a:prstGeom>
        </p:spPr>
      </p:pic>
      <p:sp>
        <p:nvSpPr>
          <p:cNvPr id="19" name="TextBox 18"/>
          <p:cNvSpPr txBox="1"/>
          <p:nvPr/>
        </p:nvSpPr>
        <p:spPr>
          <a:xfrm>
            <a:off x="997265" y="624179"/>
            <a:ext cx="10053515" cy="2308324"/>
          </a:xfrm>
          <a:prstGeom prst="rect">
            <a:avLst/>
          </a:prstGeom>
          <a:noFill/>
        </p:spPr>
        <p:txBody>
          <a:bodyPr wrap="square" rtlCol="0">
            <a:spAutoFit/>
          </a:bodyPr>
          <a:lstStyle/>
          <a:p>
            <a:r>
              <a:rPr lang="en-US" sz="4800" b="1" dirty="0">
                <a:solidFill>
                  <a:schemeClr val="bg1"/>
                </a:solidFill>
                <a:latin typeface="Cambria" panose="02040503050406030204" pitchFamily="18" charset="0"/>
                <a:ea typeface="Cambria" panose="02040503050406030204" pitchFamily="18" charset="0"/>
              </a:rPr>
              <a:t>CÂU HỎI 1:</a:t>
            </a:r>
          </a:p>
          <a:p>
            <a:r>
              <a:rPr lang="en-US" sz="4800" b="1" i="1" dirty="0" err="1">
                <a:solidFill>
                  <a:schemeClr val="bg1"/>
                </a:solidFill>
                <a:latin typeface="Cambria" panose="02040503050406030204" pitchFamily="18" charset="0"/>
                <a:ea typeface="Cambria" panose="02040503050406030204" pitchFamily="18" charset="0"/>
              </a:rPr>
              <a:t>Nước</a:t>
            </a:r>
            <a:r>
              <a:rPr lang="en-US" sz="4800" b="1" i="1" dirty="0">
                <a:solidFill>
                  <a:schemeClr val="bg1"/>
                </a:solidFill>
                <a:latin typeface="Cambria" panose="02040503050406030204" pitchFamily="18" charset="0"/>
                <a:ea typeface="Cambria" panose="02040503050406030204" pitchFamily="18" charset="0"/>
              </a:rPr>
              <a:t> </a:t>
            </a:r>
            <a:r>
              <a:rPr lang="en-US" sz="4800" b="1" i="1" dirty="0" err="1">
                <a:solidFill>
                  <a:schemeClr val="bg1"/>
                </a:solidFill>
                <a:latin typeface="Cambria" panose="02040503050406030204" pitchFamily="18" charset="0"/>
                <a:ea typeface="Cambria" panose="02040503050406030204" pitchFamily="18" charset="0"/>
              </a:rPr>
              <a:t>trong</a:t>
            </a:r>
            <a:r>
              <a:rPr lang="en-US" sz="4800" b="1" i="1" dirty="0">
                <a:solidFill>
                  <a:schemeClr val="bg1"/>
                </a:solidFill>
                <a:latin typeface="Cambria" panose="02040503050406030204" pitchFamily="18" charset="0"/>
                <a:ea typeface="Cambria" panose="02040503050406030204" pitchFamily="18" charset="0"/>
              </a:rPr>
              <a:t> </a:t>
            </a:r>
            <a:r>
              <a:rPr lang="en-US" sz="4800" b="1" i="1" dirty="0" err="1">
                <a:solidFill>
                  <a:schemeClr val="bg1"/>
                </a:solidFill>
                <a:latin typeface="Cambria" panose="02040503050406030204" pitchFamily="18" charset="0"/>
                <a:ea typeface="Cambria" panose="02040503050406030204" pitchFamily="18" charset="0"/>
              </a:rPr>
              <a:t>thiên</a:t>
            </a:r>
            <a:r>
              <a:rPr lang="en-US" sz="4800" b="1" i="1" dirty="0">
                <a:solidFill>
                  <a:schemeClr val="bg1"/>
                </a:solidFill>
                <a:latin typeface="Cambria" panose="02040503050406030204" pitchFamily="18" charset="0"/>
                <a:ea typeface="Cambria" panose="02040503050406030204" pitchFamily="18" charset="0"/>
              </a:rPr>
              <a:t> </a:t>
            </a:r>
            <a:r>
              <a:rPr lang="en-US" sz="4800" b="1" i="1" dirty="0" err="1">
                <a:solidFill>
                  <a:schemeClr val="bg1"/>
                </a:solidFill>
                <a:latin typeface="Cambria" panose="02040503050406030204" pitchFamily="18" charset="0"/>
                <a:ea typeface="Cambria" panose="02040503050406030204" pitchFamily="18" charset="0"/>
              </a:rPr>
              <a:t>nhiên</a:t>
            </a:r>
            <a:r>
              <a:rPr lang="en-US" sz="4800" b="1" i="1" dirty="0">
                <a:solidFill>
                  <a:schemeClr val="bg1"/>
                </a:solidFill>
                <a:latin typeface="Cambria" panose="02040503050406030204" pitchFamily="18" charset="0"/>
                <a:ea typeface="Cambria" panose="02040503050406030204" pitchFamily="18" charset="0"/>
              </a:rPr>
              <a:t> </a:t>
            </a:r>
            <a:r>
              <a:rPr lang="en-US" sz="4800" b="1" i="1" dirty="0" err="1">
                <a:solidFill>
                  <a:schemeClr val="bg1"/>
                </a:solidFill>
                <a:latin typeface="Cambria" panose="02040503050406030204" pitchFamily="18" charset="0"/>
                <a:ea typeface="Cambria" panose="02040503050406030204" pitchFamily="18" charset="0"/>
              </a:rPr>
              <a:t>tồn</a:t>
            </a:r>
            <a:r>
              <a:rPr lang="en-US" sz="4800" b="1" i="1" dirty="0">
                <a:solidFill>
                  <a:schemeClr val="bg1"/>
                </a:solidFill>
                <a:latin typeface="Cambria" panose="02040503050406030204" pitchFamily="18" charset="0"/>
                <a:ea typeface="Cambria" panose="02040503050406030204" pitchFamily="18" charset="0"/>
              </a:rPr>
              <a:t> </a:t>
            </a:r>
            <a:r>
              <a:rPr lang="en-US" sz="4800" b="1" i="1" dirty="0" err="1">
                <a:solidFill>
                  <a:schemeClr val="bg1"/>
                </a:solidFill>
                <a:latin typeface="Cambria" panose="02040503050406030204" pitchFamily="18" charset="0"/>
                <a:ea typeface="Cambria" panose="02040503050406030204" pitchFamily="18" charset="0"/>
              </a:rPr>
              <a:t>tại</a:t>
            </a:r>
            <a:r>
              <a:rPr lang="en-US" sz="4800" b="1" i="1" dirty="0">
                <a:solidFill>
                  <a:schemeClr val="bg1"/>
                </a:solidFill>
                <a:latin typeface="Cambria" panose="02040503050406030204" pitchFamily="18" charset="0"/>
                <a:ea typeface="Cambria" panose="02040503050406030204" pitchFamily="18" charset="0"/>
              </a:rPr>
              <a:t> ở </a:t>
            </a:r>
            <a:r>
              <a:rPr lang="en-US" sz="4800" b="1" i="1" dirty="0" err="1">
                <a:solidFill>
                  <a:schemeClr val="bg1"/>
                </a:solidFill>
                <a:latin typeface="Cambria" panose="02040503050406030204" pitchFamily="18" charset="0"/>
                <a:ea typeface="Cambria" panose="02040503050406030204" pitchFamily="18" charset="0"/>
              </a:rPr>
              <a:t>những</a:t>
            </a:r>
            <a:r>
              <a:rPr lang="en-US" sz="4800" b="1" i="1" dirty="0">
                <a:solidFill>
                  <a:schemeClr val="bg1"/>
                </a:solidFill>
                <a:latin typeface="Cambria" panose="02040503050406030204" pitchFamily="18" charset="0"/>
                <a:ea typeface="Cambria" panose="02040503050406030204" pitchFamily="18" charset="0"/>
              </a:rPr>
              <a:t> </a:t>
            </a:r>
            <a:r>
              <a:rPr lang="en-US" sz="4800" b="1" i="1" dirty="0" err="1">
                <a:solidFill>
                  <a:schemeClr val="bg1"/>
                </a:solidFill>
                <a:latin typeface="Cambria" panose="02040503050406030204" pitchFamily="18" charset="0"/>
                <a:ea typeface="Cambria" panose="02040503050406030204" pitchFamily="18" charset="0"/>
              </a:rPr>
              <a:t>thể</a:t>
            </a:r>
            <a:r>
              <a:rPr lang="en-US" sz="4800" b="1" i="1" dirty="0">
                <a:solidFill>
                  <a:schemeClr val="bg1"/>
                </a:solidFill>
                <a:latin typeface="Cambria" panose="02040503050406030204" pitchFamily="18" charset="0"/>
                <a:ea typeface="Cambria" panose="02040503050406030204" pitchFamily="18" charset="0"/>
              </a:rPr>
              <a:t> </a:t>
            </a:r>
            <a:r>
              <a:rPr lang="en-US" sz="4800" b="1" i="1" dirty="0" err="1">
                <a:solidFill>
                  <a:schemeClr val="bg1"/>
                </a:solidFill>
                <a:latin typeface="Cambria" panose="02040503050406030204" pitchFamily="18" charset="0"/>
                <a:ea typeface="Cambria" panose="02040503050406030204" pitchFamily="18" charset="0"/>
              </a:rPr>
              <a:t>nào</a:t>
            </a:r>
            <a:r>
              <a:rPr lang="en-US" sz="4800" b="1" i="1" dirty="0">
                <a:solidFill>
                  <a:schemeClr val="bg1"/>
                </a:solidFill>
                <a:latin typeface="Cambria" panose="02040503050406030204" pitchFamily="18" charset="0"/>
                <a:ea typeface="Cambria" panose="02040503050406030204" pitchFamily="18" charset="0"/>
              </a:rPr>
              <a:t>?</a:t>
            </a:r>
            <a:endParaRPr lang="en-US" sz="4800" b="1" i="1" dirty="0">
              <a:latin typeface="Cambria" panose="02040503050406030204" pitchFamily="18" charset="0"/>
              <a:ea typeface="Cambria" panose="02040503050406030204" pitchFamily="18" charset="0"/>
            </a:endParaRPr>
          </a:p>
        </p:txBody>
      </p:sp>
      <p:sp>
        <p:nvSpPr>
          <p:cNvPr id="2" name="Rectangle 1"/>
          <p:cNvSpPr/>
          <p:nvPr/>
        </p:nvSpPr>
        <p:spPr>
          <a:xfrm>
            <a:off x="2517364" y="203046"/>
            <a:ext cx="7309083" cy="410111"/>
          </a:xfrm>
          <a:prstGeom prst="rect">
            <a:avLst/>
          </a:prstGeom>
          <a:solidFill>
            <a:schemeClr val="accent2"/>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bg1">
                    <a:lumMod val="25000"/>
                  </a:schemeClr>
                </a:solidFill>
                <a:latin typeface="Cambria" panose="02040503050406030204" pitchFamily="18" charset="0"/>
                <a:ea typeface="Cambria" panose="02040503050406030204" pitchFamily="18" charset="0"/>
              </a:rPr>
              <a:t>HẾT GIỜ!</a:t>
            </a:r>
          </a:p>
        </p:txBody>
      </p:sp>
      <p:sp>
        <p:nvSpPr>
          <p:cNvPr id="18" name="Rectangle 17"/>
          <p:cNvSpPr/>
          <p:nvPr/>
        </p:nvSpPr>
        <p:spPr>
          <a:xfrm>
            <a:off x="2517364" y="203045"/>
            <a:ext cx="7309083" cy="410111"/>
          </a:xfrm>
          <a:prstGeom prst="rect">
            <a:avLst/>
          </a:prstGeom>
          <a:solidFill>
            <a:schemeClr val="accent1">
              <a:lumMod val="75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dirty="0">
              <a:solidFill>
                <a:schemeClr val="bg1">
                  <a:lumMod val="25000"/>
                </a:schemeClr>
              </a:solidFill>
              <a:latin typeface="Cambria" panose="02040503050406030204" pitchFamily="18" charset="0"/>
              <a:ea typeface="Cambria" panose="02040503050406030204" pitchFamily="18" charset="0"/>
            </a:endParaRPr>
          </a:p>
        </p:txBody>
      </p:sp>
      <p:pic>
        <p:nvPicPr>
          <p:cNvPr id="3" name="Đồng hồ đếm ngược 10s có âm thanh sinh độn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3"/>
          <a:stretch>
            <a:fillRect/>
          </a:stretch>
        </p:blipFill>
        <p:spPr>
          <a:xfrm>
            <a:off x="8279729" y="7310601"/>
            <a:ext cx="3075675" cy="1730067"/>
          </a:xfrm>
          <a:prstGeom prst="rect">
            <a:avLst/>
          </a:prstGeom>
        </p:spPr>
      </p:pic>
    </p:spTree>
    <p:extLst>
      <p:ext uri="{BB962C8B-B14F-4D97-AF65-F5344CB8AC3E}">
        <p14:creationId xmlns:p14="http://schemas.microsoft.com/office/powerpoint/2010/main" val="295668692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par>
                                <p:cTn id="7" presetID="22" presetClass="exit" presetSubtype="2" fill="hold" grpId="0" nodeType="withEffect">
                                  <p:stCondLst>
                                    <p:cond delay="500"/>
                                  </p:stCondLst>
                                  <p:childTnLst>
                                    <p:animEffect transition="out" filter="wipe(right)">
                                      <p:cBhvr>
                                        <p:cTn id="8" dur="12500"/>
                                        <p:tgtEl>
                                          <p:spTgt spid="18"/>
                                        </p:tgtEl>
                                      </p:cBhvr>
                                    </p:animEffect>
                                    <p:set>
                                      <p:cBhvr>
                                        <p:cTn id="9" dur="1" fill="hold">
                                          <p:stCondLst>
                                            <p:cond delay="124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7"/>
                    </p:tgtEl>
                  </p:cond>
                </p:stCondLst>
                <p:endSync evt="end" delay="0">
                  <p:rtn val="all"/>
                </p:endSync>
                <p:childTnLst>
                  <p:par>
                    <p:cTn id="11" fill="hold">
                      <p:stCondLst>
                        <p:cond delay="0"/>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5" name="Am-thanh-tra-loi-sai-www_nhacchuongvui_com.wav"/>
                                        </p:tgtEl>
                                      </p:cMediaNode>
                                    </p:audio>
                                  </p:subTnLst>
                                </p:cTn>
                              </p:par>
                            </p:childTnLst>
                          </p:cTn>
                        </p:par>
                        <p:par>
                          <p:cTn id="15" fill="hold">
                            <p:stCondLst>
                              <p:cond delay="0"/>
                            </p:stCondLst>
                            <p:childTnLst>
                              <p:par>
                                <p:cTn id="16" presetID="1" presetClass="entr" presetSubtype="0" fill="hold" nodeType="afterEffect">
                                  <p:stCondLst>
                                    <p:cond delay="1500"/>
                                  </p:stCondLst>
                                  <p:childTnLst>
                                    <p:set>
                                      <p:cBhvr>
                                        <p:cTn id="17" dur="1" fill="hold">
                                          <p:stCondLst>
                                            <p:cond delay="0"/>
                                          </p:stCondLst>
                                        </p:cTn>
                                        <p:tgtEl>
                                          <p:spTgt spid="14"/>
                                        </p:tgtEl>
                                        <p:attrNameLst>
                                          <p:attrName>style.visibility</p:attrName>
                                        </p:attrNameLst>
                                      </p:cBhvr>
                                      <p:to>
                                        <p:strVal val="visible"/>
                                      </p:to>
                                    </p:set>
                                  </p:childTnLst>
                                </p:cTn>
                              </p:par>
                            </p:childTnLst>
                          </p:cTn>
                        </p:par>
                        <p:par>
                          <p:cTn id="18" fill="hold">
                            <p:stCondLst>
                              <p:cond delay="1500"/>
                            </p:stCondLst>
                            <p:childTnLst>
                              <p:par>
                                <p:cTn id="19" presetID="10" presetClass="exit" presetSubtype="0" fill="hold" nodeType="afterEffect">
                                  <p:stCondLst>
                                    <p:cond delay="900"/>
                                  </p:stCondLst>
                                  <p:childTnLst>
                                    <p:animEffect transition="out" filter="fade">
                                      <p:cBhvr>
                                        <p:cTn id="20" dur="500"/>
                                        <p:tgtEl>
                                          <p:spTgt spid="14"/>
                                        </p:tgtEl>
                                      </p:cBhvr>
                                    </p:animEffect>
                                    <p:set>
                                      <p:cBhvr>
                                        <p:cTn id="21"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22" restart="whenNotActive" fill="hold" evtFilter="cancelBubble" nodeType="interactiveSeq">
                <p:stCondLst>
                  <p:cond evt="onClick" delay="0">
                    <p:tgtEl>
                      <p:spTgt spid="9"/>
                    </p:tgtEl>
                  </p:cond>
                </p:stCondLst>
                <p:endSync evt="end" delay="0">
                  <p:rtn val="all"/>
                </p:endSync>
                <p:childTnLst>
                  <p:par>
                    <p:cTn id="23" fill="hold">
                      <p:stCondLst>
                        <p:cond delay="0"/>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5" name="Am-thanh-tra-loi-sai-www_nhacchuongvui_com.wav"/>
                                        </p:tgtEl>
                                      </p:cMediaNode>
                                    </p:audio>
                                  </p:subTnLst>
                                </p:cTn>
                              </p:par>
                            </p:childTnLst>
                          </p:cTn>
                        </p:par>
                        <p:par>
                          <p:cTn id="27" fill="hold">
                            <p:stCondLst>
                              <p:cond delay="0"/>
                            </p:stCondLst>
                            <p:childTnLst>
                              <p:par>
                                <p:cTn id="28" presetID="1" presetClass="entr" presetSubtype="0" fill="hold" nodeType="afterEffect">
                                  <p:stCondLst>
                                    <p:cond delay="1500"/>
                                  </p:stCondLst>
                                  <p:childTnLst>
                                    <p:set>
                                      <p:cBhvr>
                                        <p:cTn id="29" dur="1" fill="hold">
                                          <p:stCondLst>
                                            <p:cond delay="0"/>
                                          </p:stCondLst>
                                        </p:cTn>
                                        <p:tgtEl>
                                          <p:spTgt spid="14"/>
                                        </p:tgtEl>
                                        <p:attrNameLst>
                                          <p:attrName>style.visibility</p:attrName>
                                        </p:attrNameLst>
                                      </p:cBhvr>
                                      <p:to>
                                        <p:strVal val="visible"/>
                                      </p:to>
                                    </p:set>
                                  </p:childTnLst>
                                </p:cTn>
                              </p:par>
                            </p:childTnLst>
                          </p:cTn>
                        </p:par>
                        <p:par>
                          <p:cTn id="30" fill="hold">
                            <p:stCondLst>
                              <p:cond delay="1500"/>
                            </p:stCondLst>
                            <p:childTnLst>
                              <p:par>
                                <p:cTn id="31" presetID="10" presetClass="exit" presetSubtype="0" fill="hold" nodeType="afterEffect">
                                  <p:stCondLst>
                                    <p:cond delay="1100"/>
                                  </p:stCondLst>
                                  <p:childTnLst>
                                    <p:animEffect transition="out" filter="fade">
                                      <p:cBhvr>
                                        <p:cTn id="32" dur="500"/>
                                        <p:tgtEl>
                                          <p:spTgt spid="14"/>
                                        </p:tgtEl>
                                      </p:cBhvr>
                                    </p:animEffect>
                                    <p:set>
                                      <p:cBhvr>
                                        <p:cTn id="33"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34" restart="whenNotActive" fill="hold" evtFilter="cancelBubble" nodeType="interactiveSeq">
                <p:stCondLst>
                  <p:cond evt="onClick" delay="0">
                    <p:tgtEl>
                      <p:spTgt spid="8"/>
                    </p:tgtEl>
                  </p:cond>
                </p:stCondLst>
                <p:endSync evt="end" delay="0">
                  <p:rtn val="all"/>
                </p:endSync>
                <p:childTnLst>
                  <p:par>
                    <p:cTn id="35" fill="hold">
                      <p:stCondLst>
                        <p:cond delay="0"/>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5" name="Am-thanh-tra-loi-sai-www_nhacchuongvui_com.wav"/>
                                        </p:tgtEl>
                                      </p:cMediaNode>
                                    </p:audio>
                                  </p:subTnLst>
                                </p:cTn>
                              </p:par>
                            </p:childTnLst>
                          </p:cTn>
                        </p:par>
                        <p:par>
                          <p:cTn id="39" fill="hold">
                            <p:stCondLst>
                              <p:cond delay="0"/>
                            </p:stCondLst>
                            <p:childTnLst>
                              <p:par>
                                <p:cTn id="40" presetID="1" presetClass="entr" presetSubtype="0" fill="hold" nodeType="afterEffect">
                                  <p:stCondLst>
                                    <p:cond delay="1500"/>
                                  </p:stCondLst>
                                  <p:childTnLst>
                                    <p:set>
                                      <p:cBhvr>
                                        <p:cTn id="41" dur="1" fill="hold">
                                          <p:stCondLst>
                                            <p:cond delay="0"/>
                                          </p:stCondLst>
                                        </p:cTn>
                                        <p:tgtEl>
                                          <p:spTgt spid="14"/>
                                        </p:tgtEl>
                                        <p:attrNameLst>
                                          <p:attrName>style.visibility</p:attrName>
                                        </p:attrNameLst>
                                      </p:cBhvr>
                                      <p:to>
                                        <p:strVal val="visible"/>
                                      </p:to>
                                    </p:set>
                                  </p:childTnLst>
                                </p:cTn>
                              </p:par>
                            </p:childTnLst>
                          </p:cTn>
                        </p:par>
                        <p:par>
                          <p:cTn id="42" fill="hold">
                            <p:stCondLst>
                              <p:cond delay="1500"/>
                            </p:stCondLst>
                            <p:childTnLst>
                              <p:par>
                                <p:cTn id="43" presetID="10" presetClass="exit" presetSubtype="0" fill="hold" nodeType="afterEffect">
                                  <p:stCondLst>
                                    <p:cond delay="1100"/>
                                  </p:stCondLst>
                                  <p:childTnLst>
                                    <p:animEffect transition="out" filter="fade">
                                      <p:cBhvr>
                                        <p:cTn id="44" dur="500"/>
                                        <p:tgtEl>
                                          <p:spTgt spid="14"/>
                                        </p:tgtEl>
                                      </p:cBhvr>
                                    </p:animEffect>
                                    <p:set>
                                      <p:cBhvr>
                                        <p:cTn id="45"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46" restart="whenNotActive" fill="hold" evtFilter="cancelBubble" nodeType="interactiveSeq">
                <p:stCondLst>
                  <p:cond evt="onClick" delay="0">
                    <p:tgtEl>
                      <p:spTgt spid="6"/>
                    </p:tgtEl>
                  </p:cond>
                </p:stCondLst>
                <p:endSync evt="end" delay="0">
                  <p:rtn val="all"/>
                </p:endSync>
                <p:childTnLst>
                  <p:par>
                    <p:cTn id="47" fill="hold">
                      <p:stCondLst>
                        <p:cond delay="0"/>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6" name="Am-thanh-tra-loi-dung-www_nhacchuongvui_com.wav"/>
                                        </p:tgtEl>
                                      </p:cMediaNode>
                                    </p:audio>
                                  </p:subTnLst>
                                </p:cTn>
                              </p:par>
                            </p:childTnLst>
                          </p:cTn>
                        </p:par>
                        <p:par>
                          <p:cTn id="51" fill="hold">
                            <p:stCondLst>
                              <p:cond delay="0"/>
                            </p:stCondLst>
                            <p:childTnLst>
                              <p:par>
                                <p:cTn id="52" presetID="10" presetClass="entr" presetSubtype="0" fill="hold" nodeType="afterEffect">
                                  <p:stCondLst>
                                    <p:cond delay="0"/>
                                  </p:stCondLst>
                                  <p:childTnLst>
                                    <p:set>
                                      <p:cBhvr>
                                        <p:cTn id="53" dur="1" fill="hold">
                                          <p:stCondLst>
                                            <p:cond delay="0"/>
                                          </p:stCondLst>
                                        </p:cTn>
                                        <p:tgtEl>
                                          <p:spTgt spid="17"/>
                                        </p:tgtEl>
                                        <p:attrNameLst>
                                          <p:attrName>style.visibility</p:attrName>
                                        </p:attrNameLst>
                                      </p:cBhvr>
                                      <p:to>
                                        <p:strVal val="visible"/>
                                      </p:to>
                                    </p:set>
                                    <p:animEffect transition="in" filter="fade">
                                      <p:cBhvr>
                                        <p:cTn id="54" dur="500"/>
                                        <p:tgtEl>
                                          <p:spTgt spid="17"/>
                                        </p:tgtEl>
                                      </p:cBhvr>
                                    </p:animEffect>
                                  </p:childTnLst>
                                </p:cTn>
                              </p:par>
                            </p:childTnLst>
                          </p:cTn>
                        </p:par>
                      </p:childTnLst>
                    </p:cTn>
                  </p:par>
                </p:childTnLst>
              </p:cTn>
              <p:nextCondLst>
                <p:cond evt="onClick" delay="0">
                  <p:tgtEl>
                    <p:spTgt spid="6"/>
                  </p:tgtEl>
                </p:cond>
              </p:nextCondLst>
            </p:seq>
            <p:video>
              <p:cMediaNode vol="80000">
                <p:cTn id="55" fill="hold" display="0">
                  <p:stCondLst>
                    <p:cond delay="indefinite"/>
                  </p:stCondLst>
                </p:cTn>
                <p:tgtEl>
                  <p:spTgt spid="3"/>
                </p:tgtEl>
              </p:cMediaNode>
            </p:video>
          </p:childTnLst>
        </p:cTn>
      </p:par>
    </p:tnLst>
    <p:bldLst>
      <p:bldP spid="1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7"/>
          <a:stretch>
            <a:fillRect/>
          </a:stretch>
        </p:blipFill>
        <p:spPr>
          <a:xfrm>
            <a:off x="-529" y="-298"/>
            <a:ext cx="12193057" cy="6858595"/>
          </a:xfrm>
          <a:prstGeom prst="rect">
            <a:avLst/>
          </a:prstGeom>
        </p:spPr>
      </p:pic>
      <p:pic>
        <p:nvPicPr>
          <p:cNvPr id="15" name="Picture 14">
            <a:hlinkClick r:id="rId8" action="ppaction://hlinksldjump"/>
          </p:cNvPr>
          <p:cNvPicPr>
            <a:picLocks noChangeAspect="1"/>
          </p:cNvPicPr>
          <p:nvPr/>
        </p:nvPicPr>
        <p:blipFill>
          <a:blip r:embed="rId9"/>
          <a:stretch>
            <a:fillRect/>
          </a:stretch>
        </p:blipFill>
        <p:spPr>
          <a:xfrm>
            <a:off x="-256681" y="5689314"/>
            <a:ext cx="2872757" cy="1214449"/>
          </a:xfrm>
          <a:prstGeom prst="rect">
            <a:avLst/>
          </a:prstGeom>
        </p:spPr>
      </p:pic>
      <p:sp>
        <p:nvSpPr>
          <p:cNvPr id="5" name="Rectangle 4"/>
          <p:cNvSpPr/>
          <p:nvPr/>
        </p:nvSpPr>
        <p:spPr>
          <a:xfrm>
            <a:off x="854553" y="235976"/>
            <a:ext cx="10500851" cy="371659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3200" dirty="0">
              <a:latin typeface="Cambria" panose="02040503050406030204" pitchFamily="18" charset="0"/>
              <a:ea typeface="Cambria" panose="02040503050406030204" pitchFamily="18" charset="0"/>
            </a:endParaRPr>
          </a:p>
        </p:txBody>
      </p:sp>
      <p:sp>
        <p:nvSpPr>
          <p:cNvPr id="6" name="Rectangle 5"/>
          <p:cNvSpPr/>
          <p:nvPr/>
        </p:nvSpPr>
        <p:spPr>
          <a:xfrm>
            <a:off x="3615775" y="5214772"/>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3200" dirty="0">
                <a:latin typeface="Cambria" panose="02040503050406030204" pitchFamily="18" charset="0"/>
                <a:ea typeface="Cambria" panose="02040503050406030204" pitchFamily="18" charset="0"/>
              </a:rPr>
              <a:t>C. </a:t>
            </a:r>
            <a:r>
              <a:rPr lang="en-US" sz="3200" dirty="0" err="1">
                <a:latin typeface="Cambria" panose="02040503050406030204" pitchFamily="18" charset="0"/>
                <a:ea typeface="Cambria" panose="02040503050406030204" pitchFamily="18" charset="0"/>
              </a:rPr>
              <a:t>Thể</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lỏng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thể</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khí</a:t>
            </a:r>
            <a:endParaRPr lang="en-US" sz="3200" dirty="0">
              <a:latin typeface="Cambria" panose="02040503050406030204" pitchFamily="18" charset="0"/>
              <a:ea typeface="Cambria" panose="02040503050406030204" pitchFamily="18" charset="0"/>
            </a:endParaRPr>
          </a:p>
        </p:txBody>
      </p:sp>
      <p:sp>
        <p:nvSpPr>
          <p:cNvPr id="7" name="Rectangle 6"/>
          <p:cNvSpPr/>
          <p:nvPr/>
        </p:nvSpPr>
        <p:spPr>
          <a:xfrm>
            <a:off x="6461399" y="415617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3200" dirty="0">
                <a:solidFill>
                  <a:schemeClr val="bg1"/>
                </a:solidFill>
                <a:latin typeface="Cambria" panose="02040503050406030204" pitchFamily="18" charset="0"/>
                <a:ea typeface="Cambria" panose="02040503050406030204" pitchFamily="18" charset="0"/>
              </a:rPr>
              <a:t>B. </a:t>
            </a:r>
            <a:r>
              <a:rPr lang="en-US" sz="3200" dirty="0" err="1">
                <a:solidFill>
                  <a:schemeClr val="bg1"/>
                </a:solidFill>
                <a:latin typeface="Cambria" panose="02040503050406030204" pitchFamily="18" charset="0"/>
                <a:ea typeface="Cambria" panose="02040503050406030204" pitchFamily="18" charset="0"/>
              </a:rPr>
              <a:t>Thể</a:t>
            </a:r>
            <a:r>
              <a:rPr lang="en-US" sz="3200" dirty="0">
                <a:solidFill>
                  <a:schemeClr val="bg1"/>
                </a:solidFill>
                <a:latin typeface="Cambria" panose="02040503050406030204" pitchFamily="18" charset="0"/>
                <a:ea typeface="Cambria" panose="02040503050406030204" pitchFamily="18" charset="0"/>
              </a:rPr>
              <a:t> </a:t>
            </a:r>
            <a:r>
              <a:rPr lang="en-US" sz="3200" dirty="0" err="1">
                <a:solidFill>
                  <a:schemeClr val="bg1"/>
                </a:solidFill>
                <a:latin typeface="Cambria" panose="02040503050406030204" pitchFamily="18" charset="0"/>
                <a:ea typeface="Cambria" panose="02040503050406030204" pitchFamily="18" charset="0"/>
              </a:rPr>
              <a:t>lỏng</a:t>
            </a:r>
            <a:r>
              <a:rPr lang="en-US" sz="3200" dirty="0">
                <a:solidFill>
                  <a:schemeClr val="bg1"/>
                </a:solidFill>
                <a:latin typeface="Cambria" panose="02040503050406030204" pitchFamily="18" charset="0"/>
                <a:ea typeface="Cambria" panose="02040503050406030204" pitchFamily="18" charset="0"/>
              </a:rPr>
              <a:t>, </a:t>
            </a:r>
            <a:r>
              <a:rPr lang="en-US" sz="3200" dirty="0" err="1">
                <a:solidFill>
                  <a:schemeClr val="bg1"/>
                </a:solidFill>
                <a:latin typeface="Cambria" panose="02040503050406030204" pitchFamily="18" charset="0"/>
                <a:ea typeface="Cambria" panose="02040503050406030204" pitchFamily="18" charset="0"/>
              </a:rPr>
              <a:t>thể</a:t>
            </a:r>
            <a:r>
              <a:rPr lang="en-US" sz="3200" dirty="0">
                <a:solidFill>
                  <a:schemeClr val="bg1"/>
                </a:solidFill>
                <a:latin typeface="Cambria" panose="02040503050406030204" pitchFamily="18" charset="0"/>
                <a:ea typeface="Cambria" panose="02040503050406030204" pitchFamily="18" charset="0"/>
              </a:rPr>
              <a:t> </a:t>
            </a:r>
            <a:r>
              <a:rPr lang="en-US" sz="3200" dirty="0" err="1">
                <a:solidFill>
                  <a:schemeClr val="bg1"/>
                </a:solidFill>
                <a:latin typeface="Cambria" panose="02040503050406030204" pitchFamily="18" charset="0"/>
                <a:ea typeface="Cambria" panose="02040503050406030204" pitchFamily="18" charset="0"/>
              </a:rPr>
              <a:t>rắn</a:t>
            </a:r>
            <a:endParaRPr lang="en-US" sz="3200" dirty="0">
              <a:latin typeface="Cambria" panose="02040503050406030204" pitchFamily="18" charset="0"/>
              <a:ea typeface="Cambria" panose="02040503050406030204" pitchFamily="18" charset="0"/>
            </a:endParaRPr>
          </a:p>
        </p:txBody>
      </p:sp>
      <p:sp>
        <p:nvSpPr>
          <p:cNvPr id="9" name="Rectangle 8"/>
          <p:cNvSpPr/>
          <p:nvPr/>
        </p:nvSpPr>
        <p:spPr>
          <a:xfrm>
            <a:off x="756460" y="4156178"/>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3200" dirty="0">
                <a:solidFill>
                  <a:schemeClr val="bg1"/>
                </a:solidFill>
                <a:latin typeface="Cambria" panose="02040503050406030204" pitchFamily="18" charset="0"/>
                <a:ea typeface="Cambria" panose="02040503050406030204" pitchFamily="18" charset="0"/>
              </a:rPr>
              <a:t>A. </a:t>
            </a:r>
            <a:r>
              <a:rPr lang="en-US" sz="3200" dirty="0" err="1">
                <a:solidFill>
                  <a:schemeClr val="bg1"/>
                </a:solidFill>
                <a:latin typeface="Cambria" panose="02040503050406030204" pitchFamily="18" charset="0"/>
                <a:ea typeface="Cambria" panose="02040503050406030204" pitchFamily="18" charset="0"/>
              </a:rPr>
              <a:t>Thể</a:t>
            </a:r>
            <a:r>
              <a:rPr lang="en-US" sz="3200" dirty="0">
                <a:solidFill>
                  <a:schemeClr val="bg1"/>
                </a:solidFill>
                <a:latin typeface="Cambria" panose="02040503050406030204" pitchFamily="18" charset="0"/>
                <a:ea typeface="Cambria" panose="02040503050406030204" pitchFamily="18" charset="0"/>
              </a:rPr>
              <a:t> </a:t>
            </a:r>
            <a:r>
              <a:rPr lang="en-US" sz="3200" dirty="0" err="1">
                <a:solidFill>
                  <a:schemeClr val="bg1"/>
                </a:solidFill>
                <a:latin typeface="Cambria" panose="02040503050406030204" pitchFamily="18" charset="0"/>
                <a:ea typeface="Cambria" panose="02040503050406030204" pitchFamily="18" charset="0"/>
              </a:rPr>
              <a:t>rắn</a:t>
            </a:r>
            <a:r>
              <a:rPr lang="en-US" sz="3200" dirty="0">
                <a:solidFill>
                  <a:schemeClr val="bg1"/>
                </a:solidFill>
                <a:latin typeface="Cambria" panose="02040503050406030204" pitchFamily="18" charset="0"/>
                <a:ea typeface="Cambria" panose="02040503050406030204" pitchFamily="18" charset="0"/>
              </a:rPr>
              <a:t>, </a:t>
            </a:r>
            <a:r>
              <a:rPr lang="en-US" sz="3200" dirty="0" err="1">
                <a:solidFill>
                  <a:schemeClr val="bg1"/>
                </a:solidFill>
                <a:latin typeface="Cambria" panose="02040503050406030204" pitchFamily="18" charset="0"/>
                <a:ea typeface="Cambria" panose="02040503050406030204" pitchFamily="18" charset="0"/>
              </a:rPr>
              <a:t>thể</a:t>
            </a:r>
            <a:r>
              <a:rPr lang="en-US" sz="3200" dirty="0">
                <a:solidFill>
                  <a:schemeClr val="bg1"/>
                </a:solidFill>
                <a:latin typeface="Cambria" panose="02040503050406030204" pitchFamily="18" charset="0"/>
                <a:ea typeface="Cambria" panose="02040503050406030204" pitchFamily="18" charset="0"/>
              </a:rPr>
              <a:t> </a:t>
            </a:r>
            <a:r>
              <a:rPr lang="en-US" sz="3200" dirty="0" err="1">
                <a:solidFill>
                  <a:schemeClr val="bg1"/>
                </a:solidFill>
                <a:latin typeface="Cambria" panose="02040503050406030204" pitchFamily="18" charset="0"/>
                <a:ea typeface="Cambria" panose="02040503050406030204" pitchFamily="18" charset="0"/>
              </a:rPr>
              <a:t>khí</a:t>
            </a:r>
            <a:endParaRPr lang="en-US" sz="3200" dirty="0">
              <a:latin typeface="Cambria" panose="02040503050406030204" pitchFamily="18" charset="0"/>
              <a:ea typeface="Cambria" panose="02040503050406030204" pitchFamily="18" charset="0"/>
            </a:endParaRPr>
          </a:p>
        </p:txBody>
      </p:sp>
      <p:pic>
        <p:nvPicPr>
          <p:cNvPr id="10" name="Picture 6" descr="Káº¿t quáº£ hÃ¬nh áº£nh cho right wrong tick icon"/>
          <p:cNvPicPr>
            <a:picLocks noChangeAspect="1" noChangeArrowheads="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5184443" y="3953695"/>
            <a:ext cx="936520" cy="94909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Káº¿t quáº£ hÃ¬nh áº£nh cho right wrong tick icon"/>
          <p:cNvPicPr>
            <a:picLocks noChangeAspect="1" noChangeArrowheads="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772140" y="3926091"/>
            <a:ext cx="936520" cy="94909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Káº¿t quáº£ hÃ¬nh áº£nh cho right wrong tick icon"/>
          <p:cNvPicPr>
            <a:picLocks noChangeAspect="1" noChangeArrowheads="1"/>
          </p:cNvPicPr>
          <p:nvPr/>
        </p:nvPicPr>
        <p:blipFill rotWithShape="1">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7991451" y="5004756"/>
            <a:ext cx="1203999" cy="105816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p:cNvPicPr>
            <a:picLocks noChangeAspect="1" noChangeArrowheads="1"/>
          </p:cNvPicPr>
          <p:nvPr/>
        </p:nvPicPr>
        <p:blipFill>
          <a:blip r:embed="rId12">
            <a:extLst>
              <a:ext uri="{28A0092B-C50C-407E-A947-70E740481C1C}">
                <a14:useLocalDpi xmlns:a14="http://schemas.microsoft.com/office/drawing/2010/main" val="0"/>
              </a:ext>
            </a:extLst>
          </a:blip>
          <a:stretch>
            <a:fillRect/>
          </a:stretch>
        </p:blipFill>
        <p:spPr bwMode="auto">
          <a:xfrm>
            <a:off x="3932614" y="2563472"/>
            <a:ext cx="4202489" cy="4259280"/>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p:cNvSpPr txBox="1"/>
          <p:nvPr/>
        </p:nvSpPr>
        <p:spPr>
          <a:xfrm>
            <a:off x="1142778" y="646873"/>
            <a:ext cx="9680812" cy="2718949"/>
          </a:xfrm>
          <a:prstGeom prst="rect">
            <a:avLst/>
          </a:prstGeom>
          <a:noFill/>
        </p:spPr>
        <p:txBody>
          <a:bodyPr wrap="square" rtlCol="0">
            <a:spAutoFit/>
          </a:bodyPr>
          <a:lstStyle/>
          <a:p>
            <a:pPr algn="just"/>
            <a:r>
              <a:rPr lang="en-US" sz="4267" b="1" dirty="0">
                <a:solidFill>
                  <a:schemeClr val="bg1"/>
                </a:solidFill>
                <a:latin typeface="Cambria" panose="02040503050406030204" pitchFamily="18" charset="0"/>
                <a:ea typeface="Cambria" panose="02040503050406030204" pitchFamily="18" charset="0"/>
              </a:rPr>
              <a:t>CÂU HỎI 2: </a:t>
            </a:r>
            <a:r>
              <a:rPr lang="en-US" sz="4267" b="1" i="1" dirty="0" err="1">
                <a:solidFill>
                  <a:schemeClr val="bg1"/>
                </a:solidFill>
                <a:latin typeface="Cambria" panose="02040503050406030204" pitchFamily="18" charset="0"/>
                <a:ea typeface="Cambria" panose="02040503050406030204" pitchFamily="18" charset="0"/>
              </a:rPr>
              <a:t>Hãy</a:t>
            </a:r>
            <a:r>
              <a:rPr lang="en-US" sz="4267" b="1" i="1" dirty="0">
                <a:solidFill>
                  <a:schemeClr val="bg1"/>
                </a:solidFill>
                <a:latin typeface="Cambria" panose="02040503050406030204" pitchFamily="18" charset="0"/>
                <a:ea typeface="Cambria" panose="02040503050406030204" pitchFamily="18" charset="0"/>
              </a:rPr>
              <a:t> </a:t>
            </a:r>
            <a:r>
              <a:rPr lang="en-US" sz="4267" b="1" i="1" dirty="0" err="1">
                <a:solidFill>
                  <a:schemeClr val="bg1"/>
                </a:solidFill>
                <a:latin typeface="Cambria" panose="02040503050406030204" pitchFamily="18" charset="0"/>
                <a:ea typeface="Cambria" panose="02040503050406030204" pitchFamily="18" charset="0"/>
              </a:rPr>
              <a:t>chọn</a:t>
            </a:r>
            <a:r>
              <a:rPr lang="en-US" sz="4267" b="1" i="1" dirty="0">
                <a:solidFill>
                  <a:schemeClr val="bg1"/>
                </a:solidFill>
                <a:latin typeface="Cambria" panose="02040503050406030204" pitchFamily="18" charset="0"/>
                <a:ea typeface="Cambria" panose="02040503050406030204" pitchFamily="18" charset="0"/>
              </a:rPr>
              <a:t> </a:t>
            </a:r>
            <a:r>
              <a:rPr lang="en-US" sz="4267" b="1" i="1" dirty="0" err="1">
                <a:solidFill>
                  <a:schemeClr val="bg1"/>
                </a:solidFill>
                <a:latin typeface="Cambria" panose="02040503050406030204" pitchFamily="18" charset="0"/>
                <a:ea typeface="Cambria" panose="02040503050406030204" pitchFamily="18" charset="0"/>
              </a:rPr>
              <a:t>đáp</a:t>
            </a:r>
            <a:r>
              <a:rPr lang="en-US" sz="4267" b="1" i="1" dirty="0">
                <a:solidFill>
                  <a:schemeClr val="bg1"/>
                </a:solidFill>
                <a:latin typeface="Cambria" panose="02040503050406030204" pitchFamily="18" charset="0"/>
                <a:ea typeface="Cambria" panose="02040503050406030204" pitchFamily="18" charset="0"/>
              </a:rPr>
              <a:t> </a:t>
            </a:r>
            <a:r>
              <a:rPr lang="en-US" sz="4267" b="1" i="1" dirty="0" err="1">
                <a:solidFill>
                  <a:schemeClr val="bg1"/>
                </a:solidFill>
                <a:latin typeface="Cambria" panose="02040503050406030204" pitchFamily="18" charset="0"/>
                <a:ea typeface="Cambria" panose="02040503050406030204" pitchFamily="18" charset="0"/>
              </a:rPr>
              <a:t>án</a:t>
            </a:r>
            <a:r>
              <a:rPr lang="en-US" sz="4267" b="1" i="1" dirty="0">
                <a:solidFill>
                  <a:schemeClr val="bg1"/>
                </a:solidFill>
                <a:latin typeface="Cambria" panose="02040503050406030204" pitchFamily="18" charset="0"/>
                <a:ea typeface="Cambria" panose="02040503050406030204" pitchFamily="18" charset="0"/>
              </a:rPr>
              <a:t> </a:t>
            </a:r>
            <a:r>
              <a:rPr lang="en-US" sz="4267" b="1" i="1" dirty="0" err="1">
                <a:solidFill>
                  <a:schemeClr val="bg1"/>
                </a:solidFill>
                <a:latin typeface="Cambria" panose="02040503050406030204" pitchFamily="18" charset="0"/>
                <a:ea typeface="Cambria" panose="02040503050406030204" pitchFamily="18" charset="0"/>
              </a:rPr>
              <a:t>đúng</a:t>
            </a:r>
            <a:r>
              <a:rPr lang="en-US" sz="4267" b="1" i="1" dirty="0">
                <a:solidFill>
                  <a:schemeClr val="bg1"/>
                </a:solidFill>
                <a:latin typeface="Cambria" panose="02040503050406030204" pitchFamily="18" charset="0"/>
                <a:ea typeface="Cambria" panose="02040503050406030204" pitchFamily="18" charset="0"/>
              </a:rPr>
              <a:t> </a:t>
            </a:r>
            <a:r>
              <a:rPr lang="en-US" sz="4267" b="1" i="1" dirty="0" err="1">
                <a:solidFill>
                  <a:schemeClr val="bg1"/>
                </a:solidFill>
                <a:latin typeface="Cambria" panose="02040503050406030204" pitchFamily="18" charset="0"/>
                <a:ea typeface="Cambria" panose="02040503050406030204" pitchFamily="18" charset="0"/>
              </a:rPr>
              <a:t>để</a:t>
            </a:r>
            <a:r>
              <a:rPr lang="en-US" sz="4267" b="1" i="1" dirty="0">
                <a:solidFill>
                  <a:schemeClr val="bg1"/>
                </a:solidFill>
                <a:latin typeface="Cambria" panose="02040503050406030204" pitchFamily="18" charset="0"/>
                <a:ea typeface="Cambria" panose="02040503050406030204" pitchFamily="18" charset="0"/>
              </a:rPr>
              <a:t> </a:t>
            </a:r>
            <a:r>
              <a:rPr lang="en-US" sz="4267" b="1" i="1" dirty="0" err="1">
                <a:solidFill>
                  <a:schemeClr val="bg1"/>
                </a:solidFill>
                <a:latin typeface="Cambria" panose="02040503050406030204" pitchFamily="18" charset="0"/>
                <a:ea typeface="Cambria" panose="02040503050406030204" pitchFamily="18" charset="0"/>
              </a:rPr>
              <a:t>hoàn</a:t>
            </a:r>
            <a:r>
              <a:rPr lang="en-US" sz="4267" b="1" i="1" dirty="0">
                <a:solidFill>
                  <a:schemeClr val="bg1"/>
                </a:solidFill>
                <a:latin typeface="Cambria" panose="02040503050406030204" pitchFamily="18" charset="0"/>
                <a:ea typeface="Cambria" panose="02040503050406030204" pitchFamily="18" charset="0"/>
              </a:rPr>
              <a:t> </a:t>
            </a:r>
            <a:r>
              <a:rPr lang="en-US" sz="4267" b="1" i="1" dirty="0" err="1">
                <a:solidFill>
                  <a:schemeClr val="bg1"/>
                </a:solidFill>
                <a:latin typeface="Cambria" panose="02040503050406030204" pitchFamily="18" charset="0"/>
                <a:ea typeface="Cambria" panose="02040503050406030204" pitchFamily="18" charset="0"/>
              </a:rPr>
              <a:t>thành</a:t>
            </a:r>
            <a:r>
              <a:rPr lang="en-US" sz="4267" b="1" i="1" dirty="0">
                <a:solidFill>
                  <a:schemeClr val="bg1"/>
                </a:solidFill>
                <a:latin typeface="Cambria" panose="02040503050406030204" pitchFamily="18" charset="0"/>
                <a:ea typeface="Cambria" panose="02040503050406030204" pitchFamily="18" charset="0"/>
              </a:rPr>
              <a:t> </a:t>
            </a:r>
            <a:r>
              <a:rPr lang="en-US" sz="4267" b="1" i="1" dirty="0" err="1">
                <a:solidFill>
                  <a:schemeClr val="bg1"/>
                </a:solidFill>
                <a:latin typeface="Cambria" panose="02040503050406030204" pitchFamily="18" charset="0"/>
                <a:ea typeface="Cambria" panose="02040503050406030204" pitchFamily="18" charset="0"/>
              </a:rPr>
              <a:t>câu</a:t>
            </a:r>
            <a:r>
              <a:rPr lang="en-US" sz="4267" b="1" i="1" dirty="0">
                <a:solidFill>
                  <a:schemeClr val="bg1"/>
                </a:solidFill>
                <a:latin typeface="Cambria" panose="02040503050406030204" pitchFamily="18" charset="0"/>
                <a:ea typeface="Cambria" panose="02040503050406030204" pitchFamily="18" charset="0"/>
              </a:rPr>
              <a:t> </a:t>
            </a:r>
            <a:r>
              <a:rPr lang="en-US" sz="4267" b="1" i="1" dirty="0" err="1">
                <a:solidFill>
                  <a:schemeClr val="bg1"/>
                </a:solidFill>
                <a:latin typeface="Cambria" panose="02040503050406030204" pitchFamily="18" charset="0"/>
                <a:ea typeface="Cambria" panose="02040503050406030204" pitchFamily="18" charset="0"/>
              </a:rPr>
              <a:t>sau</a:t>
            </a:r>
            <a:r>
              <a:rPr lang="en-US" sz="4267" b="1" i="1" dirty="0">
                <a:solidFill>
                  <a:schemeClr val="bg1"/>
                </a:solidFill>
                <a:latin typeface="Cambria" panose="02040503050406030204" pitchFamily="18" charset="0"/>
                <a:ea typeface="Cambria" panose="02040503050406030204" pitchFamily="18" charset="0"/>
              </a:rPr>
              <a:t> :</a:t>
            </a:r>
          </a:p>
          <a:p>
            <a:pPr algn="just"/>
            <a:r>
              <a:rPr lang="en-US" sz="4267" b="1" i="1" dirty="0" err="1">
                <a:solidFill>
                  <a:schemeClr val="bg1"/>
                </a:solidFill>
                <a:latin typeface="Cambria" panose="02040503050406030204" pitchFamily="18" charset="0"/>
                <a:ea typeface="Cambria" panose="02040503050406030204" pitchFamily="18" charset="0"/>
              </a:rPr>
              <a:t>Nước</a:t>
            </a:r>
            <a:r>
              <a:rPr lang="en-US" sz="4267" b="1" i="1" dirty="0">
                <a:solidFill>
                  <a:schemeClr val="bg1"/>
                </a:solidFill>
                <a:latin typeface="Cambria" panose="02040503050406030204" pitchFamily="18" charset="0"/>
                <a:ea typeface="Cambria" panose="02040503050406030204" pitchFamily="18" charset="0"/>
              </a:rPr>
              <a:t> ở ……… </a:t>
            </a:r>
            <a:r>
              <a:rPr lang="en-US" sz="4267" b="1" i="1" dirty="0" err="1">
                <a:solidFill>
                  <a:schemeClr val="bg1"/>
                </a:solidFill>
                <a:latin typeface="Cambria" panose="02040503050406030204" pitchFamily="18" charset="0"/>
                <a:ea typeface="Cambria" panose="02040503050406030204" pitchFamily="18" charset="0"/>
              </a:rPr>
              <a:t>và</a:t>
            </a:r>
            <a:r>
              <a:rPr lang="en-US" sz="4267" b="1" i="1" dirty="0">
                <a:solidFill>
                  <a:schemeClr val="bg1"/>
                </a:solidFill>
                <a:latin typeface="Cambria" panose="02040503050406030204" pitchFamily="18" charset="0"/>
                <a:ea typeface="Cambria" panose="02040503050406030204" pitchFamily="18" charset="0"/>
              </a:rPr>
              <a:t> ……… </a:t>
            </a:r>
            <a:r>
              <a:rPr lang="en-US" sz="4267" b="1" i="1" dirty="0" err="1">
                <a:solidFill>
                  <a:schemeClr val="bg1"/>
                </a:solidFill>
                <a:latin typeface="Cambria" panose="02040503050406030204" pitchFamily="18" charset="0"/>
                <a:ea typeface="Cambria" panose="02040503050406030204" pitchFamily="18" charset="0"/>
              </a:rPr>
              <a:t>không</a:t>
            </a:r>
            <a:r>
              <a:rPr lang="en-US" sz="4267" b="1" i="1" dirty="0">
                <a:solidFill>
                  <a:schemeClr val="bg1"/>
                </a:solidFill>
                <a:latin typeface="Cambria" panose="02040503050406030204" pitchFamily="18" charset="0"/>
                <a:ea typeface="Cambria" panose="02040503050406030204" pitchFamily="18" charset="0"/>
              </a:rPr>
              <a:t> </a:t>
            </a:r>
            <a:r>
              <a:rPr lang="en-US" sz="4267" b="1" i="1" dirty="0" err="1">
                <a:solidFill>
                  <a:schemeClr val="bg1"/>
                </a:solidFill>
                <a:latin typeface="Cambria" panose="02040503050406030204" pitchFamily="18" charset="0"/>
                <a:ea typeface="Cambria" panose="02040503050406030204" pitchFamily="18" charset="0"/>
              </a:rPr>
              <a:t>có</a:t>
            </a:r>
            <a:r>
              <a:rPr lang="en-US" sz="4267" b="1" i="1" dirty="0">
                <a:solidFill>
                  <a:schemeClr val="bg1"/>
                </a:solidFill>
                <a:latin typeface="Cambria" panose="02040503050406030204" pitchFamily="18" charset="0"/>
                <a:ea typeface="Cambria" panose="02040503050406030204" pitchFamily="18" charset="0"/>
              </a:rPr>
              <a:t> </a:t>
            </a:r>
            <a:r>
              <a:rPr lang="en-US" sz="4267" b="1" i="1" dirty="0" err="1">
                <a:solidFill>
                  <a:schemeClr val="bg1"/>
                </a:solidFill>
                <a:latin typeface="Cambria" panose="02040503050406030204" pitchFamily="18" charset="0"/>
                <a:ea typeface="Cambria" panose="02040503050406030204" pitchFamily="18" charset="0"/>
              </a:rPr>
              <a:t>hình</a:t>
            </a:r>
            <a:r>
              <a:rPr lang="en-US" sz="4267" b="1" i="1" dirty="0">
                <a:solidFill>
                  <a:schemeClr val="bg1"/>
                </a:solidFill>
                <a:latin typeface="Cambria" panose="02040503050406030204" pitchFamily="18" charset="0"/>
                <a:ea typeface="Cambria" panose="02040503050406030204" pitchFamily="18" charset="0"/>
              </a:rPr>
              <a:t> </a:t>
            </a:r>
            <a:r>
              <a:rPr lang="en-US" sz="4267" b="1" i="1" dirty="0" err="1">
                <a:solidFill>
                  <a:schemeClr val="bg1"/>
                </a:solidFill>
                <a:latin typeface="Cambria" panose="02040503050406030204" pitchFamily="18" charset="0"/>
                <a:ea typeface="Cambria" panose="02040503050406030204" pitchFamily="18" charset="0"/>
              </a:rPr>
              <a:t>dạng</a:t>
            </a:r>
            <a:r>
              <a:rPr lang="en-US" sz="4267" b="1" i="1" dirty="0">
                <a:solidFill>
                  <a:schemeClr val="bg1"/>
                </a:solidFill>
                <a:latin typeface="Cambria" panose="02040503050406030204" pitchFamily="18" charset="0"/>
                <a:ea typeface="Cambria" panose="02040503050406030204" pitchFamily="18" charset="0"/>
              </a:rPr>
              <a:t> </a:t>
            </a:r>
            <a:r>
              <a:rPr lang="en-US" sz="4267" b="1" i="1" dirty="0" err="1">
                <a:solidFill>
                  <a:schemeClr val="bg1"/>
                </a:solidFill>
                <a:latin typeface="Cambria" panose="02040503050406030204" pitchFamily="18" charset="0"/>
                <a:ea typeface="Cambria" panose="02040503050406030204" pitchFamily="18" charset="0"/>
              </a:rPr>
              <a:t>nhất</a:t>
            </a:r>
            <a:r>
              <a:rPr lang="en-US" sz="4267" b="1" i="1" dirty="0">
                <a:solidFill>
                  <a:schemeClr val="bg1"/>
                </a:solidFill>
                <a:latin typeface="Cambria" panose="02040503050406030204" pitchFamily="18" charset="0"/>
                <a:ea typeface="Cambria" panose="02040503050406030204" pitchFamily="18" charset="0"/>
              </a:rPr>
              <a:t> </a:t>
            </a:r>
            <a:r>
              <a:rPr lang="en-US" sz="4267" b="1" i="1" dirty="0" err="1">
                <a:solidFill>
                  <a:schemeClr val="bg1"/>
                </a:solidFill>
                <a:latin typeface="Cambria" panose="02040503050406030204" pitchFamily="18" charset="0"/>
                <a:ea typeface="Cambria" panose="02040503050406030204" pitchFamily="18" charset="0"/>
              </a:rPr>
              <a:t>định</a:t>
            </a:r>
            <a:r>
              <a:rPr lang="en-US" sz="4267" b="1" i="1" dirty="0">
                <a:solidFill>
                  <a:schemeClr val="bg1"/>
                </a:solidFill>
                <a:latin typeface="Cambria" panose="02040503050406030204" pitchFamily="18" charset="0"/>
                <a:ea typeface="Cambria" panose="02040503050406030204" pitchFamily="18" charset="0"/>
              </a:rPr>
              <a:t>.</a:t>
            </a:r>
            <a:endParaRPr lang="en-US" sz="4267" b="1" i="1" dirty="0">
              <a:latin typeface="Cambria" panose="02040503050406030204" pitchFamily="18" charset="0"/>
              <a:ea typeface="Cambria" panose="02040503050406030204" pitchFamily="18" charset="0"/>
            </a:endParaRPr>
          </a:p>
        </p:txBody>
      </p:sp>
      <p:sp>
        <p:nvSpPr>
          <p:cNvPr id="18" name="Rectangle 17"/>
          <p:cNvSpPr/>
          <p:nvPr/>
        </p:nvSpPr>
        <p:spPr>
          <a:xfrm>
            <a:off x="2616076" y="254055"/>
            <a:ext cx="7309083" cy="410111"/>
          </a:xfrm>
          <a:prstGeom prst="rect">
            <a:avLst/>
          </a:prstGeom>
          <a:solidFill>
            <a:schemeClr val="accent2"/>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bg1">
                    <a:lumMod val="25000"/>
                  </a:schemeClr>
                </a:solidFill>
                <a:latin typeface="Cambria" panose="02040503050406030204" pitchFamily="18" charset="0"/>
                <a:ea typeface="Cambria" panose="02040503050406030204" pitchFamily="18" charset="0"/>
              </a:rPr>
              <a:t>HẾT GIỜ!</a:t>
            </a:r>
          </a:p>
        </p:txBody>
      </p:sp>
      <p:sp>
        <p:nvSpPr>
          <p:cNvPr id="20" name="Rectangle 19"/>
          <p:cNvSpPr/>
          <p:nvPr/>
        </p:nvSpPr>
        <p:spPr>
          <a:xfrm>
            <a:off x="2616076" y="231262"/>
            <a:ext cx="7309083" cy="410111"/>
          </a:xfrm>
          <a:prstGeom prst="rect">
            <a:avLst/>
          </a:prstGeom>
          <a:solidFill>
            <a:schemeClr val="accent1">
              <a:lumMod val="75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dirty="0">
              <a:solidFill>
                <a:schemeClr val="bg1">
                  <a:lumMod val="25000"/>
                </a:schemeClr>
              </a:solidFill>
              <a:latin typeface="Cambria" panose="02040503050406030204" pitchFamily="18" charset="0"/>
              <a:ea typeface="Cambria" panose="02040503050406030204" pitchFamily="18" charset="0"/>
            </a:endParaRPr>
          </a:p>
        </p:txBody>
      </p:sp>
      <p:pic>
        <p:nvPicPr>
          <p:cNvPr id="21" name="Đồng hồ đếm ngược 10s có âm thanh sinh độn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3"/>
          <a:stretch>
            <a:fillRect/>
          </a:stretch>
        </p:blipFill>
        <p:spPr>
          <a:xfrm>
            <a:off x="8279729" y="7310601"/>
            <a:ext cx="3075675" cy="1730067"/>
          </a:xfrm>
          <a:prstGeom prst="rect">
            <a:avLst/>
          </a:prstGeom>
        </p:spPr>
      </p:pic>
    </p:spTree>
    <p:extLst>
      <p:ext uri="{BB962C8B-B14F-4D97-AF65-F5344CB8AC3E}">
        <p14:creationId xmlns:p14="http://schemas.microsoft.com/office/powerpoint/2010/main" val="227225337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1"/>
                                        </p:tgtEl>
                                      </p:cBhvr>
                                    </p:cmd>
                                  </p:childTnLst>
                                </p:cTn>
                              </p:par>
                              <p:par>
                                <p:cTn id="7" presetID="22" presetClass="exit" presetSubtype="2" fill="hold" grpId="0" nodeType="withEffect">
                                  <p:stCondLst>
                                    <p:cond delay="500"/>
                                  </p:stCondLst>
                                  <p:childTnLst>
                                    <p:animEffect transition="out" filter="wipe(right)">
                                      <p:cBhvr>
                                        <p:cTn id="8" dur="12500"/>
                                        <p:tgtEl>
                                          <p:spTgt spid="20"/>
                                        </p:tgtEl>
                                      </p:cBhvr>
                                    </p:animEffect>
                                    <p:set>
                                      <p:cBhvr>
                                        <p:cTn id="9" dur="1" fill="hold">
                                          <p:stCondLst>
                                            <p:cond delay="12499"/>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7"/>
                    </p:tgtEl>
                  </p:cond>
                </p:stCondLst>
                <p:endSync evt="end" delay="0">
                  <p:rtn val="all"/>
                </p:endSync>
                <p:childTnLst>
                  <p:par>
                    <p:cTn id="11" fill="hold">
                      <p:stCondLst>
                        <p:cond delay="0"/>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5" name="Am-thanh-tra-loi-sai-www_nhacchuongvui_com.wav"/>
                                        </p:tgtEl>
                                      </p:cMediaNode>
                                    </p:audio>
                                  </p:subTnLst>
                                </p:cTn>
                              </p:par>
                            </p:childTnLst>
                          </p:cTn>
                        </p:par>
                        <p:par>
                          <p:cTn id="15" fill="hold">
                            <p:stCondLst>
                              <p:cond delay="0"/>
                            </p:stCondLst>
                            <p:childTnLst>
                              <p:par>
                                <p:cTn id="16" presetID="1" presetClass="entr" presetSubtype="0" fill="hold" nodeType="afterEffect">
                                  <p:stCondLst>
                                    <p:cond delay="1000"/>
                                  </p:stCondLst>
                                  <p:childTnLst>
                                    <p:set>
                                      <p:cBhvr>
                                        <p:cTn id="17" dur="1" fill="hold">
                                          <p:stCondLst>
                                            <p:cond delay="0"/>
                                          </p:stCondLst>
                                        </p:cTn>
                                        <p:tgtEl>
                                          <p:spTgt spid="14"/>
                                        </p:tgtEl>
                                        <p:attrNameLst>
                                          <p:attrName>style.visibility</p:attrName>
                                        </p:attrNameLst>
                                      </p:cBhvr>
                                      <p:to>
                                        <p:strVal val="visible"/>
                                      </p:to>
                                    </p:set>
                                  </p:childTnLst>
                                </p:cTn>
                              </p:par>
                            </p:childTnLst>
                          </p:cTn>
                        </p:par>
                        <p:par>
                          <p:cTn id="18" fill="hold">
                            <p:stCondLst>
                              <p:cond delay="1000"/>
                            </p:stCondLst>
                            <p:childTnLst>
                              <p:par>
                                <p:cTn id="19" presetID="10" presetClass="exit" presetSubtype="0" fill="hold" nodeType="afterEffect">
                                  <p:stCondLst>
                                    <p:cond delay="900"/>
                                  </p:stCondLst>
                                  <p:childTnLst>
                                    <p:animEffect transition="out" filter="fade">
                                      <p:cBhvr>
                                        <p:cTn id="20" dur="500"/>
                                        <p:tgtEl>
                                          <p:spTgt spid="14"/>
                                        </p:tgtEl>
                                      </p:cBhvr>
                                    </p:animEffect>
                                    <p:set>
                                      <p:cBhvr>
                                        <p:cTn id="21"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22" restart="whenNotActive" fill="hold" evtFilter="cancelBubble" nodeType="interactiveSeq">
                <p:stCondLst>
                  <p:cond evt="onClick" delay="0">
                    <p:tgtEl>
                      <p:spTgt spid="9"/>
                    </p:tgtEl>
                  </p:cond>
                </p:stCondLst>
                <p:endSync evt="end" delay="0">
                  <p:rtn val="all"/>
                </p:endSync>
                <p:childTnLst>
                  <p:par>
                    <p:cTn id="23" fill="hold">
                      <p:stCondLst>
                        <p:cond delay="0"/>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5" name="Am-thanh-tra-loi-sai-www_nhacchuongvui_com.wav"/>
                                        </p:tgtEl>
                                      </p:cMediaNode>
                                    </p:audio>
                                  </p:subTnLst>
                                </p:cTn>
                              </p:par>
                            </p:childTnLst>
                          </p:cTn>
                        </p:par>
                        <p:par>
                          <p:cTn id="27" fill="hold">
                            <p:stCondLst>
                              <p:cond delay="0"/>
                            </p:stCondLst>
                            <p:childTnLst>
                              <p:par>
                                <p:cTn id="28" presetID="1" presetClass="entr" presetSubtype="0" fill="hold" nodeType="afterEffect">
                                  <p:stCondLst>
                                    <p:cond delay="1000"/>
                                  </p:stCondLst>
                                  <p:childTnLst>
                                    <p:set>
                                      <p:cBhvr>
                                        <p:cTn id="29" dur="1" fill="hold">
                                          <p:stCondLst>
                                            <p:cond delay="0"/>
                                          </p:stCondLst>
                                        </p:cTn>
                                        <p:tgtEl>
                                          <p:spTgt spid="14"/>
                                        </p:tgtEl>
                                        <p:attrNameLst>
                                          <p:attrName>style.visibility</p:attrName>
                                        </p:attrNameLst>
                                      </p:cBhvr>
                                      <p:to>
                                        <p:strVal val="visible"/>
                                      </p:to>
                                    </p:set>
                                  </p:childTnLst>
                                </p:cTn>
                              </p:par>
                            </p:childTnLst>
                          </p:cTn>
                        </p:par>
                        <p:par>
                          <p:cTn id="30" fill="hold">
                            <p:stCondLst>
                              <p:cond delay="1000"/>
                            </p:stCondLst>
                            <p:childTnLst>
                              <p:par>
                                <p:cTn id="31" presetID="10" presetClass="exit" presetSubtype="0" fill="hold" nodeType="afterEffect">
                                  <p:stCondLst>
                                    <p:cond delay="1100"/>
                                  </p:stCondLst>
                                  <p:childTnLst>
                                    <p:animEffect transition="out" filter="fade">
                                      <p:cBhvr>
                                        <p:cTn id="32" dur="500"/>
                                        <p:tgtEl>
                                          <p:spTgt spid="14"/>
                                        </p:tgtEl>
                                      </p:cBhvr>
                                    </p:animEffect>
                                    <p:set>
                                      <p:cBhvr>
                                        <p:cTn id="33"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34" restart="whenNotActive" fill="hold" evtFilter="cancelBubble" nodeType="interactiveSeq">
                <p:stCondLst>
                  <p:cond evt="onClick" delay="0">
                    <p:tgtEl>
                      <p:spTgt spid="6"/>
                    </p:tgtEl>
                  </p:cond>
                </p:stCondLst>
                <p:endSync evt="end" delay="0">
                  <p:rtn val="all"/>
                </p:endSync>
                <p:childTnLst>
                  <p:par>
                    <p:cTn id="35" fill="hold">
                      <p:stCondLst>
                        <p:cond delay="0"/>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6" name="Am-thanh-tra-loi-dung-www_nhacchuongvui_com.wav"/>
                                        </p:tgtEl>
                                      </p:cMediaNode>
                                    </p:audio>
                                  </p:subTnLst>
                                </p:cTn>
                              </p:par>
                            </p:childTnLst>
                          </p:cTn>
                        </p:par>
                        <p:par>
                          <p:cTn id="39" fill="hold">
                            <p:stCondLst>
                              <p:cond delay="0"/>
                            </p:stCondLst>
                            <p:childTnLst>
                              <p:par>
                                <p:cTn id="40" presetID="10" presetClass="entr" presetSubtype="0" fill="hold" nodeType="after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fade">
                                      <p:cBhvr>
                                        <p:cTn id="42" dur="500"/>
                                        <p:tgtEl>
                                          <p:spTgt spid="15"/>
                                        </p:tgtEl>
                                      </p:cBhvr>
                                    </p:animEffect>
                                  </p:childTnLst>
                                </p:cTn>
                              </p:par>
                            </p:childTnLst>
                          </p:cTn>
                        </p:par>
                      </p:childTnLst>
                    </p:cTn>
                  </p:par>
                </p:childTnLst>
              </p:cTn>
              <p:nextCondLst>
                <p:cond evt="onClick" delay="0">
                  <p:tgtEl>
                    <p:spTgt spid="6"/>
                  </p:tgtEl>
                </p:cond>
              </p:nextCondLst>
            </p:seq>
            <p:video>
              <p:cMediaNode vol="80000">
                <p:cTn id="43" fill="hold" display="0">
                  <p:stCondLst>
                    <p:cond delay="indefinite"/>
                  </p:stCondLst>
                </p:cTn>
                <p:tgtEl>
                  <p:spTgt spid="21"/>
                </p:tgtEl>
              </p:cMediaNode>
            </p:video>
          </p:childTnLst>
        </p:cTn>
      </p:par>
    </p:tnLst>
    <p:bldLst>
      <p:bldP spid="20"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6"/>
          <a:stretch>
            <a:fillRect/>
          </a:stretch>
        </p:blipFill>
        <p:spPr>
          <a:xfrm>
            <a:off x="-529" y="-298"/>
            <a:ext cx="12193057" cy="6858595"/>
          </a:xfrm>
          <a:prstGeom prst="rect">
            <a:avLst/>
          </a:prstGeom>
        </p:spPr>
      </p:pic>
      <p:pic>
        <p:nvPicPr>
          <p:cNvPr id="17" name="Picture 16">
            <a:hlinkClick r:id="rId7" action="ppaction://hlinksldjump"/>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7554" y="5403211"/>
            <a:ext cx="2353707" cy="1429205"/>
          </a:xfrm>
          <a:prstGeom prst="rect">
            <a:avLst/>
          </a:prstGeom>
        </p:spPr>
      </p:pic>
      <p:sp>
        <p:nvSpPr>
          <p:cNvPr id="15" name="Rectangle 14"/>
          <p:cNvSpPr/>
          <p:nvPr/>
        </p:nvSpPr>
        <p:spPr>
          <a:xfrm>
            <a:off x="854553" y="235976"/>
            <a:ext cx="10500851" cy="371659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400" dirty="0"/>
          </a:p>
        </p:txBody>
      </p:sp>
      <p:sp>
        <p:nvSpPr>
          <p:cNvPr id="18" name="Rectangle 17"/>
          <p:cNvSpPr/>
          <p:nvPr/>
        </p:nvSpPr>
        <p:spPr>
          <a:xfrm>
            <a:off x="3647312" y="5370201"/>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3200" dirty="0">
                <a:solidFill>
                  <a:schemeClr val="bg1"/>
                </a:solidFill>
                <a:latin typeface="Cambria" panose="02040503050406030204" pitchFamily="18" charset="0"/>
                <a:ea typeface="Cambria" panose="02040503050406030204" pitchFamily="18" charset="0"/>
              </a:rPr>
              <a:t>B. </a:t>
            </a:r>
            <a:r>
              <a:rPr lang="en-US" sz="3200" dirty="0" err="1">
                <a:solidFill>
                  <a:schemeClr val="bg1"/>
                </a:solidFill>
                <a:latin typeface="Cambria" panose="02040503050406030204" pitchFamily="18" charset="0"/>
                <a:ea typeface="Cambria" panose="02040503050406030204" pitchFamily="18" charset="0"/>
              </a:rPr>
              <a:t>Ngoài</a:t>
            </a:r>
            <a:r>
              <a:rPr lang="en-US" sz="3200" dirty="0">
                <a:solidFill>
                  <a:schemeClr val="bg1"/>
                </a:solidFill>
                <a:latin typeface="Cambria" panose="02040503050406030204" pitchFamily="18" charset="0"/>
                <a:ea typeface="Cambria" panose="02040503050406030204" pitchFamily="18" charset="0"/>
              </a:rPr>
              <a:t> </a:t>
            </a:r>
            <a:r>
              <a:rPr lang="en-US" sz="3200" dirty="0" err="1">
                <a:solidFill>
                  <a:schemeClr val="bg1"/>
                </a:solidFill>
                <a:latin typeface="Cambria" panose="02040503050406030204" pitchFamily="18" charset="0"/>
                <a:ea typeface="Cambria" panose="02040503050406030204" pitchFamily="18" charset="0"/>
              </a:rPr>
              <a:t>trời</a:t>
            </a:r>
            <a:endParaRPr lang="en-US" sz="3200" dirty="0">
              <a:latin typeface="Cambria" panose="02040503050406030204" pitchFamily="18" charset="0"/>
              <a:ea typeface="Cambria" panose="02040503050406030204" pitchFamily="18" charset="0"/>
            </a:endParaRPr>
          </a:p>
        </p:txBody>
      </p:sp>
      <p:sp>
        <p:nvSpPr>
          <p:cNvPr id="22" name="Rectangle 21"/>
          <p:cNvSpPr/>
          <p:nvPr/>
        </p:nvSpPr>
        <p:spPr>
          <a:xfrm>
            <a:off x="3647312" y="4373888"/>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3200" dirty="0">
                <a:solidFill>
                  <a:schemeClr val="bg1"/>
                </a:solidFill>
                <a:latin typeface="Cambria" panose="02040503050406030204" pitchFamily="18" charset="0"/>
                <a:ea typeface="Cambria" panose="02040503050406030204" pitchFamily="18" charset="0"/>
              </a:rPr>
              <a:t>A. </a:t>
            </a:r>
            <a:r>
              <a:rPr lang="en-US" sz="3200" dirty="0" err="1">
                <a:solidFill>
                  <a:schemeClr val="bg1"/>
                </a:solidFill>
                <a:latin typeface="Cambria" panose="02040503050406030204" pitchFamily="18" charset="0"/>
                <a:ea typeface="Cambria" panose="02040503050406030204" pitchFamily="18" charset="0"/>
              </a:rPr>
              <a:t>Trong</a:t>
            </a:r>
            <a:r>
              <a:rPr lang="en-US" sz="3200" dirty="0">
                <a:solidFill>
                  <a:schemeClr val="bg1"/>
                </a:solidFill>
                <a:latin typeface="Cambria" panose="02040503050406030204" pitchFamily="18" charset="0"/>
                <a:ea typeface="Cambria" panose="02040503050406030204" pitchFamily="18" charset="0"/>
              </a:rPr>
              <a:t> </a:t>
            </a:r>
            <a:r>
              <a:rPr lang="en-US" sz="3200" dirty="0" err="1">
                <a:solidFill>
                  <a:schemeClr val="bg1"/>
                </a:solidFill>
                <a:latin typeface="Cambria" panose="02040503050406030204" pitchFamily="18" charset="0"/>
                <a:ea typeface="Cambria" panose="02040503050406030204" pitchFamily="18" charset="0"/>
              </a:rPr>
              <a:t>nhà</a:t>
            </a:r>
            <a:endParaRPr lang="en-US" sz="3200" dirty="0">
              <a:latin typeface="Cambria" panose="02040503050406030204" pitchFamily="18" charset="0"/>
              <a:ea typeface="Cambria" panose="02040503050406030204" pitchFamily="18" charset="0"/>
            </a:endParaRPr>
          </a:p>
        </p:txBody>
      </p:sp>
      <p:pic>
        <p:nvPicPr>
          <p:cNvPr id="23" name="Picture 6" descr="Káº¿t quáº£ hÃ¬nh áº£nh cho right wrong tick icon"/>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7837067" y="407331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Káº¿t quáº£ hÃ¬nh áº£nh cho right wrong tick icon"/>
          <p:cNvPicPr>
            <a:picLocks noChangeAspect="1" noChangeArrowheads="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7673905" y="5061328"/>
            <a:ext cx="1339599" cy="1177337"/>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p:cNvPicPr>
            <a:picLocks noChangeAspect="1" noChangeArrowheads="1"/>
          </p:cNvPicPr>
          <p:nvPr/>
        </p:nvPicPr>
        <p:blipFill>
          <a:blip r:embed="rId11">
            <a:extLst>
              <a:ext uri="{28A0092B-C50C-407E-A947-70E740481C1C}">
                <a14:useLocalDpi xmlns:a14="http://schemas.microsoft.com/office/drawing/2010/main" val="0"/>
              </a:ext>
            </a:extLst>
          </a:blip>
          <a:stretch>
            <a:fillRect/>
          </a:stretch>
        </p:blipFill>
        <p:spPr bwMode="auto">
          <a:xfrm>
            <a:off x="340186" y="2935653"/>
            <a:ext cx="3492561" cy="3539759"/>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p:cNvSpPr txBox="1"/>
          <p:nvPr/>
        </p:nvSpPr>
        <p:spPr>
          <a:xfrm>
            <a:off x="1071214" y="1089899"/>
            <a:ext cx="10067529" cy="2308324"/>
          </a:xfrm>
          <a:prstGeom prst="rect">
            <a:avLst/>
          </a:prstGeom>
          <a:noFill/>
        </p:spPr>
        <p:txBody>
          <a:bodyPr wrap="square" rtlCol="0">
            <a:spAutoFit/>
          </a:bodyPr>
          <a:lstStyle/>
          <a:p>
            <a:pPr algn="just"/>
            <a:r>
              <a:rPr lang="en-US" sz="4800" b="1" dirty="0">
                <a:solidFill>
                  <a:schemeClr val="bg1"/>
                </a:solidFill>
                <a:latin typeface="Cambria" panose="02040503050406030204" pitchFamily="18" charset="0"/>
                <a:ea typeface="Cambria" panose="02040503050406030204" pitchFamily="18" charset="0"/>
              </a:rPr>
              <a:t>CÂU HỎI 3:</a:t>
            </a:r>
          </a:p>
          <a:p>
            <a:pPr algn="just"/>
            <a:r>
              <a:rPr lang="en-US" sz="4800" b="1" i="1" dirty="0" err="1">
                <a:solidFill>
                  <a:schemeClr val="bg1"/>
                </a:solidFill>
                <a:latin typeface="Cambria" panose="02040503050406030204" pitchFamily="18" charset="0"/>
                <a:ea typeface="Cambria" panose="02040503050406030204" pitchFamily="18" charset="0"/>
              </a:rPr>
              <a:t>Quần</a:t>
            </a:r>
            <a:r>
              <a:rPr lang="en-US" sz="4800" b="1" i="1" dirty="0">
                <a:solidFill>
                  <a:schemeClr val="bg1"/>
                </a:solidFill>
                <a:latin typeface="Cambria" panose="02040503050406030204" pitchFamily="18" charset="0"/>
                <a:ea typeface="Cambria" panose="02040503050406030204" pitchFamily="18" charset="0"/>
              </a:rPr>
              <a:t> </a:t>
            </a:r>
            <a:r>
              <a:rPr lang="en-US" sz="4800" b="1" i="1" dirty="0" err="1">
                <a:solidFill>
                  <a:schemeClr val="bg1"/>
                </a:solidFill>
                <a:latin typeface="Cambria" panose="02040503050406030204" pitchFamily="18" charset="0"/>
                <a:ea typeface="Cambria" panose="02040503050406030204" pitchFamily="18" charset="0"/>
              </a:rPr>
              <a:t>áo</a:t>
            </a:r>
            <a:r>
              <a:rPr lang="en-US" sz="4800" b="1" i="1" dirty="0">
                <a:solidFill>
                  <a:schemeClr val="bg1"/>
                </a:solidFill>
                <a:latin typeface="Cambria" panose="02040503050406030204" pitchFamily="18" charset="0"/>
                <a:ea typeface="Cambria" panose="02040503050406030204" pitchFamily="18" charset="0"/>
              </a:rPr>
              <a:t> </a:t>
            </a:r>
            <a:r>
              <a:rPr lang="en-US" sz="4800" b="1" i="1" dirty="0" err="1">
                <a:solidFill>
                  <a:schemeClr val="bg1"/>
                </a:solidFill>
                <a:latin typeface="Cambria" panose="02040503050406030204" pitchFamily="18" charset="0"/>
                <a:ea typeface="Cambria" panose="02040503050406030204" pitchFamily="18" charset="0"/>
              </a:rPr>
              <a:t>muốn</a:t>
            </a:r>
            <a:r>
              <a:rPr lang="en-US" sz="4800" b="1" i="1" dirty="0">
                <a:solidFill>
                  <a:schemeClr val="bg1"/>
                </a:solidFill>
                <a:latin typeface="Cambria" panose="02040503050406030204" pitchFamily="18" charset="0"/>
                <a:ea typeface="Cambria" panose="02040503050406030204" pitchFamily="18" charset="0"/>
              </a:rPr>
              <a:t> </a:t>
            </a:r>
            <a:r>
              <a:rPr lang="en-US" sz="4800" b="1" i="1" dirty="0" err="1">
                <a:solidFill>
                  <a:schemeClr val="bg1"/>
                </a:solidFill>
                <a:latin typeface="Cambria" panose="02040503050406030204" pitchFamily="18" charset="0"/>
                <a:ea typeface="Cambria" panose="02040503050406030204" pitchFamily="18" charset="0"/>
              </a:rPr>
              <a:t>khô</a:t>
            </a:r>
            <a:r>
              <a:rPr lang="en-US" sz="4800" b="1" i="1" dirty="0">
                <a:solidFill>
                  <a:schemeClr val="bg1"/>
                </a:solidFill>
                <a:latin typeface="Cambria" panose="02040503050406030204" pitchFamily="18" charset="0"/>
                <a:ea typeface="Cambria" panose="02040503050406030204" pitchFamily="18" charset="0"/>
              </a:rPr>
              <a:t> </a:t>
            </a:r>
            <a:r>
              <a:rPr lang="en-US" sz="4800" b="1" i="1" dirty="0" err="1">
                <a:solidFill>
                  <a:schemeClr val="bg1"/>
                </a:solidFill>
                <a:latin typeface="Cambria" panose="02040503050406030204" pitchFamily="18" charset="0"/>
                <a:ea typeface="Cambria" panose="02040503050406030204" pitchFamily="18" charset="0"/>
              </a:rPr>
              <a:t>nhanh</a:t>
            </a:r>
            <a:r>
              <a:rPr lang="en-US" sz="4800" b="1" i="1" dirty="0">
                <a:solidFill>
                  <a:schemeClr val="bg1"/>
                </a:solidFill>
                <a:latin typeface="Cambria" panose="02040503050406030204" pitchFamily="18" charset="0"/>
                <a:ea typeface="Cambria" panose="02040503050406030204" pitchFamily="18" charset="0"/>
              </a:rPr>
              <a:t> </a:t>
            </a:r>
            <a:r>
              <a:rPr lang="en-US" sz="4800" b="1" i="1" dirty="0" err="1">
                <a:solidFill>
                  <a:schemeClr val="bg1"/>
                </a:solidFill>
                <a:latin typeface="Cambria" panose="02040503050406030204" pitchFamily="18" charset="0"/>
                <a:ea typeface="Cambria" panose="02040503050406030204" pitchFamily="18" charset="0"/>
              </a:rPr>
              <a:t>nên</a:t>
            </a:r>
            <a:r>
              <a:rPr lang="en-US" sz="4800" b="1" i="1" dirty="0">
                <a:solidFill>
                  <a:schemeClr val="bg1"/>
                </a:solidFill>
                <a:latin typeface="Cambria" panose="02040503050406030204" pitchFamily="18" charset="0"/>
                <a:ea typeface="Cambria" panose="02040503050406030204" pitchFamily="18" charset="0"/>
              </a:rPr>
              <a:t> </a:t>
            </a:r>
            <a:r>
              <a:rPr lang="en-US" sz="4800" b="1" i="1" dirty="0" err="1">
                <a:solidFill>
                  <a:schemeClr val="bg1"/>
                </a:solidFill>
                <a:latin typeface="Cambria" panose="02040503050406030204" pitchFamily="18" charset="0"/>
                <a:ea typeface="Cambria" panose="02040503050406030204" pitchFamily="18" charset="0"/>
              </a:rPr>
              <a:t>phơi</a:t>
            </a:r>
            <a:r>
              <a:rPr lang="en-US" sz="4800" b="1" i="1" dirty="0">
                <a:solidFill>
                  <a:schemeClr val="bg1"/>
                </a:solidFill>
                <a:latin typeface="Cambria" panose="02040503050406030204" pitchFamily="18" charset="0"/>
                <a:ea typeface="Cambria" panose="02040503050406030204" pitchFamily="18" charset="0"/>
              </a:rPr>
              <a:t> ở </a:t>
            </a:r>
            <a:r>
              <a:rPr lang="en-US" sz="4800" b="1" i="1" dirty="0" err="1">
                <a:solidFill>
                  <a:schemeClr val="bg1"/>
                </a:solidFill>
                <a:latin typeface="Cambria" panose="02040503050406030204" pitchFamily="18" charset="0"/>
                <a:ea typeface="Cambria" panose="02040503050406030204" pitchFamily="18" charset="0"/>
              </a:rPr>
              <a:t>đâu</a:t>
            </a:r>
            <a:r>
              <a:rPr lang="en-US" sz="4800" b="1" i="1" dirty="0">
                <a:solidFill>
                  <a:schemeClr val="bg1"/>
                </a:solidFill>
                <a:latin typeface="Cambria" panose="02040503050406030204" pitchFamily="18" charset="0"/>
                <a:ea typeface="Cambria" panose="02040503050406030204" pitchFamily="18" charset="0"/>
              </a:rPr>
              <a:t>?</a:t>
            </a:r>
            <a:endParaRPr lang="en-US" sz="4800" b="1" i="1" dirty="0">
              <a:latin typeface="Cambria" panose="02040503050406030204" pitchFamily="18" charset="0"/>
              <a:ea typeface="Cambria" panose="02040503050406030204" pitchFamily="18" charset="0"/>
            </a:endParaRPr>
          </a:p>
        </p:txBody>
      </p:sp>
      <p:sp>
        <p:nvSpPr>
          <p:cNvPr id="11" name="Rectangle 10"/>
          <p:cNvSpPr/>
          <p:nvPr/>
        </p:nvSpPr>
        <p:spPr>
          <a:xfrm>
            <a:off x="2517364" y="203046"/>
            <a:ext cx="7309083" cy="410111"/>
          </a:xfrm>
          <a:prstGeom prst="rect">
            <a:avLst/>
          </a:prstGeom>
          <a:solidFill>
            <a:schemeClr val="accent2"/>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dirty="0">
                <a:solidFill>
                  <a:schemeClr val="bg1">
                    <a:lumMod val="25000"/>
                  </a:schemeClr>
                </a:solidFill>
                <a:latin typeface="Montserrat" panose="020B0604020202020204" charset="0"/>
              </a:rPr>
              <a:t>HẾT GIỜ!</a:t>
            </a:r>
          </a:p>
        </p:txBody>
      </p:sp>
      <p:sp>
        <p:nvSpPr>
          <p:cNvPr id="12" name="Rectangle 11"/>
          <p:cNvSpPr/>
          <p:nvPr/>
        </p:nvSpPr>
        <p:spPr>
          <a:xfrm>
            <a:off x="2517364" y="235587"/>
            <a:ext cx="7309083" cy="410111"/>
          </a:xfrm>
          <a:prstGeom prst="rect">
            <a:avLst/>
          </a:prstGeom>
          <a:solidFill>
            <a:schemeClr val="accent1">
              <a:lumMod val="75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667" b="1" dirty="0">
              <a:solidFill>
                <a:schemeClr val="bg1">
                  <a:lumMod val="25000"/>
                </a:schemeClr>
              </a:solidFill>
              <a:latin typeface="Montserrat" panose="020B0604020202020204" charset="0"/>
            </a:endParaRPr>
          </a:p>
        </p:txBody>
      </p:sp>
      <p:pic>
        <p:nvPicPr>
          <p:cNvPr id="13" name="Đồng hồ đếm ngược 10s có âm thanh sinh độn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2"/>
          <a:stretch>
            <a:fillRect/>
          </a:stretch>
        </p:blipFill>
        <p:spPr>
          <a:xfrm>
            <a:off x="8279729" y="7310601"/>
            <a:ext cx="3075675" cy="1730067"/>
          </a:xfrm>
          <a:prstGeom prst="rect">
            <a:avLst/>
          </a:prstGeom>
        </p:spPr>
      </p:pic>
    </p:spTree>
    <p:extLst>
      <p:ext uri="{BB962C8B-B14F-4D97-AF65-F5344CB8AC3E}">
        <p14:creationId xmlns:p14="http://schemas.microsoft.com/office/powerpoint/2010/main" val="159864512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3"/>
                                        </p:tgtEl>
                                      </p:cBhvr>
                                    </p:cmd>
                                  </p:childTnLst>
                                </p:cTn>
                              </p:par>
                              <p:par>
                                <p:cTn id="7" presetID="22" presetClass="exit" presetSubtype="2" fill="hold" grpId="0" nodeType="withEffect">
                                  <p:stCondLst>
                                    <p:cond delay="500"/>
                                  </p:stCondLst>
                                  <p:childTnLst>
                                    <p:animEffect transition="out" filter="wipe(right)">
                                      <p:cBhvr>
                                        <p:cTn id="8" dur="12500"/>
                                        <p:tgtEl>
                                          <p:spTgt spid="12"/>
                                        </p:tgtEl>
                                      </p:cBhvr>
                                    </p:animEffect>
                                    <p:set>
                                      <p:cBhvr>
                                        <p:cTn id="9" dur="1" fill="hold">
                                          <p:stCondLst>
                                            <p:cond delay="12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22"/>
                    </p:tgtEl>
                  </p:cond>
                </p:stCondLst>
                <p:endSync evt="end" delay="0">
                  <p:rtn val="all"/>
                </p:endSync>
                <p:childTnLst>
                  <p:par>
                    <p:cTn id="11" fill="hold">
                      <p:stCondLst>
                        <p:cond delay="0"/>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4" name="Am-thanh-tra-loi-sai-www_nhacchuongvui_com.wav"/>
                                        </p:tgtEl>
                                      </p:cMediaNode>
                                    </p:audio>
                                  </p:subTnLst>
                                </p:cTn>
                              </p:par>
                            </p:childTnLst>
                          </p:cTn>
                        </p:par>
                        <p:par>
                          <p:cTn id="15" fill="hold">
                            <p:stCondLst>
                              <p:cond delay="0"/>
                            </p:stCondLst>
                            <p:childTnLst>
                              <p:par>
                                <p:cTn id="16" presetID="1" presetClass="entr" presetSubtype="0" fill="hold" nodeType="afterEffect">
                                  <p:stCondLst>
                                    <p:cond delay="1500"/>
                                  </p:stCondLst>
                                  <p:childTnLst>
                                    <p:set>
                                      <p:cBhvr>
                                        <p:cTn id="17" dur="1" fill="hold">
                                          <p:stCondLst>
                                            <p:cond delay="0"/>
                                          </p:stCondLst>
                                        </p:cTn>
                                        <p:tgtEl>
                                          <p:spTgt spid="27"/>
                                        </p:tgtEl>
                                        <p:attrNameLst>
                                          <p:attrName>style.visibility</p:attrName>
                                        </p:attrNameLst>
                                      </p:cBhvr>
                                      <p:to>
                                        <p:strVal val="visible"/>
                                      </p:to>
                                    </p:set>
                                  </p:childTnLst>
                                </p:cTn>
                              </p:par>
                            </p:childTnLst>
                          </p:cTn>
                        </p:par>
                        <p:par>
                          <p:cTn id="18" fill="hold">
                            <p:stCondLst>
                              <p:cond delay="1500"/>
                            </p:stCondLst>
                            <p:childTnLst>
                              <p:par>
                                <p:cTn id="19" presetID="10" presetClass="exit" presetSubtype="0" fill="hold" nodeType="afterEffect">
                                  <p:stCondLst>
                                    <p:cond delay="1100"/>
                                  </p:stCondLst>
                                  <p:childTnLst>
                                    <p:animEffect transition="out" filter="fade">
                                      <p:cBhvr>
                                        <p:cTn id="20" dur="500"/>
                                        <p:tgtEl>
                                          <p:spTgt spid="27"/>
                                        </p:tgtEl>
                                      </p:cBhvr>
                                    </p:animEffect>
                                    <p:set>
                                      <p:cBhvr>
                                        <p:cTn id="21"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22" restart="whenNotActive" fill="hold" evtFilter="cancelBubble" nodeType="interactiveSeq">
                <p:stCondLst>
                  <p:cond evt="onClick" delay="0">
                    <p:tgtEl>
                      <p:spTgt spid="18"/>
                    </p:tgtEl>
                  </p:cond>
                </p:stCondLst>
                <p:endSync evt="end" delay="0">
                  <p:rtn val="all"/>
                </p:endSync>
                <p:childTnLst>
                  <p:par>
                    <p:cTn id="23" fill="hold">
                      <p:stCondLst>
                        <p:cond delay="0"/>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5" name="Am-thanh-tra-loi-dung-www_nhacchuongvui_com.wav"/>
                                        </p:tgtEl>
                                      </p:cMediaNode>
                                    </p:audio>
                                  </p:subTnLst>
                                </p:cTn>
                              </p:par>
                            </p:childTnLst>
                          </p:cTn>
                        </p:par>
                        <p:par>
                          <p:cTn id="27" fill="hold">
                            <p:stCondLst>
                              <p:cond delay="0"/>
                            </p:stCondLst>
                            <p:childTnLst>
                              <p:par>
                                <p:cTn id="28" presetID="10" presetClass="entr" presetSubtype="0" fill="hold" nodeType="after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fade">
                                      <p:cBhvr>
                                        <p:cTn id="30" dur="500"/>
                                        <p:tgtEl>
                                          <p:spTgt spid="17"/>
                                        </p:tgtEl>
                                      </p:cBhvr>
                                    </p:animEffect>
                                  </p:childTnLst>
                                </p:cTn>
                              </p:par>
                            </p:childTnLst>
                          </p:cTn>
                        </p:par>
                      </p:childTnLst>
                    </p:cTn>
                  </p:par>
                </p:childTnLst>
              </p:cTn>
              <p:nextCondLst>
                <p:cond evt="onClick" delay="0">
                  <p:tgtEl>
                    <p:spTgt spid="18"/>
                  </p:tgtEl>
                </p:cond>
              </p:nextCondLst>
            </p:seq>
            <p:video>
              <p:cMediaNode vol="80000">
                <p:cTn id="31" fill="hold" display="0">
                  <p:stCondLst>
                    <p:cond delay="indefinite"/>
                  </p:stCondLst>
                </p:cTn>
                <p:tgtEl>
                  <p:spTgt spid="13"/>
                </p:tgtEl>
              </p:cMediaNode>
            </p:video>
          </p:childTnLst>
        </p:cTn>
      </p:par>
    </p:tnLst>
    <p:bldLst>
      <p:bldP spid="1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6"/>
          <a:stretch>
            <a:fillRect/>
          </a:stretch>
        </p:blipFill>
        <p:spPr>
          <a:xfrm>
            <a:off x="-529" y="-298"/>
            <a:ext cx="12193057" cy="6858595"/>
          </a:xfrm>
          <a:prstGeom prst="rect">
            <a:avLst/>
          </a:prstGeom>
        </p:spPr>
      </p:pic>
      <p:pic>
        <p:nvPicPr>
          <p:cNvPr id="17" name="Picture 16">
            <a:hlinkClick r:id="rId7" action="ppaction://hlinksldjump"/>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76363" y="5333734"/>
            <a:ext cx="3300208" cy="1458372"/>
          </a:xfrm>
          <a:prstGeom prst="rect">
            <a:avLst/>
          </a:prstGeom>
        </p:spPr>
      </p:pic>
      <p:sp>
        <p:nvSpPr>
          <p:cNvPr id="5" name="Rectangle 4"/>
          <p:cNvSpPr/>
          <p:nvPr/>
        </p:nvSpPr>
        <p:spPr>
          <a:xfrm>
            <a:off x="854553" y="235976"/>
            <a:ext cx="10500851" cy="307520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400" dirty="0"/>
          </a:p>
        </p:txBody>
      </p:sp>
      <p:sp>
        <p:nvSpPr>
          <p:cNvPr id="6" name="Rectangle 5"/>
          <p:cNvSpPr/>
          <p:nvPr/>
        </p:nvSpPr>
        <p:spPr>
          <a:xfrm>
            <a:off x="3724680" y="3559610"/>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3200" dirty="0">
                <a:solidFill>
                  <a:schemeClr val="bg1"/>
                </a:solidFill>
                <a:latin typeface="Cambria" panose="02040503050406030204" pitchFamily="18" charset="0"/>
                <a:ea typeface="Cambria" panose="02040503050406030204" pitchFamily="18" charset="0"/>
              </a:rPr>
              <a:t>A. </a:t>
            </a:r>
            <a:r>
              <a:rPr lang="en-US" sz="3200" dirty="0" err="1">
                <a:solidFill>
                  <a:schemeClr val="bg1"/>
                </a:solidFill>
                <a:latin typeface="Cambria" panose="02040503050406030204" pitchFamily="18" charset="0"/>
                <a:ea typeface="Cambria" panose="02040503050406030204" pitchFamily="18" charset="0"/>
              </a:rPr>
              <a:t>Thể</a:t>
            </a:r>
            <a:r>
              <a:rPr lang="en-US" sz="3200" dirty="0">
                <a:solidFill>
                  <a:schemeClr val="bg1"/>
                </a:solidFill>
                <a:latin typeface="Cambria" panose="02040503050406030204" pitchFamily="18" charset="0"/>
                <a:ea typeface="Cambria" panose="02040503050406030204" pitchFamily="18" charset="0"/>
              </a:rPr>
              <a:t> </a:t>
            </a:r>
            <a:r>
              <a:rPr lang="en-US" sz="3200" dirty="0" err="1">
                <a:solidFill>
                  <a:schemeClr val="bg1"/>
                </a:solidFill>
                <a:latin typeface="Cambria" panose="02040503050406030204" pitchFamily="18" charset="0"/>
                <a:ea typeface="Cambria" panose="02040503050406030204" pitchFamily="18" charset="0"/>
              </a:rPr>
              <a:t>rắn</a:t>
            </a:r>
            <a:endParaRPr lang="en-US" sz="3200" dirty="0">
              <a:latin typeface="Cambria" panose="02040503050406030204" pitchFamily="18" charset="0"/>
              <a:ea typeface="Cambria" panose="02040503050406030204" pitchFamily="18" charset="0"/>
            </a:endParaRPr>
          </a:p>
        </p:txBody>
      </p:sp>
      <p:sp>
        <p:nvSpPr>
          <p:cNvPr id="7" name="Rectangle 6"/>
          <p:cNvSpPr/>
          <p:nvPr/>
        </p:nvSpPr>
        <p:spPr>
          <a:xfrm>
            <a:off x="3726584" y="4524606"/>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3200" dirty="0">
                <a:solidFill>
                  <a:schemeClr val="bg1"/>
                </a:solidFill>
                <a:latin typeface="Cambria" panose="02040503050406030204" pitchFamily="18" charset="0"/>
                <a:ea typeface="Cambria" panose="02040503050406030204" pitchFamily="18" charset="0"/>
              </a:rPr>
              <a:t>B. </a:t>
            </a:r>
            <a:r>
              <a:rPr lang="en-US" sz="3200" dirty="0" err="1">
                <a:solidFill>
                  <a:schemeClr val="bg1"/>
                </a:solidFill>
                <a:latin typeface="Cambria" panose="02040503050406030204" pitchFamily="18" charset="0"/>
                <a:ea typeface="Cambria" panose="02040503050406030204" pitchFamily="18" charset="0"/>
              </a:rPr>
              <a:t>Thể</a:t>
            </a:r>
            <a:r>
              <a:rPr lang="en-US" sz="3200" dirty="0">
                <a:solidFill>
                  <a:schemeClr val="bg1"/>
                </a:solidFill>
                <a:latin typeface="Cambria" panose="02040503050406030204" pitchFamily="18" charset="0"/>
                <a:ea typeface="Cambria" panose="02040503050406030204" pitchFamily="18" charset="0"/>
              </a:rPr>
              <a:t> </a:t>
            </a:r>
            <a:r>
              <a:rPr lang="en-US" sz="3200" dirty="0" err="1">
                <a:solidFill>
                  <a:schemeClr val="bg1"/>
                </a:solidFill>
                <a:latin typeface="Cambria" panose="02040503050406030204" pitchFamily="18" charset="0"/>
                <a:ea typeface="Cambria" panose="02040503050406030204" pitchFamily="18" charset="0"/>
              </a:rPr>
              <a:t>lỏng</a:t>
            </a:r>
            <a:endParaRPr lang="en-US" sz="3200" dirty="0">
              <a:latin typeface="Cambria" panose="02040503050406030204" pitchFamily="18" charset="0"/>
              <a:ea typeface="Cambria" panose="02040503050406030204" pitchFamily="18" charset="0"/>
            </a:endParaRPr>
          </a:p>
        </p:txBody>
      </p:sp>
      <p:sp>
        <p:nvSpPr>
          <p:cNvPr id="8" name="Rectangle 7"/>
          <p:cNvSpPr/>
          <p:nvPr/>
        </p:nvSpPr>
        <p:spPr>
          <a:xfrm>
            <a:off x="3724680" y="5489602"/>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3200" dirty="0">
                <a:solidFill>
                  <a:schemeClr val="bg1"/>
                </a:solidFill>
                <a:latin typeface="Cambria" panose="02040503050406030204" pitchFamily="18" charset="0"/>
                <a:ea typeface="Cambria" panose="02040503050406030204" pitchFamily="18" charset="0"/>
              </a:rPr>
              <a:t>C. </a:t>
            </a:r>
            <a:r>
              <a:rPr lang="en-US" sz="3200" dirty="0" err="1">
                <a:solidFill>
                  <a:schemeClr val="bg1"/>
                </a:solidFill>
                <a:latin typeface="Cambria" panose="02040503050406030204" pitchFamily="18" charset="0"/>
                <a:ea typeface="Cambria" panose="02040503050406030204" pitchFamily="18" charset="0"/>
              </a:rPr>
              <a:t>Thể</a:t>
            </a:r>
            <a:r>
              <a:rPr lang="en-US" sz="3200" dirty="0">
                <a:solidFill>
                  <a:schemeClr val="bg1"/>
                </a:solidFill>
                <a:latin typeface="Cambria" panose="02040503050406030204" pitchFamily="18" charset="0"/>
                <a:ea typeface="Cambria" panose="02040503050406030204" pitchFamily="18" charset="0"/>
              </a:rPr>
              <a:t> </a:t>
            </a:r>
            <a:r>
              <a:rPr lang="en-US" sz="3200" dirty="0" err="1">
                <a:solidFill>
                  <a:schemeClr val="bg1"/>
                </a:solidFill>
                <a:latin typeface="Cambria" panose="02040503050406030204" pitchFamily="18" charset="0"/>
                <a:ea typeface="Cambria" panose="02040503050406030204" pitchFamily="18" charset="0"/>
              </a:rPr>
              <a:t>khí</a:t>
            </a:r>
            <a:endParaRPr lang="en-US" sz="3200" dirty="0">
              <a:latin typeface="Cambria" panose="02040503050406030204" pitchFamily="18" charset="0"/>
              <a:ea typeface="Cambria" panose="02040503050406030204" pitchFamily="18" charset="0"/>
            </a:endParaRPr>
          </a:p>
        </p:txBody>
      </p:sp>
      <p:pic>
        <p:nvPicPr>
          <p:cNvPr id="11" name="Picture 6" descr="Káº¿t quáº£ hÃ¬nh áº£nh cho right wrong tick icon"/>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7776696" y="5241174"/>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Káº¿t quáº£ hÃ¬nh áº£nh cho right wrong tick icon"/>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7781633" y="4183378"/>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Káº¿t quáº£ hÃ¬nh áº£nh cho right wrong tick icon"/>
          <p:cNvPicPr>
            <a:picLocks noChangeAspect="1" noChangeArrowheads="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7751273" y="3250737"/>
            <a:ext cx="1339599" cy="117733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p:cNvPicPr>
            <a:picLocks noChangeAspect="1" noChangeArrowheads="1"/>
          </p:cNvPicPr>
          <p:nvPr/>
        </p:nvPicPr>
        <p:blipFill>
          <a:blip r:embed="rId11">
            <a:extLst>
              <a:ext uri="{28A0092B-C50C-407E-A947-70E740481C1C}">
                <a14:useLocalDpi xmlns:a14="http://schemas.microsoft.com/office/drawing/2010/main" val="0"/>
              </a:ext>
            </a:extLst>
          </a:blip>
          <a:stretch>
            <a:fillRect/>
          </a:stretch>
        </p:blipFill>
        <p:spPr bwMode="auto">
          <a:xfrm>
            <a:off x="154637" y="2729747"/>
            <a:ext cx="3570043" cy="3618287"/>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p:cNvSpPr txBox="1"/>
          <p:nvPr/>
        </p:nvSpPr>
        <p:spPr>
          <a:xfrm>
            <a:off x="1001145" y="629117"/>
            <a:ext cx="10207667" cy="2062296"/>
          </a:xfrm>
          <a:prstGeom prst="rect">
            <a:avLst/>
          </a:prstGeom>
          <a:noFill/>
        </p:spPr>
        <p:txBody>
          <a:bodyPr wrap="square" rtlCol="0">
            <a:spAutoFit/>
          </a:bodyPr>
          <a:lstStyle/>
          <a:p>
            <a:pPr algn="just"/>
            <a:r>
              <a:rPr lang="en-US" sz="4267" b="1" dirty="0">
                <a:solidFill>
                  <a:schemeClr val="bg1"/>
                </a:solidFill>
                <a:latin typeface="Cambria" panose="02040503050406030204" pitchFamily="18" charset="0"/>
                <a:ea typeface="Cambria" panose="02040503050406030204" pitchFamily="18" charset="0"/>
              </a:rPr>
              <a:t>CÂU HỎI 4: </a:t>
            </a:r>
            <a:r>
              <a:rPr lang="en-US" sz="4267" b="1" i="1" dirty="0" err="1">
                <a:solidFill>
                  <a:schemeClr val="bg1"/>
                </a:solidFill>
                <a:latin typeface="Cambria" panose="02040503050406030204" pitchFamily="18" charset="0"/>
                <a:ea typeface="Cambria" panose="02040503050406030204" pitchFamily="18" charset="0"/>
              </a:rPr>
              <a:t>Hãy</a:t>
            </a:r>
            <a:r>
              <a:rPr lang="en-US" sz="4267" b="1" i="1" dirty="0">
                <a:solidFill>
                  <a:schemeClr val="bg1"/>
                </a:solidFill>
                <a:latin typeface="Cambria" panose="02040503050406030204" pitchFamily="18" charset="0"/>
                <a:ea typeface="Cambria" panose="02040503050406030204" pitchFamily="18" charset="0"/>
              </a:rPr>
              <a:t> </a:t>
            </a:r>
            <a:r>
              <a:rPr lang="en-US" sz="4267" b="1" i="1" dirty="0" err="1">
                <a:solidFill>
                  <a:schemeClr val="bg1"/>
                </a:solidFill>
                <a:latin typeface="Cambria" panose="02040503050406030204" pitchFamily="18" charset="0"/>
                <a:ea typeface="Cambria" panose="02040503050406030204" pitchFamily="18" charset="0"/>
              </a:rPr>
              <a:t>chọn</a:t>
            </a:r>
            <a:r>
              <a:rPr lang="en-US" sz="4267" b="1" i="1" dirty="0">
                <a:solidFill>
                  <a:schemeClr val="bg1"/>
                </a:solidFill>
                <a:latin typeface="Cambria" panose="02040503050406030204" pitchFamily="18" charset="0"/>
                <a:ea typeface="Cambria" panose="02040503050406030204" pitchFamily="18" charset="0"/>
              </a:rPr>
              <a:t> </a:t>
            </a:r>
            <a:r>
              <a:rPr lang="en-US" sz="4267" b="1" i="1" dirty="0" err="1">
                <a:solidFill>
                  <a:schemeClr val="bg1"/>
                </a:solidFill>
                <a:latin typeface="Cambria" panose="02040503050406030204" pitchFamily="18" charset="0"/>
                <a:ea typeface="Cambria" panose="02040503050406030204" pitchFamily="18" charset="0"/>
              </a:rPr>
              <a:t>đáp</a:t>
            </a:r>
            <a:r>
              <a:rPr lang="en-US" sz="4267" b="1" i="1" dirty="0">
                <a:solidFill>
                  <a:schemeClr val="bg1"/>
                </a:solidFill>
                <a:latin typeface="Cambria" panose="02040503050406030204" pitchFamily="18" charset="0"/>
                <a:ea typeface="Cambria" panose="02040503050406030204" pitchFamily="18" charset="0"/>
              </a:rPr>
              <a:t> </a:t>
            </a:r>
            <a:r>
              <a:rPr lang="en-US" sz="4267" b="1" i="1" dirty="0" err="1">
                <a:solidFill>
                  <a:schemeClr val="bg1"/>
                </a:solidFill>
                <a:latin typeface="Cambria" panose="02040503050406030204" pitchFamily="18" charset="0"/>
                <a:ea typeface="Cambria" panose="02040503050406030204" pitchFamily="18" charset="0"/>
              </a:rPr>
              <a:t>án</a:t>
            </a:r>
            <a:r>
              <a:rPr lang="en-US" sz="4267" b="1" i="1" dirty="0">
                <a:solidFill>
                  <a:schemeClr val="bg1"/>
                </a:solidFill>
                <a:latin typeface="Cambria" panose="02040503050406030204" pitchFamily="18" charset="0"/>
                <a:ea typeface="Cambria" panose="02040503050406030204" pitchFamily="18" charset="0"/>
              </a:rPr>
              <a:t> </a:t>
            </a:r>
            <a:r>
              <a:rPr lang="en-US" sz="4267" b="1" i="1" dirty="0" err="1">
                <a:solidFill>
                  <a:schemeClr val="bg1"/>
                </a:solidFill>
                <a:latin typeface="Cambria" panose="02040503050406030204" pitchFamily="18" charset="0"/>
                <a:ea typeface="Cambria" panose="02040503050406030204" pitchFamily="18" charset="0"/>
              </a:rPr>
              <a:t>đúng</a:t>
            </a:r>
            <a:r>
              <a:rPr lang="en-US" sz="4267" b="1" i="1" dirty="0">
                <a:solidFill>
                  <a:schemeClr val="bg1"/>
                </a:solidFill>
                <a:latin typeface="Cambria" panose="02040503050406030204" pitchFamily="18" charset="0"/>
                <a:ea typeface="Cambria" panose="02040503050406030204" pitchFamily="18" charset="0"/>
              </a:rPr>
              <a:t> </a:t>
            </a:r>
            <a:r>
              <a:rPr lang="en-US" sz="4267" b="1" i="1" dirty="0" err="1">
                <a:solidFill>
                  <a:schemeClr val="bg1"/>
                </a:solidFill>
                <a:latin typeface="Cambria" panose="02040503050406030204" pitchFamily="18" charset="0"/>
                <a:ea typeface="Cambria" panose="02040503050406030204" pitchFamily="18" charset="0"/>
              </a:rPr>
              <a:t>để</a:t>
            </a:r>
            <a:r>
              <a:rPr lang="en-US" sz="4267" b="1" i="1" dirty="0">
                <a:solidFill>
                  <a:schemeClr val="bg1"/>
                </a:solidFill>
                <a:latin typeface="Cambria" panose="02040503050406030204" pitchFamily="18" charset="0"/>
                <a:ea typeface="Cambria" panose="02040503050406030204" pitchFamily="18" charset="0"/>
              </a:rPr>
              <a:t> </a:t>
            </a:r>
            <a:r>
              <a:rPr lang="en-US" sz="4267" b="1" i="1" dirty="0" err="1">
                <a:solidFill>
                  <a:schemeClr val="bg1"/>
                </a:solidFill>
                <a:latin typeface="Cambria" panose="02040503050406030204" pitchFamily="18" charset="0"/>
                <a:ea typeface="Cambria" panose="02040503050406030204" pitchFamily="18" charset="0"/>
              </a:rPr>
              <a:t>hoàn</a:t>
            </a:r>
            <a:r>
              <a:rPr lang="en-US" sz="4267" b="1" i="1" dirty="0">
                <a:solidFill>
                  <a:schemeClr val="bg1"/>
                </a:solidFill>
                <a:latin typeface="Cambria" panose="02040503050406030204" pitchFamily="18" charset="0"/>
                <a:ea typeface="Cambria" panose="02040503050406030204" pitchFamily="18" charset="0"/>
              </a:rPr>
              <a:t> </a:t>
            </a:r>
            <a:r>
              <a:rPr lang="en-US" sz="4267" b="1" i="1" dirty="0" err="1">
                <a:solidFill>
                  <a:schemeClr val="bg1"/>
                </a:solidFill>
                <a:latin typeface="Cambria" panose="02040503050406030204" pitchFamily="18" charset="0"/>
                <a:ea typeface="Cambria" panose="02040503050406030204" pitchFamily="18" charset="0"/>
              </a:rPr>
              <a:t>thành</a:t>
            </a:r>
            <a:r>
              <a:rPr lang="en-US" sz="4267" b="1" i="1" dirty="0">
                <a:solidFill>
                  <a:schemeClr val="bg1"/>
                </a:solidFill>
                <a:latin typeface="Cambria" panose="02040503050406030204" pitchFamily="18" charset="0"/>
                <a:ea typeface="Cambria" panose="02040503050406030204" pitchFamily="18" charset="0"/>
              </a:rPr>
              <a:t> </a:t>
            </a:r>
            <a:r>
              <a:rPr lang="en-US" sz="4267" b="1" i="1" dirty="0" err="1">
                <a:solidFill>
                  <a:schemeClr val="bg1"/>
                </a:solidFill>
                <a:latin typeface="Cambria" panose="02040503050406030204" pitchFamily="18" charset="0"/>
                <a:ea typeface="Cambria" panose="02040503050406030204" pitchFamily="18" charset="0"/>
              </a:rPr>
              <a:t>câu</a:t>
            </a:r>
            <a:r>
              <a:rPr lang="en-US" sz="4267" b="1" i="1" dirty="0">
                <a:solidFill>
                  <a:schemeClr val="bg1"/>
                </a:solidFill>
                <a:latin typeface="Cambria" panose="02040503050406030204" pitchFamily="18" charset="0"/>
                <a:ea typeface="Cambria" panose="02040503050406030204" pitchFamily="18" charset="0"/>
              </a:rPr>
              <a:t> </a:t>
            </a:r>
            <a:r>
              <a:rPr lang="en-US" sz="4267" b="1" i="1" dirty="0" err="1">
                <a:solidFill>
                  <a:schemeClr val="bg1"/>
                </a:solidFill>
                <a:latin typeface="Cambria" panose="02040503050406030204" pitchFamily="18" charset="0"/>
                <a:ea typeface="Cambria" panose="02040503050406030204" pitchFamily="18" charset="0"/>
              </a:rPr>
              <a:t>sau</a:t>
            </a:r>
            <a:r>
              <a:rPr lang="en-US" sz="4267" b="1" i="1" dirty="0">
                <a:solidFill>
                  <a:schemeClr val="bg1"/>
                </a:solidFill>
                <a:latin typeface="Cambria" panose="02040503050406030204" pitchFamily="18" charset="0"/>
                <a:ea typeface="Cambria" panose="02040503050406030204" pitchFamily="18" charset="0"/>
              </a:rPr>
              <a:t> :</a:t>
            </a:r>
          </a:p>
          <a:p>
            <a:pPr algn="ctr"/>
            <a:r>
              <a:rPr lang="en-US" sz="4267" b="1" i="1" dirty="0" err="1">
                <a:solidFill>
                  <a:schemeClr val="bg1"/>
                </a:solidFill>
                <a:latin typeface="Cambria" panose="02040503050406030204" pitchFamily="18" charset="0"/>
                <a:ea typeface="Cambria" panose="02040503050406030204" pitchFamily="18" charset="0"/>
              </a:rPr>
              <a:t>Nước</a:t>
            </a:r>
            <a:r>
              <a:rPr lang="en-US" sz="4267" b="1" i="1" dirty="0">
                <a:solidFill>
                  <a:schemeClr val="bg1"/>
                </a:solidFill>
                <a:latin typeface="Cambria" panose="02040503050406030204" pitchFamily="18" charset="0"/>
                <a:ea typeface="Cambria" panose="02040503050406030204" pitchFamily="18" charset="0"/>
              </a:rPr>
              <a:t> ở …… </a:t>
            </a:r>
            <a:r>
              <a:rPr lang="en-US" sz="4267" b="1" i="1" dirty="0" err="1">
                <a:solidFill>
                  <a:schemeClr val="bg1"/>
                </a:solidFill>
                <a:latin typeface="Cambria" panose="02040503050406030204" pitchFamily="18" charset="0"/>
                <a:ea typeface="Cambria" panose="02040503050406030204" pitchFamily="18" charset="0"/>
              </a:rPr>
              <a:t>có</a:t>
            </a:r>
            <a:r>
              <a:rPr lang="en-US" sz="4267" b="1" i="1" dirty="0">
                <a:solidFill>
                  <a:schemeClr val="bg1"/>
                </a:solidFill>
                <a:latin typeface="Cambria" panose="02040503050406030204" pitchFamily="18" charset="0"/>
                <a:ea typeface="Cambria" panose="02040503050406030204" pitchFamily="18" charset="0"/>
              </a:rPr>
              <a:t> </a:t>
            </a:r>
            <a:r>
              <a:rPr lang="en-US" sz="4267" b="1" i="1" dirty="0" err="1">
                <a:solidFill>
                  <a:schemeClr val="bg1"/>
                </a:solidFill>
                <a:latin typeface="Cambria" panose="02040503050406030204" pitchFamily="18" charset="0"/>
                <a:ea typeface="Cambria" panose="02040503050406030204" pitchFamily="18" charset="0"/>
              </a:rPr>
              <a:t>hình</a:t>
            </a:r>
            <a:r>
              <a:rPr lang="en-US" sz="4267" b="1" i="1" dirty="0">
                <a:solidFill>
                  <a:schemeClr val="bg1"/>
                </a:solidFill>
                <a:latin typeface="Cambria" panose="02040503050406030204" pitchFamily="18" charset="0"/>
                <a:ea typeface="Cambria" panose="02040503050406030204" pitchFamily="18" charset="0"/>
              </a:rPr>
              <a:t> </a:t>
            </a:r>
            <a:r>
              <a:rPr lang="en-US" sz="4267" b="1" i="1" dirty="0" err="1">
                <a:solidFill>
                  <a:schemeClr val="bg1"/>
                </a:solidFill>
                <a:latin typeface="Cambria" panose="02040503050406030204" pitchFamily="18" charset="0"/>
                <a:ea typeface="Cambria" panose="02040503050406030204" pitchFamily="18" charset="0"/>
              </a:rPr>
              <a:t>dạng</a:t>
            </a:r>
            <a:r>
              <a:rPr lang="en-US" sz="4267" b="1" i="1" dirty="0">
                <a:solidFill>
                  <a:schemeClr val="bg1"/>
                </a:solidFill>
                <a:latin typeface="Cambria" panose="02040503050406030204" pitchFamily="18" charset="0"/>
                <a:ea typeface="Cambria" panose="02040503050406030204" pitchFamily="18" charset="0"/>
              </a:rPr>
              <a:t> </a:t>
            </a:r>
            <a:r>
              <a:rPr lang="en-US" sz="4267" b="1" i="1" dirty="0" err="1">
                <a:solidFill>
                  <a:schemeClr val="bg1"/>
                </a:solidFill>
                <a:latin typeface="Cambria" panose="02040503050406030204" pitchFamily="18" charset="0"/>
                <a:ea typeface="Cambria" panose="02040503050406030204" pitchFamily="18" charset="0"/>
              </a:rPr>
              <a:t>nhất</a:t>
            </a:r>
            <a:r>
              <a:rPr lang="en-US" sz="4267" b="1" i="1" dirty="0">
                <a:solidFill>
                  <a:schemeClr val="bg1"/>
                </a:solidFill>
                <a:latin typeface="Cambria" panose="02040503050406030204" pitchFamily="18" charset="0"/>
                <a:ea typeface="Cambria" panose="02040503050406030204" pitchFamily="18" charset="0"/>
              </a:rPr>
              <a:t> </a:t>
            </a:r>
            <a:r>
              <a:rPr lang="en-US" sz="4267" b="1" i="1" dirty="0" err="1">
                <a:solidFill>
                  <a:schemeClr val="bg1"/>
                </a:solidFill>
                <a:latin typeface="Cambria" panose="02040503050406030204" pitchFamily="18" charset="0"/>
                <a:ea typeface="Cambria" panose="02040503050406030204" pitchFamily="18" charset="0"/>
              </a:rPr>
              <a:t>định</a:t>
            </a:r>
            <a:r>
              <a:rPr lang="en-US" sz="4267" b="1" i="1" dirty="0">
                <a:solidFill>
                  <a:schemeClr val="bg1"/>
                </a:solidFill>
                <a:latin typeface="Cambria" panose="02040503050406030204" pitchFamily="18" charset="0"/>
                <a:ea typeface="Cambria" panose="02040503050406030204" pitchFamily="18" charset="0"/>
              </a:rPr>
              <a:t>.</a:t>
            </a:r>
            <a:endParaRPr lang="en-US" sz="4267" b="1" i="1" dirty="0">
              <a:latin typeface="Cambria" panose="02040503050406030204" pitchFamily="18" charset="0"/>
              <a:ea typeface="Cambria" panose="02040503050406030204" pitchFamily="18" charset="0"/>
            </a:endParaRPr>
          </a:p>
        </p:txBody>
      </p:sp>
      <p:sp>
        <p:nvSpPr>
          <p:cNvPr id="15" name="Rectangle 14"/>
          <p:cNvSpPr/>
          <p:nvPr/>
        </p:nvSpPr>
        <p:spPr>
          <a:xfrm>
            <a:off x="2517364" y="203046"/>
            <a:ext cx="7309083" cy="410111"/>
          </a:xfrm>
          <a:prstGeom prst="rect">
            <a:avLst/>
          </a:prstGeom>
          <a:solidFill>
            <a:schemeClr val="accent2"/>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dirty="0">
                <a:solidFill>
                  <a:schemeClr val="bg1">
                    <a:lumMod val="25000"/>
                  </a:schemeClr>
                </a:solidFill>
                <a:latin typeface="Montserrat" panose="020B0604020202020204" charset="0"/>
              </a:rPr>
              <a:t>HẾT GIỜ!</a:t>
            </a:r>
          </a:p>
        </p:txBody>
      </p:sp>
      <p:sp>
        <p:nvSpPr>
          <p:cNvPr id="18" name="Rectangle 17"/>
          <p:cNvSpPr/>
          <p:nvPr/>
        </p:nvSpPr>
        <p:spPr>
          <a:xfrm>
            <a:off x="2508484" y="173610"/>
            <a:ext cx="7309083" cy="410111"/>
          </a:xfrm>
          <a:prstGeom prst="rect">
            <a:avLst/>
          </a:prstGeom>
          <a:solidFill>
            <a:schemeClr val="accent1">
              <a:lumMod val="75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667" b="1" dirty="0">
              <a:solidFill>
                <a:schemeClr val="bg1">
                  <a:lumMod val="25000"/>
                </a:schemeClr>
              </a:solidFill>
              <a:latin typeface="Montserrat" panose="020B0604020202020204" charset="0"/>
            </a:endParaRPr>
          </a:p>
        </p:txBody>
      </p:sp>
      <p:pic>
        <p:nvPicPr>
          <p:cNvPr id="20" name="Đồng hồ đếm ngược 10s có âm thanh sinh độn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2"/>
          <a:stretch>
            <a:fillRect/>
          </a:stretch>
        </p:blipFill>
        <p:spPr>
          <a:xfrm>
            <a:off x="8279729" y="7310601"/>
            <a:ext cx="3075675" cy="1730067"/>
          </a:xfrm>
          <a:prstGeom prst="rect">
            <a:avLst/>
          </a:prstGeom>
        </p:spPr>
      </p:pic>
    </p:spTree>
    <p:extLst>
      <p:ext uri="{BB962C8B-B14F-4D97-AF65-F5344CB8AC3E}">
        <p14:creationId xmlns:p14="http://schemas.microsoft.com/office/powerpoint/2010/main" val="307907108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0"/>
                                        </p:tgtEl>
                                      </p:cBhvr>
                                    </p:cmd>
                                  </p:childTnLst>
                                </p:cTn>
                              </p:par>
                              <p:par>
                                <p:cTn id="7" presetID="22" presetClass="exit" presetSubtype="2" fill="hold" grpId="0" nodeType="withEffect">
                                  <p:stCondLst>
                                    <p:cond delay="500"/>
                                  </p:stCondLst>
                                  <p:childTnLst>
                                    <p:animEffect transition="out" filter="wipe(right)">
                                      <p:cBhvr>
                                        <p:cTn id="8" dur="12500"/>
                                        <p:tgtEl>
                                          <p:spTgt spid="18"/>
                                        </p:tgtEl>
                                      </p:cBhvr>
                                    </p:animEffect>
                                    <p:set>
                                      <p:cBhvr>
                                        <p:cTn id="9" dur="1" fill="hold">
                                          <p:stCondLst>
                                            <p:cond delay="124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7"/>
                    </p:tgtEl>
                  </p:cond>
                </p:stCondLst>
                <p:endSync evt="end" delay="0">
                  <p:rtn val="all"/>
                </p:endSync>
                <p:childTnLst>
                  <p:par>
                    <p:cTn id="11" fill="hold">
                      <p:stCondLst>
                        <p:cond delay="0"/>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4" name="Am-thanh-tra-loi-sai-www_nhacchuongvui_com.wav"/>
                                        </p:tgtEl>
                                      </p:cMediaNode>
                                    </p:audio>
                                  </p:subTnLst>
                                </p:cTn>
                              </p:par>
                            </p:childTnLst>
                          </p:cTn>
                        </p:par>
                        <p:par>
                          <p:cTn id="15" fill="hold">
                            <p:stCondLst>
                              <p:cond delay="0"/>
                            </p:stCondLst>
                            <p:childTnLst>
                              <p:par>
                                <p:cTn id="16" presetID="1" presetClass="entr" presetSubtype="0" fill="hold" nodeType="afterEffect">
                                  <p:stCondLst>
                                    <p:cond delay="1500"/>
                                  </p:stCondLst>
                                  <p:childTnLst>
                                    <p:set>
                                      <p:cBhvr>
                                        <p:cTn id="17" dur="1" fill="hold">
                                          <p:stCondLst>
                                            <p:cond delay="0"/>
                                          </p:stCondLst>
                                        </p:cTn>
                                        <p:tgtEl>
                                          <p:spTgt spid="14"/>
                                        </p:tgtEl>
                                        <p:attrNameLst>
                                          <p:attrName>style.visibility</p:attrName>
                                        </p:attrNameLst>
                                      </p:cBhvr>
                                      <p:to>
                                        <p:strVal val="visible"/>
                                      </p:to>
                                    </p:set>
                                  </p:childTnLst>
                                </p:cTn>
                              </p:par>
                            </p:childTnLst>
                          </p:cTn>
                        </p:par>
                        <p:par>
                          <p:cTn id="18" fill="hold">
                            <p:stCondLst>
                              <p:cond delay="1500"/>
                            </p:stCondLst>
                            <p:childTnLst>
                              <p:par>
                                <p:cTn id="19" presetID="10" presetClass="exit" presetSubtype="0" fill="hold" nodeType="afterEffect">
                                  <p:stCondLst>
                                    <p:cond delay="900"/>
                                  </p:stCondLst>
                                  <p:childTnLst>
                                    <p:animEffect transition="out" filter="fade">
                                      <p:cBhvr>
                                        <p:cTn id="20" dur="500"/>
                                        <p:tgtEl>
                                          <p:spTgt spid="14"/>
                                        </p:tgtEl>
                                      </p:cBhvr>
                                    </p:animEffect>
                                    <p:set>
                                      <p:cBhvr>
                                        <p:cTn id="21"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22" restart="whenNotActive" fill="hold" evtFilter="cancelBubble" nodeType="interactiveSeq">
                <p:stCondLst>
                  <p:cond evt="onClick" delay="0">
                    <p:tgtEl>
                      <p:spTgt spid="8"/>
                    </p:tgtEl>
                  </p:cond>
                </p:stCondLst>
                <p:endSync evt="end" delay="0">
                  <p:rtn val="all"/>
                </p:endSync>
                <p:childTnLst>
                  <p:par>
                    <p:cTn id="23" fill="hold">
                      <p:stCondLst>
                        <p:cond delay="0"/>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4" name="Am-thanh-tra-loi-sai-www_nhacchuongvui_com.wav"/>
                                        </p:tgtEl>
                                      </p:cMediaNode>
                                    </p:audio>
                                  </p:subTnLst>
                                </p:cTn>
                              </p:par>
                            </p:childTnLst>
                          </p:cTn>
                        </p:par>
                        <p:par>
                          <p:cTn id="27" fill="hold">
                            <p:stCondLst>
                              <p:cond delay="0"/>
                            </p:stCondLst>
                            <p:childTnLst>
                              <p:par>
                                <p:cTn id="28" presetID="1" presetClass="entr" presetSubtype="0" fill="hold" nodeType="afterEffect">
                                  <p:stCondLst>
                                    <p:cond delay="1500"/>
                                  </p:stCondLst>
                                  <p:childTnLst>
                                    <p:set>
                                      <p:cBhvr>
                                        <p:cTn id="29" dur="1" fill="hold">
                                          <p:stCondLst>
                                            <p:cond delay="0"/>
                                          </p:stCondLst>
                                        </p:cTn>
                                        <p:tgtEl>
                                          <p:spTgt spid="14"/>
                                        </p:tgtEl>
                                        <p:attrNameLst>
                                          <p:attrName>style.visibility</p:attrName>
                                        </p:attrNameLst>
                                      </p:cBhvr>
                                      <p:to>
                                        <p:strVal val="visible"/>
                                      </p:to>
                                    </p:set>
                                  </p:childTnLst>
                                </p:cTn>
                              </p:par>
                            </p:childTnLst>
                          </p:cTn>
                        </p:par>
                        <p:par>
                          <p:cTn id="30" fill="hold">
                            <p:stCondLst>
                              <p:cond delay="1500"/>
                            </p:stCondLst>
                            <p:childTnLst>
                              <p:par>
                                <p:cTn id="31" presetID="10" presetClass="exit" presetSubtype="0" fill="hold" nodeType="afterEffect">
                                  <p:stCondLst>
                                    <p:cond delay="1100"/>
                                  </p:stCondLst>
                                  <p:childTnLst>
                                    <p:animEffect transition="out" filter="fade">
                                      <p:cBhvr>
                                        <p:cTn id="32" dur="500"/>
                                        <p:tgtEl>
                                          <p:spTgt spid="14"/>
                                        </p:tgtEl>
                                      </p:cBhvr>
                                    </p:animEffect>
                                    <p:set>
                                      <p:cBhvr>
                                        <p:cTn id="33"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34" restart="whenNotActive" fill="hold" evtFilter="cancelBubble" nodeType="interactiveSeq">
                <p:stCondLst>
                  <p:cond evt="onClick" delay="0">
                    <p:tgtEl>
                      <p:spTgt spid="6"/>
                    </p:tgtEl>
                  </p:cond>
                </p:stCondLst>
                <p:endSync evt="end" delay="0">
                  <p:rtn val="all"/>
                </p:endSync>
                <p:childTnLst>
                  <p:par>
                    <p:cTn id="35" fill="hold">
                      <p:stCondLst>
                        <p:cond delay="0"/>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5" name="Am-thanh-tra-loi-dung-www_nhacchuongvui_com.wav"/>
                                        </p:tgtEl>
                                      </p:cMediaNode>
                                    </p:audio>
                                  </p:subTnLst>
                                </p:cTn>
                              </p:par>
                            </p:childTnLst>
                          </p:cTn>
                        </p:par>
                        <p:par>
                          <p:cTn id="39" fill="hold">
                            <p:stCondLst>
                              <p:cond delay="0"/>
                            </p:stCondLst>
                            <p:childTnLst>
                              <p:par>
                                <p:cTn id="40" presetID="10" presetClass="entr" presetSubtype="0" fill="hold" nodeType="after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fade">
                                      <p:cBhvr>
                                        <p:cTn id="42" dur="500"/>
                                        <p:tgtEl>
                                          <p:spTgt spid="17"/>
                                        </p:tgtEl>
                                      </p:cBhvr>
                                    </p:animEffect>
                                  </p:childTnLst>
                                </p:cTn>
                              </p:par>
                            </p:childTnLst>
                          </p:cTn>
                        </p:par>
                      </p:childTnLst>
                    </p:cTn>
                  </p:par>
                </p:childTnLst>
              </p:cTn>
              <p:nextCondLst>
                <p:cond evt="onClick" delay="0">
                  <p:tgtEl>
                    <p:spTgt spid="6"/>
                  </p:tgtEl>
                </p:cond>
              </p:nextCondLst>
            </p:seq>
            <p:video>
              <p:cMediaNode vol="80000">
                <p:cTn id="43" fill="hold" display="0">
                  <p:stCondLst>
                    <p:cond delay="indefinite"/>
                  </p:stCondLst>
                </p:cTn>
                <p:tgtEl>
                  <p:spTgt spid="20"/>
                </p:tgtEl>
              </p:cMediaNode>
            </p:video>
          </p:childTnLst>
        </p:cTn>
      </p:par>
    </p:tnLst>
    <p:bldLst>
      <p:bldP spid="1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图片 34"/>
          <p:cNvPicPr>
            <a:picLocks noChangeAspect="1"/>
          </p:cNvPicPr>
          <p:nvPr/>
        </p:nvPicPr>
        <p:blipFill rotWithShape="1">
          <a:blip r:embed="rId3" cstate="print">
            <a:extLst>
              <a:ext uri="{28A0092B-C50C-407E-A947-70E740481C1C}">
                <a14:useLocalDpi xmlns:a14="http://schemas.microsoft.com/office/drawing/2010/main" val="0"/>
              </a:ext>
            </a:extLst>
          </a:blip>
          <a:srcRect l="15831"/>
          <a:stretch/>
        </p:blipFill>
        <p:spPr>
          <a:xfrm>
            <a:off x="-25400" y="0"/>
            <a:ext cx="3847878" cy="6858000"/>
          </a:xfrm>
          <a:prstGeom prst="rect">
            <a:avLst/>
          </a:prstGeom>
        </p:spPr>
      </p:pic>
      <p:pic>
        <p:nvPicPr>
          <p:cNvPr id="36" name="图片 3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3818429" y="0"/>
            <a:ext cx="4571570" cy="6858000"/>
          </a:xfrm>
          <a:prstGeom prst="rect">
            <a:avLst/>
          </a:prstGeom>
        </p:spPr>
      </p:pic>
      <p:pic>
        <p:nvPicPr>
          <p:cNvPr id="38" name="图片 37"/>
          <p:cNvPicPr>
            <a:picLocks noChangeAspect="1"/>
          </p:cNvPicPr>
          <p:nvPr/>
        </p:nvPicPr>
        <p:blipFill rotWithShape="1">
          <a:blip r:embed="rId3" cstate="print">
            <a:extLst>
              <a:ext uri="{28A0092B-C50C-407E-A947-70E740481C1C}">
                <a14:useLocalDpi xmlns:a14="http://schemas.microsoft.com/office/drawing/2010/main" val="0"/>
              </a:ext>
            </a:extLst>
          </a:blip>
          <a:srcRect r="16103"/>
          <a:stretch/>
        </p:blipFill>
        <p:spPr>
          <a:xfrm>
            <a:off x="8369295" y="0"/>
            <a:ext cx="3835405" cy="6858000"/>
          </a:xfrm>
          <a:prstGeom prst="rect">
            <a:avLst/>
          </a:prstGeom>
        </p:spPr>
      </p:pic>
      <p:pic>
        <p:nvPicPr>
          <p:cNvPr id="39" name="图片 3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6200000" flipH="1">
            <a:off x="3518062" y="-2020543"/>
            <a:ext cx="5172304" cy="10210800"/>
          </a:xfrm>
          <a:prstGeom prst="rect">
            <a:avLst/>
          </a:prstGeom>
        </p:spPr>
      </p:pic>
      <p:pic>
        <p:nvPicPr>
          <p:cNvPr id="33" name="图片 3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071100" y="0"/>
            <a:ext cx="2098952" cy="2598576"/>
          </a:xfrm>
          <a:prstGeom prst="rect">
            <a:avLst/>
          </a:prstGeom>
        </p:spPr>
      </p:pic>
      <p:pic>
        <p:nvPicPr>
          <p:cNvPr id="31" name="图片 3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260075" y="3825598"/>
            <a:ext cx="1944626" cy="3022252"/>
          </a:xfrm>
          <a:prstGeom prst="rect">
            <a:avLst/>
          </a:prstGeom>
        </p:spPr>
      </p:pic>
      <p:pic>
        <p:nvPicPr>
          <p:cNvPr id="32" name="图片 3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5400" y="2598576"/>
            <a:ext cx="4861214" cy="4249274"/>
          </a:xfrm>
          <a:prstGeom prst="rect">
            <a:avLst/>
          </a:prstGeom>
        </p:spPr>
      </p:pic>
      <p:pic>
        <p:nvPicPr>
          <p:cNvPr id="30" name="图片 2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52821" y="29970"/>
            <a:ext cx="776925" cy="919438"/>
          </a:xfrm>
          <a:prstGeom prst="rect">
            <a:avLst/>
          </a:prstGeom>
        </p:spPr>
      </p:pic>
      <p:sp>
        <p:nvSpPr>
          <p:cNvPr id="41" name="文本框 40"/>
          <p:cNvSpPr txBox="1"/>
          <p:nvPr/>
        </p:nvSpPr>
        <p:spPr>
          <a:xfrm>
            <a:off x="3302000" y="1708963"/>
            <a:ext cx="7134255" cy="2554545"/>
          </a:xfrm>
          <a:prstGeom prst="rect">
            <a:avLst/>
          </a:prstGeom>
          <a:noFill/>
        </p:spPr>
        <p:txBody>
          <a:bodyPr wrap="square" rtlCol="0">
            <a:spAutoFit/>
          </a:bodyPr>
          <a:lstStyle/>
          <a:p>
            <a:pPr algn="ctr"/>
            <a:r>
              <a:rPr lang="en-US" altLang="zh-CN" sz="8000" b="1" dirty="0" err="1">
                <a:solidFill>
                  <a:srgbClr val="76A44B"/>
                </a:solidFill>
                <a:latin typeface="Cambria" panose="02040503050406030204" pitchFamily="18" charset="0"/>
                <a:ea typeface="Cambria" panose="02040503050406030204" pitchFamily="18" charset="0"/>
              </a:rPr>
              <a:t>Chúc</a:t>
            </a:r>
            <a:r>
              <a:rPr lang="en-US" altLang="zh-CN" sz="8000" b="1" dirty="0">
                <a:solidFill>
                  <a:srgbClr val="76A44B"/>
                </a:solidFill>
                <a:latin typeface="Cambria" panose="02040503050406030204" pitchFamily="18" charset="0"/>
                <a:ea typeface="Cambria" panose="02040503050406030204" pitchFamily="18" charset="0"/>
              </a:rPr>
              <a:t> </a:t>
            </a:r>
            <a:r>
              <a:rPr lang="en-US" altLang="zh-CN" sz="8000" b="1" dirty="0" err="1">
                <a:solidFill>
                  <a:srgbClr val="76A44B"/>
                </a:solidFill>
                <a:latin typeface="Cambria" panose="02040503050406030204" pitchFamily="18" charset="0"/>
                <a:ea typeface="Cambria" panose="02040503050406030204" pitchFamily="18" charset="0"/>
              </a:rPr>
              <a:t>các</a:t>
            </a:r>
            <a:r>
              <a:rPr lang="en-US" altLang="zh-CN" sz="8000" b="1" dirty="0">
                <a:solidFill>
                  <a:srgbClr val="76A44B"/>
                </a:solidFill>
                <a:latin typeface="Cambria" panose="02040503050406030204" pitchFamily="18" charset="0"/>
                <a:ea typeface="Cambria" panose="02040503050406030204" pitchFamily="18" charset="0"/>
              </a:rPr>
              <a:t> con </a:t>
            </a:r>
            <a:r>
              <a:rPr lang="en-US" altLang="zh-CN" sz="8000" b="1" dirty="0" err="1">
                <a:solidFill>
                  <a:srgbClr val="76A44B"/>
                </a:solidFill>
                <a:latin typeface="Cambria" panose="02040503050406030204" pitchFamily="18" charset="0"/>
                <a:ea typeface="Cambria" panose="02040503050406030204" pitchFamily="18" charset="0"/>
              </a:rPr>
              <a:t>học</a:t>
            </a:r>
            <a:r>
              <a:rPr lang="en-US" altLang="zh-CN" sz="8000" b="1" dirty="0">
                <a:solidFill>
                  <a:srgbClr val="76A44B"/>
                </a:solidFill>
                <a:latin typeface="Cambria" panose="02040503050406030204" pitchFamily="18" charset="0"/>
                <a:ea typeface="Cambria" panose="02040503050406030204" pitchFamily="18" charset="0"/>
              </a:rPr>
              <a:t> </a:t>
            </a:r>
            <a:r>
              <a:rPr lang="en-US" altLang="zh-CN" sz="8000" b="1" dirty="0" err="1">
                <a:solidFill>
                  <a:srgbClr val="76A44B"/>
                </a:solidFill>
                <a:latin typeface="Cambria" panose="02040503050406030204" pitchFamily="18" charset="0"/>
                <a:ea typeface="Cambria" panose="02040503050406030204" pitchFamily="18" charset="0"/>
              </a:rPr>
              <a:t>tốt</a:t>
            </a:r>
            <a:r>
              <a:rPr lang="en-US" altLang="zh-CN" sz="8000" b="1" dirty="0">
                <a:solidFill>
                  <a:srgbClr val="76A44B"/>
                </a:solidFill>
                <a:latin typeface="Cambria" panose="02040503050406030204" pitchFamily="18" charset="0"/>
                <a:ea typeface="Cambria" panose="02040503050406030204" pitchFamily="18" charset="0"/>
              </a:rPr>
              <a:t>!</a:t>
            </a:r>
            <a:endParaRPr lang="zh-CN" altLang="en-US" sz="8000" b="1" dirty="0">
              <a:solidFill>
                <a:srgbClr val="76A44B"/>
              </a:solidFill>
              <a:latin typeface="Cambria" panose="02040503050406030204" pitchFamily="18" charset="0"/>
              <a:ea typeface="方正姚体" panose="02010601030101010101" pitchFamily="2" charset="-122"/>
            </a:endParaRPr>
          </a:p>
        </p:txBody>
      </p:sp>
    </p:spTree>
    <p:extLst>
      <p:ext uri="{BB962C8B-B14F-4D97-AF65-F5344CB8AC3E}">
        <p14:creationId xmlns:p14="http://schemas.microsoft.com/office/powerpoint/2010/main" val="2306202857"/>
      </p:ext>
    </p:extLst>
  </p:cSld>
  <p:clrMapOvr>
    <a:masterClrMapping/>
  </p:clrMapOvr>
  <p:transition spd="slow" advTm="0">
    <p:push dir="u"/>
  </p:transition>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 name="Picture 2" descr="The Little Raindrop Drawing Kartun, Tetesan, bermacam-macam, mamalia laut  png | PNGEgg">
            <a:extLst>
              <a:ext uri="{FF2B5EF4-FFF2-40B4-BE49-F238E27FC236}">
                <a16:creationId xmlns:a16="http://schemas.microsoft.com/office/drawing/2014/main" id="{73314B76-5B1C-4F55-A428-1203504E27F1}"/>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4449" b="100000" l="1556" r="99889">
                        <a14:foregroundMark x1="6889" y1="43276" x2="11444" y2="50152"/>
                        <a14:foregroundMark x1="47222" y1="68453" x2="52333" y2="67947"/>
                        <a14:foregroundMark x1="89889" y1="54499" x2="92889" y2="62386"/>
                        <a14:foregroundMark x1="88000" y1="61577" x2="96111" y2="64105"/>
                        <a14:foregroundMark x1="13333" y1="47422" x2="17333" y2="46411"/>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93179" y="3076759"/>
            <a:ext cx="2917390" cy="3205887"/>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E153631C-B893-40A4-884D-BD947F5DB6E6}"/>
              </a:ext>
            </a:extLst>
          </p:cNvPr>
          <p:cNvGrpSpPr/>
          <p:nvPr/>
        </p:nvGrpSpPr>
        <p:grpSpPr>
          <a:xfrm>
            <a:off x="2570158" y="1049057"/>
            <a:ext cx="6520679" cy="3268713"/>
            <a:chOff x="3877962" y="906385"/>
            <a:chExt cx="6520679" cy="3268713"/>
          </a:xfrm>
        </p:grpSpPr>
        <p:grpSp>
          <p:nvGrpSpPr>
            <p:cNvPr id="13" name="Google Shape;1268;p48">
              <a:extLst>
                <a:ext uri="{FF2B5EF4-FFF2-40B4-BE49-F238E27FC236}">
                  <a16:creationId xmlns:a16="http://schemas.microsoft.com/office/drawing/2014/main" id="{8E244754-A27F-4709-A151-3380CA0F7401}"/>
                </a:ext>
              </a:extLst>
            </p:cNvPr>
            <p:cNvGrpSpPr/>
            <p:nvPr/>
          </p:nvGrpSpPr>
          <p:grpSpPr>
            <a:xfrm>
              <a:off x="3877962" y="906385"/>
              <a:ext cx="6520679" cy="3268713"/>
              <a:chOff x="2654658" y="3572396"/>
              <a:chExt cx="737974" cy="1358635"/>
            </a:xfrm>
            <a:solidFill>
              <a:schemeClr val="accent3">
                <a:lumMod val="50000"/>
              </a:schemeClr>
            </a:solidFill>
          </p:grpSpPr>
          <p:sp>
            <p:nvSpPr>
              <p:cNvPr id="14" name="Google Shape;1269;p48">
                <a:extLst>
                  <a:ext uri="{FF2B5EF4-FFF2-40B4-BE49-F238E27FC236}">
                    <a16:creationId xmlns:a16="http://schemas.microsoft.com/office/drawing/2014/main" id="{E969FE88-1090-4ED4-8ADD-31167FA1968A}"/>
                  </a:ext>
                </a:extLst>
              </p:cNvPr>
              <p:cNvSpPr/>
              <p:nvPr/>
            </p:nvSpPr>
            <p:spPr>
              <a:xfrm>
                <a:off x="2654658" y="3572396"/>
                <a:ext cx="737974" cy="1358635"/>
              </a:xfrm>
              <a:custGeom>
                <a:avLst/>
                <a:gdLst/>
                <a:ahLst/>
                <a:cxnLst/>
                <a:rect l="l" t="t" r="r" b="b"/>
                <a:pathLst>
                  <a:path w="47306" h="87092" extrusionOk="0">
                    <a:moveTo>
                      <a:pt x="22684" y="1315"/>
                    </a:moveTo>
                    <a:cubicBezTo>
                      <a:pt x="27019" y="1315"/>
                      <a:pt x="31478" y="2069"/>
                      <a:pt x="34923" y="4165"/>
                    </a:cubicBezTo>
                    <a:lnTo>
                      <a:pt x="34923" y="4165"/>
                    </a:lnTo>
                    <a:cubicBezTo>
                      <a:pt x="34953" y="4195"/>
                      <a:pt x="34988" y="4224"/>
                      <a:pt x="35027" y="4251"/>
                    </a:cubicBezTo>
                    <a:cubicBezTo>
                      <a:pt x="46074" y="11676"/>
                      <a:pt x="45893" y="28230"/>
                      <a:pt x="45495" y="40001"/>
                    </a:cubicBezTo>
                    <a:cubicBezTo>
                      <a:pt x="45278" y="45906"/>
                      <a:pt x="44843" y="51737"/>
                      <a:pt x="44662" y="57605"/>
                    </a:cubicBezTo>
                    <a:cubicBezTo>
                      <a:pt x="44444" y="64668"/>
                      <a:pt x="44010" y="73108"/>
                      <a:pt x="37707" y="77672"/>
                    </a:cubicBezTo>
                    <a:cubicBezTo>
                      <a:pt x="33945" y="80399"/>
                      <a:pt x="29050" y="81857"/>
                      <a:pt x="24209" y="81857"/>
                    </a:cubicBezTo>
                    <a:cubicBezTo>
                      <a:pt x="19728" y="81857"/>
                      <a:pt x="15293" y="80608"/>
                      <a:pt x="11845" y="77961"/>
                    </a:cubicBezTo>
                    <a:cubicBezTo>
                      <a:pt x="11737" y="77907"/>
                      <a:pt x="11619" y="77880"/>
                      <a:pt x="11501" y="77880"/>
                    </a:cubicBezTo>
                    <a:cubicBezTo>
                      <a:pt x="11383" y="77880"/>
                      <a:pt x="11266" y="77907"/>
                      <a:pt x="11157" y="77961"/>
                    </a:cubicBezTo>
                    <a:cubicBezTo>
                      <a:pt x="8914" y="79236"/>
                      <a:pt x="7083" y="81085"/>
                      <a:pt x="5854" y="83293"/>
                    </a:cubicBezTo>
                    <a:lnTo>
                      <a:pt x="5854" y="83293"/>
                    </a:lnTo>
                    <a:cubicBezTo>
                      <a:pt x="5771" y="80025"/>
                      <a:pt x="6056" y="76795"/>
                      <a:pt x="7680" y="73796"/>
                    </a:cubicBezTo>
                    <a:cubicBezTo>
                      <a:pt x="7788" y="73579"/>
                      <a:pt x="7788" y="73325"/>
                      <a:pt x="7680" y="73108"/>
                    </a:cubicBezTo>
                    <a:cubicBezTo>
                      <a:pt x="1" y="60829"/>
                      <a:pt x="2536" y="44819"/>
                      <a:pt x="3551" y="31164"/>
                    </a:cubicBezTo>
                    <a:cubicBezTo>
                      <a:pt x="3985" y="25151"/>
                      <a:pt x="3225" y="19066"/>
                      <a:pt x="4166" y="13125"/>
                    </a:cubicBezTo>
                    <a:cubicBezTo>
                      <a:pt x="4673" y="10047"/>
                      <a:pt x="5724" y="6787"/>
                      <a:pt x="8259" y="4758"/>
                    </a:cubicBezTo>
                    <a:cubicBezTo>
                      <a:pt x="10324" y="3092"/>
                      <a:pt x="13077" y="2404"/>
                      <a:pt x="15648" y="1933"/>
                    </a:cubicBezTo>
                    <a:cubicBezTo>
                      <a:pt x="17816" y="1557"/>
                      <a:pt x="20230" y="1315"/>
                      <a:pt x="22684" y="1315"/>
                    </a:cubicBezTo>
                    <a:close/>
                    <a:moveTo>
                      <a:pt x="22682" y="1"/>
                    </a:moveTo>
                    <a:cubicBezTo>
                      <a:pt x="20584" y="1"/>
                      <a:pt x="18525" y="162"/>
                      <a:pt x="16626" y="412"/>
                    </a:cubicBezTo>
                    <a:cubicBezTo>
                      <a:pt x="10215" y="1281"/>
                      <a:pt x="5072" y="3889"/>
                      <a:pt x="3333" y="10517"/>
                    </a:cubicBezTo>
                    <a:cubicBezTo>
                      <a:pt x="1450" y="17508"/>
                      <a:pt x="2609" y="25187"/>
                      <a:pt x="2065" y="32395"/>
                    </a:cubicBezTo>
                    <a:cubicBezTo>
                      <a:pt x="1413" y="40907"/>
                      <a:pt x="508" y="49491"/>
                      <a:pt x="1486" y="58040"/>
                    </a:cubicBezTo>
                    <a:cubicBezTo>
                      <a:pt x="1957" y="62495"/>
                      <a:pt x="2971" y="66950"/>
                      <a:pt x="4927" y="71007"/>
                    </a:cubicBezTo>
                    <a:cubicBezTo>
                      <a:pt x="5325" y="71876"/>
                      <a:pt x="6231" y="72854"/>
                      <a:pt x="6122" y="73796"/>
                    </a:cubicBezTo>
                    <a:cubicBezTo>
                      <a:pt x="5941" y="75064"/>
                      <a:pt x="5036" y="76404"/>
                      <a:pt x="4818" y="77672"/>
                    </a:cubicBezTo>
                    <a:cubicBezTo>
                      <a:pt x="4239" y="80569"/>
                      <a:pt x="4420" y="83503"/>
                      <a:pt x="4637" y="86437"/>
                    </a:cubicBezTo>
                    <a:cubicBezTo>
                      <a:pt x="4637" y="86859"/>
                      <a:pt x="4971" y="87091"/>
                      <a:pt x="5306" y="87091"/>
                    </a:cubicBezTo>
                    <a:cubicBezTo>
                      <a:pt x="5575" y="87091"/>
                      <a:pt x="5844" y="86941"/>
                      <a:pt x="5941" y="86618"/>
                    </a:cubicBezTo>
                    <a:cubicBezTo>
                      <a:pt x="5962" y="86545"/>
                      <a:pt x="5983" y="86473"/>
                      <a:pt x="6005" y="86400"/>
                    </a:cubicBezTo>
                    <a:lnTo>
                      <a:pt x="6005" y="86400"/>
                    </a:lnTo>
                    <a:lnTo>
                      <a:pt x="6014" y="86401"/>
                    </a:lnTo>
                    <a:cubicBezTo>
                      <a:pt x="6013" y="86393"/>
                      <a:pt x="6013" y="86386"/>
                      <a:pt x="6012" y="86378"/>
                    </a:cubicBezTo>
                    <a:lnTo>
                      <a:pt x="6012" y="86378"/>
                    </a:lnTo>
                    <a:cubicBezTo>
                      <a:pt x="6373" y="85195"/>
                      <a:pt x="6893" y="84050"/>
                      <a:pt x="7571" y="83032"/>
                    </a:cubicBezTo>
                    <a:cubicBezTo>
                      <a:pt x="8223" y="82091"/>
                      <a:pt x="9744" y="79954"/>
                      <a:pt x="10940" y="79664"/>
                    </a:cubicBezTo>
                    <a:cubicBezTo>
                      <a:pt x="11027" y="79644"/>
                      <a:pt x="11120" y="79635"/>
                      <a:pt x="11218" y="79635"/>
                    </a:cubicBezTo>
                    <a:cubicBezTo>
                      <a:pt x="12575" y="79635"/>
                      <a:pt x="14840" y="81400"/>
                      <a:pt x="16192" y="81873"/>
                    </a:cubicBezTo>
                    <a:cubicBezTo>
                      <a:pt x="18660" y="82771"/>
                      <a:pt x="21282" y="83168"/>
                      <a:pt x="23909" y="83168"/>
                    </a:cubicBezTo>
                    <a:cubicBezTo>
                      <a:pt x="25523" y="83168"/>
                      <a:pt x="27140" y="83018"/>
                      <a:pt x="28724" y="82743"/>
                    </a:cubicBezTo>
                    <a:cubicBezTo>
                      <a:pt x="32745" y="82018"/>
                      <a:pt x="36947" y="80388"/>
                      <a:pt x="39953" y="77563"/>
                    </a:cubicBezTo>
                    <a:cubicBezTo>
                      <a:pt x="42742" y="74955"/>
                      <a:pt x="44300" y="71369"/>
                      <a:pt x="45060" y="67675"/>
                    </a:cubicBezTo>
                    <a:cubicBezTo>
                      <a:pt x="46545" y="60720"/>
                      <a:pt x="46147" y="53222"/>
                      <a:pt x="46545" y="46123"/>
                    </a:cubicBezTo>
                    <a:cubicBezTo>
                      <a:pt x="47016" y="38444"/>
                      <a:pt x="47306" y="30620"/>
                      <a:pt x="46183" y="22941"/>
                    </a:cubicBezTo>
                    <a:cubicBezTo>
                      <a:pt x="45099" y="15320"/>
                      <a:pt x="42395" y="7591"/>
                      <a:pt x="35772" y="3094"/>
                    </a:cubicBezTo>
                    <a:lnTo>
                      <a:pt x="35772" y="3094"/>
                    </a:lnTo>
                    <a:cubicBezTo>
                      <a:pt x="35754" y="3081"/>
                      <a:pt x="35735" y="3068"/>
                      <a:pt x="35715" y="3056"/>
                    </a:cubicBezTo>
                    <a:lnTo>
                      <a:pt x="35715" y="3056"/>
                    </a:lnTo>
                    <a:cubicBezTo>
                      <a:pt x="35715" y="3056"/>
                      <a:pt x="35715" y="3056"/>
                      <a:pt x="35715" y="3056"/>
                    </a:cubicBezTo>
                    <a:cubicBezTo>
                      <a:pt x="35705" y="3049"/>
                      <a:pt x="35695" y="3043"/>
                      <a:pt x="35685" y="3037"/>
                    </a:cubicBezTo>
                    <a:lnTo>
                      <a:pt x="35685" y="3037"/>
                    </a:lnTo>
                    <a:cubicBezTo>
                      <a:pt x="32011" y="765"/>
                      <a:pt x="27255" y="1"/>
                      <a:pt x="2268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270;p48">
                <a:extLst>
                  <a:ext uri="{FF2B5EF4-FFF2-40B4-BE49-F238E27FC236}">
                    <a16:creationId xmlns:a16="http://schemas.microsoft.com/office/drawing/2014/main" id="{B27B0A94-4DDC-4C84-BAF8-AC1A17211B69}"/>
                  </a:ext>
                </a:extLst>
              </p:cNvPr>
              <p:cNvSpPr/>
              <p:nvPr/>
            </p:nvSpPr>
            <p:spPr>
              <a:xfrm>
                <a:off x="3176232" y="4676845"/>
                <a:ext cx="114364" cy="104504"/>
              </a:xfrm>
              <a:custGeom>
                <a:avLst/>
                <a:gdLst/>
                <a:ahLst/>
                <a:cxnLst/>
                <a:rect l="l" t="t" r="r" b="b"/>
                <a:pathLst>
                  <a:path w="7331" h="6699" extrusionOk="0">
                    <a:moveTo>
                      <a:pt x="6503" y="0"/>
                    </a:moveTo>
                    <a:cubicBezTo>
                      <a:pt x="6241" y="0"/>
                      <a:pt x="5998" y="151"/>
                      <a:pt x="5940" y="499"/>
                    </a:cubicBezTo>
                    <a:cubicBezTo>
                      <a:pt x="5541" y="3070"/>
                      <a:pt x="3477" y="5063"/>
                      <a:pt x="869" y="5352"/>
                    </a:cubicBezTo>
                    <a:cubicBezTo>
                      <a:pt x="33" y="5422"/>
                      <a:pt x="1" y="6699"/>
                      <a:pt x="774" y="6699"/>
                    </a:cubicBezTo>
                    <a:cubicBezTo>
                      <a:pt x="804" y="6699"/>
                      <a:pt x="836" y="6697"/>
                      <a:pt x="869" y="6692"/>
                    </a:cubicBezTo>
                    <a:cubicBezTo>
                      <a:pt x="4093" y="6439"/>
                      <a:pt x="6700" y="4012"/>
                      <a:pt x="7244" y="861"/>
                    </a:cubicBezTo>
                    <a:cubicBezTo>
                      <a:pt x="7331" y="339"/>
                      <a:pt x="6896" y="0"/>
                      <a:pt x="650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7;p41">
              <a:extLst>
                <a:ext uri="{FF2B5EF4-FFF2-40B4-BE49-F238E27FC236}">
                  <a16:creationId xmlns:a16="http://schemas.microsoft.com/office/drawing/2014/main" id="{3177965A-4957-4008-86B9-0639B13C9106}"/>
                </a:ext>
              </a:extLst>
            </p:cNvPr>
            <p:cNvSpPr txBox="1">
              <a:spLocks/>
            </p:cNvSpPr>
            <p:nvPr/>
          </p:nvSpPr>
          <p:spPr>
            <a:xfrm>
              <a:off x="4601963" y="1258257"/>
              <a:ext cx="5072676" cy="2401366"/>
            </a:xfrm>
            <a:prstGeom prst="rect">
              <a:avLst/>
            </a:prstGeom>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spcBef>
                  <a:spcPts val="0"/>
                </a:spcBef>
                <a:spcAft>
                  <a:spcPts val="1600"/>
                </a:spcAft>
                <a:buFont typeface="Arial" panose="020B0604020202020204" pitchFamily="34" charset="0"/>
                <a:buNone/>
              </a:pPr>
              <a:r>
                <a:rPr lang="en-US" sz="3200" dirty="0" err="1">
                  <a:latin typeface="Cambria" panose="02040503050406030204" pitchFamily="18" charset="0"/>
                  <a:ea typeface="Cambria" panose="02040503050406030204" pitchFamily="18" charset="0"/>
                </a:rPr>
                <a:t>Vậy</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tớ</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có</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thể</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tồn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tại</a:t>
              </a:r>
              <a:r>
                <a:rPr lang="en-US" sz="3200" dirty="0">
                  <a:latin typeface="Cambria" panose="02040503050406030204" pitchFamily="18" charset="0"/>
                  <a:ea typeface="Cambria" panose="02040503050406030204" pitchFamily="18" charset="0"/>
                </a:rPr>
                <a:t> ở </a:t>
              </a:r>
              <a:r>
                <a:rPr lang="en-US" sz="3200" dirty="0" err="1">
                  <a:latin typeface="Cambria" panose="02040503050406030204" pitchFamily="18" charset="0"/>
                  <a:ea typeface="Cambria" panose="02040503050406030204" pitchFamily="18" charset="0"/>
                </a:rPr>
                <a:t>những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thể</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nào</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và</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sự</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chuyển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thể</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của</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tớ</a:t>
              </a:r>
              <a:r>
                <a:rPr lang="en-US" sz="3200" dirty="0">
                  <a:latin typeface="Cambria" panose="02040503050406030204" pitchFamily="18" charset="0"/>
                  <a:ea typeface="Cambria" panose="02040503050406030204" pitchFamily="18" charset="0"/>
                </a:rPr>
                <a:t> ra </a:t>
              </a:r>
              <a:r>
                <a:rPr lang="en-US" sz="3200" dirty="0" err="1">
                  <a:latin typeface="Cambria" panose="02040503050406030204" pitchFamily="18" charset="0"/>
                  <a:ea typeface="Cambria" panose="02040503050406030204" pitchFamily="18" charset="0"/>
                </a:rPr>
                <a:t>sao</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các</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cậu</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hãy</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cùng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tớ</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tìm</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hiểu</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bài</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học</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ngày</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hôm</a:t>
              </a:r>
              <a:r>
                <a:rPr lang="en-US" sz="3200" dirty="0">
                  <a:latin typeface="Cambria" panose="02040503050406030204" pitchFamily="18" charset="0"/>
                  <a:ea typeface="Cambria" panose="02040503050406030204" pitchFamily="18" charset="0"/>
                </a:rPr>
                <a:t> nay </a:t>
              </a:r>
              <a:r>
                <a:rPr lang="en-US" sz="3200" dirty="0" err="1">
                  <a:latin typeface="Cambria" panose="02040503050406030204" pitchFamily="18" charset="0"/>
                  <a:ea typeface="Cambria" panose="02040503050406030204" pitchFamily="18" charset="0"/>
                </a:rPr>
                <a:t>nhé</a:t>
              </a:r>
              <a:r>
                <a:rPr lang="en-US" sz="3200" dirty="0">
                  <a:latin typeface="Cambria" panose="02040503050406030204" pitchFamily="18" charset="0"/>
                  <a:ea typeface="Cambria" panose="02040503050406030204" pitchFamily="18" charset="0"/>
                </a:rPr>
                <a:t>!</a:t>
              </a:r>
            </a:p>
          </p:txBody>
        </p:sp>
      </p:grpSp>
      <p:pic>
        <p:nvPicPr>
          <p:cNvPr id="17" name="slide3 (mp3cut.net) (1)">
            <a:hlinkClick r:id="" action="ppaction://media"/>
            <a:extLst>
              <a:ext uri="{FF2B5EF4-FFF2-40B4-BE49-F238E27FC236}">
                <a16:creationId xmlns:a16="http://schemas.microsoft.com/office/drawing/2014/main" id="{9098B482-97E5-4E3B-894A-C97B67BDE80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227272" y="5889301"/>
            <a:ext cx="609600" cy="609600"/>
          </a:xfrm>
          <a:prstGeom prst="rect">
            <a:avLst/>
          </a:prstGeom>
        </p:spPr>
      </p:pic>
      <p:pic>
        <p:nvPicPr>
          <p:cNvPr id="19" name="图片 22">
            <a:extLst>
              <a:ext uri="{FF2B5EF4-FFF2-40B4-BE49-F238E27FC236}">
                <a16:creationId xmlns:a16="http://schemas.microsoft.com/office/drawing/2014/main" id="{652D04F3-990F-4A5A-88C0-DE45C502534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934015" y="-317766"/>
            <a:ext cx="3581468" cy="5359400"/>
          </a:xfrm>
          <a:prstGeom prst="rect">
            <a:avLst/>
          </a:prstGeom>
        </p:spPr>
      </p:pic>
    </p:spTree>
    <p:extLst>
      <p:ext uri="{BB962C8B-B14F-4D97-AF65-F5344CB8AC3E}">
        <p14:creationId xmlns:p14="http://schemas.microsoft.com/office/powerpoint/2010/main" val="170527271"/>
      </p:ext>
    </p:extLst>
  </p:cSld>
  <p:clrMapOvr>
    <a:masterClrMapping/>
  </p:clrMapOvr>
  <p:transition spd="slow" advTm="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8777" fill="hold"/>
                                        <p:tgtEl>
                                          <p:spTgt spid="17"/>
                                        </p:tgtEl>
                                      </p:cBhvr>
                                    </p:cmd>
                                  </p:childTnLst>
                                </p:cTn>
                              </p:par>
                              <p:par>
                                <p:cTn id="7" presetID="32" presetClass="emph" presetSubtype="0" repeatCount="indefinite" fill="hold" nodeType="withEffect">
                                  <p:stCondLst>
                                    <p:cond delay="0"/>
                                  </p:stCondLst>
                                  <p:endCondLst>
                                    <p:cond evt="onNext" delay="0">
                                      <p:tgtEl>
                                        <p:sldTgt/>
                                      </p:tgtEl>
                                    </p:cond>
                                  </p:endCondLst>
                                  <p:childTnLst>
                                    <p:animRot by="120000">
                                      <p:cBhvr>
                                        <p:cTn id="8" dur="100" fill="hold">
                                          <p:stCondLst>
                                            <p:cond delay="0"/>
                                          </p:stCondLst>
                                        </p:cTn>
                                        <p:tgtEl>
                                          <p:spTgt spid="12"/>
                                        </p:tgtEl>
                                        <p:attrNameLst>
                                          <p:attrName>r</p:attrName>
                                        </p:attrNameLst>
                                      </p:cBhvr>
                                    </p:animRot>
                                    <p:animRot by="-240000">
                                      <p:cBhvr>
                                        <p:cTn id="9" dur="200" fill="hold">
                                          <p:stCondLst>
                                            <p:cond delay="200"/>
                                          </p:stCondLst>
                                        </p:cTn>
                                        <p:tgtEl>
                                          <p:spTgt spid="12"/>
                                        </p:tgtEl>
                                        <p:attrNameLst>
                                          <p:attrName>r</p:attrName>
                                        </p:attrNameLst>
                                      </p:cBhvr>
                                    </p:animRot>
                                    <p:animRot by="240000">
                                      <p:cBhvr>
                                        <p:cTn id="10" dur="200" fill="hold">
                                          <p:stCondLst>
                                            <p:cond delay="400"/>
                                          </p:stCondLst>
                                        </p:cTn>
                                        <p:tgtEl>
                                          <p:spTgt spid="12"/>
                                        </p:tgtEl>
                                        <p:attrNameLst>
                                          <p:attrName>r</p:attrName>
                                        </p:attrNameLst>
                                      </p:cBhvr>
                                    </p:animRot>
                                    <p:animRot by="-240000">
                                      <p:cBhvr>
                                        <p:cTn id="11" dur="200" fill="hold">
                                          <p:stCondLst>
                                            <p:cond delay="600"/>
                                          </p:stCondLst>
                                        </p:cTn>
                                        <p:tgtEl>
                                          <p:spTgt spid="12"/>
                                        </p:tgtEl>
                                        <p:attrNameLst>
                                          <p:attrName>r</p:attrName>
                                        </p:attrNameLst>
                                      </p:cBhvr>
                                    </p:animRot>
                                    <p:animRot by="120000">
                                      <p:cBhvr>
                                        <p:cTn id="12" dur="200" fill="hold">
                                          <p:stCondLst>
                                            <p:cond delay="800"/>
                                          </p:stCondLst>
                                        </p:cTn>
                                        <p:tgtEl>
                                          <p:spTgt spid="12"/>
                                        </p:tgtEl>
                                        <p:attrNameLst>
                                          <p:attrName>r</p:attrName>
                                        </p:attrNameLst>
                                      </p:cBhvr>
                                    </p:animRot>
                                  </p:childTnLst>
                                </p:cTn>
                              </p:par>
                            </p:childTnLst>
                          </p:cTn>
                        </p:par>
                        <p:par>
                          <p:cTn id="13" fill="hold">
                            <p:stCondLst>
                              <p:cond delay="8777"/>
                            </p:stCondLst>
                            <p:childTnLst>
                              <p:par>
                                <p:cTn id="14" presetID="22" presetClass="entr" presetSubtype="1" fill="hold" nodeType="after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wipe(up)">
                                      <p:cBhvr>
                                        <p:cTn id="1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1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图片 34"/>
          <p:cNvPicPr>
            <a:picLocks noChangeAspect="1"/>
          </p:cNvPicPr>
          <p:nvPr/>
        </p:nvPicPr>
        <p:blipFill rotWithShape="1">
          <a:blip r:embed="rId5" cstate="print">
            <a:extLst>
              <a:ext uri="{28A0092B-C50C-407E-A947-70E740481C1C}">
                <a14:useLocalDpi xmlns:a14="http://schemas.microsoft.com/office/drawing/2010/main" val="0"/>
              </a:ext>
            </a:extLst>
          </a:blip>
          <a:srcRect l="15831"/>
          <a:stretch/>
        </p:blipFill>
        <p:spPr>
          <a:xfrm>
            <a:off x="-25400" y="0"/>
            <a:ext cx="3847878" cy="6858000"/>
          </a:xfrm>
          <a:prstGeom prst="rect">
            <a:avLst/>
          </a:prstGeom>
        </p:spPr>
      </p:pic>
      <p:pic>
        <p:nvPicPr>
          <p:cNvPr id="36" name="图片 3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3818429" y="0"/>
            <a:ext cx="4571570" cy="6858000"/>
          </a:xfrm>
          <a:prstGeom prst="rect">
            <a:avLst/>
          </a:prstGeom>
        </p:spPr>
      </p:pic>
      <p:pic>
        <p:nvPicPr>
          <p:cNvPr id="38" name="图片 37"/>
          <p:cNvPicPr>
            <a:picLocks noChangeAspect="1"/>
          </p:cNvPicPr>
          <p:nvPr/>
        </p:nvPicPr>
        <p:blipFill rotWithShape="1">
          <a:blip r:embed="rId5" cstate="print">
            <a:extLst>
              <a:ext uri="{28A0092B-C50C-407E-A947-70E740481C1C}">
                <a14:useLocalDpi xmlns:a14="http://schemas.microsoft.com/office/drawing/2010/main" val="0"/>
              </a:ext>
            </a:extLst>
          </a:blip>
          <a:srcRect r="16103"/>
          <a:stretch/>
        </p:blipFill>
        <p:spPr>
          <a:xfrm>
            <a:off x="8369295" y="0"/>
            <a:ext cx="3835405" cy="6858000"/>
          </a:xfrm>
          <a:prstGeom prst="rect">
            <a:avLst/>
          </a:prstGeom>
        </p:spPr>
      </p:pic>
      <p:pic>
        <p:nvPicPr>
          <p:cNvPr id="39" name="图片 3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6200000" flipH="1">
            <a:off x="3518062" y="-2020543"/>
            <a:ext cx="5172304" cy="10210800"/>
          </a:xfrm>
          <a:prstGeom prst="rect">
            <a:avLst/>
          </a:prstGeom>
        </p:spPr>
      </p:pic>
      <p:pic>
        <p:nvPicPr>
          <p:cNvPr id="33" name="图片 3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071100" y="0"/>
            <a:ext cx="2098952" cy="2598576"/>
          </a:xfrm>
          <a:prstGeom prst="rect">
            <a:avLst/>
          </a:prstGeom>
        </p:spPr>
      </p:pic>
      <p:pic>
        <p:nvPicPr>
          <p:cNvPr id="31" name="图片 3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260075" y="3825598"/>
            <a:ext cx="1944626" cy="3022252"/>
          </a:xfrm>
          <a:prstGeom prst="rect">
            <a:avLst/>
          </a:prstGeom>
        </p:spPr>
      </p:pic>
      <p:pic>
        <p:nvPicPr>
          <p:cNvPr id="32" name="图片 3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5400" y="1881962"/>
            <a:ext cx="5681027" cy="4965887"/>
          </a:xfrm>
          <a:prstGeom prst="rect">
            <a:avLst/>
          </a:prstGeom>
        </p:spPr>
      </p:pic>
      <p:pic>
        <p:nvPicPr>
          <p:cNvPr id="30" name="图片 2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52821" y="29970"/>
            <a:ext cx="776925" cy="919438"/>
          </a:xfrm>
          <a:prstGeom prst="rect">
            <a:avLst/>
          </a:prstGeom>
        </p:spPr>
      </p:pic>
      <p:sp>
        <p:nvSpPr>
          <p:cNvPr id="41" name="文本框 40"/>
          <p:cNvSpPr txBox="1"/>
          <p:nvPr/>
        </p:nvSpPr>
        <p:spPr>
          <a:xfrm>
            <a:off x="4342790" y="1064191"/>
            <a:ext cx="5277126" cy="1323439"/>
          </a:xfrm>
          <a:prstGeom prst="rect">
            <a:avLst/>
          </a:prstGeom>
          <a:noFill/>
        </p:spPr>
        <p:txBody>
          <a:bodyPr wrap="square" rtlCol="0">
            <a:spAutoFit/>
          </a:bodyPr>
          <a:lstStyle/>
          <a:p>
            <a:pPr algn="ctr"/>
            <a:r>
              <a:rPr lang="en-US" altLang="zh-CN" sz="8000" b="1" dirty="0">
                <a:solidFill>
                  <a:srgbClr val="76A44B"/>
                </a:solidFill>
                <a:latin typeface="Cambria" panose="02040503050406030204" pitchFamily="18" charset="0"/>
                <a:ea typeface="Cambria" panose="02040503050406030204" pitchFamily="18" charset="0"/>
              </a:rPr>
              <a:t>Khoa </a:t>
            </a:r>
            <a:r>
              <a:rPr lang="en-US" altLang="zh-CN" sz="8000" b="1" dirty="0" err="1">
                <a:solidFill>
                  <a:srgbClr val="76A44B"/>
                </a:solidFill>
                <a:latin typeface="Cambria" panose="02040503050406030204" pitchFamily="18" charset="0"/>
                <a:ea typeface="Cambria" panose="02040503050406030204" pitchFamily="18" charset="0"/>
              </a:rPr>
              <a:t>học</a:t>
            </a:r>
            <a:endParaRPr lang="zh-CN" altLang="en-US" sz="8000" b="1" dirty="0">
              <a:solidFill>
                <a:srgbClr val="76A44B"/>
              </a:solidFill>
              <a:latin typeface="Cambria" panose="02040503050406030204" pitchFamily="18" charset="0"/>
              <a:ea typeface="方正姚体" panose="02010601030101010101" pitchFamily="2" charset="-122"/>
            </a:endParaRPr>
          </a:p>
        </p:txBody>
      </p:sp>
      <p:pic>
        <p:nvPicPr>
          <p:cNvPr id="47" name="HJGEEK - 夜的钢琴曲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0" y="-623107"/>
            <a:ext cx="406400" cy="406400"/>
          </a:xfrm>
          <a:prstGeom prst="rect">
            <a:avLst/>
          </a:prstGeom>
        </p:spPr>
      </p:pic>
      <p:sp>
        <p:nvSpPr>
          <p:cNvPr id="2" name="TextBox 1">
            <a:extLst>
              <a:ext uri="{FF2B5EF4-FFF2-40B4-BE49-F238E27FC236}">
                <a16:creationId xmlns:a16="http://schemas.microsoft.com/office/drawing/2014/main" id="{3DA9C8A8-CD90-485F-B638-9AEB80A907BD}"/>
              </a:ext>
            </a:extLst>
          </p:cNvPr>
          <p:cNvSpPr txBox="1"/>
          <p:nvPr/>
        </p:nvSpPr>
        <p:spPr>
          <a:xfrm>
            <a:off x="4172036" y="2716771"/>
            <a:ext cx="5861926" cy="1015663"/>
          </a:xfrm>
          <a:prstGeom prst="rect">
            <a:avLst/>
          </a:prstGeom>
          <a:noFill/>
        </p:spPr>
        <p:txBody>
          <a:bodyPr wrap="none" rtlCol="0">
            <a:spAutoFit/>
          </a:bodyPr>
          <a:lstStyle/>
          <a:p>
            <a:r>
              <a:rPr lang="en-US" sz="6000" b="1" dirty="0">
                <a:solidFill>
                  <a:srgbClr val="C00000"/>
                </a:solidFill>
                <a:latin typeface="Cambria" panose="02040503050406030204" pitchFamily="18" charset="0"/>
                <a:ea typeface="Cambria" panose="02040503050406030204" pitchFamily="18" charset="0"/>
              </a:rPr>
              <a:t>Ba </a:t>
            </a:r>
            <a:r>
              <a:rPr lang="en-US" sz="6000" b="1" dirty="0" err="1">
                <a:solidFill>
                  <a:srgbClr val="C00000"/>
                </a:solidFill>
                <a:latin typeface="Cambria" panose="02040503050406030204" pitchFamily="18" charset="0"/>
                <a:ea typeface="Cambria" panose="02040503050406030204" pitchFamily="18" charset="0"/>
              </a:rPr>
              <a:t>thể</a:t>
            </a:r>
            <a:r>
              <a:rPr lang="en-US" sz="6000" b="1" dirty="0">
                <a:solidFill>
                  <a:srgbClr val="C00000"/>
                </a:solidFill>
                <a:latin typeface="Cambria" panose="02040503050406030204" pitchFamily="18" charset="0"/>
                <a:ea typeface="Cambria" panose="02040503050406030204" pitchFamily="18" charset="0"/>
              </a:rPr>
              <a:t> </a:t>
            </a:r>
            <a:r>
              <a:rPr lang="en-US" sz="6000" b="1" dirty="0" err="1">
                <a:solidFill>
                  <a:srgbClr val="C00000"/>
                </a:solidFill>
                <a:latin typeface="Cambria" panose="02040503050406030204" pitchFamily="18" charset="0"/>
                <a:ea typeface="Cambria" panose="02040503050406030204" pitchFamily="18" charset="0"/>
              </a:rPr>
              <a:t>của</a:t>
            </a:r>
            <a:r>
              <a:rPr lang="en-US" sz="6000" b="1" dirty="0">
                <a:solidFill>
                  <a:srgbClr val="C00000"/>
                </a:solidFill>
                <a:latin typeface="Cambria" panose="02040503050406030204" pitchFamily="18" charset="0"/>
                <a:ea typeface="Cambria" panose="02040503050406030204" pitchFamily="18" charset="0"/>
              </a:rPr>
              <a:t> </a:t>
            </a:r>
            <a:r>
              <a:rPr lang="en-US" sz="6000" b="1" dirty="0" err="1">
                <a:solidFill>
                  <a:srgbClr val="C00000"/>
                </a:solidFill>
                <a:latin typeface="Cambria" panose="02040503050406030204" pitchFamily="18" charset="0"/>
                <a:ea typeface="Cambria" panose="02040503050406030204" pitchFamily="18" charset="0"/>
              </a:rPr>
              <a:t>nước</a:t>
            </a:r>
            <a:endParaRPr lang="en-US" sz="6000" b="1" dirty="0">
              <a:solidFill>
                <a:srgbClr val="C0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425626405"/>
      </p:ext>
    </p:extLst>
  </p:cSld>
  <p:clrMapOvr>
    <a:masterClrMapping/>
  </p:clrMapOvr>
  <p:transition spd="slow" advTm="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7"/>
                                        </p:tgtEl>
                                      </p:cBhvr>
                                    </p:cmd>
                                  </p:childTnLst>
                                </p:cTn>
                              </p:par>
                            </p:childTnLst>
                          </p:cTn>
                        </p:par>
                        <p:par>
                          <p:cTn id="7" fill="hold">
                            <p:stCondLst>
                              <p:cond delay="0"/>
                            </p:stCondLst>
                            <p:childTnLst>
                              <p:par>
                                <p:cTn id="8" presetID="10" presetClass="entr" presetSubtype="0" fill="hold" nodeType="afterEffect">
                                  <p:stCondLst>
                                    <p:cond delay="0"/>
                                  </p:stCondLst>
                                  <p:childTnLst>
                                    <p:set>
                                      <p:cBhvr>
                                        <p:cTn id="9" dur="1" fill="hold">
                                          <p:stCondLst>
                                            <p:cond delay="0"/>
                                          </p:stCondLst>
                                        </p:cTn>
                                        <p:tgtEl>
                                          <p:spTgt spid="32"/>
                                        </p:tgtEl>
                                        <p:attrNameLst>
                                          <p:attrName>style.visibility</p:attrName>
                                        </p:attrNameLst>
                                      </p:cBhvr>
                                      <p:to>
                                        <p:strVal val="visible"/>
                                      </p:to>
                                    </p:set>
                                    <p:animEffect transition="in" filter="fade">
                                      <p:cBhvr>
                                        <p:cTn id="10"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11" fill="remove" display="0">
                  <p:stCondLst>
                    <p:cond delay="indefinite"/>
                  </p:stCondLst>
                  <p:endCondLst>
                    <p:cond evt="onStopAudio" delay="0">
                      <p:tgtEl>
                        <p:sldTgt/>
                      </p:tgtEl>
                    </p:cond>
                  </p:endCondLst>
                </p:cTn>
                <p:tgtEl>
                  <p:spTgt spid="47"/>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Google Shape;1022;p41">
            <a:extLst>
              <a:ext uri="{FF2B5EF4-FFF2-40B4-BE49-F238E27FC236}">
                <a16:creationId xmlns:a16="http://schemas.microsoft.com/office/drawing/2014/main" id="{B3C8A8DC-341A-4EF0-A188-52E49FE057E3}"/>
              </a:ext>
            </a:extLst>
          </p:cNvPr>
          <p:cNvSpPr txBox="1">
            <a:spLocks/>
          </p:cNvSpPr>
          <p:nvPr/>
        </p:nvSpPr>
        <p:spPr>
          <a:xfrm>
            <a:off x="2699786" y="1405706"/>
            <a:ext cx="7793665" cy="934800"/>
          </a:xfrm>
          <a:prstGeom prst="rect">
            <a:avLst/>
          </a:prstGeom>
        </p:spPr>
        <p:txBody>
          <a:bodyPr spcFirstLastPara="1" wrap="square" lIns="91425" tIns="91425" rIns="91425" bIns="91425"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Bef>
                <a:spcPts val="0"/>
              </a:spcBef>
            </a:pPr>
            <a:r>
              <a:rPr lang="en-US" sz="4000" b="1" u="sng" dirty="0" err="1">
                <a:solidFill>
                  <a:srgbClr val="C00000"/>
                </a:solidFill>
                <a:latin typeface="Cambria" panose="02040503050406030204" pitchFamily="18" charset="0"/>
                <a:ea typeface="Cambria" panose="02040503050406030204" pitchFamily="18" charset="0"/>
                <a:cs typeface="Calibri" panose="020F0502020204030204" pitchFamily="34" charset="0"/>
              </a:rPr>
              <a:t>Mục</a:t>
            </a:r>
            <a:r>
              <a:rPr lang="en-US" sz="4000" b="1" u="sng" dirty="0">
                <a:solidFill>
                  <a:srgbClr val="C00000"/>
                </a:solidFill>
                <a:latin typeface="Cambria" panose="02040503050406030204" pitchFamily="18" charset="0"/>
                <a:ea typeface="Cambria" panose="02040503050406030204" pitchFamily="18" charset="0"/>
                <a:cs typeface="Calibri" panose="020F0502020204030204" pitchFamily="34" charset="0"/>
              </a:rPr>
              <a:t> </a:t>
            </a:r>
            <a:r>
              <a:rPr lang="en-US" sz="4000" b="1" u="sng" dirty="0" err="1">
                <a:solidFill>
                  <a:srgbClr val="C00000"/>
                </a:solidFill>
                <a:latin typeface="Cambria" panose="02040503050406030204" pitchFamily="18" charset="0"/>
                <a:ea typeface="Cambria" panose="02040503050406030204" pitchFamily="18" charset="0"/>
                <a:cs typeface="Calibri" panose="020F0502020204030204" pitchFamily="34" charset="0"/>
              </a:rPr>
              <a:t>tiêu</a:t>
            </a:r>
            <a:endParaRPr lang="en-US" sz="4000" b="1" u="sng" dirty="0">
              <a:solidFill>
                <a:srgbClr val="C00000"/>
              </a:solidFill>
              <a:latin typeface="Cambria" panose="02040503050406030204" pitchFamily="18" charset="0"/>
              <a:ea typeface="Cambria" panose="02040503050406030204" pitchFamily="18" charset="0"/>
              <a:cs typeface="Calibri" panose="020F0502020204030204" pitchFamily="34" charset="0"/>
            </a:endParaRPr>
          </a:p>
        </p:txBody>
      </p:sp>
      <p:sp>
        <p:nvSpPr>
          <p:cNvPr id="12" name="Rounded Rectangle 1">
            <a:extLst>
              <a:ext uri="{FF2B5EF4-FFF2-40B4-BE49-F238E27FC236}">
                <a16:creationId xmlns:a16="http://schemas.microsoft.com/office/drawing/2014/main" id="{1E96254F-9EF4-4552-BC4D-61E012300F95}"/>
              </a:ext>
            </a:extLst>
          </p:cNvPr>
          <p:cNvSpPr/>
          <p:nvPr/>
        </p:nvSpPr>
        <p:spPr>
          <a:xfrm>
            <a:off x="2884367" y="2982363"/>
            <a:ext cx="7793665" cy="777766"/>
          </a:xfrm>
          <a:prstGeom prst="roundRect">
            <a:avLst>
              <a:gd name="adj" fmla="val 22135"/>
            </a:avLst>
          </a:prstGeom>
          <a:solidFill>
            <a:schemeClr val="accent3">
              <a:lumMod val="60000"/>
              <a:lumOff val="40000"/>
            </a:schemeClr>
          </a:solidFill>
          <a:ln w="19050">
            <a:solidFill>
              <a:schemeClr val="accent3">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chemeClr val="tx1">
                    <a:lumMod val="50000"/>
                  </a:schemeClr>
                </a:solidFill>
                <a:latin typeface="Cambria" panose="02040503050406030204" pitchFamily="18" charset="0"/>
                <a:ea typeface="Cambria" panose="02040503050406030204" pitchFamily="18" charset="0"/>
              </a:rPr>
              <a:t>Nêu</a:t>
            </a:r>
            <a:r>
              <a:rPr lang="en-US" sz="3200" dirty="0">
                <a:solidFill>
                  <a:schemeClr val="tx1">
                    <a:lumMod val="50000"/>
                  </a:schemeClr>
                </a:solidFill>
                <a:latin typeface="Cambria" panose="02040503050406030204" pitchFamily="18" charset="0"/>
                <a:ea typeface="Cambria" panose="02040503050406030204" pitchFamily="18" charset="0"/>
              </a:rPr>
              <a:t> </a:t>
            </a:r>
            <a:r>
              <a:rPr lang="en-US" sz="3200" dirty="0" err="1">
                <a:solidFill>
                  <a:schemeClr val="tx1">
                    <a:lumMod val="50000"/>
                  </a:schemeClr>
                </a:solidFill>
                <a:latin typeface="Cambria" panose="02040503050406030204" pitchFamily="18" charset="0"/>
                <a:ea typeface="Cambria" panose="02040503050406030204" pitchFamily="18" charset="0"/>
              </a:rPr>
              <a:t>được</a:t>
            </a:r>
            <a:r>
              <a:rPr lang="en-US" sz="3200" dirty="0">
                <a:solidFill>
                  <a:schemeClr val="tx1">
                    <a:lumMod val="50000"/>
                  </a:schemeClr>
                </a:solidFill>
                <a:latin typeface="Cambria" panose="02040503050406030204" pitchFamily="18" charset="0"/>
                <a:ea typeface="Cambria" panose="02040503050406030204" pitchFamily="18" charset="0"/>
              </a:rPr>
              <a:t> </a:t>
            </a:r>
            <a:r>
              <a:rPr lang="en-US" sz="3200" dirty="0" err="1">
                <a:solidFill>
                  <a:schemeClr val="tx1">
                    <a:lumMod val="50000"/>
                  </a:schemeClr>
                </a:solidFill>
                <a:latin typeface="Cambria" panose="02040503050406030204" pitchFamily="18" charset="0"/>
                <a:ea typeface="Cambria" panose="02040503050406030204" pitchFamily="18" charset="0"/>
              </a:rPr>
              <a:t>các</a:t>
            </a:r>
            <a:r>
              <a:rPr lang="en-US" sz="3200" dirty="0">
                <a:solidFill>
                  <a:schemeClr val="tx1">
                    <a:lumMod val="50000"/>
                  </a:schemeClr>
                </a:solidFill>
                <a:latin typeface="Cambria" panose="02040503050406030204" pitchFamily="18" charset="0"/>
                <a:ea typeface="Cambria" panose="02040503050406030204" pitchFamily="18" charset="0"/>
              </a:rPr>
              <a:t> </a:t>
            </a:r>
            <a:r>
              <a:rPr lang="en-US" sz="3200" dirty="0" err="1">
                <a:solidFill>
                  <a:schemeClr val="tx1">
                    <a:lumMod val="50000"/>
                  </a:schemeClr>
                </a:solidFill>
                <a:latin typeface="Cambria" panose="02040503050406030204" pitchFamily="18" charset="0"/>
                <a:ea typeface="Cambria" panose="02040503050406030204" pitchFamily="18" charset="0"/>
              </a:rPr>
              <a:t>thể</a:t>
            </a:r>
            <a:r>
              <a:rPr lang="en-US" sz="3200" dirty="0">
                <a:solidFill>
                  <a:schemeClr val="tx1">
                    <a:lumMod val="50000"/>
                  </a:schemeClr>
                </a:solidFill>
                <a:latin typeface="Cambria" panose="02040503050406030204" pitchFamily="18" charset="0"/>
                <a:ea typeface="Cambria" panose="02040503050406030204" pitchFamily="18" charset="0"/>
              </a:rPr>
              <a:t> </a:t>
            </a:r>
            <a:r>
              <a:rPr lang="en-US" sz="3200" dirty="0" err="1">
                <a:solidFill>
                  <a:schemeClr val="tx1">
                    <a:lumMod val="50000"/>
                  </a:schemeClr>
                </a:solidFill>
                <a:latin typeface="Cambria" panose="02040503050406030204" pitchFamily="18" charset="0"/>
                <a:ea typeface="Cambria" panose="02040503050406030204" pitchFamily="18" charset="0"/>
              </a:rPr>
              <a:t>tồn</a:t>
            </a:r>
            <a:r>
              <a:rPr lang="en-US" sz="3200" dirty="0">
                <a:solidFill>
                  <a:schemeClr val="tx1">
                    <a:lumMod val="50000"/>
                  </a:schemeClr>
                </a:solidFill>
                <a:latin typeface="Cambria" panose="02040503050406030204" pitchFamily="18" charset="0"/>
                <a:ea typeface="Cambria" panose="02040503050406030204" pitchFamily="18" charset="0"/>
              </a:rPr>
              <a:t> </a:t>
            </a:r>
            <a:r>
              <a:rPr lang="en-US" sz="3200" dirty="0" err="1">
                <a:solidFill>
                  <a:schemeClr val="tx1">
                    <a:lumMod val="50000"/>
                  </a:schemeClr>
                </a:solidFill>
                <a:latin typeface="Cambria" panose="02040503050406030204" pitchFamily="18" charset="0"/>
                <a:ea typeface="Cambria" panose="02040503050406030204" pitchFamily="18" charset="0"/>
              </a:rPr>
              <a:t>tại</a:t>
            </a:r>
            <a:r>
              <a:rPr lang="en-US" sz="3200" dirty="0">
                <a:solidFill>
                  <a:schemeClr val="tx1">
                    <a:lumMod val="50000"/>
                  </a:schemeClr>
                </a:solidFill>
                <a:latin typeface="Cambria" panose="02040503050406030204" pitchFamily="18" charset="0"/>
                <a:ea typeface="Cambria" panose="02040503050406030204" pitchFamily="18" charset="0"/>
              </a:rPr>
              <a:t> </a:t>
            </a:r>
            <a:r>
              <a:rPr lang="en-US" sz="3200" dirty="0" err="1">
                <a:solidFill>
                  <a:schemeClr val="tx1">
                    <a:lumMod val="50000"/>
                  </a:schemeClr>
                </a:solidFill>
                <a:latin typeface="Cambria" panose="02040503050406030204" pitchFamily="18" charset="0"/>
                <a:ea typeface="Cambria" panose="02040503050406030204" pitchFamily="18" charset="0"/>
              </a:rPr>
              <a:t>của</a:t>
            </a:r>
            <a:r>
              <a:rPr lang="en-US" sz="3200" dirty="0">
                <a:solidFill>
                  <a:schemeClr val="tx1">
                    <a:lumMod val="50000"/>
                  </a:schemeClr>
                </a:solidFill>
                <a:latin typeface="Cambria" panose="02040503050406030204" pitchFamily="18" charset="0"/>
                <a:ea typeface="Cambria" panose="02040503050406030204" pitchFamily="18" charset="0"/>
              </a:rPr>
              <a:t> </a:t>
            </a:r>
            <a:r>
              <a:rPr lang="en-US" sz="3200" dirty="0" err="1">
                <a:solidFill>
                  <a:schemeClr val="tx1">
                    <a:lumMod val="50000"/>
                  </a:schemeClr>
                </a:solidFill>
                <a:latin typeface="Cambria" panose="02040503050406030204" pitchFamily="18" charset="0"/>
                <a:ea typeface="Cambria" panose="02040503050406030204" pitchFamily="18" charset="0"/>
              </a:rPr>
              <a:t>nước</a:t>
            </a:r>
            <a:r>
              <a:rPr lang="en-US" sz="3200" dirty="0">
                <a:solidFill>
                  <a:schemeClr val="tx1">
                    <a:lumMod val="50000"/>
                  </a:schemeClr>
                </a:solidFill>
                <a:latin typeface="Cambria" panose="02040503050406030204" pitchFamily="18" charset="0"/>
                <a:ea typeface="Cambria" panose="02040503050406030204" pitchFamily="18" charset="0"/>
              </a:rPr>
              <a:t>.</a:t>
            </a:r>
          </a:p>
        </p:txBody>
      </p:sp>
      <p:sp>
        <p:nvSpPr>
          <p:cNvPr id="13" name="Rounded Rectangle 3">
            <a:extLst>
              <a:ext uri="{FF2B5EF4-FFF2-40B4-BE49-F238E27FC236}">
                <a16:creationId xmlns:a16="http://schemas.microsoft.com/office/drawing/2014/main" id="{A9ECD34F-08A0-4E40-B8DC-37600E2AAFAB}"/>
              </a:ext>
            </a:extLst>
          </p:cNvPr>
          <p:cNvSpPr/>
          <p:nvPr/>
        </p:nvSpPr>
        <p:spPr>
          <a:xfrm>
            <a:off x="2884367" y="4154266"/>
            <a:ext cx="7793665" cy="1298028"/>
          </a:xfrm>
          <a:prstGeom prst="roundRect">
            <a:avLst/>
          </a:prstGeom>
          <a:solidFill>
            <a:schemeClr val="accent3">
              <a:lumMod val="60000"/>
              <a:lumOff val="40000"/>
            </a:schemeClr>
          </a:solidFill>
          <a:ln w="19050">
            <a:solidFill>
              <a:schemeClr val="accent3">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200" dirty="0" err="1">
                <a:solidFill>
                  <a:schemeClr val="tx1">
                    <a:lumMod val="50000"/>
                  </a:schemeClr>
                </a:solidFill>
                <a:latin typeface="Cambria" panose="02040503050406030204" pitchFamily="18" charset="0"/>
                <a:ea typeface="Cambria" panose="02040503050406030204" pitchFamily="18" charset="0"/>
              </a:rPr>
              <a:t>Làm</a:t>
            </a:r>
            <a:r>
              <a:rPr lang="en-US" sz="3200" dirty="0">
                <a:solidFill>
                  <a:schemeClr val="tx1">
                    <a:lumMod val="50000"/>
                  </a:schemeClr>
                </a:solidFill>
                <a:latin typeface="Cambria" panose="02040503050406030204" pitchFamily="18" charset="0"/>
                <a:ea typeface="Cambria" panose="02040503050406030204" pitchFamily="18" charset="0"/>
              </a:rPr>
              <a:t> </a:t>
            </a:r>
            <a:r>
              <a:rPr lang="en-US" sz="3200" dirty="0" err="1">
                <a:solidFill>
                  <a:schemeClr val="tx1">
                    <a:lumMod val="50000"/>
                  </a:schemeClr>
                </a:solidFill>
                <a:latin typeface="Cambria" panose="02040503050406030204" pitchFamily="18" charset="0"/>
                <a:ea typeface="Cambria" panose="02040503050406030204" pitchFamily="18" charset="0"/>
              </a:rPr>
              <a:t>thí</a:t>
            </a:r>
            <a:r>
              <a:rPr lang="en-US" sz="3200" dirty="0">
                <a:solidFill>
                  <a:schemeClr val="tx1">
                    <a:lumMod val="50000"/>
                  </a:schemeClr>
                </a:solidFill>
                <a:latin typeface="Cambria" panose="02040503050406030204" pitchFamily="18" charset="0"/>
                <a:ea typeface="Cambria" panose="02040503050406030204" pitchFamily="18" charset="0"/>
              </a:rPr>
              <a:t> </a:t>
            </a:r>
            <a:r>
              <a:rPr lang="en-US" sz="3200" dirty="0" err="1">
                <a:solidFill>
                  <a:schemeClr val="tx1">
                    <a:lumMod val="50000"/>
                  </a:schemeClr>
                </a:solidFill>
                <a:latin typeface="Cambria" panose="02040503050406030204" pitchFamily="18" charset="0"/>
                <a:ea typeface="Cambria" panose="02040503050406030204" pitchFamily="18" charset="0"/>
              </a:rPr>
              <a:t>nghiệm</a:t>
            </a:r>
            <a:r>
              <a:rPr lang="en-US" sz="3200" dirty="0">
                <a:solidFill>
                  <a:schemeClr val="tx1">
                    <a:lumMod val="50000"/>
                  </a:schemeClr>
                </a:solidFill>
                <a:latin typeface="Cambria" panose="02040503050406030204" pitchFamily="18" charset="0"/>
                <a:ea typeface="Cambria" panose="02040503050406030204" pitchFamily="18" charset="0"/>
              </a:rPr>
              <a:t> </a:t>
            </a:r>
            <a:r>
              <a:rPr lang="en-US" sz="3200" dirty="0" err="1">
                <a:solidFill>
                  <a:schemeClr val="tx1">
                    <a:lumMod val="50000"/>
                  </a:schemeClr>
                </a:solidFill>
                <a:latin typeface="Cambria" panose="02040503050406030204" pitchFamily="18" charset="0"/>
                <a:ea typeface="Cambria" panose="02040503050406030204" pitchFamily="18" charset="0"/>
              </a:rPr>
              <a:t>về</a:t>
            </a:r>
            <a:r>
              <a:rPr lang="en-US" sz="3200" dirty="0">
                <a:solidFill>
                  <a:schemeClr val="tx1">
                    <a:lumMod val="50000"/>
                  </a:schemeClr>
                </a:solidFill>
                <a:latin typeface="Cambria" panose="02040503050406030204" pitchFamily="18" charset="0"/>
                <a:ea typeface="Cambria" panose="02040503050406030204" pitchFamily="18" charset="0"/>
              </a:rPr>
              <a:t> </a:t>
            </a:r>
            <a:r>
              <a:rPr lang="en-US" sz="3200" dirty="0" err="1">
                <a:solidFill>
                  <a:schemeClr val="tx1">
                    <a:lumMod val="50000"/>
                  </a:schemeClr>
                </a:solidFill>
                <a:latin typeface="Cambria" panose="02040503050406030204" pitchFamily="18" charset="0"/>
                <a:ea typeface="Cambria" panose="02040503050406030204" pitchFamily="18" charset="0"/>
              </a:rPr>
              <a:t>sự</a:t>
            </a:r>
            <a:r>
              <a:rPr lang="en-US" sz="3200" dirty="0">
                <a:solidFill>
                  <a:schemeClr val="tx1">
                    <a:lumMod val="50000"/>
                  </a:schemeClr>
                </a:solidFill>
                <a:latin typeface="Cambria" panose="02040503050406030204" pitchFamily="18" charset="0"/>
                <a:ea typeface="Cambria" panose="02040503050406030204" pitchFamily="18" charset="0"/>
              </a:rPr>
              <a:t> </a:t>
            </a:r>
            <a:r>
              <a:rPr lang="en-US" sz="3200" dirty="0" err="1">
                <a:solidFill>
                  <a:schemeClr val="tx1">
                    <a:lumMod val="50000"/>
                  </a:schemeClr>
                </a:solidFill>
                <a:latin typeface="Cambria" panose="02040503050406030204" pitchFamily="18" charset="0"/>
                <a:ea typeface="Cambria" panose="02040503050406030204" pitchFamily="18" charset="0"/>
              </a:rPr>
              <a:t>chuyển</a:t>
            </a:r>
            <a:r>
              <a:rPr lang="en-US" sz="3200" dirty="0">
                <a:solidFill>
                  <a:schemeClr val="tx1">
                    <a:lumMod val="50000"/>
                  </a:schemeClr>
                </a:solidFill>
                <a:latin typeface="Cambria" panose="02040503050406030204" pitchFamily="18" charset="0"/>
                <a:ea typeface="Cambria" panose="02040503050406030204" pitchFamily="18" charset="0"/>
              </a:rPr>
              <a:t> </a:t>
            </a:r>
            <a:r>
              <a:rPr lang="en-US" sz="3200" dirty="0" err="1">
                <a:solidFill>
                  <a:schemeClr val="tx1">
                    <a:lumMod val="50000"/>
                  </a:schemeClr>
                </a:solidFill>
                <a:latin typeface="Cambria" panose="02040503050406030204" pitchFamily="18" charset="0"/>
                <a:ea typeface="Cambria" panose="02040503050406030204" pitchFamily="18" charset="0"/>
              </a:rPr>
              <a:t>thể</a:t>
            </a:r>
            <a:r>
              <a:rPr lang="en-US" sz="3200" dirty="0">
                <a:solidFill>
                  <a:schemeClr val="tx1">
                    <a:lumMod val="50000"/>
                  </a:schemeClr>
                </a:solidFill>
                <a:latin typeface="Cambria" panose="02040503050406030204" pitchFamily="18" charset="0"/>
                <a:ea typeface="Cambria" panose="02040503050406030204" pitchFamily="18" charset="0"/>
              </a:rPr>
              <a:t> </a:t>
            </a:r>
            <a:r>
              <a:rPr lang="en-US" sz="3200" dirty="0" err="1">
                <a:solidFill>
                  <a:schemeClr val="tx1">
                    <a:lumMod val="50000"/>
                  </a:schemeClr>
                </a:solidFill>
                <a:latin typeface="Cambria" panose="02040503050406030204" pitchFamily="18" charset="0"/>
                <a:ea typeface="Cambria" panose="02040503050406030204" pitchFamily="18" charset="0"/>
              </a:rPr>
              <a:t>của</a:t>
            </a:r>
            <a:r>
              <a:rPr lang="en-US" sz="3200" dirty="0">
                <a:solidFill>
                  <a:schemeClr val="tx1">
                    <a:lumMod val="50000"/>
                  </a:schemeClr>
                </a:solidFill>
                <a:latin typeface="Cambria" panose="02040503050406030204" pitchFamily="18" charset="0"/>
                <a:ea typeface="Cambria" panose="02040503050406030204" pitchFamily="18" charset="0"/>
              </a:rPr>
              <a:t> </a:t>
            </a:r>
            <a:r>
              <a:rPr lang="en-US" sz="3200" dirty="0" err="1">
                <a:solidFill>
                  <a:schemeClr val="tx1">
                    <a:lumMod val="50000"/>
                  </a:schemeClr>
                </a:solidFill>
                <a:latin typeface="Cambria" panose="02040503050406030204" pitchFamily="18" charset="0"/>
                <a:ea typeface="Cambria" panose="02040503050406030204" pitchFamily="18" charset="0"/>
              </a:rPr>
              <a:t>nước</a:t>
            </a:r>
            <a:r>
              <a:rPr lang="en-US" sz="3200" dirty="0">
                <a:solidFill>
                  <a:schemeClr val="tx1">
                    <a:lumMod val="50000"/>
                  </a:schemeClr>
                </a:solidFill>
                <a:latin typeface="Cambria" panose="02040503050406030204" pitchFamily="18" charset="0"/>
                <a:ea typeface="Cambria" panose="02040503050406030204" pitchFamily="18" charset="0"/>
              </a:rPr>
              <a:t> </a:t>
            </a:r>
            <a:r>
              <a:rPr lang="en-US" sz="3200" dirty="0" err="1">
                <a:solidFill>
                  <a:schemeClr val="tx1">
                    <a:lumMod val="50000"/>
                  </a:schemeClr>
                </a:solidFill>
                <a:latin typeface="Cambria" panose="02040503050406030204" pitchFamily="18" charset="0"/>
                <a:ea typeface="Cambria" panose="02040503050406030204" pitchFamily="18" charset="0"/>
              </a:rPr>
              <a:t>từ</a:t>
            </a:r>
            <a:r>
              <a:rPr lang="en-US" sz="3200" dirty="0">
                <a:solidFill>
                  <a:schemeClr val="tx1">
                    <a:lumMod val="50000"/>
                  </a:schemeClr>
                </a:solidFill>
                <a:latin typeface="Cambria" panose="02040503050406030204" pitchFamily="18" charset="0"/>
                <a:ea typeface="Cambria" panose="02040503050406030204" pitchFamily="18" charset="0"/>
              </a:rPr>
              <a:t> </a:t>
            </a:r>
            <a:r>
              <a:rPr lang="en-US" sz="3200" dirty="0" err="1">
                <a:solidFill>
                  <a:schemeClr val="tx1">
                    <a:lumMod val="50000"/>
                  </a:schemeClr>
                </a:solidFill>
                <a:latin typeface="Cambria" panose="02040503050406030204" pitchFamily="18" charset="0"/>
                <a:ea typeface="Cambria" panose="02040503050406030204" pitchFamily="18" charset="0"/>
              </a:rPr>
              <a:t>thể</a:t>
            </a:r>
            <a:r>
              <a:rPr lang="en-US" sz="3200" dirty="0">
                <a:solidFill>
                  <a:schemeClr val="tx1">
                    <a:lumMod val="50000"/>
                  </a:schemeClr>
                </a:solidFill>
                <a:latin typeface="Cambria" panose="02040503050406030204" pitchFamily="18" charset="0"/>
                <a:ea typeface="Cambria" panose="02040503050406030204" pitchFamily="18" charset="0"/>
              </a:rPr>
              <a:t> </a:t>
            </a:r>
            <a:r>
              <a:rPr lang="en-US" sz="3200" dirty="0" err="1">
                <a:solidFill>
                  <a:schemeClr val="tx1">
                    <a:lumMod val="50000"/>
                  </a:schemeClr>
                </a:solidFill>
                <a:latin typeface="Cambria" panose="02040503050406030204" pitchFamily="18" charset="0"/>
                <a:ea typeface="Cambria" panose="02040503050406030204" pitchFamily="18" charset="0"/>
              </a:rPr>
              <a:t>lỏng</a:t>
            </a:r>
            <a:r>
              <a:rPr lang="en-US" sz="3200" dirty="0">
                <a:solidFill>
                  <a:schemeClr val="tx1">
                    <a:lumMod val="50000"/>
                  </a:schemeClr>
                </a:solidFill>
                <a:latin typeface="Cambria" panose="02040503050406030204" pitchFamily="18" charset="0"/>
                <a:ea typeface="Cambria" panose="02040503050406030204" pitchFamily="18" charset="0"/>
              </a:rPr>
              <a:t> sang </a:t>
            </a:r>
            <a:r>
              <a:rPr lang="en-US" sz="3200" dirty="0" err="1">
                <a:solidFill>
                  <a:schemeClr val="tx1">
                    <a:lumMod val="50000"/>
                  </a:schemeClr>
                </a:solidFill>
                <a:latin typeface="Cambria" panose="02040503050406030204" pitchFamily="18" charset="0"/>
                <a:ea typeface="Cambria" panose="02040503050406030204" pitchFamily="18" charset="0"/>
              </a:rPr>
              <a:t>thể</a:t>
            </a:r>
            <a:r>
              <a:rPr lang="en-US" sz="3200" dirty="0">
                <a:solidFill>
                  <a:schemeClr val="tx1">
                    <a:lumMod val="50000"/>
                  </a:schemeClr>
                </a:solidFill>
                <a:latin typeface="Cambria" panose="02040503050406030204" pitchFamily="18" charset="0"/>
                <a:ea typeface="Cambria" panose="02040503050406030204" pitchFamily="18" charset="0"/>
              </a:rPr>
              <a:t> </a:t>
            </a:r>
            <a:r>
              <a:rPr lang="en-US" sz="3200" dirty="0" err="1">
                <a:solidFill>
                  <a:schemeClr val="tx1">
                    <a:lumMod val="50000"/>
                  </a:schemeClr>
                </a:solidFill>
                <a:latin typeface="Cambria" panose="02040503050406030204" pitchFamily="18" charset="0"/>
                <a:ea typeface="Cambria" panose="02040503050406030204" pitchFamily="18" charset="0"/>
              </a:rPr>
              <a:t>khí</a:t>
            </a:r>
            <a:r>
              <a:rPr lang="en-US" sz="3200" dirty="0">
                <a:solidFill>
                  <a:schemeClr val="tx1">
                    <a:lumMod val="50000"/>
                  </a:schemeClr>
                </a:solidFill>
                <a:latin typeface="Cambria" panose="02040503050406030204" pitchFamily="18" charset="0"/>
                <a:ea typeface="Cambria" panose="02040503050406030204" pitchFamily="18" charset="0"/>
              </a:rPr>
              <a:t> </a:t>
            </a:r>
            <a:r>
              <a:rPr lang="en-US" sz="3200" dirty="0" err="1">
                <a:solidFill>
                  <a:schemeClr val="tx1">
                    <a:lumMod val="50000"/>
                  </a:schemeClr>
                </a:solidFill>
                <a:latin typeface="Cambria" panose="02040503050406030204" pitchFamily="18" charset="0"/>
                <a:ea typeface="Cambria" panose="02040503050406030204" pitchFamily="18" charset="0"/>
              </a:rPr>
              <a:t>và</a:t>
            </a:r>
            <a:r>
              <a:rPr lang="en-US" sz="3200" dirty="0">
                <a:solidFill>
                  <a:schemeClr val="tx1">
                    <a:lumMod val="50000"/>
                  </a:schemeClr>
                </a:solidFill>
                <a:latin typeface="Cambria" panose="02040503050406030204" pitchFamily="18" charset="0"/>
                <a:ea typeface="Cambria" panose="02040503050406030204" pitchFamily="18" charset="0"/>
              </a:rPr>
              <a:t> </a:t>
            </a:r>
            <a:r>
              <a:rPr lang="en-US" sz="3200" dirty="0" err="1">
                <a:solidFill>
                  <a:schemeClr val="tx1">
                    <a:lumMod val="50000"/>
                  </a:schemeClr>
                </a:solidFill>
                <a:latin typeface="Cambria" panose="02040503050406030204" pitchFamily="18" charset="0"/>
                <a:ea typeface="Cambria" panose="02040503050406030204" pitchFamily="18" charset="0"/>
              </a:rPr>
              <a:t>ngược</a:t>
            </a:r>
            <a:r>
              <a:rPr lang="en-US" sz="3200" dirty="0">
                <a:solidFill>
                  <a:schemeClr val="tx1">
                    <a:lumMod val="50000"/>
                  </a:schemeClr>
                </a:solidFill>
                <a:latin typeface="Cambria" panose="02040503050406030204" pitchFamily="18" charset="0"/>
                <a:ea typeface="Cambria" panose="02040503050406030204" pitchFamily="18" charset="0"/>
              </a:rPr>
              <a:t> </a:t>
            </a:r>
            <a:r>
              <a:rPr lang="en-US" sz="3200" dirty="0" err="1">
                <a:solidFill>
                  <a:schemeClr val="tx1">
                    <a:lumMod val="50000"/>
                  </a:schemeClr>
                </a:solidFill>
                <a:latin typeface="Cambria" panose="02040503050406030204" pitchFamily="18" charset="0"/>
                <a:ea typeface="Cambria" panose="02040503050406030204" pitchFamily="18" charset="0"/>
              </a:rPr>
              <a:t>lại</a:t>
            </a:r>
            <a:r>
              <a:rPr lang="en-US" sz="3200" dirty="0">
                <a:solidFill>
                  <a:schemeClr val="tx1">
                    <a:lumMod val="50000"/>
                  </a:schemeClr>
                </a:solidFill>
                <a:latin typeface="Cambria" panose="02040503050406030204" pitchFamily="18" charset="0"/>
                <a:ea typeface="Cambria" panose="02040503050406030204" pitchFamily="18" charset="0"/>
              </a:rPr>
              <a:t>.</a:t>
            </a:r>
          </a:p>
        </p:txBody>
      </p:sp>
      <p:pic>
        <p:nvPicPr>
          <p:cNvPr id="1028" name="Picture 4" descr="Hoạch định nguồn nhân lực theo mục tiêu doanh nghiệp - SINNOVA">
            <a:extLst>
              <a:ext uri="{FF2B5EF4-FFF2-40B4-BE49-F238E27FC236}">
                <a16:creationId xmlns:a16="http://schemas.microsoft.com/office/drawing/2014/main" id="{6F9E2F33-B148-4BA7-9D97-4CC37C981B5B}"/>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foregroundMark x1="45600" y1="29268" x2="55300" y2="46167"/>
                        <a14:foregroundMark x1="72200" y1="80662" x2="71800" y2="82753"/>
                        <a14:foregroundMark x1="70400" y1="70557" x2="70400" y2="70557"/>
                      </a14:backgroundRemoval>
                    </a14:imgEffect>
                  </a14:imgLayer>
                </a14:imgProps>
              </a:ext>
              <a:ext uri="{28A0092B-C50C-407E-A947-70E740481C1C}">
                <a14:useLocalDpi xmlns:a14="http://schemas.microsoft.com/office/drawing/2010/main" val="0"/>
              </a:ext>
            </a:extLst>
          </a:blip>
          <a:srcRect/>
          <a:stretch>
            <a:fillRect/>
          </a:stretch>
        </p:blipFill>
        <p:spPr bwMode="auto">
          <a:xfrm>
            <a:off x="-797442" y="-551650"/>
            <a:ext cx="6392825" cy="36694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8138234"/>
      </p:ext>
    </p:extLst>
  </p:cSld>
  <p:clrMapOvr>
    <a:masterClrMapping/>
  </p:clrMapOvr>
  <p:transition spd="slow" advTm="0">
    <p:push dir="u"/>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Google Shape;1022;p41">
            <a:extLst>
              <a:ext uri="{FF2B5EF4-FFF2-40B4-BE49-F238E27FC236}">
                <a16:creationId xmlns:a16="http://schemas.microsoft.com/office/drawing/2014/main" id="{369C534E-5FF9-4E0A-94B5-C66E42D70A68}"/>
              </a:ext>
            </a:extLst>
          </p:cNvPr>
          <p:cNvSpPr txBox="1">
            <a:spLocks/>
          </p:cNvSpPr>
          <p:nvPr/>
        </p:nvSpPr>
        <p:spPr>
          <a:xfrm>
            <a:off x="2835645" y="-47262"/>
            <a:ext cx="3607685" cy="934800"/>
          </a:xfrm>
          <a:prstGeom prst="rect">
            <a:avLst/>
          </a:prstGeom>
        </p:spPr>
        <p:txBody>
          <a:bodyPr spcFirstLastPara="1" wrap="square" lIns="91425" tIns="91425" rIns="91425" bIns="91425"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Bef>
                <a:spcPts val="0"/>
              </a:spcBef>
            </a:pPr>
            <a:r>
              <a:rPr lang="en-US" dirty="0">
                <a:latin typeface="Cambria" panose="02040503050406030204" pitchFamily="18" charset="0"/>
                <a:ea typeface="Cambria" panose="02040503050406030204" pitchFamily="18" charset="0"/>
                <a:cs typeface="Calibri" panose="020F0502020204030204" pitchFamily="34" charset="0"/>
              </a:rPr>
              <a:t>Quan </a:t>
            </a:r>
            <a:r>
              <a:rPr lang="en-US" dirty="0" err="1">
                <a:latin typeface="Cambria" panose="02040503050406030204" pitchFamily="18" charset="0"/>
                <a:ea typeface="Cambria" panose="02040503050406030204" pitchFamily="18" charset="0"/>
                <a:cs typeface="Calibri" panose="020F0502020204030204" pitchFamily="34" charset="0"/>
              </a:rPr>
              <a:t>sát</a:t>
            </a:r>
            <a:endParaRPr lang="en-US" dirty="0">
              <a:latin typeface="Cambria" panose="02040503050406030204" pitchFamily="18" charset="0"/>
              <a:ea typeface="Cambria" panose="02040503050406030204" pitchFamily="18" charset="0"/>
              <a:cs typeface="Calibri" panose="020F0502020204030204" pitchFamily="34" charset="0"/>
            </a:endParaRPr>
          </a:p>
        </p:txBody>
      </p:sp>
      <p:sp>
        <p:nvSpPr>
          <p:cNvPr id="54" name="TextBox 53">
            <a:extLst>
              <a:ext uri="{FF2B5EF4-FFF2-40B4-BE49-F238E27FC236}">
                <a16:creationId xmlns:a16="http://schemas.microsoft.com/office/drawing/2014/main" id="{74A35A3B-BFE8-494F-88D7-D5A628C03DB8}"/>
              </a:ext>
            </a:extLst>
          </p:cNvPr>
          <p:cNvSpPr txBox="1"/>
          <p:nvPr/>
        </p:nvSpPr>
        <p:spPr>
          <a:xfrm>
            <a:off x="3094481" y="6107836"/>
            <a:ext cx="344260" cy="584775"/>
          </a:xfrm>
          <a:prstGeom prst="rect">
            <a:avLst/>
          </a:prstGeom>
          <a:noFill/>
        </p:spPr>
        <p:txBody>
          <a:bodyPr wrap="square" rtlCol="0">
            <a:spAutoFit/>
          </a:bodyPr>
          <a:lstStyle/>
          <a:p>
            <a:r>
              <a:rPr lang="en-US" sz="3200" b="1" dirty="0">
                <a:solidFill>
                  <a:schemeClr val="accent3">
                    <a:lumMod val="50000"/>
                  </a:schemeClr>
                </a:solidFill>
                <a:latin typeface="Cambria" panose="02040503050406030204" pitchFamily="18" charset="0"/>
                <a:ea typeface="Cambria" panose="02040503050406030204" pitchFamily="18" charset="0"/>
              </a:rPr>
              <a:t>1</a:t>
            </a:r>
          </a:p>
        </p:txBody>
      </p:sp>
      <p:sp>
        <p:nvSpPr>
          <p:cNvPr id="55" name="TextBox 54">
            <a:extLst>
              <a:ext uri="{FF2B5EF4-FFF2-40B4-BE49-F238E27FC236}">
                <a16:creationId xmlns:a16="http://schemas.microsoft.com/office/drawing/2014/main" id="{6F0466B7-66AB-47C1-8EFF-D30CBD548D43}"/>
              </a:ext>
            </a:extLst>
          </p:cNvPr>
          <p:cNvSpPr txBox="1"/>
          <p:nvPr/>
        </p:nvSpPr>
        <p:spPr>
          <a:xfrm>
            <a:off x="7551070" y="6107836"/>
            <a:ext cx="344260" cy="584775"/>
          </a:xfrm>
          <a:prstGeom prst="rect">
            <a:avLst/>
          </a:prstGeom>
          <a:noFill/>
        </p:spPr>
        <p:txBody>
          <a:bodyPr wrap="square" rtlCol="0">
            <a:spAutoFit/>
          </a:bodyPr>
          <a:lstStyle/>
          <a:p>
            <a:r>
              <a:rPr lang="en-US" sz="3200" b="1" dirty="0">
                <a:solidFill>
                  <a:schemeClr val="accent3">
                    <a:lumMod val="50000"/>
                  </a:schemeClr>
                </a:solidFill>
                <a:latin typeface="Cambria" panose="02040503050406030204" pitchFamily="18" charset="0"/>
                <a:ea typeface="Cambria" panose="02040503050406030204" pitchFamily="18" charset="0"/>
              </a:rPr>
              <a:t>2</a:t>
            </a:r>
          </a:p>
        </p:txBody>
      </p:sp>
      <p:pic>
        <p:nvPicPr>
          <p:cNvPr id="56" name="Picture 2" descr="Thác Nước hình Ảnh động tuyệt đẹp 4 - Tư liệu tham khảo - Trương Thị Nguyệt  - Website của Hoàng Chí Cường THCS An Phú huyện Lục Yên tỉnh Yên Bái">
            <a:extLst>
              <a:ext uri="{FF2B5EF4-FFF2-40B4-BE49-F238E27FC236}">
                <a16:creationId xmlns:a16="http://schemas.microsoft.com/office/drawing/2014/main" id="{C6BB972E-5C39-41BB-A3BA-493451DCF778}"/>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80550" y="1100189"/>
            <a:ext cx="4167855" cy="4542231"/>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4" descr="Vườn Xuân Hồng: TIẾNG MƯA RƠI">
            <a:extLst>
              <a:ext uri="{FF2B5EF4-FFF2-40B4-BE49-F238E27FC236}">
                <a16:creationId xmlns:a16="http://schemas.microsoft.com/office/drawing/2014/main" id="{0D89223D-2B5D-47B5-B1AD-CA54144AA14C}"/>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5081193" y="1100189"/>
            <a:ext cx="6133872" cy="45422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6904691"/>
      </p:ext>
    </p:extLst>
  </p:cSld>
  <p:clrMapOvr>
    <a:masterClrMapping/>
  </p:clrMapOvr>
  <p:transition spd="slow" advTm="0">
    <p:push dir="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2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34015" y="-317766"/>
            <a:ext cx="3581468" cy="5359400"/>
          </a:xfrm>
          <a:prstGeom prst="rect">
            <a:avLst/>
          </a:prstGeom>
        </p:spPr>
      </p:pic>
      <p:grpSp>
        <p:nvGrpSpPr>
          <p:cNvPr id="44" name="组合 43"/>
          <p:cNvGrpSpPr/>
          <p:nvPr/>
        </p:nvGrpSpPr>
        <p:grpSpPr>
          <a:xfrm>
            <a:off x="413764" y="253537"/>
            <a:ext cx="8953520" cy="2106878"/>
            <a:chOff x="456294" y="252787"/>
            <a:chExt cx="8953520" cy="2106878"/>
          </a:xfrm>
        </p:grpSpPr>
        <p:sp>
          <p:nvSpPr>
            <p:cNvPr id="5" name="矩形 4"/>
            <p:cNvSpPr/>
            <p:nvPr/>
          </p:nvSpPr>
          <p:spPr>
            <a:xfrm>
              <a:off x="2836118" y="252787"/>
              <a:ext cx="6573696" cy="584775"/>
            </a:xfrm>
            <a:prstGeom prst="rect">
              <a:avLst/>
            </a:prstGeom>
          </p:spPr>
          <p:txBody>
            <a:bodyPr wrap="square">
              <a:spAutoFit/>
            </a:bodyPr>
            <a:lstStyle/>
            <a:p>
              <a:r>
                <a:rPr lang="en-US" altLang="zh-CN" sz="3200" b="1" dirty="0" err="1">
                  <a:solidFill>
                    <a:srgbClr val="333333"/>
                  </a:solidFill>
                  <a:latin typeface="Cambria" panose="02040503050406030204" pitchFamily="18" charset="0"/>
                  <a:ea typeface="Cambria" panose="02040503050406030204" pitchFamily="18" charset="0"/>
                </a:rPr>
                <a:t>Hãy</a:t>
              </a:r>
              <a:r>
                <a:rPr lang="en-US" altLang="zh-CN" sz="3200" b="1" dirty="0">
                  <a:solidFill>
                    <a:srgbClr val="333333"/>
                  </a:solidFill>
                  <a:latin typeface="Cambria" panose="02040503050406030204" pitchFamily="18" charset="0"/>
                  <a:ea typeface="Cambria" panose="02040503050406030204" pitchFamily="18" charset="0"/>
                </a:rPr>
                <a:t> </a:t>
              </a:r>
              <a:r>
                <a:rPr lang="en-US" altLang="zh-CN" sz="3200" b="1" dirty="0" err="1">
                  <a:solidFill>
                    <a:srgbClr val="333333"/>
                  </a:solidFill>
                  <a:latin typeface="Cambria" panose="02040503050406030204" pitchFamily="18" charset="0"/>
                  <a:ea typeface="Cambria" panose="02040503050406030204" pitchFamily="18" charset="0"/>
                </a:rPr>
                <a:t>nêu</a:t>
              </a:r>
              <a:r>
                <a:rPr lang="en-US" altLang="zh-CN" sz="3200" b="1" dirty="0">
                  <a:solidFill>
                    <a:srgbClr val="333333"/>
                  </a:solidFill>
                  <a:latin typeface="Cambria" panose="02040503050406030204" pitchFamily="18" charset="0"/>
                  <a:ea typeface="Cambria" panose="02040503050406030204" pitchFamily="18" charset="0"/>
                </a:rPr>
                <a:t> </a:t>
              </a:r>
              <a:r>
                <a:rPr lang="en-US" altLang="zh-CN" sz="3200" b="1" dirty="0" err="1">
                  <a:solidFill>
                    <a:srgbClr val="333333"/>
                  </a:solidFill>
                  <a:latin typeface="Cambria" panose="02040503050406030204" pitchFamily="18" charset="0"/>
                  <a:ea typeface="Cambria" panose="02040503050406030204" pitchFamily="18" charset="0"/>
                </a:rPr>
                <a:t>ví</a:t>
              </a:r>
              <a:r>
                <a:rPr lang="en-US" altLang="zh-CN" sz="3200" b="1" dirty="0">
                  <a:solidFill>
                    <a:srgbClr val="333333"/>
                  </a:solidFill>
                  <a:latin typeface="Cambria" panose="02040503050406030204" pitchFamily="18" charset="0"/>
                  <a:ea typeface="Cambria" panose="02040503050406030204" pitchFamily="18" charset="0"/>
                </a:rPr>
                <a:t> </a:t>
              </a:r>
              <a:r>
                <a:rPr lang="en-US" altLang="zh-CN" sz="3200" b="1" dirty="0" err="1">
                  <a:solidFill>
                    <a:srgbClr val="333333"/>
                  </a:solidFill>
                  <a:latin typeface="Cambria" panose="02040503050406030204" pitchFamily="18" charset="0"/>
                  <a:ea typeface="Cambria" panose="02040503050406030204" pitchFamily="18" charset="0"/>
                </a:rPr>
                <a:t>dụ</a:t>
              </a:r>
              <a:r>
                <a:rPr lang="en-US" altLang="zh-CN" sz="3200" b="1" dirty="0">
                  <a:solidFill>
                    <a:srgbClr val="333333"/>
                  </a:solidFill>
                  <a:latin typeface="Cambria" panose="02040503050406030204" pitchFamily="18" charset="0"/>
                  <a:ea typeface="Cambria" panose="02040503050406030204" pitchFamily="18" charset="0"/>
                </a:rPr>
                <a:t> </a:t>
              </a:r>
              <a:r>
                <a:rPr lang="en-US" altLang="zh-CN" sz="3200" b="1" dirty="0" err="1">
                  <a:solidFill>
                    <a:srgbClr val="333333"/>
                  </a:solidFill>
                  <a:latin typeface="Cambria" panose="02040503050406030204" pitchFamily="18" charset="0"/>
                  <a:ea typeface="Cambria" panose="02040503050406030204" pitchFamily="18" charset="0"/>
                </a:rPr>
                <a:t>về</a:t>
              </a:r>
              <a:r>
                <a:rPr lang="en-US" altLang="zh-CN" sz="3200" b="1" dirty="0">
                  <a:solidFill>
                    <a:srgbClr val="333333"/>
                  </a:solidFill>
                  <a:latin typeface="Cambria" panose="02040503050406030204" pitchFamily="18" charset="0"/>
                  <a:ea typeface="Cambria" panose="02040503050406030204" pitchFamily="18" charset="0"/>
                </a:rPr>
                <a:t> </a:t>
              </a:r>
              <a:r>
                <a:rPr lang="en-US" altLang="zh-CN" sz="3200" b="1" dirty="0" err="1">
                  <a:solidFill>
                    <a:srgbClr val="333333"/>
                  </a:solidFill>
                  <a:latin typeface="Cambria" panose="02040503050406030204" pitchFamily="18" charset="0"/>
                  <a:ea typeface="Cambria" panose="02040503050406030204" pitchFamily="18" charset="0"/>
                </a:rPr>
                <a:t>nước</a:t>
              </a:r>
              <a:r>
                <a:rPr lang="en-US" altLang="zh-CN" sz="3200" b="1" dirty="0">
                  <a:solidFill>
                    <a:srgbClr val="333333"/>
                  </a:solidFill>
                  <a:latin typeface="Cambria" panose="02040503050406030204" pitchFamily="18" charset="0"/>
                  <a:ea typeface="Cambria" panose="02040503050406030204" pitchFamily="18" charset="0"/>
                </a:rPr>
                <a:t> ở </a:t>
              </a:r>
              <a:r>
                <a:rPr lang="en-US" altLang="zh-CN" sz="3200" b="1" dirty="0" err="1">
                  <a:solidFill>
                    <a:srgbClr val="333333"/>
                  </a:solidFill>
                  <a:latin typeface="Cambria" panose="02040503050406030204" pitchFamily="18" charset="0"/>
                  <a:ea typeface="Cambria" panose="02040503050406030204" pitchFamily="18" charset="0"/>
                </a:rPr>
                <a:t>thể</a:t>
              </a:r>
              <a:r>
                <a:rPr lang="en-US" altLang="zh-CN" sz="3200" b="1" dirty="0">
                  <a:solidFill>
                    <a:srgbClr val="333333"/>
                  </a:solidFill>
                  <a:latin typeface="Cambria" panose="02040503050406030204" pitchFamily="18" charset="0"/>
                  <a:ea typeface="Cambria" panose="02040503050406030204" pitchFamily="18" charset="0"/>
                </a:rPr>
                <a:t> </a:t>
              </a:r>
              <a:r>
                <a:rPr lang="en-US" altLang="zh-CN" sz="3200" b="1" dirty="0" err="1">
                  <a:solidFill>
                    <a:srgbClr val="333333"/>
                  </a:solidFill>
                  <a:latin typeface="Cambria" panose="02040503050406030204" pitchFamily="18" charset="0"/>
                  <a:ea typeface="Cambria" panose="02040503050406030204" pitchFamily="18" charset="0"/>
                </a:rPr>
                <a:t>lỏng</a:t>
              </a:r>
              <a:endParaRPr lang="zh-CN" altLang="en-US" sz="2800" dirty="0">
                <a:latin typeface="Cambria" panose="02040503050406030204" pitchFamily="18" charset="0"/>
                <a:ea typeface="方正姚体" panose="02010601030101010101" pitchFamily="2" charset="-122"/>
              </a:endParaRPr>
            </a:p>
          </p:txBody>
        </p:sp>
        <p:grpSp>
          <p:nvGrpSpPr>
            <p:cNvPr id="16" name="组合 15"/>
            <p:cNvGrpSpPr/>
            <p:nvPr/>
          </p:nvGrpSpPr>
          <p:grpSpPr>
            <a:xfrm rot="21263779">
              <a:off x="456294" y="354908"/>
              <a:ext cx="2727708" cy="2004757"/>
              <a:chOff x="239884" y="-307496"/>
              <a:chExt cx="3087516" cy="2618896"/>
            </a:xfrm>
          </p:grpSpPr>
          <p:sp>
            <p:nvSpPr>
              <p:cNvPr id="2" name="矩形 1"/>
              <p:cNvSpPr/>
              <p:nvPr/>
            </p:nvSpPr>
            <p:spPr>
              <a:xfrm>
                <a:off x="239884" y="-307496"/>
                <a:ext cx="2783064" cy="740186"/>
              </a:xfrm>
              <a:custGeom>
                <a:avLst/>
                <a:gdLst>
                  <a:gd name="connsiteX0" fmla="*/ 0 w 2543243"/>
                  <a:gd name="connsiteY0" fmla="*/ 0 h 1021467"/>
                  <a:gd name="connsiteX1" fmla="*/ 2543243 w 2543243"/>
                  <a:gd name="connsiteY1" fmla="*/ 0 h 1021467"/>
                  <a:gd name="connsiteX2" fmla="*/ 2543243 w 2543243"/>
                  <a:gd name="connsiteY2" fmla="*/ 1021467 h 1021467"/>
                  <a:gd name="connsiteX3" fmla="*/ 0 w 2543243"/>
                  <a:gd name="connsiteY3" fmla="*/ 1021467 h 1021467"/>
                  <a:gd name="connsiteX4" fmla="*/ 0 w 2543243"/>
                  <a:gd name="connsiteY4" fmla="*/ 0 h 1021467"/>
                  <a:gd name="connsiteX0" fmla="*/ 9457 w 2552700"/>
                  <a:gd name="connsiteY0" fmla="*/ 0 h 1021467"/>
                  <a:gd name="connsiteX1" fmla="*/ 2552700 w 2552700"/>
                  <a:gd name="connsiteY1" fmla="*/ 0 h 1021467"/>
                  <a:gd name="connsiteX2" fmla="*/ 2552700 w 2552700"/>
                  <a:gd name="connsiteY2" fmla="*/ 1021467 h 1021467"/>
                  <a:gd name="connsiteX3" fmla="*/ 9457 w 2552700"/>
                  <a:gd name="connsiteY3" fmla="*/ 1021467 h 1021467"/>
                  <a:gd name="connsiteX4" fmla="*/ 0 w 2552700"/>
                  <a:gd name="connsiteY4" fmla="*/ 208667 h 1021467"/>
                  <a:gd name="connsiteX5" fmla="*/ 9457 w 2552700"/>
                  <a:gd name="connsiteY5" fmla="*/ 0 h 1021467"/>
                  <a:gd name="connsiteX0" fmla="*/ 191214 w 2734457"/>
                  <a:gd name="connsiteY0" fmla="*/ 0 h 1021467"/>
                  <a:gd name="connsiteX1" fmla="*/ 2734457 w 2734457"/>
                  <a:gd name="connsiteY1" fmla="*/ 0 h 1021467"/>
                  <a:gd name="connsiteX2" fmla="*/ 2734457 w 2734457"/>
                  <a:gd name="connsiteY2" fmla="*/ 1021467 h 1021467"/>
                  <a:gd name="connsiteX3" fmla="*/ 191214 w 2734457"/>
                  <a:gd name="connsiteY3" fmla="*/ 1021467 h 1021467"/>
                  <a:gd name="connsiteX4" fmla="*/ 181757 w 2734457"/>
                  <a:gd name="connsiteY4" fmla="*/ 475367 h 1021467"/>
                  <a:gd name="connsiteX5" fmla="*/ 181757 w 2734457"/>
                  <a:gd name="connsiteY5" fmla="*/ 208667 h 1021467"/>
                  <a:gd name="connsiteX6" fmla="*/ 191214 w 2734457"/>
                  <a:gd name="connsiteY6" fmla="*/ 0 h 1021467"/>
                  <a:gd name="connsiteX0" fmla="*/ 211330 w 2754573"/>
                  <a:gd name="connsiteY0" fmla="*/ 0 h 1021467"/>
                  <a:gd name="connsiteX1" fmla="*/ 2754573 w 2754573"/>
                  <a:gd name="connsiteY1" fmla="*/ 0 h 1021467"/>
                  <a:gd name="connsiteX2" fmla="*/ 2754573 w 2754573"/>
                  <a:gd name="connsiteY2" fmla="*/ 1021467 h 1021467"/>
                  <a:gd name="connsiteX3" fmla="*/ 211330 w 2754573"/>
                  <a:gd name="connsiteY3" fmla="*/ 1021467 h 1021467"/>
                  <a:gd name="connsiteX4" fmla="*/ 176474 w 2754573"/>
                  <a:gd name="connsiteY4" fmla="*/ 767467 h 1021467"/>
                  <a:gd name="connsiteX5" fmla="*/ 201873 w 2754573"/>
                  <a:gd name="connsiteY5" fmla="*/ 475367 h 1021467"/>
                  <a:gd name="connsiteX6" fmla="*/ 201873 w 2754573"/>
                  <a:gd name="connsiteY6" fmla="*/ 208667 h 1021467"/>
                  <a:gd name="connsiteX7" fmla="*/ 211330 w 2754573"/>
                  <a:gd name="connsiteY7" fmla="*/ 0 h 1021467"/>
                  <a:gd name="connsiteX0" fmla="*/ 177968 w 2721211"/>
                  <a:gd name="connsiteY0" fmla="*/ 0 h 1021467"/>
                  <a:gd name="connsiteX1" fmla="*/ 2721211 w 2721211"/>
                  <a:gd name="connsiteY1" fmla="*/ 0 h 1021467"/>
                  <a:gd name="connsiteX2" fmla="*/ 2721211 w 2721211"/>
                  <a:gd name="connsiteY2" fmla="*/ 1021467 h 1021467"/>
                  <a:gd name="connsiteX3" fmla="*/ 177968 w 2721211"/>
                  <a:gd name="connsiteY3" fmla="*/ 1021467 h 1021467"/>
                  <a:gd name="connsiteX4" fmla="*/ 282812 w 2721211"/>
                  <a:gd name="connsiteY4" fmla="*/ 742067 h 1021467"/>
                  <a:gd name="connsiteX5" fmla="*/ 168511 w 2721211"/>
                  <a:gd name="connsiteY5" fmla="*/ 475367 h 1021467"/>
                  <a:gd name="connsiteX6" fmla="*/ 168511 w 2721211"/>
                  <a:gd name="connsiteY6" fmla="*/ 208667 h 1021467"/>
                  <a:gd name="connsiteX7" fmla="*/ 177968 w 2721211"/>
                  <a:gd name="connsiteY7" fmla="*/ 0 h 1021467"/>
                  <a:gd name="connsiteX0" fmla="*/ 177968 w 2721211"/>
                  <a:gd name="connsiteY0" fmla="*/ 0 h 1021467"/>
                  <a:gd name="connsiteX1" fmla="*/ 2721211 w 2721211"/>
                  <a:gd name="connsiteY1" fmla="*/ 0 h 1021467"/>
                  <a:gd name="connsiteX2" fmla="*/ 2721211 w 2721211"/>
                  <a:gd name="connsiteY2" fmla="*/ 1021467 h 1021467"/>
                  <a:gd name="connsiteX3" fmla="*/ 177968 w 2721211"/>
                  <a:gd name="connsiteY3" fmla="*/ 1021467 h 1021467"/>
                  <a:gd name="connsiteX4" fmla="*/ 282812 w 2721211"/>
                  <a:gd name="connsiteY4" fmla="*/ 742067 h 1021467"/>
                  <a:gd name="connsiteX5" fmla="*/ 16111 w 2721211"/>
                  <a:gd name="connsiteY5" fmla="*/ 475367 h 1021467"/>
                  <a:gd name="connsiteX6" fmla="*/ 168511 w 2721211"/>
                  <a:gd name="connsiteY6" fmla="*/ 208667 h 1021467"/>
                  <a:gd name="connsiteX7" fmla="*/ 177968 w 2721211"/>
                  <a:gd name="connsiteY7" fmla="*/ 0 h 1021467"/>
                  <a:gd name="connsiteX0" fmla="*/ 177968 w 2721211"/>
                  <a:gd name="connsiteY0" fmla="*/ 0 h 1021467"/>
                  <a:gd name="connsiteX1" fmla="*/ 2721211 w 2721211"/>
                  <a:gd name="connsiteY1" fmla="*/ 0 h 1021467"/>
                  <a:gd name="connsiteX2" fmla="*/ 2721211 w 2721211"/>
                  <a:gd name="connsiteY2" fmla="*/ 1021467 h 1021467"/>
                  <a:gd name="connsiteX3" fmla="*/ 177968 w 2721211"/>
                  <a:gd name="connsiteY3" fmla="*/ 1021467 h 1021467"/>
                  <a:gd name="connsiteX4" fmla="*/ 282812 w 2721211"/>
                  <a:gd name="connsiteY4" fmla="*/ 742067 h 1021467"/>
                  <a:gd name="connsiteX5" fmla="*/ 16111 w 2721211"/>
                  <a:gd name="connsiteY5" fmla="*/ 475367 h 1021467"/>
                  <a:gd name="connsiteX6" fmla="*/ 359011 w 2721211"/>
                  <a:gd name="connsiteY6" fmla="*/ 208667 h 1021467"/>
                  <a:gd name="connsiteX7" fmla="*/ 177968 w 2721211"/>
                  <a:gd name="connsiteY7" fmla="*/ 0 h 1021467"/>
                  <a:gd name="connsiteX0" fmla="*/ 76368 w 2721211"/>
                  <a:gd name="connsiteY0" fmla="*/ 0 h 1021467"/>
                  <a:gd name="connsiteX1" fmla="*/ 2721211 w 2721211"/>
                  <a:gd name="connsiteY1" fmla="*/ 0 h 1021467"/>
                  <a:gd name="connsiteX2" fmla="*/ 2721211 w 2721211"/>
                  <a:gd name="connsiteY2" fmla="*/ 1021467 h 1021467"/>
                  <a:gd name="connsiteX3" fmla="*/ 177968 w 2721211"/>
                  <a:gd name="connsiteY3" fmla="*/ 1021467 h 1021467"/>
                  <a:gd name="connsiteX4" fmla="*/ 282812 w 2721211"/>
                  <a:gd name="connsiteY4" fmla="*/ 742067 h 1021467"/>
                  <a:gd name="connsiteX5" fmla="*/ 16111 w 2721211"/>
                  <a:gd name="connsiteY5" fmla="*/ 475367 h 1021467"/>
                  <a:gd name="connsiteX6" fmla="*/ 359011 w 2721211"/>
                  <a:gd name="connsiteY6" fmla="*/ 208667 h 1021467"/>
                  <a:gd name="connsiteX7" fmla="*/ 76368 w 2721211"/>
                  <a:gd name="connsiteY7" fmla="*/ 0 h 1021467"/>
                  <a:gd name="connsiteX0" fmla="*/ 76368 w 2721774"/>
                  <a:gd name="connsiteY0" fmla="*/ 0 h 1021467"/>
                  <a:gd name="connsiteX1" fmla="*/ 2721211 w 2721774"/>
                  <a:gd name="connsiteY1" fmla="*/ 0 h 1021467"/>
                  <a:gd name="connsiteX2" fmla="*/ 2708512 w 2721774"/>
                  <a:gd name="connsiteY2" fmla="*/ 183267 h 1021467"/>
                  <a:gd name="connsiteX3" fmla="*/ 2721211 w 2721774"/>
                  <a:gd name="connsiteY3" fmla="*/ 1021467 h 1021467"/>
                  <a:gd name="connsiteX4" fmla="*/ 177968 w 2721774"/>
                  <a:gd name="connsiteY4" fmla="*/ 1021467 h 1021467"/>
                  <a:gd name="connsiteX5" fmla="*/ 282812 w 2721774"/>
                  <a:gd name="connsiteY5" fmla="*/ 742067 h 1021467"/>
                  <a:gd name="connsiteX6" fmla="*/ 16111 w 2721774"/>
                  <a:gd name="connsiteY6" fmla="*/ 475367 h 1021467"/>
                  <a:gd name="connsiteX7" fmla="*/ 359011 w 2721774"/>
                  <a:gd name="connsiteY7" fmla="*/ 208667 h 1021467"/>
                  <a:gd name="connsiteX8" fmla="*/ 76368 w 2721774"/>
                  <a:gd name="connsiteY8" fmla="*/ 0 h 1021467"/>
                  <a:gd name="connsiteX0" fmla="*/ 76368 w 2721774"/>
                  <a:gd name="connsiteY0" fmla="*/ 0 h 1021467"/>
                  <a:gd name="connsiteX1" fmla="*/ 2721211 w 2721774"/>
                  <a:gd name="connsiteY1" fmla="*/ 0 h 1021467"/>
                  <a:gd name="connsiteX2" fmla="*/ 2708512 w 2721774"/>
                  <a:gd name="connsiteY2" fmla="*/ 183267 h 1021467"/>
                  <a:gd name="connsiteX3" fmla="*/ 2695811 w 2721774"/>
                  <a:gd name="connsiteY3" fmla="*/ 780167 h 1021467"/>
                  <a:gd name="connsiteX4" fmla="*/ 2721211 w 2721774"/>
                  <a:gd name="connsiteY4" fmla="*/ 1021467 h 1021467"/>
                  <a:gd name="connsiteX5" fmla="*/ 177968 w 2721774"/>
                  <a:gd name="connsiteY5" fmla="*/ 1021467 h 1021467"/>
                  <a:gd name="connsiteX6" fmla="*/ 282812 w 2721774"/>
                  <a:gd name="connsiteY6" fmla="*/ 742067 h 1021467"/>
                  <a:gd name="connsiteX7" fmla="*/ 16111 w 2721774"/>
                  <a:gd name="connsiteY7" fmla="*/ 475367 h 1021467"/>
                  <a:gd name="connsiteX8" fmla="*/ 359011 w 2721774"/>
                  <a:gd name="connsiteY8" fmla="*/ 208667 h 1021467"/>
                  <a:gd name="connsiteX9" fmla="*/ 76368 w 2721774"/>
                  <a:gd name="connsiteY9" fmla="*/ 0 h 1021467"/>
                  <a:gd name="connsiteX0" fmla="*/ 76368 w 2721774"/>
                  <a:gd name="connsiteY0" fmla="*/ 0 h 1021467"/>
                  <a:gd name="connsiteX1" fmla="*/ 2721211 w 2721774"/>
                  <a:gd name="connsiteY1" fmla="*/ 0 h 1021467"/>
                  <a:gd name="connsiteX2" fmla="*/ 2708512 w 2721774"/>
                  <a:gd name="connsiteY2" fmla="*/ 183267 h 1021467"/>
                  <a:gd name="connsiteX3" fmla="*/ 2708511 w 2721774"/>
                  <a:gd name="connsiteY3" fmla="*/ 399167 h 1021467"/>
                  <a:gd name="connsiteX4" fmla="*/ 2695811 w 2721774"/>
                  <a:gd name="connsiteY4" fmla="*/ 780167 h 1021467"/>
                  <a:gd name="connsiteX5" fmla="*/ 2721211 w 2721774"/>
                  <a:gd name="connsiteY5" fmla="*/ 1021467 h 1021467"/>
                  <a:gd name="connsiteX6" fmla="*/ 177968 w 2721774"/>
                  <a:gd name="connsiteY6" fmla="*/ 1021467 h 1021467"/>
                  <a:gd name="connsiteX7" fmla="*/ 282812 w 2721774"/>
                  <a:gd name="connsiteY7" fmla="*/ 742067 h 1021467"/>
                  <a:gd name="connsiteX8" fmla="*/ 16111 w 2721774"/>
                  <a:gd name="connsiteY8" fmla="*/ 475367 h 1021467"/>
                  <a:gd name="connsiteX9" fmla="*/ 359011 w 2721774"/>
                  <a:gd name="connsiteY9" fmla="*/ 208667 h 1021467"/>
                  <a:gd name="connsiteX10" fmla="*/ 76368 w 2721774"/>
                  <a:gd name="connsiteY10" fmla="*/ 0 h 1021467"/>
                  <a:gd name="connsiteX0" fmla="*/ 76368 w 2721774"/>
                  <a:gd name="connsiteY0" fmla="*/ 0 h 1021467"/>
                  <a:gd name="connsiteX1" fmla="*/ 2721211 w 2721774"/>
                  <a:gd name="connsiteY1" fmla="*/ 0 h 1021467"/>
                  <a:gd name="connsiteX2" fmla="*/ 2708512 w 2721774"/>
                  <a:gd name="connsiteY2" fmla="*/ 183267 h 1021467"/>
                  <a:gd name="connsiteX3" fmla="*/ 2708511 w 2721774"/>
                  <a:gd name="connsiteY3" fmla="*/ 399167 h 1021467"/>
                  <a:gd name="connsiteX4" fmla="*/ 2695811 w 2721774"/>
                  <a:gd name="connsiteY4" fmla="*/ 780167 h 1021467"/>
                  <a:gd name="connsiteX5" fmla="*/ 2695811 w 2721774"/>
                  <a:gd name="connsiteY5" fmla="*/ 615067 h 1021467"/>
                  <a:gd name="connsiteX6" fmla="*/ 2721211 w 2721774"/>
                  <a:gd name="connsiteY6" fmla="*/ 1021467 h 1021467"/>
                  <a:gd name="connsiteX7" fmla="*/ 177968 w 2721774"/>
                  <a:gd name="connsiteY7" fmla="*/ 1021467 h 1021467"/>
                  <a:gd name="connsiteX8" fmla="*/ 282812 w 2721774"/>
                  <a:gd name="connsiteY8" fmla="*/ 742067 h 1021467"/>
                  <a:gd name="connsiteX9" fmla="*/ 16111 w 2721774"/>
                  <a:gd name="connsiteY9" fmla="*/ 475367 h 1021467"/>
                  <a:gd name="connsiteX10" fmla="*/ 359011 w 2721774"/>
                  <a:gd name="connsiteY10" fmla="*/ 208667 h 1021467"/>
                  <a:gd name="connsiteX11" fmla="*/ 76368 w 2721774"/>
                  <a:gd name="connsiteY11" fmla="*/ 0 h 1021467"/>
                  <a:gd name="connsiteX0" fmla="*/ 76368 w 2721277"/>
                  <a:gd name="connsiteY0" fmla="*/ 0 h 1021467"/>
                  <a:gd name="connsiteX1" fmla="*/ 2721211 w 2721277"/>
                  <a:gd name="connsiteY1" fmla="*/ 0 h 1021467"/>
                  <a:gd name="connsiteX2" fmla="*/ 2530712 w 2721277"/>
                  <a:gd name="connsiteY2" fmla="*/ 195967 h 1021467"/>
                  <a:gd name="connsiteX3" fmla="*/ 2708511 w 2721277"/>
                  <a:gd name="connsiteY3" fmla="*/ 399167 h 1021467"/>
                  <a:gd name="connsiteX4" fmla="*/ 2695811 w 2721277"/>
                  <a:gd name="connsiteY4" fmla="*/ 780167 h 1021467"/>
                  <a:gd name="connsiteX5" fmla="*/ 2695811 w 2721277"/>
                  <a:gd name="connsiteY5" fmla="*/ 615067 h 1021467"/>
                  <a:gd name="connsiteX6" fmla="*/ 2721211 w 2721277"/>
                  <a:gd name="connsiteY6" fmla="*/ 1021467 h 1021467"/>
                  <a:gd name="connsiteX7" fmla="*/ 177968 w 2721277"/>
                  <a:gd name="connsiteY7" fmla="*/ 1021467 h 1021467"/>
                  <a:gd name="connsiteX8" fmla="*/ 282812 w 2721277"/>
                  <a:gd name="connsiteY8" fmla="*/ 742067 h 1021467"/>
                  <a:gd name="connsiteX9" fmla="*/ 16111 w 2721277"/>
                  <a:gd name="connsiteY9" fmla="*/ 475367 h 1021467"/>
                  <a:gd name="connsiteX10" fmla="*/ 359011 w 2721277"/>
                  <a:gd name="connsiteY10" fmla="*/ 208667 h 1021467"/>
                  <a:gd name="connsiteX11" fmla="*/ 76368 w 2721277"/>
                  <a:gd name="connsiteY11" fmla="*/ 0 h 1021467"/>
                  <a:gd name="connsiteX0" fmla="*/ 76368 w 3038711"/>
                  <a:gd name="connsiteY0" fmla="*/ 0 h 1021467"/>
                  <a:gd name="connsiteX1" fmla="*/ 2721211 w 3038711"/>
                  <a:gd name="connsiteY1" fmla="*/ 0 h 1021467"/>
                  <a:gd name="connsiteX2" fmla="*/ 2530712 w 3038711"/>
                  <a:gd name="connsiteY2" fmla="*/ 195967 h 1021467"/>
                  <a:gd name="connsiteX3" fmla="*/ 3038711 w 3038711"/>
                  <a:gd name="connsiteY3" fmla="*/ 246767 h 1021467"/>
                  <a:gd name="connsiteX4" fmla="*/ 2695811 w 3038711"/>
                  <a:gd name="connsiteY4" fmla="*/ 780167 h 1021467"/>
                  <a:gd name="connsiteX5" fmla="*/ 2695811 w 3038711"/>
                  <a:gd name="connsiteY5" fmla="*/ 615067 h 1021467"/>
                  <a:gd name="connsiteX6" fmla="*/ 2721211 w 3038711"/>
                  <a:gd name="connsiteY6" fmla="*/ 1021467 h 1021467"/>
                  <a:gd name="connsiteX7" fmla="*/ 177968 w 3038711"/>
                  <a:gd name="connsiteY7" fmla="*/ 1021467 h 1021467"/>
                  <a:gd name="connsiteX8" fmla="*/ 282812 w 3038711"/>
                  <a:gd name="connsiteY8" fmla="*/ 742067 h 1021467"/>
                  <a:gd name="connsiteX9" fmla="*/ 16111 w 3038711"/>
                  <a:gd name="connsiteY9" fmla="*/ 475367 h 1021467"/>
                  <a:gd name="connsiteX10" fmla="*/ 359011 w 3038711"/>
                  <a:gd name="connsiteY10" fmla="*/ 208667 h 1021467"/>
                  <a:gd name="connsiteX11" fmla="*/ 76368 w 3038711"/>
                  <a:gd name="connsiteY11" fmla="*/ 0 h 1021467"/>
                  <a:gd name="connsiteX0" fmla="*/ 76368 w 3229211"/>
                  <a:gd name="connsiteY0" fmla="*/ 0 h 1021467"/>
                  <a:gd name="connsiteX1" fmla="*/ 2721211 w 3229211"/>
                  <a:gd name="connsiteY1" fmla="*/ 0 h 1021467"/>
                  <a:gd name="connsiteX2" fmla="*/ 2530712 w 3229211"/>
                  <a:gd name="connsiteY2" fmla="*/ 195967 h 1021467"/>
                  <a:gd name="connsiteX3" fmla="*/ 3038711 w 3229211"/>
                  <a:gd name="connsiteY3" fmla="*/ 246767 h 1021467"/>
                  <a:gd name="connsiteX4" fmla="*/ 2695811 w 3229211"/>
                  <a:gd name="connsiteY4" fmla="*/ 780167 h 1021467"/>
                  <a:gd name="connsiteX5" fmla="*/ 3229211 w 3229211"/>
                  <a:gd name="connsiteY5" fmla="*/ 830967 h 1021467"/>
                  <a:gd name="connsiteX6" fmla="*/ 2721211 w 3229211"/>
                  <a:gd name="connsiteY6" fmla="*/ 1021467 h 1021467"/>
                  <a:gd name="connsiteX7" fmla="*/ 177968 w 3229211"/>
                  <a:gd name="connsiteY7" fmla="*/ 1021467 h 1021467"/>
                  <a:gd name="connsiteX8" fmla="*/ 282812 w 3229211"/>
                  <a:gd name="connsiteY8" fmla="*/ 742067 h 1021467"/>
                  <a:gd name="connsiteX9" fmla="*/ 16111 w 3229211"/>
                  <a:gd name="connsiteY9" fmla="*/ 475367 h 1021467"/>
                  <a:gd name="connsiteX10" fmla="*/ 359011 w 3229211"/>
                  <a:gd name="connsiteY10" fmla="*/ 208667 h 1021467"/>
                  <a:gd name="connsiteX11" fmla="*/ 76368 w 3229211"/>
                  <a:gd name="connsiteY11" fmla="*/ 0 h 1021467"/>
                  <a:gd name="connsiteX0" fmla="*/ 76368 w 3229211"/>
                  <a:gd name="connsiteY0" fmla="*/ 0 h 1021467"/>
                  <a:gd name="connsiteX1" fmla="*/ 2721211 w 3229211"/>
                  <a:gd name="connsiteY1" fmla="*/ 0 h 1021467"/>
                  <a:gd name="connsiteX2" fmla="*/ 2530712 w 3229211"/>
                  <a:gd name="connsiteY2" fmla="*/ 195967 h 1021467"/>
                  <a:gd name="connsiteX3" fmla="*/ 3038711 w 3229211"/>
                  <a:gd name="connsiteY3" fmla="*/ 246767 h 1021467"/>
                  <a:gd name="connsiteX4" fmla="*/ 2619611 w 3229211"/>
                  <a:gd name="connsiteY4" fmla="*/ 627767 h 1021467"/>
                  <a:gd name="connsiteX5" fmla="*/ 3229211 w 3229211"/>
                  <a:gd name="connsiteY5" fmla="*/ 830967 h 1021467"/>
                  <a:gd name="connsiteX6" fmla="*/ 2721211 w 3229211"/>
                  <a:gd name="connsiteY6" fmla="*/ 1021467 h 1021467"/>
                  <a:gd name="connsiteX7" fmla="*/ 177968 w 3229211"/>
                  <a:gd name="connsiteY7" fmla="*/ 1021467 h 1021467"/>
                  <a:gd name="connsiteX8" fmla="*/ 282812 w 3229211"/>
                  <a:gd name="connsiteY8" fmla="*/ 742067 h 1021467"/>
                  <a:gd name="connsiteX9" fmla="*/ 16111 w 3229211"/>
                  <a:gd name="connsiteY9" fmla="*/ 475367 h 1021467"/>
                  <a:gd name="connsiteX10" fmla="*/ 359011 w 3229211"/>
                  <a:gd name="connsiteY10" fmla="*/ 208667 h 1021467"/>
                  <a:gd name="connsiteX11" fmla="*/ 76368 w 3229211"/>
                  <a:gd name="connsiteY11" fmla="*/ 0 h 1021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29211" h="1021467">
                    <a:moveTo>
                      <a:pt x="76368" y="0"/>
                    </a:moveTo>
                    <a:lnTo>
                      <a:pt x="2721211" y="0"/>
                    </a:lnTo>
                    <a:cubicBezTo>
                      <a:pt x="2725445" y="61089"/>
                      <a:pt x="2526478" y="134878"/>
                      <a:pt x="2530712" y="195967"/>
                    </a:cubicBezTo>
                    <a:cubicBezTo>
                      <a:pt x="2530712" y="267934"/>
                      <a:pt x="3038711" y="174800"/>
                      <a:pt x="3038711" y="246767"/>
                    </a:cubicBezTo>
                    <a:lnTo>
                      <a:pt x="2619611" y="627767"/>
                    </a:lnTo>
                    <a:lnTo>
                      <a:pt x="3229211" y="830967"/>
                    </a:lnTo>
                    <a:lnTo>
                      <a:pt x="2721211" y="1021467"/>
                    </a:lnTo>
                    <a:lnTo>
                      <a:pt x="177968" y="1021467"/>
                    </a:lnTo>
                    <a:cubicBezTo>
                      <a:pt x="-277115" y="979134"/>
                      <a:pt x="284388" y="833084"/>
                      <a:pt x="282812" y="742067"/>
                    </a:cubicBezTo>
                    <a:cubicBezTo>
                      <a:pt x="281236" y="651050"/>
                      <a:pt x="-13522" y="568500"/>
                      <a:pt x="16111" y="475367"/>
                    </a:cubicBezTo>
                    <a:cubicBezTo>
                      <a:pt x="45744" y="382234"/>
                      <a:pt x="357435" y="290011"/>
                      <a:pt x="359011" y="208667"/>
                    </a:cubicBezTo>
                    <a:lnTo>
                      <a:pt x="76368" y="0"/>
                    </a:lnTo>
                    <a:close/>
                  </a:path>
                </a:pathLst>
              </a:custGeom>
              <a:solidFill>
                <a:srgbClr val="76A4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任意多边形 14"/>
              <p:cNvSpPr/>
              <p:nvPr/>
            </p:nvSpPr>
            <p:spPr>
              <a:xfrm>
                <a:off x="1701800" y="1866900"/>
                <a:ext cx="1625600" cy="444500"/>
              </a:xfrm>
              <a:custGeom>
                <a:avLst/>
                <a:gdLst>
                  <a:gd name="connsiteX0" fmla="*/ 0 w 1625600"/>
                  <a:gd name="connsiteY0" fmla="*/ 0 h 444500"/>
                  <a:gd name="connsiteX1" fmla="*/ 254000 w 1625600"/>
                  <a:gd name="connsiteY1" fmla="*/ 317500 h 444500"/>
                  <a:gd name="connsiteX2" fmla="*/ 482600 w 1625600"/>
                  <a:gd name="connsiteY2" fmla="*/ 0 h 444500"/>
                  <a:gd name="connsiteX3" fmla="*/ 774700 w 1625600"/>
                  <a:gd name="connsiteY3" fmla="*/ 431800 h 444500"/>
                  <a:gd name="connsiteX4" fmla="*/ 1117600 w 1625600"/>
                  <a:gd name="connsiteY4" fmla="*/ 0 h 444500"/>
                  <a:gd name="connsiteX5" fmla="*/ 1498600 w 1625600"/>
                  <a:gd name="connsiteY5" fmla="*/ 444500 h 444500"/>
                  <a:gd name="connsiteX6" fmla="*/ 1625600 w 1625600"/>
                  <a:gd name="connsiteY6" fmla="*/ 266700 h 444500"/>
                  <a:gd name="connsiteX7" fmla="*/ 1612900 w 1625600"/>
                  <a:gd name="connsiteY7" fmla="*/ 254000 h 444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25600" h="444500">
                    <a:moveTo>
                      <a:pt x="0" y="0"/>
                    </a:moveTo>
                    <a:lnTo>
                      <a:pt x="254000" y="317500"/>
                    </a:lnTo>
                    <a:lnTo>
                      <a:pt x="482600" y="0"/>
                    </a:lnTo>
                    <a:lnTo>
                      <a:pt x="774700" y="431800"/>
                    </a:lnTo>
                    <a:lnTo>
                      <a:pt x="1117600" y="0"/>
                    </a:lnTo>
                    <a:lnTo>
                      <a:pt x="1498600" y="444500"/>
                    </a:lnTo>
                    <a:lnTo>
                      <a:pt x="1625600" y="266700"/>
                    </a:lnTo>
                    <a:lnTo>
                      <a:pt x="1612900" y="254000"/>
                    </a:lnTo>
                  </a:path>
                </a:pathLst>
              </a:cu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pic>
        <p:nvPicPr>
          <p:cNvPr id="47" name="Picture 8" descr="nuoc song 1">
            <a:extLst>
              <a:ext uri="{FF2B5EF4-FFF2-40B4-BE49-F238E27FC236}">
                <a16:creationId xmlns:a16="http://schemas.microsoft.com/office/drawing/2014/main" id="{0ACBF916-709C-4AFE-9BE8-2D15BA58523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15071" y="1085557"/>
            <a:ext cx="3640577" cy="247255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8" name="Picture 2">
            <a:extLst>
              <a:ext uri="{FF2B5EF4-FFF2-40B4-BE49-F238E27FC236}">
                <a16:creationId xmlns:a16="http://schemas.microsoft.com/office/drawing/2014/main" id="{51804F21-7FAF-4D1D-8FD2-3255C38C90A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77552" y="1085557"/>
            <a:ext cx="3640577" cy="247255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9" name="Picture 6" descr="anse-source-d-argent">
            <a:extLst>
              <a:ext uri="{FF2B5EF4-FFF2-40B4-BE49-F238E27FC236}">
                <a16:creationId xmlns:a16="http://schemas.microsoft.com/office/drawing/2014/main" id="{82493A72-5CFF-44FA-9F5B-CABE1A6778B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15071" y="3815172"/>
            <a:ext cx="3640577" cy="247255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0" name="Picture 11" descr="quang%20binh1">
            <a:extLst>
              <a:ext uri="{FF2B5EF4-FFF2-40B4-BE49-F238E27FC236}">
                <a16:creationId xmlns:a16="http://schemas.microsoft.com/office/drawing/2014/main" id="{9B7D4F5B-70B6-4ED2-82C5-635F5370C46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562373" y="3815172"/>
            <a:ext cx="3655756" cy="247255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1" name="Rectangle 29">
            <a:extLst>
              <a:ext uri="{FF2B5EF4-FFF2-40B4-BE49-F238E27FC236}">
                <a16:creationId xmlns:a16="http://schemas.microsoft.com/office/drawing/2014/main" id="{C81E153A-BAE8-4E3D-B998-D82F5908EB8F}"/>
              </a:ext>
            </a:extLst>
          </p:cNvPr>
          <p:cNvSpPr>
            <a:spLocks noChangeArrowheads="1"/>
          </p:cNvSpPr>
          <p:nvPr/>
        </p:nvSpPr>
        <p:spPr bwMode="auto">
          <a:xfrm>
            <a:off x="2400455" y="1202910"/>
            <a:ext cx="2069808" cy="457200"/>
          </a:xfrm>
          <a:prstGeom prst="rect">
            <a:avLst/>
          </a:prstGeom>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buFontTx/>
              <a:buNone/>
            </a:pPr>
            <a:r>
              <a:rPr lang="en-US" altLang="en-US" sz="2800" dirty="0" err="1">
                <a:solidFill>
                  <a:srgbClr val="C00000"/>
                </a:solidFill>
                <a:latin typeface="Cambria" panose="02040503050406030204" pitchFamily="18" charset="0"/>
                <a:ea typeface="Cambria" panose="02040503050406030204" pitchFamily="18" charset="0"/>
                <a:cs typeface="Calibri" panose="020F0502020204030204" pitchFamily="34" charset="0"/>
              </a:rPr>
              <a:t>Nước</a:t>
            </a:r>
            <a:r>
              <a:rPr lang="en-US" altLang="en-US" sz="2800" dirty="0">
                <a:solidFill>
                  <a:srgbClr val="C00000"/>
                </a:solidFill>
                <a:latin typeface="Cambria" panose="02040503050406030204" pitchFamily="18" charset="0"/>
                <a:ea typeface="Cambria" panose="02040503050406030204" pitchFamily="18" charset="0"/>
                <a:cs typeface="Calibri" panose="020F0502020204030204" pitchFamily="34" charset="0"/>
              </a:rPr>
              <a:t> </a:t>
            </a:r>
            <a:r>
              <a:rPr lang="en-US" altLang="en-US" sz="2800" dirty="0" err="1">
                <a:solidFill>
                  <a:srgbClr val="C00000"/>
                </a:solidFill>
                <a:latin typeface="Cambria" panose="02040503050406030204" pitchFamily="18" charset="0"/>
                <a:ea typeface="Cambria" panose="02040503050406030204" pitchFamily="18" charset="0"/>
                <a:cs typeface="Calibri" panose="020F0502020204030204" pitchFamily="34" charset="0"/>
              </a:rPr>
              <a:t>sông</a:t>
            </a:r>
            <a:endParaRPr lang="en-US" altLang="en-US" sz="2800" dirty="0">
              <a:solidFill>
                <a:srgbClr val="C00000"/>
              </a:solidFill>
              <a:latin typeface="Cambria" panose="02040503050406030204" pitchFamily="18" charset="0"/>
              <a:ea typeface="Cambria" panose="02040503050406030204" pitchFamily="18" charset="0"/>
              <a:cs typeface="Calibri" panose="020F0502020204030204" pitchFamily="34" charset="0"/>
            </a:endParaRPr>
          </a:p>
        </p:txBody>
      </p:sp>
      <p:sp>
        <p:nvSpPr>
          <p:cNvPr id="52" name="Rectangle 30">
            <a:extLst>
              <a:ext uri="{FF2B5EF4-FFF2-40B4-BE49-F238E27FC236}">
                <a16:creationId xmlns:a16="http://schemas.microsoft.com/office/drawing/2014/main" id="{683A9716-CED8-4E21-A865-7D86C3308FE2}"/>
              </a:ext>
            </a:extLst>
          </p:cNvPr>
          <p:cNvSpPr>
            <a:spLocks noChangeArrowheads="1"/>
          </p:cNvSpPr>
          <p:nvPr/>
        </p:nvSpPr>
        <p:spPr bwMode="auto">
          <a:xfrm>
            <a:off x="6284440" y="1202910"/>
            <a:ext cx="2278599" cy="457200"/>
          </a:xfrm>
          <a:prstGeom prst="rect">
            <a:avLst/>
          </a:prstGeom>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buFontTx/>
              <a:buNone/>
            </a:pPr>
            <a:r>
              <a:rPr lang="en-US" altLang="en-US" sz="2800" dirty="0" err="1">
                <a:solidFill>
                  <a:srgbClr val="C00000"/>
                </a:solidFill>
                <a:latin typeface="Cambria" panose="02040503050406030204" pitchFamily="18" charset="0"/>
                <a:ea typeface="Cambria" panose="02040503050406030204" pitchFamily="18" charset="0"/>
                <a:cs typeface="Calibri" panose="020F0502020204030204" pitchFamily="34" charset="0"/>
              </a:rPr>
              <a:t>Nước</a:t>
            </a:r>
            <a:r>
              <a:rPr lang="en-US" altLang="en-US" sz="2800" dirty="0">
                <a:solidFill>
                  <a:srgbClr val="C00000"/>
                </a:solidFill>
                <a:latin typeface="Cambria" panose="02040503050406030204" pitchFamily="18" charset="0"/>
                <a:ea typeface="Cambria" panose="02040503050406030204" pitchFamily="18" charset="0"/>
                <a:cs typeface="Calibri" panose="020F0502020204030204" pitchFamily="34" charset="0"/>
              </a:rPr>
              <a:t> </a:t>
            </a:r>
            <a:r>
              <a:rPr lang="en-US" altLang="en-US" sz="2800" dirty="0" err="1">
                <a:solidFill>
                  <a:srgbClr val="C00000"/>
                </a:solidFill>
                <a:latin typeface="Cambria" panose="02040503050406030204" pitchFamily="18" charset="0"/>
                <a:ea typeface="Cambria" panose="02040503050406030204" pitchFamily="18" charset="0"/>
                <a:cs typeface="Calibri" panose="020F0502020204030204" pitchFamily="34" charset="0"/>
              </a:rPr>
              <a:t>ao</a:t>
            </a:r>
            <a:r>
              <a:rPr lang="en-US" altLang="en-US" sz="2800" dirty="0">
                <a:solidFill>
                  <a:srgbClr val="C00000"/>
                </a:solidFill>
                <a:latin typeface="Cambria" panose="02040503050406030204" pitchFamily="18" charset="0"/>
                <a:ea typeface="Cambria" panose="02040503050406030204" pitchFamily="18" charset="0"/>
                <a:cs typeface="Calibri" panose="020F0502020204030204" pitchFamily="34" charset="0"/>
              </a:rPr>
              <a:t>, </a:t>
            </a:r>
            <a:r>
              <a:rPr lang="en-US" altLang="en-US" sz="2800" dirty="0" err="1">
                <a:solidFill>
                  <a:srgbClr val="C00000"/>
                </a:solidFill>
                <a:latin typeface="Cambria" panose="02040503050406030204" pitchFamily="18" charset="0"/>
                <a:ea typeface="Cambria" panose="02040503050406030204" pitchFamily="18" charset="0"/>
                <a:cs typeface="Calibri" panose="020F0502020204030204" pitchFamily="34" charset="0"/>
              </a:rPr>
              <a:t>hồ</a:t>
            </a:r>
            <a:endParaRPr lang="en-US" altLang="en-US" sz="2800" dirty="0">
              <a:solidFill>
                <a:srgbClr val="C00000"/>
              </a:solidFill>
              <a:latin typeface="Cambria" panose="02040503050406030204" pitchFamily="18" charset="0"/>
              <a:ea typeface="Cambria" panose="02040503050406030204" pitchFamily="18" charset="0"/>
              <a:cs typeface="Calibri" panose="020F0502020204030204" pitchFamily="34" charset="0"/>
            </a:endParaRPr>
          </a:p>
        </p:txBody>
      </p:sp>
      <p:sp>
        <p:nvSpPr>
          <p:cNvPr id="53" name="Rectangle 31">
            <a:extLst>
              <a:ext uri="{FF2B5EF4-FFF2-40B4-BE49-F238E27FC236}">
                <a16:creationId xmlns:a16="http://schemas.microsoft.com/office/drawing/2014/main" id="{E3A31C30-4010-44BB-B914-119141AD81E2}"/>
              </a:ext>
            </a:extLst>
          </p:cNvPr>
          <p:cNvSpPr>
            <a:spLocks noChangeArrowheads="1"/>
          </p:cNvSpPr>
          <p:nvPr/>
        </p:nvSpPr>
        <p:spPr bwMode="auto">
          <a:xfrm>
            <a:off x="2400456" y="5703240"/>
            <a:ext cx="2069808" cy="457200"/>
          </a:xfrm>
          <a:prstGeom prst="rect">
            <a:avLst/>
          </a:prstGeom>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buFontTx/>
              <a:buNone/>
            </a:pPr>
            <a:r>
              <a:rPr lang="en-US" altLang="en-US" sz="2800" dirty="0" err="1">
                <a:solidFill>
                  <a:srgbClr val="C00000"/>
                </a:solidFill>
                <a:latin typeface="Cambria" panose="02040503050406030204" pitchFamily="18" charset="0"/>
                <a:ea typeface="Cambria" panose="02040503050406030204" pitchFamily="18" charset="0"/>
                <a:cs typeface="Calibri" panose="020F0502020204030204" pitchFamily="34" charset="0"/>
              </a:rPr>
              <a:t>Nước</a:t>
            </a:r>
            <a:r>
              <a:rPr lang="en-US" altLang="en-US" sz="2800" dirty="0">
                <a:solidFill>
                  <a:srgbClr val="C00000"/>
                </a:solidFill>
                <a:latin typeface="Cambria" panose="02040503050406030204" pitchFamily="18" charset="0"/>
                <a:ea typeface="Cambria" panose="02040503050406030204" pitchFamily="18" charset="0"/>
                <a:cs typeface="Calibri" panose="020F0502020204030204" pitchFamily="34" charset="0"/>
              </a:rPr>
              <a:t> </a:t>
            </a:r>
            <a:r>
              <a:rPr lang="en-US" altLang="en-US" sz="2800" dirty="0" err="1">
                <a:solidFill>
                  <a:srgbClr val="C00000"/>
                </a:solidFill>
                <a:latin typeface="Cambria" panose="02040503050406030204" pitchFamily="18" charset="0"/>
                <a:ea typeface="Cambria" panose="02040503050406030204" pitchFamily="18" charset="0"/>
                <a:cs typeface="Calibri" panose="020F0502020204030204" pitchFamily="34" charset="0"/>
              </a:rPr>
              <a:t>biển</a:t>
            </a:r>
            <a:endParaRPr lang="en-US" altLang="en-US" sz="2800" dirty="0">
              <a:solidFill>
                <a:srgbClr val="C00000"/>
              </a:solidFill>
              <a:latin typeface="Cambria" panose="02040503050406030204" pitchFamily="18" charset="0"/>
              <a:ea typeface="Cambria" panose="02040503050406030204" pitchFamily="18" charset="0"/>
              <a:cs typeface="Calibri" panose="020F0502020204030204" pitchFamily="34" charset="0"/>
            </a:endParaRPr>
          </a:p>
        </p:txBody>
      </p:sp>
      <p:sp>
        <p:nvSpPr>
          <p:cNvPr id="54" name="Rectangle 31">
            <a:extLst>
              <a:ext uri="{FF2B5EF4-FFF2-40B4-BE49-F238E27FC236}">
                <a16:creationId xmlns:a16="http://schemas.microsoft.com/office/drawing/2014/main" id="{5EAA4243-04D3-4806-A3B6-55076F47D8D6}"/>
              </a:ext>
            </a:extLst>
          </p:cNvPr>
          <p:cNvSpPr>
            <a:spLocks noChangeArrowheads="1"/>
          </p:cNvSpPr>
          <p:nvPr/>
        </p:nvSpPr>
        <p:spPr bwMode="auto">
          <a:xfrm>
            <a:off x="6284440" y="5703240"/>
            <a:ext cx="2278599" cy="457200"/>
          </a:xfrm>
          <a:prstGeom prst="rect">
            <a:avLst/>
          </a:prstGeom>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buFontTx/>
              <a:buNone/>
            </a:pPr>
            <a:r>
              <a:rPr lang="en-US" altLang="en-US" sz="2800" dirty="0" err="1">
                <a:solidFill>
                  <a:srgbClr val="C00000"/>
                </a:solidFill>
                <a:latin typeface="Cambria" panose="02040503050406030204" pitchFamily="18" charset="0"/>
                <a:ea typeface="Cambria" panose="02040503050406030204" pitchFamily="18" charset="0"/>
                <a:cs typeface="Calibri" panose="020F0502020204030204" pitchFamily="34" charset="0"/>
              </a:rPr>
              <a:t>Nước</a:t>
            </a:r>
            <a:r>
              <a:rPr lang="en-US" altLang="en-US" sz="2800" dirty="0">
                <a:solidFill>
                  <a:srgbClr val="C00000"/>
                </a:solidFill>
                <a:latin typeface="Cambria" panose="02040503050406030204" pitchFamily="18" charset="0"/>
                <a:ea typeface="Cambria" panose="02040503050406030204" pitchFamily="18" charset="0"/>
                <a:cs typeface="Calibri" panose="020F0502020204030204" pitchFamily="34" charset="0"/>
              </a:rPr>
              <a:t> </a:t>
            </a:r>
            <a:r>
              <a:rPr lang="en-US" altLang="en-US" sz="2800" dirty="0" err="1">
                <a:solidFill>
                  <a:srgbClr val="C00000"/>
                </a:solidFill>
                <a:latin typeface="Cambria" panose="02040503050406030204" pitchFamily="18" charset="0"/>
                <a:ea typeface="Cambria" panose="02040503050406030204" pitchFamily="18" charset="0"/>
                <a:cs typeface="Calibri" panose="020F0502020204030204" pitchFamily="34" charset="0"/>
              </a:rPr>
              <a:t>suối</a:t>
            </a:r>
            <a:endParaRPr lang="en-US" altLang="en-US" sz="2800" dirty="0">
              <a:solidFill>
                <a:srgbClr val="C00000"/>
              </a:solidFill>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3461835144"/>
      </p:ext>
    </p:extLst>
  </p:cSld>
  <p:clrMapOvr>
    <a:masterClrMapping/>
  </p:clrMapOvr>
  <p:transition spd="slow" advTm="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up)">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4"/>
                                        </p:tgtEl>
                                        <p:attrNameLst>
                                          <p:attrName>style.visibility</p:attrName>
                                        </p:attrNameLst>
                                      </p:cBhvr>
                                      <p:to>
                                        <p:strVal val="visible"/>
                                      </p:to>
                                    </p:set>
                                    <p:animEffect transition="in" filter="wipe(down)">
                                      <p:cBhvr>
                                        <p:cTn id="12" dur="500"/>
                                        <p:tgtEl>
                                          <p:spTgt spid="4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7"/>
                                        </p:tgtEl>
                                        <p:attrNameLst>
                                          <p:attrName>style.visibility</p:attrName>
                                        </p:attrNameLst>
                                      </p:cBhvr>
                                      <p:to>
                                        <p:strVal val="visible"/>
                                      </p:to>
                                    </p:set>
                                    <p:animEffect transition="in" filter="barn(inVertical)">
                                      <p:cBhvr>
                                        <p:cTn id="17" dur="500"/>
                                        <p:tgtEl>
                                          <p:spTgt spid="47"/>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51"/>
                                        </p:tgtEl>
                                        <p:attrNameLst>
                                          <p:attrName>style.visibility</p:attrName>
                                        </p:attrNameLst>
                                      </p:cBhvr>
                                      <p:to>
                                        <p:strVal val="visible"/>
                                      </p:to>
                                    </p:set>
                                    <p:animEffect transition="in" filter="barn(inVertical)">
                                      <p:cBhvr>
                                        <p:cTn id="20" dur="500"/>
                                        <p:tgtEl>
                                          <p:spTgt spid="51"/>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52"/>
                                        </p:tgtEl>
                                        <p:attrNameLst>
                                          <p:attrName>style.visibility</p:attrName>
                                        </p:attrNameLst>
                                      </p:cBhvr>
                                      <p:to>
                                        <p:strVal val="visible"/>
                                      </p:to>
                                    </p:set>
                                    <p:animEffect transition="in" filter="barn(inVertical)">
                                      <p:cBhvr>
                                        <p:cTn id="25" dur="500"/>
                                        <p:tgtEl>
                                          <p:spTgt spid="52"/>
                                        </p:tgtEl>
                                      </p:cBhvr>
                                    </p:animEffect>
                                  </p:childTnLst>
                                </p:cTn>
                              </p:par>
                              <p:par>
                                <p:cTn id="26" presetID="16" presetClass="entr" presetSubtype="21" fill="hold" nodeType="withEffect">
                                  <p:stCondLst>
                                    <p:cond delay="0"/>
                                  </p:stCondLst>
                                  <p:childTnLst>
                                    <p:set>
                                      <p:cBhvr>
                                        <p:cTn id="27" dur="1" fill="hold">
                                          <p:stCondLst>
                                            <p:cond delay="0"/>
                                          </p:stCondLst>
                                        </p:cTn>
                                        <p:tgtEl>
                                          <p:spTgt spid="48"/>
                                        </p:tgtEl>
                                        <p:attrNameLst>
                                          <p:attrName>style.visibility</p:attrName>
                                        </p:attrNameLst>
                                      </p:cBhvr>
                                      <p:to>
                                        <p:strVal val="visible"/>
                                      </p:to>
                                    </p:set>
                                    <p:animEffect transition="in" filter="barn(inVertical)">
                                      <p:cBhvr>
                                        <p:cTn id="28" dur="500"/>
                                        <p:tgtEl>
                                          <p:spTgt spid="48"/>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53"/>
                                        </p:tgtEl>
                                        <p:attrNameLst>
                                          <p:attrName>style.visibility</p:attrName>
                                        </p:attrNameLst>
                                      </p:cBhvr>
                                      <p:to>
                                        <p:strVal val="visible"/>
                                      </p:to>
                                    </p:set>
                                    <p:animEffect transition="in" filter="barn(inVertical)">
                                      <p:cBhvr>
                                        <p:cTn id="33" dur="500"/>
                                        <p:tgtEl>
                                          <p:spTgt spid="53"/>
                                        </p:tgtEl>
                                      </p:cBhvr>
                                    </p:animEffect>
                                  </p:childTnLst>
                                </p:cTn>
                              </p:par>
                              <p:par>
                                <p:cTn id="34" presetID="16" presetClass="entr" presetSubtype="21" fill="hold" nodeType="withEffect">
                                  <p:stCondLst>
                                    <p:cond delay="0"/>
                                  </p:stCondLst>
                                  <p:childTnLst>
                                    <p:set>
                                      <p:cBhvr>
                                        <p:cTn id="35" dur="1" fill="hold">
                                          <p:stCondLst>
                                            <p:cond delay="0"/>
                                          </p:stCondLst>
                                        </p:cTn>
                                        <p:tgtEl>
                                          <p:spTgt spid="49"/>
                                        </p:tgtEl>
                                        <p:attrNameLst>
                                          <p:attrName>style.visibility</p:attrName>
                                        </p:attrNameLst>
                                      </p:cBhvr>
                                      <p:to>
                                        <p:strVal val="visible"/>
                                      </p:to>
                                    </p:set>
                                    <p:animEffect transition="in" filter="barn(inVertical)">
                                      <p:cBhvr>
                                        <p:cTn id="36" dur="500"/>
                                        <p:tgtEl>
                                          <p:spTgt spid="49"/>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54"/>
                                        </p:tgtEl>
                                        <p:attrNameLst>
                                          <p:attrName>style.visibility</p:attrName>
                                        </p:attrNameLst>
                                      </p:cBhvr>
                                      <p:to>
                                        <p:strVal val="visible"/>
                                      </p:to>
                                    </p:set>
                                    <p:animEffect transition="in" filter="barn(inVertical)">
                                      <p:cBhvr>
                                        <p:cTn id="41" dur="500"/>
                                        <p:tgtEl>
                                          <p:spTgt spid="54"/>
                                        </p:tgtEl>
                                      </p:cBhvr>
                                    </p:animEffect>
                                  </p:childTnLst>
                                </p:cTn>
                              </p:par>
                              <p:par>
                                <p:cTn id="42" presetID="16" presetClass="entr" presetSubtype="21" fill="hold" nodeType="withEffect">
                                  <p:stCondLst>
                                    <p:cond delay="0"/>
                                  </p:stCondLst>
                                  <p:childTnLst>
                                    <p:set>
                                      <p:cBhvr>
                                        <p:cTn id="43" dur="1" fill="hold">
                                          <p:stCondLst>
                                            <p:cond delay="0"/>
                                          </p:stCondLst>
                                        </p:cTn>
                                        <p:tgtEl>
                                          <p:spTgt spid="50"/>
                                        </p:tgtEl>
                                        <p:attrNameLst>
                                          <p:attrName>style.visibility</p:attrName>
                                        </p:attrNameLst>
                                      </p:cBhvr>
                                      <p:to>
                                        <p:strVal val="visible"/>
                                      </p:to>
                                    </p:set>
                                    <p:animEffect transition="in" filter="barn(inVertical)">
                                      <p:cBhvr>
                                        <p:cTn id="44"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P spid="52" grpId="0" animBg="1"/>
      <p:bldP spid="53" grpId="0" animBg="1"/>
      <p:bldP spid="5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5" cstate="print">
            <a:extLst>
              <a:ext uri="{28A0092B-C50C-407E-A947-70E740481C1C}">
                <a14:useLocalDpi xmlns:a14="http://schemas.microsoft.com/office/drawing/2010/main" val="0"/>
              </a:ext>
            </a:extLst>
          </a:blip>
          <a:srcRect l="36646" t="21852" r="31541" b="20371"/>
          <a:stretch/>
        </p:blipFill>
        <p:spPr>
          <a:xfrm flipH="1">
            <a:off x="-306644" y="1469963"/>
            <a:ext cx="3874704" cy="4974928"/>
          </a:xfrm>
          <a:prstGeom prst="rect">
            <a:avLst/>
          </a:prstGeom>
        </p:spPr>
      </p:pic>
      <p:grpSp>
        <p:nvGrpSpPr>
          <p:cNvPr id="3" name="Group 2">
            <a:extLst>
              <a:ext uri="{FF2B5EF4-FFF2-40B4-BE49-F238E27FC236}">
                <a16:creationId xmlns:a16="http://schemas.microsoft.com/office/drawing/2014/main" id="{CBC7D8ED-E0A7-4F7B-9554-1A556EBA71A8}"/>
              </a:ext>
            </a:extLst>
          </p:cNvPr>
          <p:cNvGrpSpPr/>
          <p:nvPr/>
        </p:nvGrpSpPr>
        <p:grpSpPr>
          <a:xfrm>
            <a:off x="574568" y="14559"/>
            <a:ext cx="3370112" cy="1405212"/>
            <a:chOff x="956425" y="1664197"/>
            <a:chExt cx="9954616" cy="3421613"/>
          </a:xfrm>
        </p:grpSpPr>
        <p:grpSp>
          <p:nvGrpSpPr>
            <p:cNvPr id="28" name="Google Shape;1018;p41">
              <a:extLst>
                <a:ext uri="{FF2B5EF4-FFF2-40B4-BE49-F238E27FC236}">
                  <a16:creationId xmlns:a16="http://schemas.microsoft.com/office/drawing/2014/main" id="{1CFB55BC-8937-4CDA-A480-481335AC05E2}"/>
                </a:ext>
              </a:extLst>
            </p:cNvPr>
            <p:cNvGrpSpPr/>
            <p:nvPr/>
          </p:nvGrpSpPr>
          <p:grpSpPr>
            <a:xfrm rot="5400000">
              <a:off x="4222926" y="-1602304"/>
              <a:ext cx="3421613" cy="9954616"/>
              <a:chOff x="3226403" y="2109272"/>
              <a:chExt cx="691049" cy="2087545"/>
            </a:xfrm>
          </p:grpSpPr>
          <p:sp>
            <p:nvSpPr>
              <p:cNvPr id="29" name="Google Shape;1019;p41">
                <a:extLst>
                  <a:ext uri="{FF2B5EF4-FFF2-40B4-BE49-F238E27FC236}">
                    <a16:creationId xmlns:a16="http://schemas.microsoft.com/office/drawing/2014/main" id="{E8B11E28-EA77-4A6C-B4CF-BE818C5A20E2}"/>
                  </a:ext>
                </a:extLst>
              </p:cNvPr>
              <p:cNvSpPr/>
              <p:nvPr/>
            </p:nvSpPr>
            <p:spPr>
              <a:xfrm>
                <a:off x="3226403" y="2109272"/>
                <a:ext cx="691049" cy="2087545"/>
              </a:xfrm>
              <a:custGeom>
                <a:avLst/>
                <a:gdLst/>
                <a:ahLst/>
                <a:cxnLst/>
                <a:rect l="l" t="t" r="r" b="b"/>
                <a:pathLst>
                  <a:path w="44298" h="133817" extrusionOk="0">
                    <a:moveTo>
                      <a:pt x="36214" y="1313"/>
                    </a:moveTo>
                    <a:cubicBezTo>
                      <a:pt x="37058" y="1313"/>
                      <a:pt x="37890" y="1417"/>
                      <a:pt x="38684" y="1753"/>
                    </a:cubicBezTo>
                    <a:cubicBezTo>
                      <a:pt x="42017" y="3129"/>
                      <a:pt x="42343" y="7512"/>
                      <a:pt x="42452" y="10663"/>
                    </a:cubicBezTo>
                    <a:cubicBezTo>
                      <a:pt x="42452" y="10666"/>
                      <a:pt x="42452" y="10669"/>
                      <a:pt x="42452" y="10672"/>
                    </a:cubicBezTo>
                    <a:lnTo>
                      <a:pt x="42452" y="10672"/>
                    </a:lnTo>
                    <a:cubicBezTo>
                      <a:pt x="42452" y="10681"/>
                      <a:pt x="42452" y="10690"/>
                      <a:pt x="42452" y="10700"/>
                    </a:cubicBezTo>
                    <a:cubicBezTo>
                      <a:pt x="42850" y="26492"/>
                      <a:pt x="41800" y="42284"/>
                      <a:pt x="40966" y="58041"/>
                    </a:cubicBezTo>
                    <a:cubicBezTo>
                      <a:pt x="40496" y="66082"/>
                      <a:pt x="40170" y="74123"/>
                      <a:pt x="40097" y="82164"/>
                    </a:cubicBezTo>
                    <a:cubicBezTo>
                      <a:pt x="40025" y="90205"/>
                      <a:pt x="40459" y="98101"/>
                      <a:pt x="40604" y="106070"/>
                    </a:cubicBezTo>
                    <a:cubicBezTo>
                      <a:pt x="40713" y="110054"/>
                      <a:pt x="40604" y="114039"/>
                      <a:pt x="40278" y="118023"/>
                    </a:cubicBezTo>
                    <a:cubicBezTo>
                      <a:pt x="39952" y="122189"/>
                      <a:pt x="39807" y="127078"/>
                      <a:pt x="35968" y="129578"/>
                    </a:cubicBezTo>
                    <a:cubicBezTo>
                      <a:pt x="32145" y="132103"/>
                      <a:pt x="27336" y="132585"/>
                      <a:pt x="22573" y="132585"/>
                    </a:cubicBezTo>
                    <a:cubicBezTo>
                      <a:pt x="19754" y="132585"/>
                      <a:pt x="16952" y="132416"/>
                      <a:pt x="14380" y="132403"/>
                    </a:cubicBezTo>
                    <a:cubicBezTo>
                      <a:pt x="11048" y="132403"/>
                      <a:pt x="6882" y="131968"/>
                      <a:pt x="5614" y="128274"/>
                    </a:cubicBezTo>
                    <a:cubicBezTo>
                      <a:pt x="4745" y="125883"/>
                      <a:pt x="4999" y="122768"/>
                      <a:pt x="5035" y="120233"/>
                    </a:cubicBezTo>
                    <a:cubicBezTo>
                      <a:pt x="5144" y="114763"/>
                      <a:pt x="5578" y="109294"/>
                      <a:pt x="6122" y="103861"/>
                    </a:cubicBezTo>
                    <a:cubicBezTo>
                      <a:pt x="7317" y="91401"/>
                      <a:pt x="9273" y="78904"/>
                      <a:pt x="9526" y="66372"/>
                    </a:cubicBezTo>
                    <a:cubicBezTo>
                      <a:pt x="9526" y="66046"/>
                      <a:pt x="9309" y="65792"/>
                      <a:pt x="9019" y="65720"/>
                    </a:cubicBezTo>
                    <a:cubicBezTo>
                      <a:pt x="6995" y="65282"/>
                      <a:pt x="4970" y="64803"/>
                      <a:pt x="2946" y="64282"/>
                    </a:cubicBezTo>
                    <a:lnTo>
                      <a:pt x="2946" y="64282"/>
                    </a:lnTo>
                    <a:lnTo>
                      <a:pt x="8874" y="61916"/>
                    </a:lnTo>
                    <a:cubicBezTo>
                      <a:pt x="9164" y="61808"/>
                      <a:pt x="9381" y="61554"/>
                      <a:pt x="9381" y="61264"/>
                    </a:cubicBezTo>
                    <a:cubicBezTo>
                      <a:pt x="8476" y="49022"/>
                      <a:pt x="5832" y="36996"/>
                      <a:pt x="4999" y="24790"/>
                    </a:cubicBezTo>
                    <a:cubicBezTo>
                      <a:pt x="4600" y="19139"/>
                      <a:pt x="3731" y="11641"/>
                      <a:pt x="7136" y="6751"/>
                    </a:cubicBezTo>
                    <a:cubicBezTo>
                      <a:pt x="10351" y="2184"/>
                      <a:pt x="17181" y="1431"/>
                      <a:pt x="22828" y="1431"/>
                    </a:cubicBezTo>
                    <a:cubicBezTo>
                      <a:pt x="23988" y="1431"/>
                      <a:pt x="25097" y="1462"/>
                      <a:pt x="26116" y="1499"/>
                    </a:cubicBezTo>
                    <a:cubicBezTo>
                      <a:pt x="27654" y="1550"/>
                      <a:pt x="29192" y="1618"/>
                      <a:pt x="30730" y="1618"/>
                    </a:cubicBezTo>
                    <a:cubicBezTo>
                      <a:pt x="31401" y="1618"/>
                      <a:pt x="32073" y="1605"/>
                      <a:pt x="32744" y="1572"/>
                    </a:cubicBezTo>
                    <a:cubicBezTo>
                      <a:pt x="33876" y="1509"/>
                      <a:pt x="35055" y="1313"/>
                      <a:pt x="36214" y="1313"/>
                    </a:cubicBezTo>
                    <a:close/>
                    <a:moveTo>
                      <a:pt x="36034" y="1"/>
                    </a:moveTo>
                    <a:cubicBezTo>
                      <a:pt x="35859" y="1"/>
                      <a:pt x="35680" y="5"/>
                      <a:pt x="35497" y="14"/>
                    </a:cubicBezTo>
                    <a:cubicBezTo>
                      <a:pt x="33944" y="80"/>
                      <a:pt x="32395" y="98"/>
                      <a:pt x="30846" y="98"/>
                    </a:cubicBezTo>
                    <a:cubicBezTo>
                      <a:pt x="28887" y="98"/>
                      <a:pt x="26928" y="69"/>
                      <a:pt x="24958" y="69"/>
                    </a:cubicBezTo>
                    <a:cubicBezTo>
                      <a:pt x="24163" y="69"/>
                      <a:pt x="23366" y="73"/>
                      <a:pt x="22566" y="87"/>
                    </a:cubicBezTo>
                    <a:cubicBezTo>
                      <a:pt x="19161" y="159"/>
                      <a:pt x="15503" y="558"/>
                      <a:pt x="12279" y="1644"/>
                    </a:cubicBezTo>
                    <a:cubicBezTo>
                      <a:pt x="5977" y="3781"/>
                      <a:pt x="3767" y="9142"/>
                      <a:pt x="3441" y="15408"/>
                    </a:cubicBezTo>
                    <a:cubicBezTo>
                      <a:pt x="3079" y="22653"/>
                      <a:pt x="4021" y="30042"/>
                      <a:pt x="4962" y="37214"/>
                    </a:cubicBezTo>
                    <a:cubicBezTo>
                      <a:pt x="6029" y="45070"/>
                      <a:pt x="7374" y="52926"/>
                      <a:pt x="8006" y="60817"/>
                    </a:cubicBezTo>
                    <a:lnTo>
                      <a:pt x="8006" y="60817"/>
                    </a:lnTo>
                    <a:lnTo>
                      <a:pt x="616" y="63800"/>
                    </a:lnTo>
                    <a:cubicBezTo>
                      <a:pt x="0" y="63981"/>
                      <a:pt x="0" y="64887"/>
                      <a:pt x="616" y="65104"/>
                    </a:cubicBezTo>
                    <a:cubicBezTo>
                      <a:pt x="3135" y="65751"/>
                      <a:pt x="5654" y="66366"/>
                      <a:pt x="8174" y="66948"/>
                    </a:cubicBezTo>
                    <a:lnTo>
                      <a:pt x="8174" y="66948"/>
                    </a:lnTo>
                    <a:cubicBezTo>
                      <a:pt x="7878" y="78865"/>
                      <a:pt x="6067" y="90747"/>
                      <a:pt x="4890" y="102593"/>
                    </a:cubicBezTo>
                    <a:cubicBezTo>
                      <a:pt x="4310" y="108461"/>
                      <a:pt x="3767" y="114365"/>
                      <a:pt x="3658" y="120233"/>
                    </a:cubicBezTo>
                    <a:cubicBezTo>
                      <a:pt x="3622" y="125231"/>
                      <a:pt x="3332" y="131280"/>
                      <a:pt x="9055" y="133091"/>
                    </a:cubicBezTo>
                    <a:cubicBezTo>
                      <a:pt x="10849" y="133674"/>
                      <a:pt x="12754" y="133785"/>
                      <a:pt x="14650" y="133785"/>
                    </a:cubicBezTo>
                    <a:cubicBezTo>
                      <a:pt x="15816" y="133785"/>
                      <a:pt x="16979" y="133743"/>
                      <a:pt x="18111" y="133743"/>
                    </a:cubicBezTo>
                    <a:cubicBezTo>
                      <a:pt x="19626" y="133773"/>
                      <a:pt x="21153" y="133816"/>
                      <a:pt x="22683" y="133816"/>
                    </a:cubicBezTo>
                    <a:cubicBezTo>
                      <a:pt x="24810" y="133816"/>
                      <a:pt x="26942" y="133733"/>
                      <a:pt x="29050" y="133417"/>
                    </a:cubicBezTo>
                    <a:cubicBezTo>
                      <a:pt x="32237" y="132910"/>
                      <a:pt x="35787" y="131860"/>
                      <a:pt x="38214" y="129578"/>
                    </a:cubicBezTo>
                    <a:cubicBezTo>
                      <a:pt x="40604" y="127332"/>
                      <a:pt x="40930" y="124145"/>
                      <a:pt x="41329" y="121066"/>
                    </a:cubicBezTo>
                    <a:cubicBezTo>
                      <a:pt x="42415" y="112409"/>
                      <a:pt x="41872" y="103680"/>
                      <a:pt x="41582" y="94986"/>
                    </a:cubicBezTo>
                    <a:cubicBezTo>
                      <a:pt x="41292" y="86293"/>
                      <a:pt x="41437" y="77636"/>
                      <a:pt x="41800" y="68980"/>
                    </a:cubicBezTo>
                    <a:cubicBezTo>
                      <a:pt x="42596" y="49535"/>
                      <a:pt x="44298" y="30162"/>
                      <a:pt x="43828" y="10717"/>
                    </a:cubicBezTo>
                    <a:lnTo>
                      <a:pt x="43828" y="10717"/>
                    </a:lnTo>
                    <a:cubicBezTo>
                      <a:pt x="43829" y="10700"/>
                      <a:pt x="43829" y="10682"/>
                      <a:pt x="43828" y="10663"/>
                    </a:cubicBezTo>
                    <a:cubicBezTo>
                      <a:pt x="43652" y="5349"/>
                      <a:pt x="42040" y="1"/>
                      <a:pt x="36034" y="1"/>
                    </a:cubicBezTo>
                    <a:close/>
                  </a:path>
                </a:pathLst>
              </a:custGeom>
              <a:solidFill>
                <a:schemeClr val="accent3">
                  <a:lumMod val="50000"/>
                </a:schemeClr>
              </a:solidFill>
              <a:ln>
                <a:noFill/>
              </a:ln>
            </p:spPr>
            <p:txBody>
              <a:bodyPr spcFirstLastPara="1" wrap="square" lIns="121900" tIns="121900" rIns="121900" bIns="121900" anchor="ctr" anchorCtr="0">
                <a:noAutofit/>
              </a:bodyPr>
              <a:lstStyle/>
              <a:p>
                <a:endParaRPr sz="1050">
                  <a:latin typeface="Cambria" panose="02040503050406030204" pitchFamily="18" charset="0"/>
                  <a:ea typeface="Cambria" panose="02040503050406030204" pitchFamily="18" charset="0"/>
                </a:endParaRPr>
              </a:p>
            </p:txBody>
          </p:sp>
          <p:sp>
            <p:nvSpPr>
              <p:cNvPr id="30" name="Google Shape;1020;p41">
                <a:extLst>
                  <a:ext uri="{FF2B5EF4-FFF2-40B4-BE49-F238E27FC236}">
                    <a16:creationId xmlns:a16="http://schemas.microsoft.com/office/drawing/2014/main" id="{C9175106-FF55-4872-9EB6-A3763519C5AF}"/>
                  </a:ext>
                </a:extLst>
              </p:cNvPr>
              <p:cNvSpPr/>
              <p:nvPr/>
            </p:nvSpPr>
            <p:spPr>
              <a:xfrm>
                <a:off x="3308255" y="2199284"/>
                <a:ext cx="114145" cy="201224"/>
              </a:xfrm>
              <a:custGeom>
                <a:avLst/>
                <a:gdLst/>
                <a:ahLst/>
                <a:cxnLst/>
                <a:rect l="l" t="t" r="r" b="b"/>
                <a:pathLst>
                  <a:path w="7317" h="12899" extrusionOk="0">
                    <a:moveTo>
                      <a:pt x="6513" y="1"/>
                    </a:moveTo>
                    <a:cubicBezTo>
                      <a:pt x="6492" y="1"/>
                      <a:pt x="6470" y="2"/>
                      <a:pt x="6448" y="3"/>
                    </a:cubicBezTo>
                    <a:cubicBezTo>
                      <a:pt x="1" y="474"/>
                      <a:pt x="906" y="7538"/>
                      <a:pt x="725" y="12246"/>
                    </a:cubicBezTo>
                    <a:cubicBezTo>
                      <a:pt x="707" y="12681"/>
                      <a:pt x="1042" y="12898"/>
                      <a:pt x="1386" y="12898"/>
                    </a:cubicBezTo>
                    <a:cubicBezTo>
                      <a:pt x="1730" y="12898"/>
                      <a:pt x="2083" y="12681"/>
                      <a:pt x="2101" y="12246"/>
                    </a:cubicBezTo>
                    <a:cubicBezTo>
                      <a:pt x="2210" y="8515"/>
                      <a:pt x="1196" y="1742"/>
                      <a:pt x="6448" y="1380"/>
                    </a:cubicBezTo>
                    <a:cubicBezTo>
                      <a:pt x="7295" y="1309"/>
                      <a:pt x="7317" y="1"/>
                      <a:pt x="6513" y="1"/>
                    </a:cubicBezTo>
                    <a:close/>
                  </a:path>
                </a:pathLst>
              </a:custGeom>
              <a:solidFill>
                <a:schemeClr val="dk1"/>
              </a:solidFill>
              <a:ln>
                <a:noFill/>
              </a:ln>
            </p:spPr>
            <p:txBody>
              <a:bodyPr spcFirstLastPara="1" wrap="square" lIns="121900" tIns="121900" rIns="121900" bIns="121900" anchor="ctr" anchorCtr="0">
                <a:noAutofit/>
              </a:bodyPr>
              <a:lstStyle/>
              <a:p>
                <a:endParaRPr sz="1050">
                  <a:latin typeface="Cambria" panose="02040503050406030204" pitchFamily="18" charset="0"/>
                  <a:ea typeface="Cambria" panose="02040503050406030204" pitchFamily="18" charset="0"/>
                </a:endParaRPr>
              </a:p>
            </p:txBody>
          </p:sp>
          <p:sp>
            <p:nvSpPr>
              <p:cNvPr id="31" name="Google Shape;1021;p41">
                <a:extLst>
                  <a:ext uri="{FF2B5EF4-FFF2-40B4-BE49-F238E27FC236}">
                    <a16:creationId xmlns:a16="http://schemas.microsoft.com/office/drawing/2014/main" id="{2392C28A-13AB-401D-970E-6C78D592123F}"/>
                  </a:ext>
                </a:extLst>
              </p:cNvPr>
              <p:cNvSpPr/>
              <p:nvPr/>
            </p:nvSpPr>
            <p:spPr>
              <a:xfrm>
                <a:off x="3326977" y="4035796"/>
                <a:ext cx="105050" cy="126703"/>
              </a:xfrm>
              <a:custGeom>
                <a:avLst/>
                <a:gdLst/>
                <a:ahLst/>
                <a:cxnLst/>
                <a:rect l="l" t="t" r="r" b="b"/>
                <a:pathLst>
                  <a:path w="6734" h="8122" extrusionOk="0">
                    <a:moveTo>
                      <a:pt x="1213" y="1"/>
                    </a:moveTo>
                    <a:cubicBezTo>
                      <a:pt x="946" y="1"/>
                      <a:pt x="680" y="143"/>
                      <a:pt x="580" y="473"/>
                    </a:cubicBezTo>
                    <a:cubicBezTo>
                      <a:pt x="1" y="2357"/>
                      <a:pt x="254" y="4385"/>
                      <a:pt x="1304" y="6015"/>
                    </a:cubicBezTo>
                    <a:cubicBezTo>
                      <a:pt x="2319" y="7572"/>
                      <a:pt x="4166" y="7898"/>
                      <a:pt x="5868" y="8116"/>
                    </a:cubicBezTo>
                    <a:cubicBezTo>
                      <a:pt x="5902" y="8120"/>
                      <a:pt x="5935" y="8122"/>
                      <a:pt x="5966" y="8122"/>
                    </a:cubicBezTo>
                    <a:cubicBezTo>
                      <a:pt x="6734" y="8122"/>
                      <a:pt x="6669" y="6880"/>
                      <a:pt x="5868" y="6775"/>
                    </a:cubicBezTo>
                    <a:cubicBezTo>
                      <a:pt x="4492" y="6558"/>
                      <a:pt x="2971" y="6341"/>
                      <a:pt x="2246" y="4964"/>
                    </a:cubicBezTo>
                    <a:cubicBezTo>
                      <a:pt x="1558" y="3697"/>
                      <a:pt x="1449" y="2212"/>
                      <a:pt x="1884" y="835"/>
                    </a:cubicBezTo>
                    <a:cubicBezTo>
                      <a:pt x="2037" y="332"/>
                      <a:pt x="1622" y="1"/>
                      <a:pt x="1213" y="1"/>
                    </a:cubicBezTo>
                    <a:close/>
                  </a:path>
                </a:pathLst>
              </a:custGeom>
              <a:solidFill>
                <a:schemeClr val="dk1"/>
              </a:solidFill>
              <a:ln>
                <a:noFill/>
              </a:ln>
            </p:spPr>
            <p:txBody>
              <a:bodyPr spcFirstLastPara="1" wrap="square" lIns="121900" tIns="121900" rIns="121900" bIns="121900" anchor="ctr" anchorCtr="0">
                <a:noAutofit/>
              </a:bodyPr>
              <a:lstStyle/>
              <a:p>
                <a:endParaRPr sz="1050">
                  <a:latin typeface="Cambria" panose="02040503050406030204" pitchFamily="18" charset="0"/>
                  <a:ea typeface="Cambria" panose="02040503050406030204" pitchFamily="18" charset="0"/>
                </a:endParaRPr>
              </a:p>
            </p:txBody>
          </p:sp>
        </p:grpSp>
        <p:sp>
          <p:nvSpPr>
            <p:cNvPr id="32" name="Google Shape;1017;p41">
              <a:extLst>
                <a:ext uri="{FF2B5EF4-FFF2-40B4-BE49-F238E27FC236}">
                  <a16:creationId xmlns:a16="http://schemas.microsoft.com/office/drawing/2014/main" id="{6E4595C0-3099-414B-8FE9-9E3180F01060}"/>
                </a:ext>
              </a:extLst>
            </p:cNvPr>
            <p:cNvSpPr txBox="1">
              <a:spLocks/>
            </p:cNvSpPr>
            <p:nvPr/>
          </p:nvSpPr>
          <p:spPr>
            <a:xfrm>
              <a:off x="1887913" y="2634643"/>
              <a:ext cx="7910671" cy="1516264"/>
            </a:xfrm>
            <a:prstGeom prst="rect">
              <a:avLst/>
            </a:prstGeom>
          </p:spPr>
          <p:txBody>
            <a:bodyPr spcFirstLastPara="1" wrap="square" lIns="121900" tIns="121900" rIns="121900" bIns="12190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Aft>
                  <a:spcPts val="2133"/>
                </a:spcAft>
                <a:buNone/>
              </a:pPr>
              <a:r>
                <a:rPr lang="en-US" sz="3200" b="1" dirty="0">
                  <a:solidFill>
                    <a:srgbClr val="C00000"/>
                  </a:solidFill>
                  <a:latin typeface="Cambria" panose="02040503050406030204" pitchFamily="18" charset="0"/>
                  <a:ea typeface="Cambria" panose="02040503050406030204" pitchFamily="18" charset="0"/>
                </a:rPr>
                <a:t>THÍ NGHIỆM </a:t>
              </a:r>
            </a:p>
          </p:txBody>
        </p:sp>
      </p:grpSp>
      <p:pic>
        <p:nvPicPr>
          <p:cNvPr id="4" name="Thí nghiệm nước bay hơi, ngưng tụ">
            <a:hlinkClick r:id="" action="ppaction://media"/>
            <a:extLst>
              <a:ext uri="{FF2B5EF4-FFF2-40B4-BE49-F238E27FC236}">
                <a16:creationId xmlns:a16="http://schemas.microsoft.com/office/drawing/2014/main" id="{414D2919-2E95-4E13-B8BD-1C08D0216CCC}"/>
              </a:ext>
            </a:extLst>
          </p:cNvPr>
          <p:cNvPicPr>
            <a:picLocks noChangeAspect="1"/>
          </p:cNvPicPr>
          <p:nvPr>
            <a:videoFile r:link="rId2"/>
            <p:extLst>
              <p:ext uri="{DAA4B4D4-6D71-4841-9C94-3DE7FCFB9230}">
                <p14:media xmlns:p14="http://schemas.microsoft.com/office/powerpoint/2010/main" r:embed="rId1"/>
              </p:ext>
            </p:extLst>
          </p:nvPr>
        </p:nvPicPr>
        <p:blipFill>
          <a:blip r:embed="rId6">
            <a:lum bright="20000" contrast="20000"/>
          </a:blip>
          <a:stretch>
            <a:fillRect/>
          </a:stretch>
        </p:blipFill>
        <p:spPr>
          <a:xfrm>
            <a:off x="3636939" y="1738715"/>
            <a:ext cx="7888754" cy="4437424"/>
          </a:xfrm>
          <a:prstGeom prst="rect">
            <a:avLst/>
          </a:prstGeom>
        </p:spPr>
      </p:pic>
      <p:sp>
        <p:nvSpPr>
          <p:cNvPr id="5" name="TextBox 4">
            <a:extLst>
              <a:ext uri="{FF2B5EF4-FFF2-40B4-BE49-F238E27FC236}">
                <a16:creationId xmlns:a16="http://schemas.microsoft.com/office/drawing/2014/main" id="{455E3C02-28D6-40A9-B3FC-3E0E11A036AE}"/>
              </a:ext>
            </a:extLst>
          </p:cNvPr>
          <p:cNvSpPr txBox="1"/>
          <p:nvPr/>
        </p:nvSpPr>
        <p:spPr>
          <a:xfrm>
            <a:off x="4260033" y="297055"/>
            <a:ext cx="7462635" cy="954107"/>
          </a:xfrm>
          <a:prstGeom prst="rect">
            <a:avLst/>
          </a:prstGeom>
          <a:noFill/>
        </p:spPr>
        <p:txBody>
          <a:bodyPr wrap="square" rtlCol="0">
            <a:spAutoFit/>
          </a:bodyPr>
          <a:lstStyle/>
          <a:p>
            <a:r>
              <a:rPr lang="en-US" sz="2800" dirty="0" err="1">
                <a:latin typeface="Cambria" panose="02040503050406030204" pitchFamily="18" charset="0"/>
                <a:ea typeface="Cambria" panose="02040503050406030204" pitchFamily="18" charset="0"/>
              </a:rPr>
              <a:t>Úp</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đĩa</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lên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một</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cốc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nước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nóng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khoảng</a:t>
            </a:r>
            <a:r>
              <a:rPr lang="en-US" sz="2800" dirty="0">
                <a:latin typeface="Cambria" panose="02040503050406030204" pitchFamily="18" charset="0"/>
                <a:ea typeface="Cambria" panose="02040503050406030204" pitchFamily="18" charset="0"/>
              </a:rPr>
              <a:t> 1 </a:t>
            </a:r>
            <a:r>
              <a:rPr lang="en-US" sz="2800" dirty="0" err="1">
                <a:latin typeface="Cambria" panose="02040503050406030204" pitchFamily="18" charset="0"/>
                <a:ea typeface="Cambria" panose="02040503050406030204" pitchFamily="18" charset="0"/>
              </a:rPr>
              <a:t>phút</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rồi</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nhấc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đĩa</a:t>
            </a:r>
            <a:r>
              <a:rPr lang="en-US" sz="2800" dirty="0">
                <a:latin typeface="Cambria" panose="02040503050406030204" pitchFamily="18" charset="0"/>
                <a:ea typeface="Cambria" panose="02040503050406030204" pitchFamily="18" charset="0"/>
              </a:rPr>
              <a:t> ra. </a:t>
            </a:r>
            <a:r>
              <a:rPr lang="en-US" sz="2800" dirty="0" err="1">
                <a:latin typeface="Cambria" panose="02040503050406030204" pitchFamily="18" charset="0"/>
                <a:ea typeface="Cambria" panose="02040503050406030204" pitchFamily="18" charset="0"/>
              </a:rPr>
              <a:t>Hiện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tượng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gì</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xảy</a:t>
            </a:r>
            <a:r>
              <a:rPr lang="en-US" sz="2800" dirty="0">
                <a:latin typeface="Cambria" panose="02040503050406030204" pitchFamily="18" charset="0"/>
                <a:ea typeface="Cambria" panose="02040503050406030204" pitchFamily="18" charset="0"/>
              </a:rPr>
              <a:t> ra </a:t>
            </a:r>
            <a:r>
              <a:rPr lang="en-US" sz="2800" dirty="0" err="1">
                <a:latin typeface="Cambria" panose="02040503050406030204" pitchFamily="18" charset="0"/>
                <a:ea typeface="Cambria" panose="02040503050406030204" pitchFamily="18" charset="0"/>
              </a:rPr>
              <a:t>trên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mặt</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đĩa</a:t>
            </a:r>
            <a:r>
              <a:rPr lang="en-US" sz="2800" dirty="0">
                <a:latin typeface="Cambria" panose="02040503050406030204" pitchFamily="18" charset="0"/>
                <a:ea typeface="Cambria" panose="02040503050406030204" pitchFamily="18" charset="0"/>
              </a:rPr>
              <a:t>? </a:t>
            </a:r>
          </a:p>
        </p:txBody>
      </p:sp>
    </p:spTree>
    <p:extLst>
      <p:ext uri="{BB962C8B-B14F-4D97-AF65-F5344CB8AC3E}">
        <p14:creationId xmlns:p14="http://schemas.microsoft.com/office/powerpoint/2010/main" val="2734264036"/>
      </p:ext>
    </p:extLst>
  </p:cSld>
  <p:clrMapOvr>
    <a:masterClrMapping/>
  </p:clrMapOvr>
  <p:transition spd="slow" advTm="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arn(inVertical)">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mediacall" presetSubtype="0" fill="hold" nodeType="clickEffect">
                                  <p:stCondLst>
                                    <p:cond delay="0"/>
                                  </p:stCondLst>
                                  <p:childTnLst>
                                    <p:cmd type="call" cmd="playFrom(0.0)">
                                      <p:cBhvr>
                                        <p:cTn id="23" dur="5373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4" fill="hold" display="0">
                  <p:stCondLst>
                    <p:cond delay="indefinite"/>
                  </p:stCondLst>
                </p:cTn>
                <p:tgtEl>
                  <p:spTgt spid="4"/>
                </p:tgtEl>
              </p:cMediaNode>
            </p:video>
            <p:seq concurrent="1" nextAc="seek">
              <p:cTn id="25" restart="whenNotActive" fill="hold" evtFilter="cancelBubble" nodeType="interactiveSeq">
                <p:stCondLst>
                  <p:cond evt="onClick" delay="0">
                    <p:tgtEl>
                      <p:spTgt spid="4"/>
                    </p:tgtEl>
                  </p:cond>
                </p:stCondLst>
                <p:endSync evt="end" delay="0">
                  <p:rtn val="all"/>
                </p:endSync>
                <p:childTnLst>
                  <p:par>
                    <p:cTn id="26" fill="hold">
                      <p:stCondLst>
                        <p:cond delay="0"/>
                      </p:stCondLst>
                      <p:childTnLst>
                        <p:par>
                          <p:cTn id="27" fill="hold">
                            <p:stCondLst>
                              <p:cond delay="0"/>
                            </p:stCondLst>
                            <p:childTnLst>
                              <p:par>
                                <p:cTn id="28" presetID="2" presetClass="mediacall" presetSubtype="0" fill="hold" nodeType="clickEffect">
                                  <p:stCondLst>
                                    <p:cond delay="0"/>
                                  </p:stCondLst>
                                  <p:childTnLst>
                                    <p:cmd type="call" cmd="togglePause">
                                      <p:cBhvr>
                                        <p:cTn id="29" dur="1" fill="hold"/>
                                        <p:tgtEl>
                                          <p:spTgt spid="4"/>
                                        </p:tgtEl>
                                      </p:cBhvr>
                                    </p:cmd>
                                  </p:childTnLst>
                                </p:cTn>
                              </p:par>
                            </p:childTnLst>
                          </p:cTn>
                        </p:par>
                      </p:childTnLst>
                    </p:cTn>
                  </p:par>
                </p:childTnLst>
              </p:cTn>
              <p:nextCondLst>
                <p:cond evt="onClick" delay="0">
                  <p:tgtEl>
                    <p:spTgt spid="4"/>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8" name="Group 27">
            <a:extLst>
              <a:ext uri="{FF2B5EF4-FFF2-40B4-BE49-F238E27FC236}">
                <a16:creationId xmlns:a16="http://schemas.microsoft.com/office/drawing/2014/main" id="{5463E645-71B1-4EB6-8983-88BC051C345B}"/>
              </a:ext>
            </a:extLst>
          </p:cNvPr>
          <p:cNvGraphicFramePr>
            <a:graphicFrameLocks noGrp="1"/>
          </p:cNvGraphicFramePr>
          <p:nvPr>
            <p:extLst>
              <p:ext uri="{D42A27DB-BD31-4B8C-83A1-F6EECF244321}">
                <p14:modId xmlns:p14="http://schemas.microsoft.com/office/powerpoint/2010/main" val="3179449680"/>
              </p:ext>
            </p:extLst>
          </p:nvPr>
        </p:nvGraphicFramePr>
        <p:xfrm>
          <a:off x="176062" y="311571"/>
          <a:ext cx="10177417" cy="5894616"/>
        </p:xfrm>
        <a:graphic>
          <a:graphicData uri="http://schemas.openxmlformats.org/drawingml/2006/table">
            <a:tbl>
              <a:tblPr/>
              <a:tblGrid>
                <a:gridCol w="4571213">
                  <a:extLst>
                    <a:ext uri="{9D8B030D-6E8A-4147-A177-3AD203B41FA5}">
                      <a16:colId xmlns:a16="http://schemas.microsoft.com/office/drawing/2014/main" val="20000"/>
                    </a:ext>
                  </a:extLst>
                </a:gridCol>
                <a:gridCol w="5606204">
                  <a:extLst>
                    <a:ext uri="{9D8B030D-6E8A-4147-A177-3AD203B41FA5}">
                      <a16:colId xmlns:a16="http://schemas.microsoft.com/office/drawing/2014/main" val="20001"/>
                    </a:ext>
                  </a:extLst>
                </a:gridCol>
              </a:tblGrid>
              <a:tr h="690880">
                <a:tc>
                  <a:txBody>
                    <a:bodyPr/>
                    <a:lstStyle>
                      <a:lvl1pPr eaLnBrk="0" hangingPunct="0">
                        <a:spcBef>
                          <a:spcPct val="20000"/>
                        </a:spcBef>
                        <a:defRPr sz="28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000" b="1" i="0" u="none" strike="noStrike" cap="none" normalizeH="0" baseline="0" dirty="0" err="1">
                          <a:ln>
                            <a:noFill/>
                          </a:ln>
                          <a:solidFill>
                            <a:srgbClr val="FF0000"/>
                          </a:solidFill>
                          <a:effectLst/>
                          <a:latin typeface="Cambria" panose="02040503050406030204" pitchFamily="18" charset="0"/>
                          <a:ea typeface="Cambria" panose="02040503050406030204" pitchFamily="18" charset="0"/>
                          <a:cs typeface="Calibri" panose="020F0502020204030204" pitchFamily="34" charset="0"/>
                        </a:rPr>
                        <a:t>Thí</a:t>
                      </a:r>
                      <a:r>
                        <a:rPr kumimoji="0" lang="en-US" sz="3000" b="1" i="0" u="none" strike="noStrike" cap="none" normalizeH="0" baseline="0" dirty="0">
                          <a:ln>
                            <a:noFill/>
                          </a:ln>
                          <a:solidFill>
                            <a:srgbClr val="FF0000"/>
                          </a:solidFill>
                          <a:effectLst/>
                          <a:latin typeface="Cambria" panose="02040503050406030204" pitchFamily="18" charset="0"/>
                          <a:ea typeface="Cambria" panose="02040503050406030204" pitchFamily="18" charset="0"/>
                          <a:cs typeface="Calibri" panose="020F0502020204030204" pitchFamily="34" charset="0"/>
                        </a:rPr>
                        <a:t> </a:t>
                      </a:r>
                      <a:r>
                        <a:rPr kumimoji="0" lang="en-US" sz="3000" b="1" i="0" u="none" strike="noStrike" cap="none" normalizeH="0" baseline="0" dirty="0" err="1">
                          <a:ln>
                            <a:noFill/>
                          </a:ln>
                          <a:solidFill>
                            <a:srgbClr val="FF0000"/>
                          </a:solidFill>
                          <a:effectLst/>
                          <a:latin typeface="Cambria" panose="02040503050406030204" pitchFamily="18" charset="0"/>
                          <a:ea typeface="Cambria" panose="02040503050406030204" pitchFamily="18" charset="0"/>
                          <a:cs typeface="Calibri" panose="020F0502020204030204" pitchFamily="34" charset="0"/>
                        </a:rPr>
                        <a:t>nghiệm</a:t>
                      </a:r>
                      <a:endParaRPr kumimoji="0" lang="en-US" sz="3000" b="1" i="0" u="none" strike="noStrike" cap="none" normalizeH="0" baseline="0" dirty="0">
                        <a:ln>
                          <a:noFill/>
                        </a:ln>
                        <a:solidFill>
                          <a:srgbClr val="FF0000"/>
                        </a:solidFill>
                        <a:effectLst/>
                        <a:latin typeface="Cambria" panose="02040503050406030204" pitchFamily="18" charset="0"/>
                        <a:ea typeface="Cambria" panose="02040503050406030204" pitchFamily="18" charset="0"/>
                        <a:cs typeface="Calibri" panose="020F0502020204030204" pitchFamily="34" charset="0"/>
                      </a:endParaRPr>
                    </a:p>
                  </a:txBody>
                  <a:tcPr marL="121920" marR="121920" marT="60960" marB="6096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err="1">
                          <a:ln>
                            <a:noFill/>
                          </a:ln>
                          <a:solidFill>
                            <a:srgbClr val="FF0000"/>
                          </a:solidFill>
                          <a:effectLst/>
                          <a:latin typeface="Cambria" panose="02040503050406030204" pitchFamily="18" charset="0"/>
                          <a:ea typeface="Cambria" panose="02040503050406030204" pitchFamily="18" charset="0"/>
                          <a:cs typeface="Calibri" panose="020F0502020204030204" pitchFamily="34" charset="0"/>
                        </a:rPr>
                        <a:t>Nhận</a:t>
                      </a:r>
                      <a:r>
                        <a:rPr kumimoji="0" lang="en-US" sz="2800" b="1" i="0" u="none" strike="noStrike" cap="none" normalizeH="0" baseline="0" dirty="0">
                          <a:ln>
                            <a:noFill/>
                          </a:ln>
                          <a:solidFill>
                            <a:srgbClr val="FF0000"/>
                          </a:solidFill>
                          <a:effectLst/>
                          <a:latin typeface="Cambria" panose="02040503050406030204" pitchFamily="18" charset="0"/>
                          <a:ea typeface="Cambria" panose="02040503050406030204" pitchFamily="18" charset="0"/>
                          <a:cs typeface="Calibri" panose="020F0502020204030204" pitchFamily="34" charset="0"/>
                        </a:rPr>
                        <a:t> </a:t>
                      </a:r>
                      <a:r>
                        <a:rPr kumimoji="0" lang="en-US" sz="2800" b="1" i="0" u="none" strike="noStrike" cap="none" normalizeH="0" baseline="0" dirty="0" err="1">
                          <a:ln>
                            <a:noFill/>
                          </a:ln>
                          <a:solidFill>
                            <a:srgbClr val="FF0000"/>
                          </a:solidFill>
                          <a:effectLst/>
                          <a:latin typeface="Cambria" panose="02040503050406030204" pitchFamily="18" charset="0"/>
                          <a:ea typeface="Cambria" panose="02040503050406030204" pitchFamily="18" charset="0"/>
                          <a:cs typeface="Calibri" panose="020F0502020204030204" pitchFamily="34" charset="0"/>
                        </a:rPr>
                        <a:t>xét</a:t>
                      </a:r>
                      <a:r>
                        <a:rPr kumimoji="0" lang="en-US" sz="2800" b="1" i="0" u="none" strike="noStrike" cap="none" normalizeH="0" baseline="0" dirty="0">
                          <a:ln>
                            <a:noFill/>
                          </a:ln>
                          <a:solidFill>
                            <a:srgbClr val="FF0000"/>
                          </a:solidFill>
                          <a:effectLst/>
                          <a:latin typeface="Cambria" panose="02040503050406030204" pitchFamily="18" charset="0"/>
                          <a:ea typeface="Cambria" panose="02040503050406030204" pitchFamily="18" charset="0"/>
                          <a:cs typeface="Calibri" panose="020F0502020204030204" pitchFamily="34" charset="0"/>
                        </a:rPr>
                        <a:t> </a:t>
                      </a:r>
                      <a:r>
                        <a:rPr kumimoji="0" lang="en-US" sz="2800" b="1" i="0" u="none" strike="noStrike" cap="none" normalizeH="0" baseline="0" dirty="0" err="1">
                          <a:ln>
                            <a:noFill/>
                          </a:ln>
                          <a:solidFill>
                            <a:srgbClr val="FF0000"/>
                          </a:solidFill>
                          <a:effectLst/>
                          <a:latin typeface="Cambria" panose="02040503050406030204" pitchFamily="18" charset="0"/>
                          <a:ea typeface="Cambria" panose="02040503050406030204" pitchFamily="18" charset="0"/>
                          <a:cs typeface="Calibri" panose="020F0502020204030204" pitchFamily="34" charset="0"/>
                        </a:rPr>
                        <a:t>hiện</a:t>
                      </a:r>
                      <a:r>
                        <a:rPr kumimoji="0" lang="en-US" sz="2800" b="1" i="0" u="none" strike="noStrike" cap="none" normalizeH="0" baseline="0" dirty="0">
                          <a:ln>
                            <a:noFill/>
                          </a:ln>
                          <a:solidFill>
                            <a:srgbClr val="FF0000"/>
                          </a:solidFill>
                          <a:effectLst/>
                          <a:latin typeface="Cambria" panose="02040503050406030204" pitchFamily="18" charset="0"/>
                          <a:ea typeface="Cambria" panose="02040503050406030204" pitchFamily="18" charset="0"/>
                          <a:cs typeface="Calibri" panose="020F0502020204030204" pitchFamily="34" charset="0"/>
                        </a:rPr>
                        <a:t> </a:t>
                      </a:r>
                      <a:r>
                        <a:rPr kumimoji="0" lang="en-US" sz="2800" b="1" i="0" u="none" strike="noStrike" cap="none" normalizeH="0" baseline="0" dirty="0" err="1">
                          <a:ln>
                            <a:noFill/>
                          </a:ln>
                          <a:solidFill>
                            <a:srgbClr val="FF0000"/>
                          </a:solidFill>
                          <a:effectLst/>
                          <a:latin typeface="Cambria" panose="02040503050406030204" pitchFamily="18" charset="0"/>
                          <a:ea typeface="Cambria" panose="02040503050406030204" pitchFamily="18" charset="0"/>
                          <a:cs typeface="Calibri" panose="020F0502020204030204" pitchFamily="34" charset="0"/>
                        </a:rPr>
                        <a:t>tượng</a:t>
                      </a:r>
                      <a:endParaRPr kumimoji="0" lang="en-US" sz="2800" b="1" i="0" u="none" strike="noStrike" cap="none" normalizeH="0" baseline="0" dirty="0">
                        <a:ln>
                          <a:noFill/>
                        </a:ln>
                        <a:solidFill>
                          <a:srgbClr val="FF0000"/>
                        </a:solidFill>
                        <a:effectLst/>
                        <a:latin typeface="Cambria" panose="02040503050406030204" pitchFamily="18" charset="0"/>
                        <a:ea typeface="Cambria" panose="02040503050406030204" pitchFamily="18" charset="0"/>
                        <a:cs typeface="Calibri" panose="020F0502020204030204" pitchFamily="34" charset="0"/>
                      </a:endParaRPr>
                    </a:p>
                  </a:txBody>
                  <a:tcPr marL="121920" marR="121920" marT="60960" marB="6096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2271579">
                <a:tc>
                  <a:txBody>
                    <a:bodyPr/>
                    <a:lstStyle>
                      <a:lvl1pPr eaLnBrk="0" hangingPunct="0">
                        <a:spcBef>
                          <a:spcPct val="20000"/>
                        </a:spcBef>
                        <a:defRPr sz="28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3000" b="1" i="0" u="none" strike="noStrike" cap="none" normalizeH="0" baseline="0" dirty="0">
                          <a:ln>
                            <a:noFill/>
                          </a:ln>
                          <a:solidFill>
                            <a:schemeClr val="bg1">
                              <a:lumMod val="25000"/>
                            </a:schemeClr>
                          </a:solidFill>
                          <a:effectLst/>
                          <a:latin typeface="Cambria" panose="02040503050406030204" pitchFamily="18" charset="0"/>
                          <a:ea typeface="Cambria" panose="02040503050406030204" pitchFamily="18" charset="0"/>
                          <a:cs typeface="Calibri" panose="020F0502020204030204" pitchFamily="34" charset="0"/>
                        </a:rPr>
                        <a:t>B1: </a:t>
                      </a:r>
                      <a:r>
                        <a:rPr kumimoji="0" lang="en-US" sz="3000" b="1" i="0" u="none" strike="noStrike" cap="none" normalizeH="0" baseline="0" dirty="0" err="1">
                          <a:ln>
                            <a:noFill/>
                          </a:ln>
                          <a:solidFill>
                            <a:schemeClr val="bg1">
                              <a:lumMod val="25000"/>
                            </a:schemeClr>
                          </a:solidFill>
                          <a:effectLst/>
                          <a:latin typeface="Cambria" panose="02040503050406030204" pitchFamily="18" charset="0"/>
                          <a:ea typeface="Cambria" panose="02040503050406030204" pitchFamily="18" charset="0"/>
                          <a:cs typeface="Calibri" panose="020F0502020204030204" pitchFamily="34" charset="0"/>
                        </a:rPr>
                        <a:t>Đổ</a:t>
                      </a:r>
                      <a:r>
                        <a:rPr kumimoji="0" lang="en-US" sz="3000" b="1" i="0" u="none" strike="noStrike" cap="none" normalizeH="0" baseline="0" dirty="0">
                          <a:ln>
                            <a:noFill/>
                          </a:ln>
                          <a:solidFill>
                            <a:schemeClr val="bg1">
                              <a:lumMod val="25000"/>
                            </a:schemeClr>
                          </a:solidFill>
                          <a:effectLst/>
                          <a:latin typeface="Cambria" panose="02040503050406030204" pitchFamily="18" charset="0"/>
                          <a:ea typeface="Cambria" panose="02040503050406030204" pitchFamily="18" charset="0"/>
                          <a:cs typeface="Calibri" panose="020F0502020204030204" pitchFamily="34" charset="0"/>
                        </a:rPr>
                        <a:t> </a:t>
                      </a:r>
                      <a:r>
                        <a:rPr kumimoji="0" lang="en-US" sz="3000" b="1" i="0" u="none" strike="noStrike" cap="none" normalizeH="0" baseline="0" dirty="0" err="1">
                          <a:ln>
                            <a:noFill/>
                          </a:ln>
                          <a:solidFill>
                            <a:schemeClr val="bg1">
                              <a:lumMod val="25000"/>
                            </a:schemeClr>
                          </a:solidFill>
                          <a:effectLst/>
                          <a:latin typeface="Cambria" panose="02040503050406030204" pitchFamily="18" charset="0"/>
                          <a:ea typeface="Cambria" panose="02040503050406030204" pitchFamily="18" charset="0"/>
                          <a:cs typeface="Calibri" panose="020F0502020204030204" pitchFamily="34" charset="0"/>
                        </a:rPr>
                        <a:t>nước</a:t>
                      </a:r>
                      <a:r>
                        <a:rPr kumimoji="0" lang="en-US" sz="3000" b="1" i="0" u="none" strike="noStrike" cap="none" normalizeH="0" baseline="0" dirty="0">
                          <a:ln>
                            <a:noFill/>
                          </a:ln>
                          <a:solidFill>
                            <a:schemeClr val="bg1">
                              <a:lumMod val="25000"/>
                            </a:schemeClr>
                          </a:solidFill>
                          <a:effectLst/>
                          <a:latin typeface="Cambria" panose="02040503050406030204" pitchFamily="18" charset="0"/>
                          <a:ea typeface="Cambria" panose="02040503050406030204" pitchFamily="18" charset="0"/>
                          <a:cs typeface="Calibri" panose="020F0502020204030204" pitchFamily="34" charset="0"/>
                        </a:rPr>
                        <a:t> </a:t>
                      </a:r>
                      <a:r>
                        <a:rPr kumimoji="0" lang="en-US" sz="3000" b="1" i="0" u="none" strike="noStrike" cap="none" normalizeH="0" baseline="0" dirty="0" err="1">
                          <a:ln>
                            <a:noFill/>
                          </a:ln>
                          <a:solidFill>
                            <a:schemeClr val="bg1">
                              <a:lumMod val="25000"/>
                            </a:schemeClr>
                          </a:solidFill>
                          <a:effectLst/>
                          <a:latin typeface="Cambria" panose="02040503050406030204" pitchFamily="18" charset="0"/>
                          <a:ea typeface="Cambria" panose="02040503050406030204" pitchFamily="18" charset="0"/>
                          <a:cs typeface="Calibri" panose="020F0502020204030204" pitchFamily="34" charset="0"/>
                        </a:rPr>
                        <a:t>nóng</a:t>
                      </a:r>
                      <a:r>
                        <a:rPr kumimoji="0" lang="en-US" sz="3000" b="1" i="0" u="none" strike="noStrike" cap="none" normalizeH="0" baseline="0" dirty="0">
                          <a:ln>
                            <a:noFill/>
                          </a:ln>
                          <a:solidFill>
                            <a:schemeClr val="bg1">
                              <a:lumMod val="25000"/>
                            </a:schemeClr>
                          </a:solidFill>
                          <a:effectLst/>
                          <a:latin typeface="Cambria" panose="02040503050406030204" pitchFamily="18" charset="0"/>
                          <a:ea typeface="Cambria" panose="02040503050406030204" pitchFamily="18" charset="0"/>
                          <a:cs typeface="Calibri" panose="020F0502020204030204" pitchFamily="34" charset="0"/>
                        </a:rPr>
                        <a:t> </a:t>
                      </a:r>
                      <a:r>
                        <a:rPr kumimoji="0" lang="en-US" sz="3000" b="1" i="0" u="none" strike="noStrike" cap="none" normalizeH="0" baseline="0" dirty="0" err="1">
                          <a:ln>
                            <a:noFill/>
                          </a:ln>
                          <a:solidFill>
                            <a:schemeClr val="bg1">
                              <a:lumMod val="25000"/>
                            </a:schemeClr>
                          </a:solidFill>
                          <a:effectLst/>
                          <a:latin typeface="Cambria" panose="02040503050406030204" pitchFamily="18" charset="0"/>
                          <a:ea typeface="Cambria" panose="02040503050406030204" pitchFamily="18" charset="0"/>
                          <a:cs typeface="Calibri" panose="020F0502020204030204" pitchFamily="34" charset="0"/>
                        </a:rPr>
                        <a:t>vào</a:t>
                      </a:r>
                      <a:r>
                        <a:rPr kumimoji="0" lang="en-US" sz="3000" b="1" i="0" u="none" strike="noStrike" cap="none" normalizeH="0" baseline="0" dirty="0">
                          <a:ln>
                            <a:noFill/>
                          </a:ln>
                          <a:solidFill>
                            <a:schemeClr val="bg1">
                              <a:lumMod val="25000"/>
                            </a:schemeClr>
                          </a:solidFill>
                          <a:effectLst/>
                          <a:latin typeface="Cambria" panose="02040503050406030204" pitchFamily="18" charset="0"/>
                          <a:ea typeface="Cambria" panose="02040503050406030204" pitchFamily="18" charset="0"/>
                          <a:cs typeface="Calibri" panose="020F0502020204030204" pitchFamily="34" charset="0"/>
                        </a:rPr>
                        <a:t> </a:t>
                      </a:r>
                      <a:r>
                        <a:rPr kumimoji="0" lang="en-US" sz="3000" b="1" i="0" u="none" strike="noStrike" cap="none" normalizeH="0" baseline="0" dirty="0" err="1">
                          <a:ln>
                            <a:noFill/>
                          </a:ln>
                          <a:solidFill>
                            <a:schemeClr val="bg1">
                              <a:lumMod val="25000"/>
                            </a:schemeClr>
                          </a:solidFill>
                          <a:effectLst/>
                          <a:latin typeface="Cambria" panose="02040503050406030204" pitchFamily="18" charset="0"/>
                          <a:ea typeface="Cambria" panose="02040503050406030204" pitchFamily="18" charset="0"/>
                          <a:cs typeface="Calibri" panose="020F0502020204030204" pitchFamily="34" charset="0"/>
                        </a:rPr>
                        <a:t>cốc</a:t>
                      </a:r>
                      <a:r>
                        <a:rPr kumimoji="0" lang="en-US" sz="3000" b="1" i="0" u="none" strike="noStrike" cap="none" normalizeH="0" baseline="0" dirty="0">
                          <a:ln>
                            <a:noFill/>
                          </a:ln>
                          <a:solidFill>
                            <a:schemeClr val="bg1">
                              <a:lumMod val="25000"/>
                            </a:schemeClr>
                          </a:solidFill>
                          <a:effectLst/>
                          <a:latin typeface="Cambria" panose="02040503050406030204" pitchFamily="18" charset="0"/>
                          <a:ea typeface="Cambria" panose="02040503050406030204" pitchFamily="18" charset="0"/>
                          <a:cs typeface="Calibri" panose="020F0502020204030204" pitchFamily="34" charset="0"/>
                        </a:rPr>
                        <a:t>, </a:t>
                      </a:r>
                      <a:r>
                        <a:rPr kumimoji="0" lang="en-US" sz="3000" b="1" i="0" u="none" strike="noStrike" cap="none" normalizeH="0" baseline="0" dirty="0" err="1">
                          <a:ln>
                            <a:noFill/>
                          </a:ln>
                          <a:solidFill>
                            <a:schemeClr val="bg1">
                              <a:lumMod val="25000"/>
                            </a:schemeClr>
                          </a:solidFill>
                          <a:effectLst/>
                          <a:latin typeface="Cambria" panose="02040503050406030204" pitchFamily="18" charset="0"/>
                          <a:ea typeface="Cambria" panose="02040503050406030204" pitchFamily="18" charset="0"/>
                          <a:cs typeface="Calibri" panose="020F0502020204030204" pitchFamily="34" charset="0"/>
                        </a:rPr>
                        <a:t>quan</a:t>
                      </a:r>
                      <a:r>
                        <a:rPr kumimoji="0" lang="en-US" sz="3000" b="1" i="0" u="none" strike="noStrike" cap="none" normalizeH="0" baseline="0" dirty="0">
                          <a:ln>
                            <a:noFill/>
                          </a:ln>
                          <a:solidFill>
                            <a:schemeClr val="bg1">
                              <a:lumMod val="25000"/>
                            </a:schemeClr>
                          </a:solidFill>
                          <a:effectLst/>
                          <a:latin typeface="Cambria" panose="02040503050406030204" pitchFamily="18" charset="0"/>
                          <a:ea typeface="Cambria" panose="02040503050406030204" pitchFamily="18" charset="0"/>
                          <a:cs typeface="Calibri" panose="020F0502020204030204" pitchFamily="34" charset="0"/>
                        </a:rPr>
                        <a:t> </a:t>
                      </a:r>
                      <a:r>
                        <a:rPr kumimoji="0" lang="en-US" sz="3000" b="1" i="0" u="none" strike="noStrike" cap="none" normalizeH="0" baseline="0" dirty="0" err="1">
                          <a:ln>
                            <a:noFill/>
                          </a:ln>
                          <a:solidFill>
                            <a:schemeClr val="bg1">
                              <a:lumMod val="25000"/>
                            </a:schemeClr>
                          </a:solidFill>
                          <a:effectLst/>
                          <a:latin typeface="Cambria" panose="02040503050406030204" pitchFamily="18" charset="0"/>
                          <a:ea typeface="Cambria" panose="02040503050406030204" pitchFamily="18" charset="0"/>
                          <a:cs typeface="Calibri" panose="020F0502020204030204" pitchFamily="34" charset="0"/>
                        </a:rPr>
                        <a:t>sát</a:t>
                      </a:r>
                      <a:r>
                        <a:rPr kumimoji="0" lang="en-US" sz="3000" b="1" i="0" u="none" strike="noStrike" cap="none" normalizeH="0" baseline="0" dirty="0">
                          <a:ln>
                            <a:noFill/>
                          </a:ln>
                          <a:solidFill>
                            <a:schemeClr val="bg1">
                              <a:lumMod val="25000"/>
                            </a:schemeClr>
                          </a:solidFill>
                          <a:effectLst/>
                          <a:latin typeface="Cambria" panose="02040503050406030204" pitchFamily="18" charset="0"/>
                          <a:ea typeface="Cambria" panose="02040503050406030204" pitchFamily="18" charset="0"/>
                          <a:cs typeface="Calibri" panose="020F0502020204030204" pitchFamily="34" charset="0"/>
                        </a:rPr>
                        <a:t> </a:t>
                      </a:r>
                      <a:r>
                        <a:rPr kumimoji="0" lang="en-US" sz="3000" b="1" i="0" u="none" strike="noStrike" cap="none" normalizeH="0" baseline="0" dirty="0" err="1">
                          <a:ln>
                            <a:noFill/>
                          </a:ln>
                          <a:solidFill>
                            <a:schemeClr val="bg1">
                              <a:lumMod val="25000"/>
                            </a:schemeClr>
                          </a:solidFill>
                          <a:effectLst/>
                          <a:latin typeface="Cambria" panose="02040503050406030204" pitchFamily="18" charset="0"/>
                          <a:ea typeface="Cambria" panose="02040503050406030204" pitchFamily="18" charset="0"/>
                          <a:cs typeface="Calibri" panose="020F0502020204030204" pitchFamily="34" charset="0"/>
                        </a:rPr>
                        <a:t>và</a:t>
                      </a:r>
                      <a:r>
                        <a:rPr kumimoji="0" lang="en-US" sz="3000" b="1" i="0" u="none" strike="noStrike" cap="none" normalizeH="0" baseline="0" dirty="0">
                          <a:ln>
                            <a:noFill/>
                          </a:ln>
                          <a:solidFill>
                            <a:schemeClr val="bg1">
                              <a:lumMod val="25000"/>
                            </a:schemeClr>
                          </a:solidFill>
                          <a:effectLst/>
                          <a:latin typeface="Cambria" panose="02040503050406030204" pitchFamily="18" charset="0"/>
                          <a:ea typeface="Cambria" panose="02040503050406030204" pitchFamily="18" charset="0"/>
                          <a:cs typeface="Calibri" panose="020F0502020204030204" pitchFamily="34" charset="0"/>
                        </a:rPr>
                        <a:t> </a:t>
                      </a:r>
                      <a:r>
                        <a:rPr kumimoji="0" lang="en-US" sz="3000" b="1" i="0" u="none" strike="noStrike" cap="none" normalizeH="0" baseline="0" dirty="0" err="1">
                          <a:ln>
                            <a:noFill/>
                          </a:ln>
                          <a:solidFill>
                            <a:schemeClr val="bg1">
                              <a:lumMod val="25000"/>
                            </a:schemeClr>
                          </a:solidFill>
                          <a:effectLst/>
                          <a:latin typeface="Cambria" panose="02040503050406030204" pitchFamily="18" charset="0"/>
                          <a:ea typeface="Cambria" panose="02040503050406030204" pitchFamily="18" charset="0"/>
                          <a:cs typeface="Calibri" panose="020F0502020204030204" pitchFamily="34" charset="0"/>
                        </a:rPr>
                        <a:t>ghi</a:t>
                      </a:r>
                      <a:r>
                        <a:rPr kumimoji="0" lang="en-US" sz="3000" b="1" i="0" u="none" strike="noStrike" cap="none" normalizeH="0" baseline="0" dirty="0">
                          <a:ln>
                            <a:noFill/>
                          </a:ln>
                          <a:solidFill>
                            <a:schemeClr val="bg1">
                              <a:lumMod val="25000"/>
                            </a:schemeClr>
                          </a:solidFill>
                          <a:effectLst/>
                          <a:latin typeface="Cambria" panose="02040503050406030204" pitchFamily="18" charset="0"/>
                          <a:ea typeface="Cambria" panose="02040503050406030204" pitchFamily="18" charset="0"/>
                          <a:cs typeface="Calibri" panose="020F0502020204030204" pitchFamily="34" charset="0"/>
                        </a:rPr>
                        <a:t> </a:t>
                      </a:r>
                      <a:r>
                        <a:rPr kumimoji="0" lang="en-US" sz="3000" b="1" i="0" u="none" strike="noStrike" cap="none" normalizeH="0" baseline="0" dirty="0" err="1">
                          <a:ln>
                            <a:noFill/>
                          </a:ln>
                          <a:solidFill>
                            <a:schemeClr val="bg1">
                              <a:lumMod val="25000"/>
                            </a:schemeClr>
                          </a:solidFill>
                          <a:effectLst/>
                          <a:latin typeface="Cambria" panose="02040503050406030204" pitchFamily="18" charset="0"/>
                          <a:ea typeface="Cambria" panose="02040503050406030204" pitchFamily="18" charset="0"/>
                          <a:cs typeface="Calibri" panose="020F0502020204030204" pitchFamily="34" charset="0"/>
                        </a:rPr>
                        <a:t>nhận</a:t>
                      </a:r>
                      <a:r>
                        <a:rPr kumimoji="0" lang="en-US" sz="3000" b="1" i="0" u="none" strike="noStrike" cap="none" normalizeH="0" baseline="0" dirty="0">
                          <a:ln>
                            <a:noFill/>
                          </a:ln>
                          <a:solidFill>
                            <a:schemeClr val="bg1">
                              <a:lumMod val="25000"/>
                            </a:schemeClr>
                          </a:solidFill>
                          <a:effectLst/>
                          <a:latin typeface="Cambria" panose="02040503050406030204" pitchFamily="18" charset="0"/>
                          <a:ea typeface="Cambria" panose="02040503050406030204" pitchFamily="18" charset="0"/>
                          <a:cs typeface="Calibri" panose="020F0502020204030204" pitchFamily="34" charset="0"/>
                        </a:rPr>
                        <a:t> </a:t>
                      </a:r>
                      <a:r>
                        <a:rPr kumimoji="0" lang="en-US" sz="3000" b="1" i="0" u="none" strike="noStrike" cap="none" normalizeH="0" baseline="0" dirty="0" err="1">
                          <a:ln>
                            <a:noFill/>
                          </a:ln>
                          <a:solidFill>
                            <a:schemeClr val="bg1">
                              <a:lumMod val="25000"/>
                            </a:schemeClr>
                          </a:solidFill>
                          <a:effectLst/>
                          <a:latin typeface="Cambria" panose="02040503050406030204" pitchFamily="18" charset="0"/>
                          <a:ea typeface="Cambria" panose="02040503050406030204" pitchFamily="18" charset="0"/>
                          <a:cs typeface="Calibri" panose="020F0502020204030204" pitchFamily="34" charset="0"/>
                        </a:rPr>
                        <a:t>hiện</a:t>
                      </a:r>
                      <a:r>
                        <a:rPr kumimoji="0" lang="en-US" sz="3000" b="1" i="0" u="none" strike="noStrike" cap="none" normalizeH="0" baseline="0" dirty="0">
                          <a:ln>
                            <a:noFill/>
                          </a:ln>
                          <a:solidFill>
                            <a:schemeClr val="bg1">
                              <a:lumMod val="25000"/>
                            </a:schemeClr>
                          </a:solidFill>
                          <a:effectLst/>
                          <a:latin typeface="Cambria" panose="02040503050406030204" pitchFamily="18" charset="0"/>
                          <a:ea typeface="Cambria" panose="02040503050406030204" pitchFamily="18" charset="0"/>
                          <a:cs typeface="Calibri" panose="020F0502020204030204" pitchFamily="34" charset="0"/>
                        </a:rPr>
                        <a:t> </a:t>
                      </a:r>
                      <a:r>
                        <a:rPr kumimoji="0" lang="en-US" sz="3000" b="1" i="0" u="none" strike="noStrike" cap="none" normalizeH="0" baseline="0" dirty="0" err="1">
                          <a:ln>
                            <a:noFill/>
                          </a:ln>
                          <a:solidFill>
                            <a:schemeClr val="bg1">
                              <a:lumMod val="25000"/>
                            </a:schemeClr>
                          </a:solidFill>
                          <a:effectLst/>
                          <a:latin typeface="Cambria" panose="02040503050406030204" pitchFamily="18" charset="0"/>
                          <a:ea typeface="Cambria" panose="02040503050406030204" pitchFamily="18" charset="0"/>
                          <a:cs typeface="Calibri" panose="020F0502020204030204" pitchFamily="34" charset="0"/>
                        </a:rPr>
                        <a:t>tượng</a:t>
                      </a:r>
                      <a:r>
                        <a:rPr kumimoji="0" lang="en-US" sz="3000" b="1" i="0" u="none" strike="noStrike" cap="none" normalizeH="0" baseline="0" dirty="0">
                          <a:ln>
                            <a:noFill/>
                          </a:ln>
                          <a:solidFill>
                            <a:schemeClr val="bg1">
                              <a:lumMod val="25000"/>
                            </a:schemeClr>
                          </a:solidFill>
                          <a:effectLst/>
                          <a:latin typeface="Cambria" panose="02040503050406030204" pitchFamily="18" charset="0"/>
                          <a:ea typeface="Cambria" panose="02040503050406030204" pitchFamily="18" charset="0"/>
                          <a:cs typeface="Calibri" panose="020F0502020204030204" pitchFamily="34" charset="0"/>
                        </a:rPr>
                        <a:t> </a:t>
                      </a:r>
                      <a:r>
                        <a:rPr kumimoji="0" lang="en-US" sz="3000" b="1" i="0" u="none" strike="noStrike" cap="none" normalizeH="0" baseline="0" dirty="0" err="1">
                          <a:ln>
                            <a:noFill/>
                          </a:ln>
                          <a:solidFill>
                            <a:schemeClr val="bg1">
                              <a:lumMod val="25000"/>
                            </a:schemeClr>
                          </a:solidFill>
                          <a:effectLst/>
                          <a:latin typeface="Cambria" panose="02040503050406030204" pitchFamily="18" charset="0"/>
                          <a:ea typeface="Cambria" panose="02040503050406030204" pitchFamily="18" charset="0"/>
                          <a:cs typeface="Calibri" panose="020F0502020204030204" pitchFamily="34" charset="0"/>
                        </a:rPr>
                        <a:t>vừa</a:t>
                      </a:r>
                      <a:r>
                        <a:rPr kumimoji="0" lang="en-US" sz="3000" b="1" i="0" u="none" strike="noStrike" cap="none" normalizeH="0" baseline="0" dirty="0">
                          <a:ln>
                            <a:noFill/>
                          </a:ln>
                          <a:solidFill>
                            <a:schemeClr val="bg1">
                              <a:lumMod val="25000"/>
                            </a:schemeClr>
                          </a:solidFill>
                          <a:effectLst/>
                          <a:latin typeface="Cambria" panose="02040503050406030204" pitchFamily="18" charset="0"/>
                          <a:ea typeface="Cambria" panose="02040503050406030204" pitchFamily="18" charset="0"/>
                          <a:cs typeface="Calibri" panose="020F0502020204030204" pitchFamily="34" charset="0"/>
                        </a:rPr>
                        <a:t> </a:t>
                      </a:r>
                      <a:r>
                        <a:rPr kumimoji="0" lang="en-US" sz="3000" b="1" i="0" u="none" strike="noStrike" cap="none" normalizeH="0" baseline="0" dirty="0" err="1">
                          <a:ln>
                            <a:noFill/>
                          </a:ln>
                          <a:solidFill>
                            <a:schemeClr val="bg1">
                              <a:lumMod val="25000"/>
                            </a:schemeClr>
                          </a:solidFill>
                          <a:effectLst/>
                          <a:latin typeface="Cambria" panose="02040503050406030204" pitchFamily="18" charset="0"/>
                          <a:ea typeface="Cambria" panose="02040503050406030204" pitchFamily="18" charset="0"/>
                          <a:cs typeface="Calibri" panose="020F0502020204030204" pitchFamily="34" charset="0"/>
                        </a:rPr>
                        <a:t>xảy</a:t>
                      </a:r>
                      <a:r>
                        <a:rPr kumimoji="0" lang="en-US" sz="3000" b="1" i="0" u="none" strike="noStrike" cap="none" normalizeH="0" baseline="0" dirty="0">
                          <a:ln>
                            <a:noFill/>
                          </a:ln>
                          <a:solidFill>
                            <a:schemeClr val="bg1">
                              <a:lumMod val="25000"/>
                            </a:schemeClr>
                          </a:solidFill>
                          <a:effectLst/>
                          <a:latin typeface="Cambria" panose="02040503050406030204" pitchFamily="18" charset="0"/>
                          <a:ea typeface="Cambria" panose="02040503050406030204" pitchFamily="18" charset="0"/>
                          <a:cs typeface="Calibri" panose="020F0502020204030204" pitchFamily="34" charset="0"/>
                        </a:rPr>
                        <a:t> </a:t>
                      </a:r>
                      <a:r>
                        <a:rPr kumimoji="0" lang="en-US" sz="3000" b="1" i="0" u="none" strike="noStrike" cap="none" normalizeH="0" baseline="0" dirty="0" err="1">
                          <a:ln>
                            <a:noFill/>
                          </a:ln>
                          <a:solidFill>
                            <a:schemeClr val="bg1">
                              <a:lumMod val="25000"/>
                            </a:schemeClr>
                          </a:solidFill>
                          <a:effectLst/>
                          <a:latin typeface="Cambria" panose="02040503050406030204" pitchFamily="18" charset="0"/>
                          <a:ea typeface="Cambria" panose="02040503050406030204" pitchFamily="18" charset="0"/>
                          <a:cs typeface="Calibri" panose="020F0502020204030204" pitchFamily="34" charset="0"/>
                        </a:rPr>
                        <a:t>ra.</a:t>
                      </a:r>
                      <a:endParaRPr kumimoji="0" lang="en-US" sz="3000" b="1" i="0" u="none" strike="noStrike" cap="none" normalizeH="0" baseline="0" dirty="0">
                        <a:ln>
                          <a:noFill/>
                        </a:ln>
                        <a:solidFill>
                          <a:schemeClr val="bg1">
                            <a:lumMod val="25000"/>
                          </a:schemeClr>
                        </a:solidFill>
                        <a:effectLst/>
                        <a:latin typeface="Cambria" panose="02040503050406030204" pitchFamily="18" charset="0"/>
                        <a:ea typeface="Cambria" panose="02040503050406030204" pitchFamily="18" charset="0"/>
                        <a:cs typeface="Calibri" panose="020F0502020204030204" pitchFamily="34" charset="0"/>
                      </a:endParaRPr>
                    </a:p>
                    <a:p>
                      <a:pPr marL="0" marR="0" lvl="0" indent="0" algn="just" defTabSz="914400" rtl="0" eaLnBrk="1" fontAlgn="base" latinLnBrk="0" hangingPunct="1">
                        <a:lnSpc>
                          <a:spcPct val="100000"/>
                        </a:lnSpc>
                        <a:spcBef>
                          <a:spcPct val="20000"/>
                        </a:spcBef>
                        <a:spcAft>
                          <a:spcPct val="0"/>
                        </a:spcAft>
                        <a:buClrTx/>
                        <a:buSzTx/>
                        <a:buFontTx/>
                        <a:buNone/>
                        <a:tabLst/>
                      </a:pPr>
                      <a:endParaRPr kumimoji="0" lang="en-US" sz="3000" b="1" i="0" u="none" strike="noStrike" cap="none" normalizeH="0" baseline="0" dirty="0">
                        <a:ln>
                          <a:noFill/>
                        </a:ln>
                        <a:solidFill>
                          <a:schemeClr val="bg1">
                            <a:lumMod val="25000"/>
                          </a:schemeClr>
                        </a:solidFill>
                        <a:effectLst/>
                        <a:latin typeface="Cambria" panose="02040503050406030204" pitchFamily="18" charset="0"/>
                        <a:ea typeface="Cambria" panose="02040503050406030204" pitchFamily="18" charset="0"/>
                        <a:cs typeface="Calibri" panose="020F0502020204030204" pitchFamily="34" charset="0"/>
                      </a:endParaRPr>
                    </a:p>
                  </a:txBody>
                  <a:tcPr marL="121920" marR="121920" marT="60960" marB="6096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3700" b="1" i="0" u="none" strike="noStrike" cap="none" normalizeH="0" baseline="0" dirty="0">
                        <a:ln>
                          <a:noFill/>
                        </a:ln>
                        <a:solidFill>
                          <a:srgbClr val="0033CC"/>
                        </a:solidFill>
                        <a:effectLst/>
                        <a:latin typeface="Calibri" panose="020F0502020204030204" pitchFamily="34" charset="0"/>
                        <a:cs typeface="Calibri" panose="020F0502020204030204" pitchFamily="34" charset="0"/>
                      </a:endParaRPr>
                    </a:p>
                  </a:txBody>
                  <a:tcPr marL="121920" marR="121920" marT="60960" marB="6096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2932157">
                <a:tc>
                  <a:txBody>
                    <a:bodyPr/>
                    <a:lstStyle>
                      <a:lvl1pPr eaLnBrk="0" hangingPunct="0">
                        <a:spcBef>
                          <a:spcPct val="20000"/>
                        </a:spcBef>
                        <a:defRPr sz="28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3000" b="1" i="0" u="none" strike="noStrike" cap="none" normalizeH="0" baseline="0" dirty="0">
                          <a:ln>
                            <a:noFill/>
                          </a:ln>
                          <a:solidFill>
                            <a:schemeClr val="bg1">
                              <a:lumMod val="25000"/>
                            </a:schemeClr>
                          </a:solidFill>
                          <a:effectLst/>
                          <a:latin typeface="Cambria" panose="02040503050406030204" pitchFamily="18" charset="0"/>
                          <a:ea typeface="Cambria" panose="02040503050406030204" pitchFamily="18" charset="0"/>
                          <a:cs typeface="Calibri" panose="020F0502020204030204" pitchFamily="34" charset="0"/>
                        </a:rPr>
                        <a:t>B2: </a:t>
                      </a:r>
                      <a:r>
                        <a:rPr kumimoji="0" lang="en-US" sz="3000" b="1" i="0" u="none" strike="noStrike" cap="none" normalizeH="0" baseline="0" dirty="0" err="1">
                          <a:ln>
                            <a:noFill/>
                          </a:ln>
                          <a:solidFill>
                            <a:schemeClr val="bg1">
                              <a:lumMod val="25000"/>
                            </a:schemeClr>
                          </a:solidFill>
                          <a:effectLst/>
                          <a:latin typeface="Cambria" panose="02040503050406030204" pitchFamily="18" charset="0"/>
                          <a:ea typeface="Cambria" panose="02040503050406030204" pitchFamily="18" charset="0"/>
                          <a:cs typeface="Calibri" panose="020F0502020204030204" pitchFamily="34" charset="0"/>
                        </a:rPr>
                        <a:t>Úp</a:t>
                      </a:r>
                      <a:r>
                        <a:rPr kumimoji="0" lang="en-US" sz="3000" b="1" i="0" u="none" strike="noStrike" cap="none" normalizeH="0" baseline="0" dirty="0">
                          <a:ln>
                            <a:noFill/>
                          </a:ln>
                          <a:solidFill>
                            <a:schemeClr val="bg1">
                              <a:lumMod val="25000"/>
                            </a:schemeClr>
                          </a:solidFill>
                          <a:effectLst/>
                          <a:latin typeface="Cambria" panose="02040503050406030204" pitchFamily="18" charset="0"/>
                          <a:ea typeface="Cambria" panose="02040503050406030204" pitchFamily="18" charset="0"/>
                          <a:cs typeface="Calibri" panose="020F0502020204030204" pitchFamily="34" charset="0"/>
                        </a:rPr>
                        <a:t> </a:t>
                      </a:r>
                      <a:r>
                        <a:rPr kumimoji="0" lang="en-US" sz="3000" b="1" i="0" u="none" strike="noStrike" cap="none" normalizeH="0" baseline="0" dirty="0" err="1">
                          <a:ln>
                            <a:noFill/>
                          </a:ln>
                          <a:solidFill>
                            <a:schemeClr val="bg1">
                              <a:lumMod val="25000"/>
                            </a:schemeClr>
                          </a:solidFill>
                          <a:effectLst/>
                          <a:latin typeface="Cambria" panose="02040503050406030204" pitchFamily="18" charset="0"/>
                          <a:ea typeface="Cambria" panose="02040503050406030204" pitchFamily="18" charset="0"/>
                          <a:cs typeface="Calibri" panose="020F0502020204030204" pitchFamily="34" charset="0"/>
                        </a:rPr>
                        <a:t>đĩa</a:t>
                      </a:r>
                      <a:r>
                        <a:rPr kumimoji="0" lang="en-US" sz="3000" b="1" i="0" u="none" strike="noStrike" cap="none" normalizeH="0" baseline="0" dirty="0">
                          <a:ln>
                            <a:noFill/>
                          </a:ln>
                          <a:solidFill>
                            <a:schemeClr val="bg1">
                              <a:lumMod val="25000"/>
                            </a:schemeClr>
                          </a:solidFill>
                          <a:effectLst/>
                          <a:latin typeface="Cambria" panose="02040503050406030204" pitchFamily="18" charset="0"/>
                          <a:ea typeface="Cambria" panose="02040503050406030204" pitchFamily="18" charset="0"/>
                          <a:cs typeface="Calibri" panose="020F0502020204030204" pitchFamily="34" charset="0"/>
                        </a:rPr>
                        <a:t> </a:t>
                      </a:r>
                      <a:r>
                        <a:rPr kumimoji="0" lang="en-US" sz="3000" b="1" i="0" u="none" strike="noStrike" cap="none" normalizeH="0" baseline="0" dirty="0" err="1">
                          <a:ln>
                            <a:noFill/>
                          </a:ln>
                          <a:solidFill>
                            <a:schemeClr val="bg1">
                              <a:lumMod val="25000"/>
                            </a:schemeClr>
                          </a:solidFill>
                          <a:effectLst/>
                          <a:latin typeface="Cambria" panose="02040503050406030204" pitchFamily="18" charset="0"/>
                          <a:ea typeface="Cambria" panose="02040503050406030204" pitchFamily="18" charset="0"/>
                          <a:cs typeface="Calibri" panose="020F0502020204030204" pitchFamily="34" charset="0"/>
                        </a:rPr>
                        <a:t>lên</a:t>
                      </a:r>
                      <a:r>
                        <a:rPr kumimoji="0" lang="en-US" sz="3000" b="1" i="0" u="none" strike="noStrike" cap="none" normalizeH="0" baseline="0" dirty="0">
                          <a:ln>
                            <a:noFill/>
                          </a:ln>
                          <a:solidFill>
                            <a:schemeClr val="bg1">
                              <a:lumMod val="25000"/>
                            </a:schemeClr>
                          </a:solidFill>
                          <a:effectLst/>
                          <a:latin typeface="Cambria" panose="02040503050406030204" pitchFamily="18" charset="0"/>
                          <a:ea typeface="Cambria" panose="02040503050406030204" pitchFamily="18" charset="0"/>
                          <a:cs typeface="Calibri" panose="020F0502020204030204" pitchFamily="34" charset="0"/>
                        </a:rPr>
                        <a:t> </a:t>
                      </a:r>
                      <a:r>
                        <a:rPr kumimoji="0" lang="en-US" sz="3000" b="1" i="0" u="none" strike="noStrike" cap="none" normalizeH="0" baseline="0" dirty="0" err="1">
                          <a:ln>
                            <a:noFill/>
                          </a:ln>
                          <a:solidFill>
                            <a:schemeClr val="bg1">
                              <a:lumMod val="25000"/>
                            </a:schemeClr>
                          </a:solidFill>
                          <a:effectLst/>
                          <a:latin typeface="Cambria" panose="02040503050406030204" pitchFamily="18" charset="0"/>
                          <a:ea typeface="Cambria" panose="02040503050406030204" pitchFamily="18" charset="0"/>
                          <a:cs typeface="Calibri" panose="020F0502020204030204" pitchFamily="34" charset="0"/>
                        </a:rPr>
                        <a:t>cốc</a:t>
                      </a:r>
                      <a:r>
                        <a:rPr kumimoji="0" lang="en-US" sz="3000" b="1" i="0" u="none" strike="noStrike" cap="none" normalizeH="0" baseline="0" dirty="0">
                          <a:ln>
                            <a:noFill/>
                          </a:ln>
                          <a:solidFill>
                            <a:schemeClr val="bg1">
                              <a:lumMod val="25000"/>
                            </a:schemeClr>
                          </a:solidFill>
                          <a:effectLst/>
                          <a:latin typeface="Cambria" panose="02040503050406030204" pitchFamily="18" charset="0"/>
                          <a:ea typeface="Cambria" panose="02040503050406030204" pitchFamily="18" charset="0"/>
                          <a:cs typeface="Calibri" panose="020F0502020204030204" pitchFamily="34" charset="0"/>
                        </a:rPr>
                        <a:t> </a:t>
                      </a:r>
                      <a:r>
                        <a:rPr kumimoji="0" lang="en-US" sz="3000" b="1" i="0" u="none" strike="noStrike" cap="none" normalizeH="0" baseline="0" dirty="0" err="1">
                          <a:ln>
                            <a:noFill/>
                          </a:ln>
                          <a:solidFill>
                            <a:schemeClr val="bg1">
                              <a:lumMod val="25000"/>
                            </a:schemeClr>
                          </a:solidFill>
                          <a:effectLst/>
                          <a:latin typeface="Cambria" panose="02040503050406030204" pitchFamily="18" charset="0"/>
                          <a:ea typeface="Cambria" panose="02040503050406030204" pitchFamily="18" charset="0"/>
                          <a:cs typeface="Calibri" panose="020F0502020204030204" pitchFamily="34" charset="0"/>
                        </a:rPr>
                        <a:t>nước</a:t>
                      </a:r>
                      <a:r>
                        <a:rPr kumimoji="0" lang="en-US" sz="3000" b="1" i="0" u="none" strike="noStrike" cap="none" normalizeH="0" baseline="0" dirty="0">
                          <a:ln>
                            <a:noFill/>
                          </a:ln>
                          <a:solidFill>
                            <a:schemeClr val="bg1">
                              <a:lumMod val="25000"/>
                            </a:schemeClr>
                          </a:solidFill>
                          <a:effectLst/>
                          <a:latin typeface="Cambria" panose="02040503050406030204" pitchFamily="18" charset="0"/>
                          <a:ea typeface="Cambria" panose="02040503050406030204" pitchFamily="18" charset="0"/>
                          <a:cs typeface="Calibri" panose="020F0502020204030204" pitchFamily="34" charset="0"/>
                        </a:rPr>
                        <a:t> </a:t>
                      </a:r>
                      <a:r>
                        <a:rPr kumimoji="0" lang="en-US" sz="3000" b="1" i="0" u="none" strike="noStrike" cap="none" normalizeH="0" baseline="0" dirty="0" err="1">
                          <a:ln>
                            <a:noFill/>
                          </a:ln>
                          <a:solidFill>
                            <a:schemeClr val="bg1">
                              <a:lumMod val="25000"/>
                            </a:schemeClr>
                          </a:solidFill>
                          <a:effectLst/>
                          <a:latin typeface="Cambria" panose="02040503050406030204" pitchFamily="18" charset="0"/>
                          <a:ea typeface="Cambria" panose="02040503050406030204" pitchFamily="18" charset="0"/>
                          <a:cs typeface="Calibri" panose="020F0502020204030204" pitchFamily="34" charset="0"/>
                        </a:rPr>
                        <a:t>nóng</a:t>
                      </a:r>
                      <a:r>
                        <a:rPr kumimoji="0" lang="en-US" sz="3000" b="1" i="0" u="none" strike="noStrike" cap="none" normalizeH="0" baseline="0" dirty="0">
                          <a:ln>
                            <a:noFill/>
                          </a:ln>
                          <a:solidFill>
                            <a:schemeClr val="bg1">
                              <a:lumMod val="25000"/>
                            </a:schemeClr>
                          </a:solidFill>
                          <a:effectLst/>
                          <a:latin typeface="Cambria" panose="02040503050406030204" pitchFamily="18" charset="0"/>
                          <a:ea typeface="Cambria" panose="02040503050406030204" pitchFamily="18" charset="0"/>
                          <a:cs typeface="Calibri" panose="020F0502020204030204" pitchFamily="34" charset="0"/>
                        </a:rPr>
                        <a:t> </a:t>
                      </a:r>
                      <a:r>
                        <a:rPr kumimoji="0" lang="en-US" sz="3000" b="1" i="0" u="none" strike="noStrike" cap="none" normalizeH="0" baseline="0" dirty="0" err="1">
                          <a:ln>
                            <a:noFill/>
                          </a:ln>
                          <a:solidFill>
                            <a:schemeClr val="bg1">
                              <a:lumMod val="25000"/>
                            </a:schemeClr>
                          </a:solidFill>
                          <a:effectLst/>
                          <a:latin typeface="Cambria" panose="02040503050406030204" pitchFamily="18" charset="0"/>
                          <a:ea typeface="Cambria" panose="02040503050406030204" pitchFamily="18" charset="0"/>
                          <a:cs typeface="Calibri" panose="020F0502020204030204" pitchFamily="34" charset="0"/>
                        </a:rPr>
                        <a:t>khoảng</a:t>
                      </a:r>
                      <a:r>
                        <a:rPr kumimoji="0" lang="en-US" sz="3000" b="1" i="0" u="none" strike="noStrike" cap="none" normalizeH="0" baseline="0" dirty="0">
                          <a:ln>
                            <a:noFill/>
                          </a:ln>
                          <a:solidFill>
                            <a:schemeClr val="bg1">
                              <a:lumMod val="25000"/>
                            </a:schemeClr>
                          </a:solidFill>
                          <a:effectLst/>
                          <a:latin typeface="Cambria" panose="02040503050406030204" pitchFamily="18" charset="0"/>
                          <a:ea typeface="Cambria" panose="02040503050406030204" pitchFamily="18" charset="0"/>
                          <a:cs typeface="Calibri" panose="020F0502020204030204" pitchFamily="34" charset="0"/>
                        </a:rPr>
                        <a:t> 1 </a:t>
                      </a:r>
                      <a:r>
                        <a:rPr kumimoji="0" lang="en-US" sz="3000" b="1" i="0" u="none" strike="noStrike" cap="none" normalizeH="0" baseline="0" dirty="0" err="1">
                          <a:ln>
                            <a:noFill/>
                          </a:ln>
                          <a:solidFill>
                            <a:schemeClr val="bg1">
                              <a:lumMod val="25000"/>
                            </a:schemeClr>
                          </a:solidFill>
                          <a:effectLst/>
                          <a:latin typeface="Cambria" panose="02040503050406030204" pitchFamily="18" charset="0"/>
                          <a:ea typeface="Cambria" panose="02040503050406030204" pitchFamily="18" charset="0"/>
                          <a:cs typeface="Calibri" panose="020F0502020204030204" pitchFamily="34" charset="0"/>
                        </a:rPr>
                        <a:t>phút</a:t>
                      </a:r>
                      <a:r>
                        <a:rPr kumimoji="0" lang="en-US" sz="3000" b="1" i="0" u="none" strike="noStrike" cap="none" normalizeH="0" baseline="0" dirty="0">
                          <a:ln>
                            <a:noFill/>
                          </a:ln>
                          <a:solidFill>
                            <a:schemeClr val="bg1">
                              <a:lumMod val="25000"/>
                            </a:schemeClr>
                          </a:solidFill>
                          <a:effectLst/>
                          <a:latin typeface="Cambria" panose="02040503050406030204" pitchFamily="18" charset="0"/>
                          <a:ea typeface="Cambria" panose="02040503050406030204" pitchFamily="18" charset="0"/>
                          <a:cs typeface="Calibri" panose="020F0502020204030204" pitchFamily="34" charset="0"/>
                        </a:rPr>
                        <a:t> </a:t>
                      </a:r>
                      <a:r>
                        <a:rPr kumimoji="0" lang="en-US" sz="3000" b="1" i="0" u="none" strike="noStrike" cap="none" normalizeH="0" baseline="0" dirty="0" err="1">
                          <a:ln>
                            <a:noFill/>
                          </a:ln>
                          <a:solidFill>
                            <a:schemeClr val="bg1">
                              <a:lumMod val="25000"/>
                            </a:schemeClr>
                          </a:solidFill>
                          <a:effectLst/>
                          <a:latin typeface="Cambria" panose="02040503050406030204" pitchFamily="18" charset="0"/>
                          <a:ea typeface="Cambria" panose="02040503050406030204" pitchFamily="18" charset="0"/>
                          <a:cs typeface="Calibri" panose="020F0502020204030204" pitchFamily="34" charset="0"/>
                        </a:rPr>
                        <a:t>rồi</a:t>
                      </a:r>
                      <a:r>
                        <a:rPr kumimoji="0" lang="en-US" sz="3000" b="1" i="0" u="none" strike="noStrike" cap="none" normalizeH="0" baseline="0" dirty="0">
                          <a:ln>
                            <a:noFill/>
                          </a:ln>
                          <a:solidFill>
                            <a:schemeClr val="bg1">
                              <a:lumMod val="25000"/>
                            </a:schemeClr>
                          </a:solidFill>
                          <a:effectLst/>
                          <a:latin typeface="Cambria" panose="02040503050406030204" pitchFamily="18" charset="0"/>
                          <a:ea typeface="Cambria" panose="02040503050406030204" pitchFamily="18" charset="0"/>
                          <a:cs typeface="Calibri" panose="020F0502020204030204" pitchFamily="34" charset="0"/>
                        </a:rPr>
                        <a:t> </a:t>
                      </a:r>
                      <a:r>
                        <a:rPr kumimoji="0" lang="en-US" sz="3000" b="1" i="0" u="none" strike="noStrike" cap="none" normalizeH="0" baseline="0" dirty="0" err="1">
                          <a:ln>
                            <a:noFill/>
                          </a:ln>
                          <a:solidFill>
                            <a:schemeClr val="bg1">
                              <a:lumMod val="25000"/>
                            </a:schemeClr>
                          </a:solidFill>
                          <a:effectLst/>
                          <a:latin typeface="Cambria" panose="02040503050406030204" pitchFamily="18" charset="0"/>
                          <a:ea typeface="Cambria" panose="02040503050406030204" pitchFamily="18" charset="0"/>
                          <a:cs typeface="Calibri" panose="020F0502020204030204" pitchFamily="34" charset="0"/>
                        </a:rPr>
                        <a:t>nhấc</a:t>
                      </a:r>
                      <a:r>
                        <a:rPr kumimoji="0" lang="en-US" sz="3000" b="1" i="0" u="none" strike="noStrike" cap="none" normalizeH="0" baseline="0" dirty="0">
                          <a:ln>
                            <a:noFill/>
                          </a:ln>
                          <a:solidFill>
                            <a:schemeClr val="bg1">
                              <a:lumMod val="25000"/>
                            </a:schemeClr>
                          </a:solidFill>
                          <a:effectLst/>
                          <a:latin typeface="Cambria" panose="02040503050406030204" pitchFamily="18" charset="0"/>
                          <a:ea typeface="Cambria" panose="02040503050406030204" pitchFamily="18" charset="0"/>
                          <a:cs typeface="Calibri" panose="020F0502020204030204" pitchFamily="34" charset="0"/>
                        </a:rPr>
                        <a:t> </a:t>
                      </a:r>
                      <a:r>
                        <a:rPr kumimoji="0" lang="en-US" sz="3000" b="1" i="0" u="none" strike="noStrike" cap="none" normalizeH="0" baseline="0" dirty="0" err="1">
                          <a:ln>
                            <a:noFill/>
                          </a:ln>
                          <a:solidFill>
                            <a:schemeClr val="bg1">
                              <a:lumMod val="25000"/>
                            </a:schemeClr>
                          </a:solidFill>
                          <a:effectLst/>
                          <a:latin typeface="Cambria" panose="02040503050406030204" pitchFamily="18" charset="0"/>
                          <a:ea typeface="Cambria" panose="02040503050406030204" pitchFamily="18" charset="0"/>
                          <a:cs typeface="Calibri" panose="020F0502020204030204" pitchFamily="34" charset="0"/>
                        </a:rPr>
                        <a:t>đĩa</a:t>
                      </a:r>
                      <a:r>
                        <a:rPr kumimoji="0" lang="en-US" sz="3000" b="1" i="0" u="none" strike="noStrike" cap="none" normalizeH="0" baseline="0" dirty="0">
                          <a:ln>
                            <a:noFill/>
                          </a:ln>
                          <a:solidFill>
                            <a:schemeClr val="bg1">
                              <a:lumMod val="25000"/>
                            </a:schemeClr>
                          </a:solidFill>
                          <a:effectLst/>
                          <a:latin typeface="Cambria" panose="02040503050406030204" pitchFamily="18" charset="0"/>
                          <a:ea typeface="Cambria" panose="02040503050406030204" pitchFamily="18" charset="0"/>
                          <a:cs typeface="Calibri" panose="020F0502020204030204" pitchFamily="34" charset="0"/>
                        </a:rPr>
                        <a:t> </a:t>
                      </a:r>
                      <a:r>
                        <a:rPr kumimoji="0" lang="en-US" sz="3000" b="1" i="0" u="none" strike="noStrike" cap="none" normalizeH="0" baseline="0" dirty="0" err="1">
                          <a:ln>
                            <a:noFill/>
                          </a:ln>
                          <a:solidFill>
                            <a:schemeClr val="bg1">
                              <a:lumMod val="25000"/>
                            </a:schemeClr>
                          </a:solidFill>
                          <a:effectLst/>
                          <a:latin typeface="Cambria" panose="02040503050406030204" pitchFamily="18" charset="0"/>
                          <a:ea typeface="Cambria" panose="02040503050406030204" pitchFamily="18" charset="0"/>
                          <a:cs typeface="Calibri" panose="020F0502020204030204" pitchFamily="34" charset="0"/>
                        </a:rPr>
                        <a:t>ra.</a:t>
                      </a:r>
                      <a:r>
                        <a:rPr kumimoji="0" lang="en-US" sz="3000" b="1" i="0" u="none" strike="noStrike" cap="none" normalizeH="0" baseline="0" dirty="0">
                          <a:ln>
                            <a:noFill/>
                          </a:ln>
                          <a:solidFill>
                            <a:schemeClr val="bg1">
                              <a:lumMod val="25000"/>
                            </a:schemeClr>
                          </a:solidFill>
                          <a:effectLst/>
                          <a:latin typeface="Cambria" panose="02040503050406030204" pitchFamily="18" charset="0"/>
                          <a:ea typeface="Cambria" panose="02040503050406030204" pitchFamily="18" charset="0"/>
                          <a:cs typeface="Calibri" panose="020F0502020204030204" pitchFamily="34" charset="0"/>
                        </a:rPr>
                        <a:t> </a:t>
                      </a:r>
                      <a:r>
                        <a:rPr kumimoji="0" lang="en-US" sz="3000" b="1" i="0" u="none" strike="noStrike" cap="none" normalizeH="0" baseline="0" dirty="0" err="1">
                          <a:ln>
                            <a:noFill/>
                          </a:ln>
                          <a:solidFill>
                            <a:schemeClr val="bg1">
                              <a:lumMod val="25000"/>
                            </a:schemeClr>
                          </a:solidFill>
                          <a:effectLst/>
                          <a:latin typeface="Cambria" panose="02040503050406030204" pitchFamily="18" charset="0"/>
                          <a:ea typeface="Cambria" panose="02040503050406030204" pitchFamily="18" charset="0"/>
                          <a:cs typeface="Calibri" panose="020F0502020204030204" pitchFamily="34" charset="0"/>
                        </a:rPr>
                        <a:t>Hiện</a:t>
                      </a:r>
                      <a:r>
                        <a:rPr kumimoji="0" lang="en-US" sz="3000" b="1" i="0" u="none" strike="noStrike" cap="none" normalizeH="0" baseline="0" dirty="0">
                          <a:ln>
                            <a:noFill/>
                          </a:ln>
                          <a:solidFill>
                            <a:schemeClr val="bg1">
                              <a:lumMod val="25000"/>
                            </a:schemeClr>
                          </a:solidFill>
                          <a:effectLst/>
                          <a:latin typeface="Cambria" panose="02040503050406030204" pitchFamily="18" charset="0"/>
                          <a:ea typeface="Cambria" panose="02040503050406030204" pitchFamily="18" charset="0"/>
                          <a:cs typeface="Calibri" panose="020F0502020204030204" pitchFamily="34" charset="0"/>
                        </a:rPr>
                        <a:t> </a:t>
                      </a:r>
                      <a:r>
                        <a:rPr kumimoji="0" lang="en-US" sz="3000" b="1" i="0" u="none" strike="noStrike" cap="none" normalizeH="0" baseline="0" dirty="0" err="1">
                          <a:ln>
                            <a:noFill/>
                          </a:ln>
                          <a:solidFill>
                            <a:schemeClr val="bg1">
                              <a:lumMod val="25000"/>
                            </a:schemeClr>
                          </a:solidFill>
                          <a:effectLst/>
                          <a:latin typeface="Cambria" panose="02040503050406030204" pitchFamily="18" charset="0"/>
                          <a:ea typeface="Cambria" panose="02040503050406030204" pitchFamily="18" charset="0"/>
                          <a:cs typeface="Calibri" panose="020F0502020204030204" pitchFamily="34" charset="0"/>
                        </a:rPr>
                        <a:t>tượng</a:t>
                      </a:r>
                      <a:r>
                        <a:rPr kumimoji="0" lang="en-US" sz="3000" b="1" i="0" u="none" strike="noStrike" cap="none" normalizeH="0" baseline="0" dirty="0">
                          <a:ln>
                            <a:noFill/>
                          </a:ln>
                          <a:solidFill>
                            <a:schemeClr val="bg1">
                              <a:lumMod val="25000"/>
                            </a:schemeClr>
                          </a:solidFill>
                          <a:effectLst/>
                          <a:latin typeface="Cambria" panose="02040503050406030204" pitchFamily="18" charset="0"/>
                          <a:ea typeface="Cambria" panose="02040503050406030204" pitchFamily="18" charset="0"/>
                          <a:cs typeface="Calibri" panose="020F0502020204030204" pitchFamily="34" charset="0"/>
                        </a:rPr>
                        <a:t> </a:t>
                      </a:r>
                      <a:r>
                        <a:rPr kumimoji="0" lang="en-US" sz="3000" b="1" i="0" u="none" strike="noStrike" cap="none" normalizeH="0" baseline="0" dirty="0" err="1">
                          <a:ln>
                            <a:noFill/>
                          </a:ln>
                          <a:solidFill>
                            <a:schemeClr val="bg1">
                              <a:lumMod val="25000"/>
                            </a:schemeClr>
                          </a:solidFill>
                          <a:effectLst/>
                          <a:latin typeface="Cambria" panose="02040503050406030204" pitchFamily="18" charset="0"/>
                          <a:ea typeface="Cambria" panose="02040503050406030204" pitchFamily="18" charset="0"/>
                          <a:cs typeface="Calibri" panose="020F0502020204030204" pitchFamily="34" charset="0"/>
                        </a:rPr>
                        <a:t>gì</a:t>
                      </a:r>
                      <a:r>
                        <a:rPr kumimoji="0" lang="en-US" sz="3000" b="1" i="0" u="none" strike="noStrike" cap="none" normalizeH="0" baseline="0" dirty="0">
                          <a:ln>
                            <a:noFill/>
                          </a:ln>
                          <a:solidFill>
                            <a:schemeClr val="bg1">
                              <a:lumMod val="25000"/>
                            </a:schemeClr>
                          </a:solidFill>
                          <a:effectLst/>
                          <a:latin typeface="Cambria" panose="02040503050406030204" pitchFamily="18" charset="0"/>
                          <a:ea typeface="Cambria" panose="02040503050406030204" pitchFamily="18" charset="0"/>
                          <a:cs typeface="Calibri" panose="020F0502020204030204" pitchFamily="34" charset="0"/>
                        </a:rPr>
                        <a:t> </a:t>
                      </a:r>
                      <a:r>
                        <a:rPr kumimoji="0" lang="en-US" sz="3000" b="1" i="0" u="none" strike="noStrike" cap="none" normalizeH="0" baseline="0" dirty="0" err="1">
                          <a:ln>
                            <a:noFill/>
                          </a:ln>
                          <a:solidFill>
                            <a:schemeClr val="bg1">
                              <a:lumMod val="25000"/>
                            </a:schemeClr>
                          </a:solidFill>
                          <a:effectLst/>
                          <a:latin typeface="Cambria" panose="02040503050406030204" pitchFamily="18" charset="0"/>
                          <a:ea typeface="Cambria" panose="02040503050406030204" pitchFamily="18" charset="0"/>
                          <a:cs typeface="Calibri" panose="020F0502020204030204" pitchFamily="34" charset="0"/>
                        </a:rPr>
                        <a:t>xảy</a:t>
                      </a:r>
                      <a:r>
                        <a:rPr kumimoji="0" lang="en-US" sz="3000" b="1" i="0" u="none" strike="noStrike" cap="none" normalizeH="0" baseline="0" dirty="0">
                          <a:ln>
                            <a:noFill/>
                          </a:ln>
                          <a:solidFill>
                            <a:schemeClr val="bg1">
                              <a:lumMod val="25000"/>
                            </a:schemeClr>
                          </a:solidFill>
                          <a:effectLst/>
                          <a:latin typeface="Cambria" panose="02040503050406030204" pitchFamily="18" charset="0"/>
                          <a:ea typeface="Cambria" panose="02040503050406030204" pitchFamily="18" charset="0"/>
                          <a:cs typeface="Calibri" panose="020F0502020204030204" pitchFamily="34" charset="0"/>
                        </a:rPr>
                        <a:t> </a:t>
                      </a:r>
                      <a:r>
                        <a:rPr kumimoji="0" lang="en-US" sz="3000" b="1" i="0" u="none" strike="noStrike" cap="none" normalizeH="0" baseline="0" dirty="0" err="1">
                          <a:ln>
                            <a:noFill/>
                          </a:ln>
                          <a:solidFill>
                            <a:schemeClr val="bg1">
                              <a:lumMod val="25000"/>
                            </a:schemeClr>
                          </a:solidFill>
                          <a:effectLst/>
                          <a:latin typeface="Cambria" panose="02040503050406030204" pitchFamily="18" charset="0"/>
                          <a:ea typeface="Cambria" panose="02040503050406030204" pitchFamily="18" charset="0"/>
                          <a:cs typeface="Calibri" panose="020F0502020204030204" pitchFamily="34" charset="0"/>
                        </a:rPr>
                        <a:t>ra</a:t>
                      </a:r>
                      <a:r>
                        <a:rPr kumimoji="0" lang="en-US" sz="3000" b="1" i="0" u="none" strike="noStrike" cap="none" normalizeH="0" baseline="0" dirty="0">
                          <a:ln>
                            <a:noFill/>
                          </a:ln>
                          <a:solidFill>
                            <a:schemeClr val="bg1">
                              <a:lumMod val="25000"/>
                            </a:schemeClr>
                          </a:solidFill>
                          <a:effectLst/>
                          <a:latin typeface="Cambria" panose="02040503050406030204" pitchFamily="18" charset="0"/>
                          <a:ea typeface="Cambria" panose="02040503050406030204" pitchFamily="18" charset="0"/>
                          <a:cs typeface="Calibri" panose="020F0502020204030204" pitchFamily="34" charset="0"/>
                        </a:rPr>
                        <a:t> </a:t>
                      </a:r>
                      <a:r>
                        <a:rPr kumimoji="0" lang="en-US" sz="3000" b="1" i="0" u="none" strike="noStrike" cap="none" normalizeH="0" baseline="0" dirty="0" err="1">
                          <a:ln>
                            <a:noFill/>
                          </a:ln>
                          <a:solidFill>
                            <a:schemeClr val="bg1">
                              <a:lumMod val="25000"/>
                            </a:schemeClr>
                          </a:solidFill>
                          <a:effectLst/>
                          <a:latin typeface="Cambria" panose="02040503050406030204" pitchFamily="18" charset="0"/>
                          <a:ea typeface="Cambria" panose="02040503050406030204" pitchFamily="18" charset="0"/>
                          <a:cs typeface="Calibri" panose="020F0502020204030204" pitchFamily="34" charset="0"/>
                        </a:rPr>
                        <a:t>trên</a:t>
                      </a:r>
                      <a:r>
                        <a:rPr kumimoji="0" lang="en-US" sz="3000" b="1" i="0" u="none" strike="noStrike" cap="none" normalizeH="0" baseline="0" dirty="0">
                          <a:ln>
                            <a:noFill/>
                          </a:ln>
                          <a:solidFill>
                            <a:schemeClr val="bg1">
                              <a:lumMod val="25000"/>
                            </a:schemeClr>
                          </a:solidFill>
                          <a:effectLst/>
                          <a:latin typeface="Cambria" panose="02040503050406030204" pitchFamily="18" charset="0"/>
                          <a:ea typeface="Cambria" panose="02040503050406030204" pitchFamily="18" charset="0"/>
                          <a:cs typeface="Calibri" panose="020F0502020204030204" pitchFamily="34" charset="0"/>
                        </a:rPr>
                        <a:t> </a:t>
                      </a:r>
                      <a:r>
                        <a:rPr kumimoji="0" lang="en-US" sz="3000" b="1" i="0" u="none" strike="noStrike" cap="none" normalizeH="0" baseline="0" dirty="0" err="1">
                          <a:ln>
                            <a:noFill/>
                          </a:ln>
                          <a:solidFill>
                            <a:schemeClr val="bg1">
                              <a:lumMod val="25000"/>
                            </a:schemeClr>
                          </a:solidFill>
                          <a:effectLst/>
                          <a:latin typeface="Cambria" panose="02040503050406030204" pitchFamily="18" charset="0"/>
                          <a:ea typeface="Cambria" panose="02040503050406030204" pitchFamily="18" charset="0"/>
                          <a:cs typeface="Calibri" panose="020F0502020204030204" pitchFamily="34" charset="0"/>
                        </a:rPr>
                        <a:t>mặt</a:t>
                      </a:r>
                      <a:r>
                        <a:rPr kumimoji="0" lang="en-US" sz="3000" b="1" i="0" u="none" strike="noStrike" cap="none" normalizeH="0" baseline="0" dirty="0">
                          <a:ln>
                            <a:noFill/>
                          </a:ln>
                          <a:solidFill>
                            <a:schemeClr val="bg1">
                              <a:lumMod val="25000"/>
                            </a:schemeClr>
                          </a:solidFill>
                          <a:effectLst/>
                          <a:latin typeface="Cambria" panose="02040503050406030204" pitchFamily="18" charset="0"/>
                          <a:ea typeface="Cambria" panose="02040503050406030204" pitchFamily="18" charset="0"/>
                          <a:cs typeface="Calibri" panose="020F0502020204030204" pitchFamily="34" charset="0"/>
                        </a:rPr>
                        <a:t> </a:t>
                      </a:r>
                      <a:r>
                        <a:rPr kumimoji="0" lang="en-US" sz="3000" b="1" i="0" u="none" strike="noStrike" cap="none" normalizeH="0" baseline="0" dirty="0" err="1">
                          <a:ln>
                            <a:noFill/>
                          </a:ln>
                          <a:solidFill>
                            <a:schemeClr val="bg1">
                              <a:lumMod val="25000"/>
                            </a:schemeClr>
                          </a:solidFill>
                          <a:effectLst/>
                          <a:latin typeface="Cambria" panose="02040503050406030204" pitchFamily="18" charset="0"/>
                          <a:ea typeface="Cambria" panose="02040503050406030204" pitchFamily="18" charset="0"/>
                          <a:cs typeface="Calibri" panose="020F0502020204030204" pitchFamily="34" charset="0"/>
                        </a:rPr>
                        <a:t>đĩa</a:t>
                      </a:r>
                      <a:r>
                        <a:rPr kumimoji="0" lang="en-US" sz="3000" b="1" i="0" u="none" strike="noStrike" cap="none" normalizeH="0" baseline="0" dirty="0">
                          <a:ln>
                            <a:noFill/>
                          </a:ln>
                          <a:solidFill>
                            <a:schemeClr val="bg1">
                              <a:lumMod val="25000"/>
                            </a:schemeClr>
                          </a:solidFill>
                          <a:effectLst/>
                          <a:latin typeface="Cambria" panose="02040503050406030204" pitchFamily="18" charset="0"/>
                          <a:ea typeface="Cambria" panose="02040503050406030204" pitchFamily="18" charset="0"/>
                          <a:cs typeface="Calibri" panose="020F0502020204030204" pitchFamily="34" charset="0"/>
                        </a:rPr>
                        <a:t>? </a:t>
                      </a:r>
                      <a:r>
                        <a:rPr kumimoji="0" lang="en-US" sz="3000" b="1" i="0" u="none" strike="noStrike" cap="none" normalizeH="0" baseline="0" dirty="0" err="1">
                          <a:ln>
                            <a:noFill/>
                          </a:ln>
                          <a:solidFill>
                            <a:schemeClr val="bg1">
                              <a:lumMod val="25000"/>
                            </a:schemeClr>
                          </a:solidFill>
                          <a:effectLst/>
                          <a:latin typeface="Cambria" panose="02040503050406030204" pitchFamily="18" charset="0"/>
                          <a:ea typeface="Cambria" panose="02040503050406030204" pitchFamily="18" charset="0"/>
                          <a:cs typeface="Calibri" panose="020F0502020204030204" pitchFamily="34" charset="0"/>
                        </a:rPr>
                        <a:t>Hiện</a:t>
                      </a:r>
                      <a:r>
                        <a:rPr kumimoji="0" lang="en-US" sz="3000" b="1" i="0" u="none" strike="noStrike" cap="none" normalizeH="0" baseline="0" dirty="0">
                          <a:ln>
                            <a:noFill/>
                          </a:ln>
                          <a:solidFill>
                            <a:schemeClr val="bg1">
                              <a:lumMod val="25000"/>
                            </a:schemeClr>
                          </a:solidFill>
                          <a:effectLst/>
                          <a:latin typeface="Cambria" panose="02040503050406030204" pitchFamily="18" charset="0"/>
                          <a:ea typeface="Cambria" panose="02040503050406030204" pitchFamily="18" charset="0"/>
                          <a:cs typeface="Calibri" panose="020F0502020204030204" pitchFamily="34" charset="0"/>
                        </a:rPr>
                        <a:t> </a:t>
                      </a:r>
                      <a:r>
                        <a:rPr kumimoji="0" lang="en-US" sz="3000" b="1" i="0" u="none" strike="noStrike" cap="none" normalizeH="0" baseline="0" dirty="0" err="1">
                          <a:ln>
                            <a:noFill/>
                          </a:ln>
                          <a:solidFill>
                            <a:schemeClr val="bg1">
                              <a:lumMod val="25000"/>
                            </a:schemeClr>
                          </a:solidFill>
                          <a:effectLst/>
                          <a:latin typeface="Cambria" panose="02040503050406030204" pitchFamily="18" charset="0"/>
                          <a:ea typeface="Cambria" panose="02040503050406030204" pitchFamily="18" charset="0"/>
                          <a:cs typeface="Calibri" panose="020F0502020204030204" pitchFamily="34" charset="0"/>
                        </a:rPr>
                        <a:t>tượng</a:t>
                      </a:r>
                      <a:r>
                        <a:rPr kumimoji="0" lang="en-US" sz="3000" b="1" i="0" u="none" strike="noStrike" cap="none" normalizeH="0" baseline="0" dirty="0">
                          <a:ln>
                            <a:noFill/>
                          </a:ln>
                          <a:solidFill>
                            <a:schemeClr val="bg1">
                              <a:lumMod val="25000"/>
                            </a:schemeClr>
                          </a:solidFill>
                          <a:effectLst/>
                          <a:latin typeface="Cambria" panose="02040503050406030204" pitchFamily="18" charset="0"/>
                          <a:ea typeface="Cambria" panose="02040503050406030204" pitchFamily="18" charset="0"/>
                          <a:cs typeface="Calibri" panose="020F0502020204030204" pitchFamily="34" charset="0"/>
                        </a:rPr>
                        <a:t> </a:t>
                      </a:r>
                      <a:r>
                        <a:rPr kumimoji="0" lang="en-US" sz="3000" b="1" i="0" u="none" strike="noStrike" cap="none" normalizeH="0" baseline="0" dirty="0" err="1">
                          <a:ln>
                            <a:noFill/>
                          </a:ln>
                          <a:solidFill>
                            <a:schemeClr val="bg1">
                              <a:lumMod val="25000"/>
                            </a:schemeClr>
                          </a:solidFill>
                          <a:effectLst/>
                          <a:latin typeface="Cambria" panose="02040503050406030204" pitchFamily="18" charset="0"/>
                          <a:ea typeface="Cambria" panose="02040503050406030204" pitchFamily="18" charset="0"/>
                          <a:cs typeface="Calibri" panose="020F0502020204030204" pitchFamily="34" charset="0"/>
                        </a:rPr>
                        <a:t>đó</a:t>
                      </a:r>
                      <a:r>
                        <a:rPr kumimoji="0" lang="en-US" sz="3000" b="1" i="0" u="none" strike="noStrike" cap="none" normalizeH="0" baseline="0" dirty="0">
                          <a:ln>
                            <a:noFill/>
                          </a:ln>
                          <a:solidFill>
                            <a:schemeClr val="bg1">
                              <a:lumMod val="25000"/>
                            </a:schemeClr>
                          </a:solidFill>
                          <a:effectLst/>
                          <a:latin typeface="Cambria" panose="02040503050406030204" pitchFamily="18" charset="0"/>
                          <a:ea typeface="Cambria" panose="02040503050406030204" pitchFamily="18" charset="0"/>
                          <a:cs typeface="Calibri" panose="020F0502020204030204" pitchFamily="34" charset="0"/>
                        </a:rPr>
                        <a:t> </a:t>
                      </a:r>
                      <a:r>
                        <a:rPr kumimoji="0" lang="en-US" sz="3000" b="1" i="0" u="none" strike="noStrike" cap="none" normalizeH="0" baseline="0" dirty="0" err="1">
                          <a:ln>
                            <a:noFill/>
                          </a:ln>
                          <a:solidFill>
                            <a:schemeClr val="bg1">
                              <a:lumMod val="25000"/>
                            </a:schemeClr>
                          </a:solidFill>
                          <a:effectLst/>
                          <a:latin typeface="Cambria" panose="02040503050406030204" pitchFamily="18" charset="0"/>
                          <a:ea typeface="Cambria" panose="02040503050406030204" pitchFamily="18" charset="0"/>
                          <a:cs typeface="Calibri" panose="020F0502020204030204" pitchFamily="34" charset="0"/>
                        </a:rPr>
                        <a:t>gọi</a:t>
                      </a:r>
                      <a:r>
                        <a:rPr kumimoji="0" lang="en-US" sz="3000" b="1" i="0" u="none" strike="noStrike" cap="none" normalizeH="0" baseline="0" dirty="0">
                          <a:ln>
                            <a:noFill/>
                          </a:ln>
                          <a:solidFill>
                            <a:schemeClr val="bg1">
                              <a:lumMod val="25000"/>
                            </a:schemeClr>
                          </a:solidFill>
                          <a:effectLst/>
                          <a:latin typeface="Cambria" panose="02040503050406030204" pitchFamily="18" charset="0"/>
                          <a:ea typeface="Cambria" panose="02040503050406030204" pitchFamily="18" charset="0"/>
                          <a:cs typeface="Calibri" panose="020F0502020204030204" pitchFamily="34" charset="0"/>
                        </a:rPr>
                        <a:t> </a:t>
                      </a:r>
                      <a:r>
                        <a:rPr kumimoji="0" lang="en-US" sz="3000" b="1" i="0" u="none" strike="noStrike" cap="none" normalizeH="0" baseline="0" dirty="0" err="1">
                          <a:ln>
                            <a:noFill/>
                          </a:ln>
                          <a:solidFill>
                            <a:schemeClr val="bg1">
                              <a:lumMod val="25000"/>
                            </a:schemeClr>
                          </a:solidFill>
                          <a:effectLst/>
                          <a:latin typeface="Cambria" panose="02040503050406030204" pitchFamily="18" charset="0"/>
                          <a:ea typeface="Cambria" panose="02040503050406030204" pitchFamily="18" charset="0"/>
                          <a:cs typeface="Calibri" panose="020F0502020204030204" pitchFamily="34" charset="0"/>
                        </a:rPr>
                        <a:t>là</a:t>
                      </a:r>
                      <a:r>
                        <a:rPr kumimoji="0" lang="en-US" sz="3000" b="1" i="0" u="none" strike="noStrike" cap="none" normalizeH="0" baseline="0" dirty="0">
                          <a:ln>
                            <a:noFill/>
                          </a:ln>
                          <a:solidFill>
                            <a:schemeClr val="bg1">
                              <a:lumMod val="25000"/>
                            </a:schemeClr>
                          </a:solidFill>
                          <a:effectLst/>
                          <a:latin typeface="Cambria" panose="02040503050406030204" pitchFamily="18" charset="0"/>
                          <a:ea typeface="Cambria" panose="02040503050406030204" pitchFamily="18" charset="0"/>
                          <a:cs typeface="Calibri" panose="020F0502020204030204" pitchFamily="34" charset="0"/>
                        </a:rPr>
                        <a:t> </a:t>
                      </a:r>
                      <a:r>
                        <a:rPr kumimoji="0" lang="en-US" sz="3000" b="1" i="0" u="none" strike="noStrike" cap="none" normalizeH="0" baseline="0" dirty="0" err="1">
                          <a:ln>
                            <a:noFill/>
                          </a:ln>
                          <a:solidFill>
                            <a:schemeClr val="bg1">
                              <a:lumMod val="25000"/>
                            </a:schemeClr>
                          </a:solidFill>
                          <a:effectLst/>
                          <a:latin typeface="Cambria" panose="02040503050406030204" pitchFamily="18" charset="0"/>
                          <a:ea typeface="Cambria" panose="02040503050406030204" pitchFamily="18" charset="0"/>
                          <a:cs typeface="Calibri" panose="020F0502020204030204" pitchFamily="34" charset="0"/>
                        </a:rPr>
                        <a:t>gì</a:t>
                      </a:r>
                      <a:r>
                        <a:rPr kumimoji="0" lang="en-US" sz="3000" b="1" i="0" u="none" strike="noStrike" cap="none" normalizeH="0" baseline="0" dirty="0">
                          <a:ln>
                            <a:noFill/>
                          </a:ln>
                          <a:solidFill>
                            <a:schemeClr val="bg1">
                              <a:lumMod val="25000"/>
                            </a:schemeClr>
                          </a:solidFill>
                          <a:effectLst/>
                          <a:latin typeface="Cambria" panose="02040503050406030204" pitchFamily="18" charset="0"/>
                          <a:ea typeface="Cambria" panose="02040503050406030204" pitchFamily="18" charset="0"/>
                          <a:cs typeface="Calibri" panose="020F0502020204030204" pitchFamily="34" charset="0"/>
                        </a:rPr>
                        <a:t>?</a:t>
                      </a:r>
                    </a:p>
                  </a:txBody>
                  <a:tcPr marL="121920" marR="121920" marT="60960" marB="6096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3700" b="1" i="0" u="none" strike="noStrike" cap="none" normalizeH="0" baseline="0" dirty="0">
                        <a:ln>
                          <a:noFill/>
                        </a:ln>
                        <a:solidFill>
                          <a:srgbClr val="0033CC"/>
                        </a:solidFill>
                        <a:effectLst/>
                        <a:latin typeface="Calibri" panose="020F0502020204030204" pitchFamily="34" charset="0"/>
                        <a:cs typeface="Calibri" panose="020F0502020204030204" pitchFamily="34" charset="0"/>
                      </a:endParaRPr>
                    </a:p>
                  </a:txBody>
                  <a:tcPr marL="121920" marR="121920" marT="60960" marB="6096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pic>
        <p:nvPicPr>
          <p:cNvPr id="29" name="Picture 2" descr="Theo bạn, những giọt nước đọng trên đĩa có mặn như nước muối trong cốc  không ? Tại sao ? | Khoa học lớp 5">
            <a:extLst>
              <a:ext uri="{FF2B5EF4-FFF2-40B4-BE49-F238E27FC236}">
                <a16:creationId xmlns:a16="http://schemas.microsoft.com/office/drawing/2014/main" id="{6A1E859F-83DD-4C4C-A633-214FCAB7780C}"/>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361" b="100000" l="9955" r="89593">
                        <a14:foregroundMark x1="50226" y1="71119" x2="54751" y2="84477"/>
                      </a14:backgroundRemoval>
                    </a14:imgEffect>
                  </a14:imgLayer>
                </a14:imgProps>
              </a:ext>
              <a:ext uri="{28A0092B-C50C-407E-A947-70E740481C1C}">
                <a14:useLocalDpi xmlns:a14="http://schemas.microsoft.com/office/drawing/2010/main" val="0"/>
              </a:ext>
            </a:extLst>
          </a:blip>
          <a:srcRect/>
          <a:stretch>
            <a:fillRect/>
          </a:stretch>
        </p:blipFill>
        <p:spPr bwMode="auto">
          <a:xfrm>
            <a:off x="9952156" y="2577423"/>
            <a:ext cx="2806700" cy="3517901"/>
          </a:xfrm>
          <a:prstGeom prst="rect">
            <a:avLst/>
          </a:prstGeom>
          <a:noFill/>
          <a:extLst>
            <a:ext uri="{909E8E84-426E-40DD-AFC4-6F175D3DCCD1}">
              <a14:hiddenFill xmlns:a14="http://schemas.microsoft.com/office/drawing/2010/main">
                <a:solidFill>
                  <a:srgbClr val="FFFFFF"/>
                </a:solidFill>
              </a14:hiddenFill>
            </a:ext>
          </a:extLst>
        </p:spPr>
      </p:pic>
      <p:sp>
        <p:nvSpPr>
          <p:cNvPr id="30" name="TextBox 29">
            <a:extLst>
              <a:ext uri="{FF2B5EF4-FFF2-40B4-BE49-F238E27FC236}">
                <a16:creationId xmlns:a16="http://schemas.microsoft.com/office/drawing/2014/main" id="{2666288C-74D8-4102-BCA2-FAB044FCB336}"/>
              </a:ext>
            </a:extLst>
          </p:cNvPr>
          <p:cNvSpPr txBox="1"/>
          <p:nvPr/>
        </p:nvSpPr>
        <p:spPr>
          <a:xfrm>
            <a:off x="4956383" y="1151451"/>
            <a:ext cx="4946468" cy="2160591"/>
          </a:xfrm>
          <a:prstGeom prst="rect">
            <a:avLst/>
          </a:prstGeom>
          <a:noFill/>
        </p:spPr>
        <p:txBody>
          <a:bodyPr wrap="square" rtlCol="0">
            <a:spAutoFit/>
          </a:bodyPr>
          <a:lstStyle/>
          <a:p>
            <a:pPr lvl="0" algn="just" eaLnBrk="0" fontAlgn="base" hangingPunct="0">
              <a:spcBef>
                <a:spcPct val="20000"/>
              </a:spcBef>
              <a:spcAft>
                <a:spcPct val="0"/>
              </a:spcAft>
              <a:buClrTx/>
            </a:pPr>
            <a:r>
              <a:rPr lang="en-US" sz="3200" dirty="0" err="1">
                <a:solidFill>
                  <a:schemeClr val="accent1">
                    <a:lumMod val="50000"/>
                  </a:schemeClr>
                </a:solidFill>
                <a:latin typeface="Cambria" panose="02040503050406030204" pitchFamily="18" charset="0"/>
                <a:ea typeface="Cambria" panose="02040503050406030204" pitchFamily="18" charset="0"/>
                <a:cs typeface="Calibri" panose="020F0502020204030204" pitchFamily="34" charset="0"/>
              </a:rPr>
              <a:t>Hơi</a:t>
            </a:r>
            <a:r>
              <a:rPr lang="en-US" sz="3200" dirty="0">
                <a:solidFill>
                  <a:schemeClr val="accent1">
                    <a:lumMod val="50000"/>
                  </a:schemeClr>
                </a:solidFill>
                <a:latin typeface="Cambria" panose="02040503050406030204" pitchFamily="18" charset="0"/>
                <a:ea typeface="Cambria" panose="02040503050406030204" pitchFamily="18" charset="0"/>
                <a:cs typeface="Calibri" panose="020F0502020204030204" pitchFamily="34" charset="0"/>
              </a:rPr>
              <a:t> </a:t>
            </a:r>
            <a:r>
              <a:rPr lang="en-US" sz="3200" dirty="0" err="1">
                <a:solidFill>
                  <a:schemeClr val="accent1">
                    <a:lumMod val="50000"/>
                  </a:schemeClr>
                </a:solidFill>
                <a:latin typeface="Cambria" panose="02040503050406030204" pitchFamily="18" charset="0"/>
                <a:ea typeface="Cambria" panose="02040503050406030204" pitchFamily="18" charset="0"/>
                <a:cs typeface="Calibri" panose="020F0502020204030204" pitchFamily="34" charset="0"/>
              </a:rPr>
              <a:t>nước</a:t>
            </a:r>
            <a:r>
              <a:rPr lang="en-US" sz="3200" dirty="0">
                <a:solidFill>
                  <a:schemeClr val="accent1">
                    <a:lumMod val="50000"/>
                  </a:schemeClr>
                </a:solidFill>
                <a:latin typeface="Cambria" panose="02040503050406030204" pitchFamily="18" charset="0"/>
                <a:ea typeface="Cambria" panose="02040503050406030204" pitchFamily="18" charset="0"/>
                <a:cs typeface="Calibri" panose="020F0502020204030204" pitchFamily="34" charset="0"/>
              </a:rPr>
              <a:t> bay </a:t>
            </a:r>
            <a:r>
              <a:rPr lang="en-US" sz="3200" dirty="0" err="1">
                <a:solidFill>
                  <a:schemeClr val="accent1">
                    <a:lumMod val="50000"/>
                  </a:schemeClr>
                </a:solidFill>
                <a:latin typeface="Cambria" panose="02040503050406030204" pitchFamily="18" charset="0"/>
                <a:ea typeface="Cambria" panose="02040503050406030204" pitchFamily="18" charset="0"/>
                <a:cs typeface="Calibri" panose="020F0502020204030204" pitchFamily="34" charset="0"/>
              </a:rPr>
              <a:t>lên</a:t>
            </a:r>
            <a:r>
              <a:rPr lang="en-US" sz="3200" dirty="0">
                <a:solidFill>
                  <a:schemeClr val="accent1">
                    <a:lumMod val="50000"/>
                  </a:schemeClr>
                </a:solidFill>
                <a:latin typeface="Cambria" panose="02040503050406030204" pitchFamily="18" charset="0"/>
                <a:ea typeface="Cambria" panose="02040503050406030204" pitchFamily="18" charset="0"/>
                <a:cs typeface="Calibri" panose="020F0502020204030204" pitchFamily="34" charset="0"/>
              </a:rPr>
              <a:t>.</a:t>
            </a:r>
          </a:p>
          <a:p>
            <a:pPr lvl="0" algn="just" eaLnBrk="0" fontAlgn="base" hangingPunct="0">
              <a:spcBef>
                <a:spcPct val="20000"/>
              </a:spcBef>
              <a:spcAft>
                <a:spcPct val="0"/>
              </a:spcAft>
              <a:buClrTx/>
            </a:pPr>
            <a:r>
              <a:rPr lang="en-US" sz="3200" dirty="0">
                <a:solidFill>
                  <a:schemeClr val="accent5">
                    <a:lumMod val="75000"/>
                  </a:schemeClr>
                </a:solidFill>
                <a:latin typeface="Cambria" panose="02040503050406030204" pitchFamily="18" charset="0"/>
                <a:ea typeface="Cambria" panose="02040503050406030204" pitchFamily="18" charset="0"/>
                <a:cs typeface="Calibri" panose="020F0502020204030204" pitchFamily="34" charset="0"/>
                <a:sym typeface="Wingdings" panose="05000000000000000000" pitchFamily="2" charset="2"/>
              </a:rPr>
              <a:t> </a:t>
            </a:r>
            <a:r>
              <a:rPr lang="en-US" sz="3200" dirty="0" err="1">
                <a:solidFill>
                  <a:schemeClr val="accent5">
                    <a:lumMod val="75000"/>
                  </a:schemeClr>
                </a:solidFill>
                <a:latin typeface="Cambria" panose="02040503050406030204" pitchFamily="18" charset="0"/>
                <a:ea typeface="Cambria" panose="02040503050406030204" pitchFamily="18" charset="0"/>
                <a:cs typeface="Calibri" panose="020F0502020204030204" pitchFamily="34" charset="0"/>
              </a:rPr>
              <a:t>Hiện</a:t>
            </a:r>
            <a:r>
              <a:rPr lang="en-US" sz="3200" dirty="0">
                <a:solidFill>
                  <a:schemeClr val="accent5">
                    <a:lumMod val="75000"/>
                  </a:schemeClr>
                </a:solidFill>
                <a:latin typeface="Cambria" panose="02040503050406030204" pitchFamily="18" charset="0"/>
                <a:ea typeface="Cambria" panose="02040503050406030204" pitchFamily="18" charset="0"/>
                <a:cs typeface="Calibri" panose="020F0502020204030204" pitchFamily="34" charset="0"/>
              </a:rPr>
              <a:t> </a:t>
            </a:r>
            <a:r>
              <a:rPr lang="en-US" sz="3200" dirty="0" err="1">
                <a:solidFill>
                  <a:schemeClr val="accent5">
                    <a:lumMod val="75000"/>
                  </a:schemeClr>
                </a:solidFill>
                <a:latin typeface="Cambria" panose="02040503050406030204" pitchFamily="18" charset="0"/>
                <a:ea typeface="Cambria" panose="02040503050406030204" pitchFamily="18" charset="0"/>
                <a:cs typeface="Calibri" panose="020F0502020204030204" pitchFamily="34" charset="0"/>
              </a:rPr>
              <a:t>tượng</a:t>
            </a:r>
            <a:r>
              <a:rPr lang="en-US" sz="3200" dirty="0">
                <a:solidFill>
                  <a:schemeClr val="accent5">
                    <a:lumMod val="75000"/>
                  </a:schemeClr>
                </a:solidFill>
                <a:latin typeface="Cambria" panose="02040503050406030204" pitchFamily="18" charset="0"/>
                <a:ea typeface="Cambria" panose="02040503050406030204" pitchFamily="18" charset="0"/>
                <a:cs typeface="Calibri" panose="020F0502020204030204" pitchFamily="34" charset="0"/>
              </a:rPr>
              <a:t> </a:t>
            </a:r>
            <a:r>
              <a:rPr lang="en-US" sz="3200" b="1" u="sng" dirty="0">
                <a:solidFill>
                  <a:schemeClr val="accent5">
                    <a:lumMod val="75000"/>
                  </a:schemeClr>
                </a:solidFill>
                <a:latin typeface="Cambria" panose="02040503050406030204" pitchFamily="18" charset="0"/>
                <a:ea typeface="Cambria" panose="02040503050406030204" pitchFamily="18" charset="0"/>
                <a:cs typeface="Calibri" panose="020F0502020204030204" pitchFamily="34" charset="0"/>
              </a:rPr>
              <a:t>bay </a:t>
            </a:r>
            <a:r>
              <a:rPr lang="en-US" sz="3200" b="1" u="sng" dirty="0" err="1">
                <a:solidFill>
                  <a:schemeClr val="accent5">
                    <a:lumMod val="75000"/>
                  </a:schemeClr>
                </a:solidFill>
                <a:latin typeface="Cambria" panose="02040503050406030204" pitchFamily="18" charset="0"/>
                <a:ea typeface="Cambria" panose="02040503050406030204" pitchFamily="18" charset="0"/>
                <a:cs typeface="Calibri" panose="020F0502020204030204" pitchFamily="34" charset="0"/>
              </a:rPr>
              <a:t>hơi</a:t>
            </a:r>
            <a:r>
              <a:rPr lang="en-US" sz="3200" b="1" dirty="0">
                <a:solidFill>
                  <a:schemeClr val="accent5">
                    <a:lumMod val="75000"/>
                  </a:schemeClr>
                </a:solidFill>
                <a:latin typeface="Cambria" panose="02040503050406030204" pitchFamily="18" charset="0"/>
                <a:ea typeface="Cambria" panose="02040503050406030204" pitchFamily="18" charset="0"/>
                <a:cs typeface="Calibri" panose="020F0502020204030204" pitchFamily="34" charset="0"/>
              </a:rPr>
              <a:t> </a:t>
            </a:r>
            <a:r>
              <a:rPr lang="en-US" sz="3200" dirty="0" err="1">
                <a:solidFill>
                  <a:schemeClr val="accent5">
                    <a:lumMod val="75000"/>
                  </a:schemeClr>
                </a:solidFill>
                <a:latin typeface="Cambria" panose="02040503050406030204" pitchFamily="18" charset="0"/>
                <a:ea typeface="Cambria" panose="02040503050406030204" pitchFamily="18" charset="0"/>
                <a:cs typeface="Calibri" panose="020F0502020204030204" pitchFamily="34" charset="0"/>
              </a:rPr>
              <a:t>của</a:t>
            </a:r>
            <a:r>
              <a:rPr lang="en-US" sz="3200" dirty="0">
                <a:solidFill>
                  <a:schemeClr val="accent5">
                    <a:lumMod val="75000"/>
                  </a:schemeClr>
                </a:solidFill>
                <a:latin typeface="Cambria" panose="02040503050406030204" pitchFamily="18" charset="0"/>
                <a:ea typeface="Cambria" panose="02040503050406030204" pitchFamily="18" charset="0"/>
                <a:cs typeface="Calibri" panose="020F0502020204030204" pitchFamily="34" charset="0"/>
              </a:rPr>
              <a:t> </a:t>
            </a:r>
            <a:r>
              <a:rPr lang="en-US" sz="3200" dirty="0" err="1">
                <a:solidFill>
                  <a:schemeClr val="accent5">
                    <a:lumMod val="75000"/>
                  </a:schemeClr>
                </a:solidFill>
                <a:latin typeface="Cambria" panose="02040503050406030204" pitchFamily="18" charset="0"/>
                <a:ea typeface="Cambria" panose="02040503050406030204" pitchFamily="18" charset="0"/>
                <a:cs typeface="Calibri" panose="020F0502020204030204" pitchFamily="34" charset="0"/>
              </a:rPr>
              <a:t>nước</a:t>
            </a:r>
            <a:r>
              <a:rPr lang="en-US" sz="3200" dirty="0">
                <a:solidFill>
                  <a:schemeClr val="accent5">
                    <a:lumMod val="75000"/>
                  </a:schemeClr>
                </a:solidFill>
                <a:latin typeface="Cambria" panose="02040503050406030204" pitchFamily="18" charset="0"/>
                <a:ea typeface="Cambria" panose="02040503050406030204" pitchFamily="18" charset="0"/>
                <a:cs typeface="Calibri" panose="020F0502020204030204" pitchFamily="34" charset="0"/>
              </a:rPr>
              <a:t>.</a:t>
            </a:r>
          </a:p>
          <a:p>
            <a:pPr algn="just"/>
            <a:endParaRPr lang="en-US" sz="3200" dirty="0">
              <a:solidFill>
                <a:schemeClr val="accent1">
                  <a:lumMod val="50000"/>
                </a:schemeClr>
              </a:solidFill>
              <a:latin typeface="Cambria" panose="02040503050406030204" pitchFamily="18" charset="0"/>
              <a:ea typeface="Cambria" panose="02040503050406030204" pitchFamily="18" charset="0"/>
              <a:cs typeface="Calibri" panose="020F0502020204030204" pitchFamily="34" charset="0"/>
            </a:endParaRPr>
          </a:p>
        </p:txBody>
      </p:sp>
      <p:sp>
        <p:nvSpPr>
          <p:cNvPr id="31" name="TextBox 30">
            <a:extLst>
              <a:ext uri="{FF2B5EF4-FFF2-40B4-BE49-F238E27FC236}">
                <a16:creationId xmlns:a16="http://schemas.microsoft.com/office/drawing/2014/main" id="{BED7F8E3-34EB-40B1-B10E-6348A1441F88}"/>
              </a:ext>
            </a:extLst>
          </p:cNvPr>
          <p:cNvSpPr txBox="1"/>
          <p:nvPr/>
        </p:nvSpPr>
        <p:spPr>
          <a:xfrm>
            <a:off x="4956382" y="3284231"/>
            <a:ext cx="5364480" cy="2653034"/>
          </a:xfrm>
          <a:prstGeom prst="rect">
            <a:avLst/>
          </a:prstGeom>
          <a:noFill/>
        </p:spPr>
        <p:txBody>
          <a:bodyPr wrap="square" rtlCol="0">
            <a:spAutoFit/>
          </a:bodyPr>
          <a:lstStyle/>
          <a:p>
            <a:pPr lvl="0" algn="just" eaLnBrk="0" fontAlgn="base" hangingPunct="0">
              <a:spcBef>
                <a:spcPct val="20000"/>
              </a:spcBef>
              <a:spcAft>
                <a:spcPct val="0"/>
              </a:spcAft>
              <a:buClrTx/>
            </a:pPr>
            <a:r>
              <a:rPr lang="en-US" sz="3200" dirty="0" err="1">
                <a:solidFill>
                  <a:schemeClr val="accent1">
                    <a:lumMod val="50000"/>
                  </a:schemeClr>
                </a:solidFill>
                <a:latin typeface="Cambria" panose="02040503050406030204" pitchFamily="18" charset="0"/>
                <a:ea typeface="Cambria" panose="02040503050406030204" pitchFamily="18" charset="0"/>
                <a:cs typeface="Calibri" panose="020F0502020204030204" pitchFamily="34" charset="0"/>
              </a:rPr>
              <a:t>Có</a:t>
            </a:r>
            <a:r>
              <a:rPr lang="en-US" sz="3200" dirty="0">
                <a:solidFill>
                  <a:schemeClr val="accent1">
                    <a:lumMod val="50000"/>
                  </a:schemeClr>
                </a:solidFill>
                <a:latin typeface="Cambria" panose="02040503050406030204" pitchFamily="18" charset="0"/>
                <a:ea typeface="Cambria" panose="02040503050406030204" pitchFamily="18" charset="0"/>
                <a:cs typeface="Calibri" panose="020F0502020204030204" pitchFamily="34" charset="0"/>
              </a:rPr>
              <a:t> </a:t>
            </a:r>
            <a:r>
              <a:rPr lang="en-US" sz="3200" dirty="0" err="1">
                <a:solidFill>
                  <a:schemeClr val="accent1">
                    <a:lumMod val="50000"/>
                  </a:schemeClr>
                </a:solidFill>
                <a:latin typeface="Cambria" panose="02040503050406030204" pitchFamily="18" charset="0"/>
                <a:ea typeface="Cambria" panose="02040503050406030204" pitchFamily="18" charset="0"/>
                <a:cs typeface="Calibri" panose="020F0502020204030204" pitchFamily="34" charset="0"/>
              </a:rPr>
              <a:t>nhiều</a:t>
            </a:r>
            <a:r>
              <a:rPr lang="en-US" sz="3200" dirty="0">
                <a:solidFill>
                  <a:schemeClr val="accent1">
                    <a:lumMod val="50000"/>
                  </a:schemeClr>
                </a:solidFill>
                <a:latin typeface="Cambria" panose="02040503050406030204" pitchFamily="18" charset="0"/>
                <a:ea typeface="Cambria" panose="02040503050406030204" pitchFamily="18" charset="0"/>
                <a:cs typeface="Calibri" panose="020F0502020204030204" pitchFamily="34" charset="0"/>
              </a:rPr>
              <a:t> </a:t>
            </a:r>
            <a:r>
              <a:rPr lang="en-US" sz="3200" dirty="0" err="1">
                <a:solidFill>
                  <a:schemeClr val="accent1">
                    <a:lumMod val="50000"/>
                  </a:schemeClr>
                </a:solidFill>
                <a:latin typeface="Cambria" panose="02040503050406030204" pitchFamily="18" charset="0"/>
                <a:ea typeface="Cambria" panose="02040503050406030204" pitchFamily="18" charset="0"/>
                <a:cs typeface="Calibri" panose="020F0502020204030204" pitchFamily="34" charset="0"/>
              </a:rPr>
              <a:t>hạt</a:t>
            </a:r>
            <a:r>
              <a:rPr lang="en-US" sz="3200" dirty="0">
                <a:solidFill>
                  <a:schemeClr val="accent1">
                    <a:lumMod val="50000"/>
                  </a:schemeClr>
                </a:solidFill>
                <a:latin typeface="Cambria" panose="02040503050406030204" pitchFamily="18" charset="0"/>
                <a:ea typeface="Cambria" panose="02040503050406030204" pitchFamily="18" charset="0"/>
                <a:cs typeface="Calibri" panose="020F0502020204030204" pitchFamily="34" charset="0"/>
              </a:rPr>
              <a:t> </a:t>
            </a:r>
            <a:r>
              <a:rPr lang="en-US" sz="3200" dirty="0" err="1">
                <a:solidFill>
                  <a:schemeClr val="accent1">
                    <a:lumMod val="50000"/>
                  </a:schemeClr>
                </a:solidFill>
                <a:latin typeface="Cambria" panose="02040503050406030204" pitchFamily="18" charset="0"/>
                <a:ea typeface="Cambria" panose="02040503050406030204" pitchFamily="18" charset="0"/>
                <a:cs typeface="Calibri" panose="020F0502020204030204" pitchFamily="34" charset="0"/>
              </a:rPr>
              <a:t>nước</a:t>
            </a:r>
            <a:r>
              <a:rPr lang="en-US" sz="3200" dirty="0">
                <a:solidFill>
                  <a:schemeClr val="accent1">
                    <a:lumMod val="50000"/>
                  </a:schemeClr>
                </a:solidFill>
                <a:latin typeface="Cambria" panose="02040503050406030204" pitchFamily="18" charset="0"/>
                <a:ea typeface="Cambria" panose="02040503050406030204" pitchFamily="18" charset="0"/>
                <a:cs typeface="Calibri" panose="020F0502020204030204" pitchFamily="34" charset="0"/>
              </a:rPr>
              <a:t> </a:t>
            </a:r>
            <a:r>
              <a:rPr lang="en-US" sz="3200" dirty="0" err="1">
                <a:solidFill>
                  <a:schemeClr val="accent1">
                    <a:lumMod val="50000"/>
                  </a:schemeClr>
                </a:solidFill>
                <a:latin typeface="Cambria" panose="02040503050406030204" pitchFamily="18" charset="0"/>
                <a:ea typeface="Cambria" panose="02040503050406030204" pitchFamily="18" charset="0"/>
                <a:cs typeface="Calibri" panose="020F0502020204030204" pitchFamily="34" charset="0"/>
              </a:rPr>
              <a:t>đọng</a:t>
            </a:r>
            <a:r>
              <a:rPr lang="en-US" sz="3200" dirty="0">
                <a:solidFill>
                  <a:schemeClr val="accent1">
                    <a:lumMod val="50000"/>
                  </a:schemeClr>
                </a:solidFill>
                <a:latin typeface="Cambria" panose="02040503050406030204" pitchFamily="18" charset="0"/>
                <a:ea typeface="Cambria" panose="02040503050406030204" pitchFamily="18" charset="0"/>
                <a:cs typeface="Calibri" panose="020F0502020204030204" pitchFamily="34" charset="0"/>
              </a:rPr>
              <a:t> </a:t>
            </a:r>
            <a:r>
              <a:rPr lang="en-US" sz="3200" dirty="0" err="1">
                <a:solidFill>
                  <a:schemeClr val="accent1">
                    <a:lumMod val="50000"/>
                  </a:schemeClr>
                </a:solidFill>
                <a:latin typeface="Cambria" panose="02040503050406030204" pitchFamily="18" charset="0"/>
                <a:ea typeface="Cambria" panose="02040503050406030204" pitchFamily="18" charset="0"/>
                <a:cs typeface="Calibri" panose="020F0502020204030204" pitchFamily="34" charset="0"/>
              </a:rPr>
              <a:t>trên</a:t>
            </a:r>
            <a:r>
              <a:rPr lang="en-US" sz="3200" dirty="0">
                <a:solidFill>
                  <a:schemeClr val="accent1">
                    <a:lumMod val="50000"/>
                  </a:schemeClr>
                </a:solidFill>
                <a:latin typeface="Cambria" panose="02040503050406030204" pitchFamily="18" charset="0"/>
                <a:ea typeface="Cambria" panose="02040503050406030204" pitchFamily="18" charset="0"/>
                <a:cs typeface="Calibri" panose="020F0502020204030204" pitchFamily="34" charset="0"/>
              </a:rPr>
              <a:t> </a:t>
            </a:r>
            <a:r>
              <a:rPr lang="en-US" sz="3200" dirty="0" err="1">
                <a:solidFill>
                  <a:schemeClr val="accent1">
                    <a:lumMod val="50000"/>
                  </a:schemeClr>
                </a:solidFill>
                <a:latin typeface="Cambria" panose="02040503050406030204" pitchFamily="18" charset="0"/>
                <a:ea typeface="Cambria" panose="02040503050406030204" pitchFamily="18" charset="0"/>
                <a:cs typeface="Calibri" panose="020F0502020204030204" pitchFamily="34" charset="0"/>
              </a:rPr>
              <a:t>mặt</a:t>
            </a:r>
            <a:r>
              <a:rPr lang="en-US" sz="3200" dirty="0">
                <a:solidFill>
                  <a:schemeClr val="accent1">
                    <a:lumMod val="50000"/>
                  </a:schemeClr>
                </a:solidFill>
                <a:latin typeface="Cambria" panose="02040503050406030204" pitchFamily="18" charset="0"/>
                <a:ea typeface="Cambria" panose="02040503050406030204" pitchFamily="18" charset="0"/>
                <a:cs typeface="Calibri" panose="020F0502020204030204" pitchFamily="34" charset="0"/>
              </a:rPr>
              <a:t> </a:t>
            </a:r>
            <a:r>
              <a:rPr lang="en-US" sz="3200" dirty="0" err="1">
                <a:solidFill>
                  <a:schemeClr val="accent1">
                    <a:lumMod val="50000"/>
                  </a:schemeClr>
                </a:solidFill>
                <a:latin typeface="Cambria" panose="02040503050406030204" pitchFamily="18" charset="0"/>
                <a:ea typeface="Cambria" panose="02040503050406030204" pitchFamily="18" charset="0"/>
                <a:cs typeface="Calibri" panose="020F0502020204030204" pitchFamily="34" charset="0"/>
              </a:rPr>
              <a:t>đĩa</a:t>
            </a:r>
            <a:r>
              <a:rPr lang="en-US" sz="3200" dirty="0">
                <a:solidFill>
                  <a:schemeClr val="accent1">
                    <a:lumMod val="50000"/>
                  </a:schemeClr>
                </a:solidFill>
                <a:latin typeface="Cambria" panose="02040503050406030204" pitchFamily="18" charset="0"/>
                <a:ea typeface="Cambria" panose="02040503050406030204" pitchFamily="18" charset="0"/>
                <a:cs typeface="Calibri" panose="020F0502020204030204" pitchFamily="34" charset="0"/>
              </a:rPr>
              <a:t>.</a:t>
            </a:r>
          </a:p>
          <a:p>
            <a:pPr lvl="0" algn="just" eaLnBrk="0" fontAlgn="base" hangingPunct="0">
              <a:spcBef>
                <a:spcPct val="20000"/>
              </a:spcBef>
              <a:spcAft>
                <a:spcPct val="0"/>
              </a:spcAft>
              <a:buClrTx/>
            </a:pPr>
            <a:r>
              <a:rPr lang="en-US" sz="3200" dirty="0">
                <a:solidFill>
                  <a:schemeClr val="accent5">
                    <a:lumMod val="75000"/>
                  </a:schemeClr>
                </a:solidFill>
                <a:latin typeface="Cambria" panose="02040503050406030204" pitchFamily="18" charset="0"/>
                <a:ea typeface="Cambria" panose="02040503050406030204" pitchFamily="18" charset="0"/>
                <a:cs typeface="Calibri" panose="020F0502020204030204" pitchFamily="34" charset="0"/>
                <a:sym typeface="Wingdings" panose="05000000000000000000" pitchFamily="2" charset="2"/>
              </a:rPr>
              <a:t> </a:t>
            </a:r>
            <a:r>
              <a:rPr lang="en-US" sz="3200" dirty="0" err="1">
                <a:solidFill>
                  <a:schemeClr val="accent5">
                    <a:lumMod val="75000"/>
                  </a:schemeClr>
                </a:solidFill>
                <a:latin typeface="Cambria" panose="02040503050406030204" pitchFamily="18" charset="0"/>
                <a:ea typeface="Cambria" panose="02040503050406030204" pitchFamily="18" charset="0"/>
                <a:cs typeface="Calibri" panose="020F0502020204030204" pitchFamily="34" charset="0"/>
              </a:rPr>
              <a:t>Hiện</a:t>
            </a:r>
            <a:r>
              <a:rPr lang="en-US" sz="3200" dirty="0">
                <a:solidFill>
                  <a:schemeClr val="accent5">
                    <a:lumMod val="75000"/>
                  </a:schemeClr>
                </a:solidFill>
                <a:latin typeface="Cambria" panose="02040503050406030204" pitchFamily="18" charset="0"/>
                <a:ea typeface="Cambria" panose="02040503050406030204" pitchFamily="18" charset="0"/>
                <a:cs typeface="Calibri" panose="020F0502020204030204" pitchFamily="34" charset="0"/>
              </a:rPr>
              <a:t> </a:t>
            </a:r>
            <a:r>
              <a:rPr lang="en-US" sz="3200" dirty="0" err="1">
                <a:solidFill>
                  <a:schemeClr val="accent5">
                    <a:lumMod val="75000"/>
                  </a:schemeClr>
                </a:solidFill>
                <a:latin typeface="Cambria" panose="02040503050406030204" pitchFamily="18" charset="0"/>
                <a:ea typeface="Cambria" panose="02040503050406030204" pitchFamily="18" charset="0"/>
                <a:cs typeface="Calibri" panose="020F0502020204030204" pitchFamily="34" charset="0"/>
              </a:rPr>
              <a:t>tượng</a:t>
            </a:r>
            <a:r>
              <a:rPr lang="en-US" sz="3200" dirty="0">
                <a:solidFill>
                  <a:schemeClr val="accent5">
                    <a:lumMod val="75000"/>
                  </a:schemeClr>
                </a:solidFill>
                <a:latin typeface="Cambria" panose="02040503050406030204" pitchFamily="18" charset="0"/>
                <a:ea typeface="Cambria" panose="02040503050406030204" pitchFamily="18" charset="0"/>
                <a:cs typeface="Calibri" panose="020F0502020204030204" pitchFamily="34" charset="0"/>
              </a:rPr>
              <a:t> </a:t>
            </a:r>
            <a:r>
              <a:rPr lang="en-US" sz="3200" dirty="0" err="1">
                <a:solidFill>
                  <a:schemeClr val="accent5">
                    <a:lumMod val="75000"/>
                  </a:schemeClr>
                </a:solidFill>
                <a:latin typeface="Cambria" panose="02040503050406030204" pitchFamily="18" charset="0"/>
                <a:ea typeface="Cambria" panose="02040503050406030204" pitchFamily="18" charset="0"/>
                <a:cs typeface="Calibri" panose="020F0502020204030204" pitchFamily="34" charset="0"/>
              </a:rPr>
              <a:t>hơi</a:t>
            </a:r>
            <a:r>
              <a:rPr lang="en-US" sz="3200" dirty="0">
                <a:solidFill>
                  <a:schemeClr val="accent5">
                    <a:lumMod val="75000"/>
                  </a:schemeClr>
                </a:solidFill>
                <a:latin typeface="Cambria" panose="02040503050406030204" pitchFamily="18" charset="0"/>
                <a:ea typeface="Cambria" panose="02040503050406030204" pitchFamily="18" charset="0"/>
                <a:cs typeface="Calibri" panose="020F0502020204030204" pitchFamily="34" charset="0"/>
              </a:rPr>
              <a:t> </a:t>
            </a:r>
            <a:r>
              <a:rPr lang="en-US" sz="3200" dirty="0" err="1">
                <a:solidFill>
                  <a:schemeClr val="accent5">
                    <a:lumMod val="75000"/>
                  </a:schemeClr>
                </a:solidFill>
                <a:latin typeface="Cambria" panose="02040503050406030204" pitchFamily="18" charset="0"/>
                <a:ea typeface="Cambria" panose="02040503050406030204" pitchFamily="18" charset="0"/>
                <a:cs typeface="Calibri" panose="020F0502020204030204" pitchFamily="34" charset="0"/>
              </a:rPr>
              <a:t>nước</a:t>
            </a:r>
            <a:r>
              <a:rPr lang="en-US" sz="3200" dirty="0">
                <a:solidFill>
                  <a:schemeClr val="accent5">
                    <a:lumMod val="75000"/>
                  </a:schemeClr>
                </a:solidFill>
                <a:latin typeface="Cambria" panose="02040503050406030204" pitchFamily="18" charset="0"/>
                <a:ea typeface="Cambria" panose="02040503050406030204" pitchFamily="18" charset="0"/>
                <a:cs typeface="Calibri" panose="020F0502020204030204" pitchFamily="34" charset="0"/>
              </a:rPr>
              <a:t> </a:t>
            </a:r>
            <a:r>
              <a:rPr lang="en-US" sz="3200" b="1" u="sng" dirty="0" err="1">
                <a:solidFill>
                  <a:schemeClr val="accent5">
                    <a:lumMod val="75000"/>
                  </a:schemeClr>
                </a:solidFill>
                <a:latin typeface="Cambria" panose="02040503050406030204" pitchFamily="18" charset="0"/>
                <a:ea typeface="Cambria" panose="02040503050406030204" pitchFamily="18" charset="0"/>
                <a:cs typeface="Calibri" panose="020F0502020204030204" pitchFamily="34" charset="0"/>
              </a:rPr>
              <a:t>ngưng</a:t>
            </a:r>
            <a:r>
              <a:rPr lang="en-US" sz="3200" b="1" u="sng" dirty="0">
                <a:solidFill>
                  <a:schemeClr val="accent5">
                    <a:lumMod val="75000"/>
                  </a:schemeClr>
                </a:solidFill>
                <a:latin typeface="Cambria" panose="02040503050406030204" pitchFamily="18" charset="0"/>
                <a:ea typeface="Cambria" panose="02040503050406030204" pitchFamily="18" charset="0"/>
                <a:cs typeface="Calibri" panose="020F0502020204030204" pitchFamily="34" charset="0"/>
              </a:rPr>
              <a:t> </a:t>
            </a:r>
            <a:r>
              <a:rPr lang="en-US" sz="3200" b="1" u="sng" dirty="0" err="1">
                <a:solidFill>
                  <a:schemeClr val="accent5">
                    <a:lumMod val="75000"/>
                  </a:schemeClr>
                </a:solidFill>
                <a:latin typeface="Cambria" panose="02040503050406030204" pitchFamily="18" charset="0"/>
                <a:ea typeface="Cambria" panose="02040503050406030204" pitchFamily="18" charset="0"/>
                <a:cs typeface="Calibri" panose="020F0502020204030204" pitchFamily="34" charset="0"/>
              </a:rPr>
              <a:t>tụ</a:t>
            </a:r>
            <a:r>
              <a:rPr lang="en-US" sz="3200" b="1" dirty="0">
                <a:solidFill>
                  <a:schemeClr val="accent5">
                    <a:lumMod val="75000"/>
                  </a:schemeClr>
                </a:solidFill>
                <a:latin typeface="Cambria" panose="02040503050406030204" pitchFamily="18" charset="0"/>
                <a:ea typeface="Cambria" panose="02040503050406030204" pitchFamily="18" charset="0"/>
                <a:cs typeface="Calibri" panose="020F0502020204030204" pitchFamily="34" charset="0"/>
              </a:rPr>
              <a:t> </a:t>
            </a:r>
            <a:r>
              <a:rPr lang="en-US" sz="3200" dirty="0" err="1">
                <a:solidFill>
                  <a:schemeClr val="accent5">
                    <a:lumMod val="75000"/>
                  </a:schemeClr>
                </a:solidFill>
                <a:latin typeface="Cambria" panose="02040503050406030204" pitchFamily="18" charset="0"/>
                <a:ea typeface="Cambria" panose="02040503050406030204" pitchFamily="18" charset="0"/>
                <a:cs typeface="Calibri" panose="020F0502020204030204" pitchFamily="34" charset="0"/>
              </a:rPr>
              <a:t>lại</a:t>
            </a:r>
            <a:r>
              <a:rPr lang="en-US" sz="3200" dirty="0">
                <a:solidFill>
                  <a:schemeClr val="accent5">
                    <a:lumMod val="75000"/>
                  </a:schemeClr>
                </a:solidFill>
                <a:latin typeface="Cambria" panose="02040503050406030204" pitchFamily="18" charset="0"/>
                <a:ea typeface="Cambria" panose="02040503050406030204" pitchFamily="18" charset="0"/>
                <a:cs typeface="Calibri" panose="020F0502020204030204" pitchFamily="34" charset="0"/>
              </a:rPr>
              <a:t> </a:t>
            </a:r>
            <a:r>
              <a:rPr lang="en-US" sz="3200" dirty="0" err="1">
                <a:solidFill>
                  <a:schemeClr val="accent5">
                    <a:lumMod val="75000"/>
                  </a:schemeClr>
                </a:solidFill>
                <a:latin typeface="Cambria" panose="02040503050406030204" pitchFamily="18" charset="0"/>
                <a:ea typeface="Cambria" panose="02040503050406030204" pitchFamily="18" charset="0"/>
                <a:cs typeface="Calibri" panose="020F0502020204030204" pitchFamily="34" charset="0"/>
              </a:rPr>
              <a:t>thành</a:t>
            </a:r>
            <a:r>
              <a:rPr lang="en-US" sz="3200" dirty="0">
                <a:solidFill>
                  <a:schemeClr val="accent5">
                    <a:lumMod val="75000"/>
                  </a:schemeClr>
                </a:solidFill>
                <a:latin typeface="Cambria" panose="02040503050406030204" pitchFamily="18" charset="0"/>
                <a:ea typeface="Cambria" panose="02040503050406030204" pitchFamily="18" charset="0"/>
                <a:cs typeface="Calibri" panose="020F0502020204030204" pitchFamily="34" charset="0"/>
              </a:rPr>
              <a:t> </a:t>
            </a:r>
            <a:r>
              <a:rPr lang="en-US" sz="3200" dirty="0" err="1">
                <a:solidFill>
                  <a:schemeClr val="accent5">
                    <a:lumMod val="75000"/>
                  </a:schemeClr>
                </a:solidFill>
                <a:latin typeface="Cambria" panose="02040503050406030204" pitchFamily="18" charset="0"/>
                <a:ea typeface="Cambria" panose="02040503050406030204" pitchFamily="18" charset="0"/>
                <a:cs typeface="Calibri" panose="020F0502020204030204" pitchFamily="34" charset="0"/>
              </a:rPr>
              <a:t>nước</a:t>
            </a:r>
            <a:r>
              <a:rPr lang="en-US" sz="3200" dirty="0">
                <a:solidFill>
                  <a:schemeClr val="accent5">
                    <a:lumMod val="75000"/>
                  </a:schemeClr>
                </a:solidFill>
                <a:latin typeface="Cambria" panose="02040503050406030204" pitchFamily="18" charset="0"/>
                <a:ea typeface="Cambria" panose="02040503050406030204" pitchFamily="18" charset="0"/>
                <a:cs typeface="Calibri" panose="020F0502020204030204" pitchFamily="34" charset="0"/>
              </a:rPr>
              <a:t>.</a:t>
            </a:r>
          </a:p>
          <a:p>
            <a:pPr algn="just"/>
            <a:endParaRPr lang="en-US" sz="3200" dirty="0">
              <a:solidFill>
                <a:schemeClr val="accent1">
                  <a:lumMod val="50000"/>
                </a:schemeClr>
              </a:solidFill>
              <a:latin typeface="Cambria" panose="02040503050406030204" pitchFamily="18" charset="0"/>
              <a:ea typeface="Cambria" panose="02040503050406030204" pitchFamily="18" charset="0"/>
              <a:cs typeface="Calibri" panose="020F0502020204030204" pitchFamily="34" charset="0"/>
            </a:endParaRPr>
          </a:p>
        </p:txBody>
      </p:sp>
      <p:sp>
        <p:nvSpPr>
          <p:cNvPr id="32" name="TextBox 31">
            <a:extLst>
              <a:ext uri="{FF2B5EF4-FFF2-40B4-BE49-F238E27FC236}">
                <a16:creationId xmlns:a16="http://schemas.microsoft.com/office/drawing/2014/main" id="{7E3A56D5-BF74-44BE-9587-E8BBF82540B2}"/>
              </a:ext>
            </a:extLst>
          </p:cNvPr>
          <p:cNvSpPr txBox="1"/>
          <p:nvPr/>
        </p:nvSpPr>
        <p:spPr>
          <a:xfrm>
            <a:off x="7429616" y="2542852"/>
            <a:ext cx="2704663" cy="502766"/>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en-US" sz="2667" b="1" dirty="0" err="1">
                <a:solidFill>
                  <a:schemeClr val="accent4">
                    <a:lumMod val="25000"/>
                  </a:schemeClr>
                </a:solidFill>
                <a:latin typeface="Cambria" panose="02040503050406030204" pitchFamily="18" charset="0"/>
                <a:ea typeface="Cambria" panose="02040503050406030204" pitchFamily="18" charset="0"/>
                <a:cs typeface="Calibri" panose="020F0502020204030204" pitchFamily="34" charset="0"/>
              </a:rPr>
              <a:t>Lỏng</a:t>
            </a:r>
            <a:r>
              <a:rPr lang="en-US" sz="2667" b="1" dirty="0">
                <a:solidFill>
                  <a:schemeClr val="accent4">
                    <a:lumMod val="25000"/>
                  </a:schemeClr>
                </a:solidFill>
                <a:latin typeface="Cambria" panose="02040503050406030204" pitchFamily="18" charset="0"/>
                <a:ea typeface="Cambria" panose="02040503050406030204" pitchFamily="18" charset="0"/>
                <a:cs typeface="Calibri" panose="020F0502020204030204" pitchFamily="34" charset="0"/>
              </a:rPr>
              <a:t> </a:t>
            </a:r>
            <a:r>
              <a:rPr lang="en-US" sz="2667" b="1" dirty="0">
                <a:solidFill>
                  <a:schemeClr val="accent4">
                    <a:lumMod val="25000"/>
                  </a:schemeClr>
                </a:solidFill>
                <a:latin typeface="Cambria" panose="02040503050406030204" pitchFamily="18" charset="0"/>
                <a:ea typeface="Cambria" panose="02040503050406030204" pitchFamily="18" charset="0"/>
                <a:cs typeface="Calibri" panose="020F0502020204030204" pitchFamily="34" charset="0"/>
                <a:sym typeface="Wingdings" panose="05000000000000000000" pitchFamily="2" charset="2"/>
              </a:rPr>
              <a:t> </a:t>
            </a:r>
            <a:r>
              <a:rPr lang="en-US" sz="2667" b="1" dirty="0" err="1">
                <a:solidFill>
                  <a:schemeClr val="accent4">
                    <a:lumMod val="25000"/>
                  </a:schemeClr>
                </a:solidFill>
                <a:latin typeface="Cambria" panose="02040503050406030204" pitchFamily="18" charset="0"/>
                <a:ea typeface="Cambria" panose="02040503050406030204" pitchFamily="18" charset="0"/>
                <a:cs typeface="Calibri" panose="020F0502020204030204" pitchFamily="34" charset="0"/>
                <a:sym typeface="Wingdings" panose="05000000000000000000" pitchFamily="2" charset="2"/>
              </a:rPr>
              <a:t>Khí</a:t>
            </a:r>
            <a:endParaRPr lang="en-US" sz="2667" b="1" dirty="0">
              <a:solidFill>
                <a:schemeClr val="accent4">
                  <a:lumMod val="25000"/>
                </a:schemeClr>
              </a:solidFill>
              <a:latin typeface="Cambria" panose="02040503050406030204" pitchFamily="18" charset="0"/>
              <a:ea typeface="Cambria" panose="02040503050406030204" pitchFamily="18" charset="0"/>
              <a:cs typeface="Calibri" panose="020F0502020204030204" pitchFamily="34" charset="0"/>
            </a:endParaRPr>
          </a:p>
        </p:txBody>
      </p:sp>
      <p:sp>
        <p:nvSpPr>
          <p:cNvPr id="33" name="TextBox 32">
            <a:extLst>
              <a:ext uri="{FF2B5EF4-FFF2-40B4-BE49-F238E27FC236}">
                <a16:creationId xmlns:a16="http://schemas.microsoft.com/office/drawing/2014/main" id="{9738DB73-8984-47F6-8720-F4FE10D97FD2}"/>
              </a:ext>
            </a:extLst>
          </p:cNvPr>
          <p:cNvSpPr txBox="1"/>
          <p:nvPr/>
        </p:nvSpPr>
        <p:spPr>
          <a:xfrm>
            <a:off x="7429616" y="5475600"/>
            <a:ext cx="2704663" cy="502766"/>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en-US" sz="2667" b="1" dirty="0" err="1">
                <a:solidFill>
                  <a:schemeClr val="accent4">
                    <a:lumMod val="25000"/>
                  </a:schemeClr>
                </a:solidFill>
                <a:latin typeface="Cambria" panose="02040503050406030204" pitchFamily="18" charset="0"/>
                <a:ea typeface="Cambria" panose="02040503050406030204" pitchFamily="18" charset="0"/>
                <a:cs typeface="Calibri" panose="020F0502020204030204" pitchFamily="34" charset="0"/>
              </a:rPr>
              <a:t>Khí</a:t>
            </a:r>
            <a:r>
              <a:rPr lang="en-US" sz="2667" b="1" dirty="0">
                <a:solidFill>
                  <a:schemeClr val="accent4">
                    <a:lumMod val="25000"/>
                  </a:schemeClr>
                </a:solidFill>
                <a:latin typeface="Cambria" panose="02040503050406030204" pitchFamily="18" charset="0"/>
                <a:ea typeface="Cambria" panose="02040503050406030204" pitchFamily="18" charset="0"/>
                <a:cs typeface="Calibri" panose="020F0502020204030204" pitchFamily="34" charset="0"/>
              </a:rPr>
              <a:t> </a:t>
            </a:r>
            <a:r>
              <a:rPr lang="en-US" sz="2667" b="1" dirty="0">
                <a:solidFill>
                  <a:schemeClr val="accent4">
                    <a:lumMod val="25000"/>
                  </a:schemeClr>
                </a:solidFill>
                <a:latin typeface="Cambria" panose="02040503050406030204" pitchFamily="18" charset="0"/>
                <a:ea typeface="Cambria" panose="02040503050406030204" pitchFamily="18" charset="0"/>
                <a:cs typeface="Calibri" panose="020F0502020204030204" pitchFamily="34" charset="0"/>
                <a:sym typeface="Wingdings" panose="05000000000000000000" pitchFamily="2" charset="2"/>
              </a:rPr>
              <a:t> </a:t>
            </a:r>
            <a:r>
              <a:rPr lang="en-US" sz="2667" b="1" dirty="0" err="1">
                <a:solidFill>
                  <a:schemeClr val="accent4">
                    <a:lumMod val="25000"/>
                  </a:schemeClr>
                </a:solidFill>
                <a:latin typeface="Cambria" panose="02040503050406030204" pitchFamily="18" charset="0"/>
                <a:ea typeface="Cambria" panose="02040503050406030204" pitchFamily="18" charset="0"/>
                <a:cs typeface="Calibri" panose="020F0502020204030204" pitchFamily="34" charset="0"/>
                <a:sym typeface="Wingdings" panose="05000000000000000000" pitchFamily="2" charset="2"/>
              </a:rPr>
              <a:t>Lỏng</a:t>
            </a:r>
            <a:endParaRPr lang="en-US" sz="2667" b="1" dirty="0">
              <a:solidFill>
                <a:schemeClr val="accent4">
                  <a:lumMod val="25000"/>
                </a:schemeClr>
              </a:solidFill>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450997620"/>
      </p:ext>
    </p:extLst>
  </p:cSld>
  <p:clrMapOvr>
    <a:masterClrMapping/>
  </p:clrMapOvr>
  <p:transition spd="slow" advTm="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000"/>
                                        <p:tgtEl>
                                          <p:spTgt spid="29"/>
                                        </p:tgtEl>
                                      </p:cBhvr>
                                    </p:animEffect>
                                    <p:anim calcmode="lin" valueType="num">
                                      <p:cBhvr>
                                        <p:cTn id="8" dur="1000" fill="hold"/>
                                        <p:tgtEl>
                                          <p:spTgt spid="29"/>
                                        </p:tgtEl>
                                        <p:attrNameLst>
                                          <p:attrName>ppt_x</p:attrName>
                                        </p:attrNameLst>
                                      </p:cBhvr>
                                      <p:tavLst>
                                        <p:tav tm="0">
                                          <p:val>
                                            <p:strVal val="#ppt_x"/>
                                          </p:val>
                                        </p:tav>
                                        <p:tav tm="100000">
                                          <p:val>
                                            <p:strVal val="#ppt_x"/>
                                          </p:val>
                                        </p:tav>
                                      </p:tavLst>
                                    </p:anim>
                                    <p:anim calcmode="lin" valueType="num">
                                      <p:cBhvr>
                                        <p:cTn id="9"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0">
                                            <p:txEl>
                                              <p:pRg st="0" end="0"/>
                                            </p:txEl>
                                          </p:spTgt>
                                        </p:tgtEl>
                                        <p:attrNameLst>
                                          <p:attrName>style.visibility</p:attrName>
                                        </p:attrNameLst>
                                      </p:cBhvr>
                                      <p:to>
                                        <p:strVal val="visible"/>
                                      </p:to>
                                    </p:set>
                                    <p:anim calcmode="lin" valueType="num">
                                      <p:cBhvr additive="base">
                                        <p:cTn id="14" dur="500" fill="hold"/>
                                        <p:tgtEl>
                                          <p:spTgt spid="30">
                                            <p:txEl>
                                              <p:pRg st="0" end="0"/>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0">
                                            <p:txEl>
                                              <p:pRg st="1" end="1"/>
                                            </p:txEl>
                                          </p:spTgt>
                                        </p:tgtEl>
                                        <p:attrNameLst>
                                          <p:attrName>style.visibility</p:attrName>
                                        </p:attrNameLst>
                                      </p:cBhvr>
                                      <p:to>
                                        <p:strVal val="visible"/>
                                      </p:to>
                                    </p:set>
                                    <p:anim calcmode="lin" valueType="num">
                                      <p:cBhvr additive="base">
                                        <p:cTn id="20" dur="500" fill="hold"/>
                                        <p:tgtEl>
                                          <p:spTgt spid="30">
                                            <p:txEl>
                                              <p:pRg st="1" end="1"/>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32"/>
                                        </p:tgtEl>
                                        <p:attrNameLst>
                                          <p:attrName>style.visibility</p:attrName>
                                        </p:attrNameLst>
                                      </p:cBhvr>
                                      <p:to>
                                        <p:strVal val="visible"/>
                                      </p:to>
                                    </p:set>
                                    <p:anim calcmode="lin" valueType="num">
                                      <p:cBhvr additive="base">
                                        <p:cTn id="26" dur="500" fill="hold"/>
                                        <p:tgtEl>
                                          <p:spTgt spid="32"/>
                                        </p:tgtEl>
                                        <p:attrNameLst>
                                          <p:attrName>ppt_x</p:attrName>
                                        </p:attrNameLst>
                                      </p:cBhvr>
                                      <p:tavLst>
                                        <p:tav tm="0">
                                          <p:val>
                                            <p:strVal val="#ppt_x"/>
                                          </p:val>
                                        </p:tav>
                                        <p:tav tm="100000">
                                          <p:val>
                                            <p:strVal val="#ppt_x"/>
                                          </p:val>
                                        </p:tav>
                                      </p:tavLst>
                                    </p:anim>
                                    <p:anim calcmode="lin" valueType="num">
                                      <p:cBhvr additive="base">
                                        <p:cTn id="27"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31">
                                            <p:txEl>
                                              <p:pRg st="0" end="0"/>
                                            </p:txEl>
                                          </p:spTgt>
                                        </p:tgtEl>
                                        <p:attrNameLst>
                                          <p:attrName>style.visibility</p:attrName>
                                        </p:attrNameLst>
                                      </p:cBhvr>
                                      <p:to>
                                        <p:strVal val="visible"/>
                                      </p:to>
                                    </p:set>
                                    <p:anim calcmode="lin" valueType="num">
                                      <p:cBhvr additive="base">
                                        <p:cTn id="32" dur="500" fill="hold"/>
                                        <p:tgtEl>
                                          <p:spTgt spid="31">
                                            <p:txEl>
                                              <p:pRg st="0" end="0"/>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3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31">
                                            <p:txEl>
                                              <p:pRg st="1" end="1"/>
                                            </p:txEl>
                                          </p:spTgt>
                                        </p:tgtEl>
                                        <p:attrNameLst>
                                          <p:attrName>style.visibility</p:attrName>
                                        </p:attrNameLst>
                                      </p:cBhvr>
                                      <p:to>
                                        <p:strVal val="visible"/>
                                      </p:to>
                                    </p:set>
                                    <p:anim calcmode="lin" valueType="num">
                                      <p:cBhvr additive="base">
                                        <p:cTn id="38" dur="500" fill="hold"/>
                                        <p:tgtEl>
                                          <p:spTgt spid="31">
                                            <p:txEl>
                                              <p:pRg st="1" end="1"/>
                                            </p:txEl>
                                          </p:spTgt>
                                        </p:tgtEl>
                                        <p:attrNameLst>
                                          <p:attrName>ppt_x</p:attrName>
                                        </p:attrNameLst>
                                      </p:cBhvr>
                                      <p:tavLst>
                                        <p:tav tm="0">
                                          <p:val>
                                            <p:strVal val="#ppt_x"/>
                                          </p:val>
                                        </p:tav>
                                        <p:tav tm="100000">
                                          <p:val>
                                            <p:strVal val="#ppt_x"/>
                                          </p:val>
                                        </p:tav>
                                      </p:tavLst>
                                    </p:anim>
                                    <p:anim calcmode="lin" valueType="num">
                                      <p:cBhvr additive="base">
                                        <p:cTn id="39" dur="500" fill="hold"/>
                                        <p:tgtEl>
                                          <p:spTgt spid="3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grpId="0" nodeType="clickEffect">
                                  <p:stCondLst>
                                    <p:cond delay="0"/>
                                  </p:stCondLst>
                                  <p:childTnLst>
                                    <p:set>
                                      <p:cBhvr>
                                        <p:cTn id="43" dur="1" fill="hold">
                                          <p:stCondLst>
                                            <p:cond delay="0"/>
                                          </p:stCondLst>
                                        </p:cTn>
                                        <p:tgtEl>
                                          <p:spTgt spid="33"/>
                                        </p:tgtEl>
                                        <p:attrNameLst>
                                          <p:attrName>style.visibility</p:attrName>
                                        </p:attrNameLst>
                                      </p:cBhvr>
                                      <p:to>
                                        <p:strVal val="visible"/>
                                      </p:to>
                                    </p:set>
                                    <p:anim calcmode="lin" valueType="num">
                                      <p:cBhvr additive="base">
                                        <p:cTn id="44" dur="500" fill="hold"/>
                                        <p:tgtEl>
                                          <p:spTgt spid="33"/>
                                        </p:tgtEl>
                                        <p:attrNameLst>
                                          <p:attrName>ppt_x</p:attrName>
                                        </p:attrNameLst>
                                      </p:cBhvr>
                                      <p:tavLst>
                                        <p:tav tm="0">
                                          <p:val>
                                            <p:strVal val="#ppt_x"/>
                                          </p:val>
                                        </p:tav>
                                        <p:tav tm="100000">
                                          <p:val>
                                            <p:strVal val="#ppt_x"/>
                                          </p:val>
                                        </p:tav>
                                      </p:tavLst>
                                    </p:anim>
                                    <p:anim calcmode="lin" valueType="num">
                                      <p:cBhvr additive="base">
                                        <p:cTn id="45"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3"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Lst>
</file>

<file path=ppt/theme/theme1.xml><?xml version="1.0" encoding="utf-8"?>
<a:theme xmlns:a="http://schemas.openxmlformats.org/drawingml/2006/main" name="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620</TotalTime>
  <Words>790</Words>
  <Application>Microsoft Office PowerPoint</Application>
  <PresentationFormat>Widescreen</PresentationFormat>
  <Paragraphs>119</Paragraphs>
  <Slides>27</Slides>
  <Notes>23</Notes>
  <HiddenSlides>0</HiddenSlides>
  <MMClips>10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27</vt:i4>
      </vt:variant>
    </vt:vector>
  </HeadingPairs>
  <TitlesOfParts>
    <vt:vector size="36" baseType="lpstr">
      <vt:lpstr>微软雅黑</vt:lpstr>
      <vt:lpstr>Arial</vt:lpstr>
      <vt:lpstr>Calibri</vt:lpstr>
      <vt:lpstr>Cambria</vt:lpstr>
      <vt:lpstr>等线</vt:lpstr>
      <vt:lpstr>方正姚体</vt:lpstr>
      <vt:lpstr>Montserrat</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WIN7</dc:creator>
  <cp:lastModifiedBy>MAYTINHVUKHANG</cp:lastModifiedBy>
  <cp:revision>67</cp:revision>
  <dcterms:created xsi:type="dcterms:W3CDTF">2017-08-18T03:02:00Z</dcterms:created>
  <dcterms:modified xsi:type="dcterms:W3CDTF">2022-11-14T06:47:19Z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2052-10.1.0.6748</vt:lpwstr>
  </property>
</Properties>
</file>