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78" r:id="rId3"/>
    <p:sldId id="295" r:id="rId4"/>
    <p:sldId id="282" r:id="rId5"/>
    <p:sldId id="280" r:id="rId6"/>
    <p:sldId id="281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63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092A04"/>
    <a:srgbClr val="FAFAFA"/>
    <a:srgbClr val="992F8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328" autoAdjust="0"/>
  </p:normalViewPr>
  <p:slideViewPr>
    <p:cSldViewPr snapToGrid="0">
      <p:cViewPr varScale="1">
        <p:scale>
          <a:sx n="97" d="100"/>
          <a:sy n="97" d="100"/>
        </p:scale>
        <p:origin x="96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59AB3B-0201-42AB-B058-24819F448C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E5F4F82-653D-4C45-865A-CE634DF36B31}">
      <dgm:prSet/>
      <dgm:spPr/>
      <dgm:t>
        <a:bodyPr/>
        <a:lstStyle/>
        <a:p>
          <a:pPr rtl="0"/>
          <a:r>
            <a:rPr lang="en-US"/>
            <a:t>Mục tiêu bài học</a:t>
          </a:r>
        </a:p>
      </dgm:t>
    </dgm:pt>
    <dgm:pt modelId="{73B632AF-46C5-4ECB-85E7-7753E53CF6AC}" type="parTrans" cxnId="{EACB47E3-C827-4B08-B865-6AEA47F8C849}">
      <dgm:prSet/>
      <dgm:spPr/>
      <dgm:t>
        <a:bodyPr/>
        <a:lstStyle/>
        <a:p>
          <a:endParaRPr lang="en-US"/>
        </a:p>
      </dgm:t>
    </dgm:pt>
    <dgm:pt modelId="{C0BD3E09-59A3-4CFD-AAEE-21AFA1DC9572}" type="sibTrans" cxnId="{EACB47E3-C827-4B08-B865-6AEA47F8C849}">
      <dgm:prSet/>
      <dgm:spPr/>
      <dgm:t>
        <a:bodyPr/>
        <a:lstStyle/>
        <a:p>
          <a:endParaRPr lang="en-US"/>
        </a:p>
      </dgm:t>
    </dgm:pt>
    <dgm:pt modelId="{2B19EC0F-68FF-4FEF-874E-42EEF5FAA945}" type="pres">
      <dgm:prSet presAssocID="{4C59AB3B-0201-42AB-B058-24819F448C78}" presName="linear" presStyleCnt="0">
        <dgm:presLayoutVars>
          <dgm:animLvl val="lvl"/>
          <dgm:resizeHandles val="exact"/>
        </dgm:presLayoutVars>
      </dgm:prSet>
      <dgm:spPr/>
    </dgm:pt>
    <dgm:pt modelId="{E10FE54B-CCC6-45FA-B9F5-8A74D98C6A9F}" type="pres">
      <dgm:prSet presAssocID="{9E5F4F82-653D-4C45-865A-CE634DF36B3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5CC67A0-F081-4268-9347-CBED9C64E0E3}" type="presOf" srcId="{4C59AB3B-0201-42AB-B058-24819F448C78}" destId="{2B19EC0F-68FF-4FEF-874E-42EEF5FAA945}" srcOrd="0" destOrd="0" presId="urn:microsoft.com/office/officeart/2005/8/layout/vList2"/>
    <dgm:cxn modelId="{0B690CC1-054E-4172-A50B-A91D9307B70E}" type="presOf" srcId="{9E5F4F82-653D-4C45-865A-CE634DF36B31}" destId="{E10FE54B-CCC6-45FA-B9F5-8A74D98C6A9F}" srcOrd="0" destOrd="0" presId="urn:microsoft.com/office/officeart/2005/8/layout/vList2"/>
    <dgm:cxn modelId="{EACB47E3-C827-4B08-B865-6AEA47F8C849}" srcId="{4C59AB3B-0201-42AB-B058-24819F448C78}" destId="{9E5F4F82-653D-4C45-865A-CE634DF36B31}" srcOrd="0" destOrd="0" parTransId="{73B632AF-46C5-4ECB-85E7-7753E53CF6AC}" sibTransId="{C0BD3E09-59A3-4CFD-AAEE-21AFA1DC9572}"/>
    <dgm:cxn modelId="{628433A9-86A6-4060-9DA9-FF88BFE73684}" type="presParOf" srcId="{2B19EC0F-68FF-4FEF-874E-42EEF5FAA945}" destId="{E10FE54B-CCC6-45FA-B9F5-8A74D98C6A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FE54B-CCC6-45FA-B9F5-8A74D98C6A9F}">
      <dsp:nvSpPr>
        <dsp:cNvPr id="0" name=""/>
        <dsp:cNvSpPr/>
      </dsp:nvSpPr>
      <dsp:spPr>
        <a:xfrm>
          <a:off x="0" y="10229"/>
          <a:ext cx="1447800" cy="2646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Mục tiêu bài học</a:t>
          </a:r>
        </a:p>
      </dsp:txBody>
      <dsp:txXfrm>
        <a:off x="70676" y="80905"/>
        <a:ext cx="1306448" cy="2505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1085-C9DF-46C8-8204-F39679B8C0E6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6301F-3384-43E6-8205-FE9C4650FC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1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649C-8C04-4574-AA41-E334F0E80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F5E05-1248-4122-A600-515EB8C01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E49C9-6785-4409-AAC1-28D8D223D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6296" y="4984749"/>
            <a:ext cx="2743200" cy="365125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5E656-EF08-4E3E-9CF1-1C12FF0A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5448" y="5441949"/>
            <a:ext cx="4114800" cy="365125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6143C-E7CB-4CAE-AEE6-58B30725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59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4579-C782-4A37-88C0-E09B1820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181EE1-DECA-4908-B90A-FA3006BA0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E0E07-C998-4152-A1E4-2C41093A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6F2B-E5AE-456B-BF9D-79EE058B8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9D4F9-28C6-43F5-BE69-AD12B4C9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922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1E1EE-ADCA-4008-A3FF-E1CD64081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C1C95-4016-4E94-8092-F84002383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9881-4077-4E07-A501-B98C92BA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EE3BD-0CBB-41D4-A327-DF4E23B89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003DE-3279-4546-B2B6-48F9F9B7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24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A0766-F590-4DCC-8E99-93C268DF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FF9B-18E6-43FC-A74D-3D5B0E27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" y="1690689"/>
            <a:ext cx="9290304" cy="13255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F1D3F-0551-47E0-B7E0-ECE12792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16E80-DA42-4419-8ED2-5EEA9B6B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895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8F7A-B220-4F08-A41D-8CF7D5E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FEB14-4AE6-4DDC-BFF9-FEF584BD5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12222-E48A-4437-B84E-D617DB8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C86B8-1EFB-4298-9A4B-36E63ABD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4E620-B51F-4CB7-9C7F-D2A08256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43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04BF-DDBF-4225-A346-418F79B7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A872-B315-4862-B8EB-0D14E89BA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E123E-B235-4356-A9D9-7A197525E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62BE9-BAF9-41CC-A5BA-5368095C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1C79A-0F20-4742-B812-28BC1762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F3093-B7EE-4A72-88A4-2AD0C020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171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38BA-475E-4B2E-B347-901DC6EBF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06DEF-A392-4B76-9014-417B25CF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1CF420-AEAD-46F8-8475-5F2C1DE6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27E11-A1A1-47B4-B6FD-793DEF0C7F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F2DDA-0551-4F05-8C05-A44A6008F9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78C9F0-65B6-4B16-8F29-63902CEF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6EE2F8-D6DD-4290-8A63-C7064590E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55415-D08D-4632-955A-B19CB157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74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C956-A8B7-4FAD-84C2-45099D4B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46AC6-E32E-4E70-9794-A86B28BAD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F1E8C-1741-4574-A353-98E84095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90CEF-DAD9-41CD-8A1A-F35B00E8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08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3236B-4D7B-4753-A998-8E5BE7A1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68B91-B6B1-4477-8F2C-641F3068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0437D-4795-4178-A958-5A4E3E58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06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73F3-AD2D-4B58-A064-6CE00D8F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C0641-FAAD-4508-A174-ECEE4A871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70538-CFB4-4154-8604-D8EF4A531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601BA-D959-4CC1-A340-007493C3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B9F5E-6B26-474B-8A62-93FD56FA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9666C-82B7-42ED-8EF1-772D5E77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041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59F48-D65A-4412-8798-B57DE416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EA54A-40C4-4D57-9253-BA5B435FF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FA698-3638-4047-80F5-D6B6F34F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2E511-9100-42FF-9293-863C8218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4559"/>
            <a:ext cx="2743200" cy="547687"/>
          </a:xfrm>
          <a:prstGeom prst="rect">
            <a:avLst/>
          </a:prstGeom>
        </p:spPr>
        <p:txBody>
          <a:bodyPr/>
          <a:lstStyle/>
          <a:p>
            <a:fld id="{901E30D9-5E62-49B4-AD60-5342B66B4BFA}" type="datetimeFigureOut">
              <a:rPr lang="vi-VN" smtClean="0"/>
              <a:t>11/10/2022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19466-667A-4569-853F-7F00FEAE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70618-A0F7-46EA-BF7D-18655790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56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16813-132C-4A3C-A608-9F695439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D339C-F088-48F4-AA6D-43AFCD2F7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5D303-27D7-4B8A-B5B3-48283A3EF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48293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F38F-ABF0-4A2D-9023-1F1B314CC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A17DC-8BB5-4F79-99B2-618876267F31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979FC-7C1D-4118-ABF9-ECD010299312}"/>
              </a:ext>
            </a:extLst>
          </p:cNvPr>
          <p:cNvSpPr txBox="1"/>
          <p:nvPr userDrawn="1"/>
        </p:nvSpPr>
        <p:spPr>
          <a:xfrm>
            <a:off x="1261872" y="230188"/>
            <a:ext cx="4041648" cy="27699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M-Pink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vi-VN" sz="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1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w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39D9F7-B31C-476A-933C-011E17574997}"/>
              </a:ext>
            </a:extLst>
          </p:cNvPr>
          <p:cNvSpPr txBox="1"/>
          <p:nvPr/>
        </p:nvSpPr>
        <p:spPr>
          <a:xfrm>
            <a:off x="-283623" y="197744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 4</a:t>
            </a:r>
            <a:endParaRPr lang="vi-VN" sz="4800" b="1" dirty="0">
              <a:solidFill>
                <a:srgbClr val="FF57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6AFC0-3B75-4E1C-83F5-EFBEFF77DAAC}"/>
              </a:ext>
            </a:extLst>
          </p:cNvPr>
          <p:cNvSpPr txBox="1"/>
          <p:nvPr/>
        </p:nvSpPr>
        <p:spPr>
          <a:xfrm>
            <a:off x="-169714" y="290063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latin typeface="+mj-lt"/>
              </a:rPr>
              <a:t>Chủ đề Khâu thường: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Khâu ghép hai mép vải </a:t>
            </a:r>
            <a:endParaRPr lang="vi-V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bằng mũi khâu thường( tiết 1+2)</a:t>
            </a:r>
            <a:endParaRPr lang="vi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D05909-FDFA-4667-9465-66D2146B13D2}"/>
              </a:ext>
            </a:extLst>
          </p:cNvPr>
          <p:cNvSpPr/>
          <p:nvPr/>
        </p:nvSpPr>
        <p:spPr bwMode="auto">
          <a:xfrm>
            <a:off x="3156708" y="1373226"/>
            <a:ext cx="7270659" cy="6042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vi-VN" sz="3200" b="1" dirty="0" err="1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Thứ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Tư</a:t>
            </a:r>
            <a:r>
              <a:rPr lang="vi-VN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ngày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5 tháng</a:t>
            </a:r>
            <a:r>
              <a:rPr lang="vi-VN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10</a:t>
            </a:r>
            <a:r>
              <a:rPr lang="vi-VN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năm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2022 </a:t>
            </a:r>
          </a:p>
        </p:txBody>
      </p:sp>
    </p:spTree>
    <p:extLst>
      <p:ext uri="{BB962C8B-B14F-4D97-AF65-F5344CB8AC3E}">
        <p14:creationId xmlns:p14="http://schemas.microsoft.com/office/powerpoint/2010/main" val="67550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2323" y="2579367"/>
            <a:ext cx="7574513" cy="8430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29100" y="3576445"/>
            <a:ext cx="3354754" cy="2058366"/>
            <a:chOff x="3771256" y="4572001"/>
            <a:chExt cx="3354754" cy="2058366"/>
          </a:xfrm>
        </p:grpSpPr>
        <p:grpSp>
          <p:nvGrpSpPr>
            <p:cNvPr id="4" name="Group 3"/>
            <p:cNvGrpSpPr/>
            <p:nvPr/>
          </p:nvGrpSpPr>
          <p:grpSpPr>
            <a:xfrm>
              <a:off x="3771256" y="4572001"/>
              <a:ext cx="3354754" cy="2058366"/>
              <a:chOff x="106833" y="4748452"/>
              <a:chExt cx="3354754" cy="2058366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370449" y="4864166"/>
                <a:ext cx="2716314" cy="1942652"/>
              </a:xfrm>
              <a:prstGeom prst="rect">
                <a:avLst/>
              </a:prstGeom>
              <a:solidFill>
                <a:srgbClr val="F5C040">
                  <a:lumMod val="75000"/>
                </a:srgbClr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106833" y="4748452"/>
                <a:ext cx="3354754" cy="2058366"/>
                <a:chOff x="80622" y="4766652"/>
                <a:chExt cx="3354754" cy="2058366"/>
              </a:xfrm>
            </p:grpSpPr>
            <p:sp>
              <p:nvSpPr>
                <p:cNvPr id="97" name="Folded Corner 96"/>
                <p:cNvSpPr/>
                <p:nvPr/>
              </p:nvSpPr>
              <p:spPr>
                <a:xfrm>
                  <a:off x="342479" y="4854173"/>
                  <a:ext cx="2722815" cy="1970845"/>
                </a:xfrm>
                <a:prstGeom prst="foldedCorner">
                  <a:avLst>
                    <a:gd name="adj" fmla="val 39193"/>
                  </a:avLst>
                </a:prstGeom>
                <a:solidFill>
                  <a:srgbClr val="F5C040">
                    <a:lumMod val="60000"/>
                    <a:lumOff val="40000"/>
                  </a:srgbClr>
                </a:solidFill>
                <a:ln w="15875" cap="flat" cmpd="sng" algn="ctr">
                  <a:solidFill>
                    <a:srgbClr val="31B6FD">
                      <a:shade val="50000"/>
                      <a:shade val="75000"/>
                      <a:lumMod val="8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sysClr val="window" lastClr="FFFFFF"/>
                    </a:solidFill>
                    <a:latin typeface="Candara"/>
                  </a:endParaRPr>
                </a:p>
              </p:txBody>
            </p:sp>
            <p:grpSp>
              <p:nvGrpSpPr>
                <p:cNvPr id="98" name="Group 97"/>
                <p:cNvGrpSpPr/>
                <p:nvPr/>
              </p:nvGrpSpPr>
              <p:grpSpPr>
                <a:xfrm>
                  <a:off x="80622" y="4766652"/>
                  <a:ext cx="3354754" cy="707886"/>
                  <a:chOff x="4744273" y="2797314"/>
                  <a:chExt cx="3332927" cy="722789"/>
                </a:xfrm>
              </p:grpSpPr>
              <p:cxnSp>
                <p:nvCxnSpPr>
                  <p:cNvPr id="99" name="Straight Connector 98"/>
                  <p:cNvCxnSpPr/>
                  <p:nvPr/>
                </p:nvCxnSpPr>
                <p:spPr>
                  <a:xfrm flipV="1">
                    <a:off x="5027368" y="3276600"/>
                    <a:ext cx="2694243" cy="19792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31B6FD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flat" dir="tl">
                      <a:rot lat="0" lon="0" rev="6360000"/>
                    </a:lightRig>
                  </a:scene3d>
                  <a:sp3d prstMaterial="flat">
                    <a:bevelT w="12700" h="12700"/>
                  </a:sp3d>
                </p:spPr>
              </p:cxnSp>
              <p:sp>
                <p:nvSpPr>
                  <p:cNvPr id="100" name="TextBox 99"/>
                  <p:cNvSpPr txBox="1"/>
                  <p:nvPr/>
                </p:nvSpPr>
                <p:spPr>
                  <a:xfrm>
                    <a:off x="4744273" y="2797314"/>
                    <a:ext cx="3332927" cy="7227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flat" dir="tl">
                        <a:rot lat="0" lon="0" rev="6600000"/>
                      </a:lightRig>
                    </a:scene3d>
                    <a:sp3d extrusionH="25400" contourW="8890">
                      <a:bevelT w="38100" h="31750"/>
                      <a:contourClr>
                        <a:schemeClr val="accent2">
                          <a:shade val="75000"/>
                        </a:schemeClr>
                      </a:contourClr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en-US" sz="40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</a:rPr>
                      <a:t>. . . . . . . . . .   </a:t>
                    </a:r>
                    <a:r>
                      <a:rPr lang="en-US" sz="32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</a:rPr>
                      <a:t>  </a:t>
                    </a:r>
                  </a:p>
                </p:txBody>
              </p:sp>
            </p:grpSp>
          </p:grpSp>
        </p:grpSp>
        <p:cxnSp>
          <p:nvCxnSpPr>
            <p:cNvPr id="210" name="Straight Connector 209"/>
            <p:cNvCxnSpPr/>
            <p:nvPr/>
          </p:nvCxnSpPr>
          <p:spPr>
            <a:xfrm>
              <a:off x="4102300" y="4918645"/>
              <a:ext cx="53201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V="1">
              <a:off x="5053577" y="4914766"/>
              <a:ext cx="532011" cy="775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6019800" y="4918645"/>
              <a:ext cx="53201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/>
          <p:cNvSpPr/>
          <p:nvPr/>
        </p:nvSpPr>
        <p:spPr>
          <a:xfrm>
            <a:off x="6781801" y="4038601"/>
            <a:ext cx="177421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299580" y="4038601"/>
            <a:ext cx="177421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821874" y="4038600"/>
            <a:ext cx="177421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334001" y="4038601"/>
            <a:ext cx="177421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851780" y="4038601"/>
            <a:ext cx="177421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9447336" y="3200402"/>
            <a:ext cx="1157545" cy="3666561"/>
            <a:chOff x="4368" y="288"/>
            <a:chExt cx="1392" cy="3836"/>
          </a:xfrm>
        </p:grpSpPr>
        <p:pic>
          <p:nvPicPr>
            <p:cNvPr id="25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16"/>
          <p:cNvGrpSpPr>
            <a:grpSpLocks/>
          </p:cNvGrpSpPr>
          <p:nvPr/>
        </p:nvGrpSpPr>
        <p:grpSpPr bwMode="auto">
          <a:xfrm rot="10800000">
            <a:off x="1733386" y="293117"/>
            <a:ext cx="1157545" cy="3666561"/>
            <a:chOff x="4368" y="288"/>
            <a:chExt cx="1392" cy="3836"/>
          </a:xfrm>
        </p:grpSpPr>
        <p:pic>
          <p:nvPicPr>
            <p:cNvPr id="28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" name="Flowchart: Alternate Process 29"/>
          <p:cNvSpPr/>
          <p:nvPr/>
        </p:nvSpPr>
        <p:spPr>
          <a:xfrm>
            <a:off x="2305050" y="1905000"/>
            <a:ext cx="3333750" cy="6096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4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109607" y="3809740"/>
            <a:ext cx="3822192" cy="351018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881409" y="3513836"/>
            <a:ext cx="3354754" cy="1820165"/>
            <a:chOff x="1217246" y="3541005"/>
            <a:chExt cx="3354754" cy="2261817"/>
          </a:xfrm>
        </p:grpSpPr>
        <p:grpSp>
          <p:nvGrpSpPr>
            <p:cNvPr id="10" name="Group 9"/>
            <p:cNvGrpSpPr/>
            <p:nvPr/>
          </p:nvGrpSpPr>
          <p:grpSpPr>
            <a:xfrm>
              <a:off x="1217246" y="3541005"/>
              <a:ext cx="3354754" cy="2261817"/>
              <a:chOff x="1091103" y="2855698"/>
              <a:chExt cx="3210995" cy="230943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363841" y="3097357"/>
                <a:ext cx="2595676" cy="2067778"/>
              </a:xfrm>
              <a:prstGeom prst="rect">
                <a:avLst/>
              </a:prstGeom>
              <a:solidFill>
                <a:srgbClr val="F5C040">
                  <a:lumMod val="75000"/>
                </a:srgbClr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1091103" y="2855698"/>
                <a:ext cx="3210995" cy="2309437"/>
                <a:chOff x="442548" y="3483219"/>
                <a:chExt cx="3332927" cy="2309437"/>
              </a:xfrm>
            </p:grpSpPr>
            <p:sp>
              <p:nvSpPr>
                <p:cNvPr id="21" name="Folded Corner 20"/>
                <p:cNvSpPr/>
                <p:nvPr/>
              </p:nvSpPr>
              <p:spPr>
                <a:xfrm>
                  <a:off x="610334" y="3724878"/>
                  <a:ext cx="2797467" cy="2067778"/>
                </a:xfrm>
                <a:prstGeom prst="foldedCorner">
                  <a:avLst>
                    <a:gd name="adj" fmla="val 39193"/>
                  </a:avLst>
                </a:prstGeom>
                <a:solidFill>
                  <a:srgbClr val="F5C040">
                    <a:lumMod val="60000"/>
                    <a:lumOff val="40000"/>
                  </a:srgbClr>
                </a:solidFill>
                <a:ln w="15875" cap="flat" cmpd="sng" algn="ctr">
                  <a:solidFill>
                    <a:srgbClr val="31B6FD">
                      <a:shade val="50000"/>
                      <a:shade val="75000"/>
                      <a:lumMod val="8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sysClr val="window" lastClr="FFFFFF"/>
                    </a:solidFill>
                    <a:latin typeface="Candara"/>
                  </a:endParaRPr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442548" y="3483219"/>
                  <a:ext cx="3332927" cy="898170"/>
                  <a:chOff x="4744273" y="2645019"/>
                  <a:chExt cx="3332927" cy="89817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5027368" y="3276600"/>
                    <a:ext cx="2694243" cy="19792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31B6FD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flat" dir="tl">
                      <a:rot lat="0" lon="0" rev="6360000"/>
                    </a:lightRig>
                  </a:scene3d>
                  <a:sp3d prstMaterial="flat">
                    <a:bevelT w="12700" h="12700"/>
                  </a:sp3d>
                </p:spPr>
              </p:cxn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744273" y="2645019"/>
                    <a:ext cx="3332927" cy="89817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flat" dir="tl">
                        <a:rot lat="0" lon="0" rev="6600000"/>
                      </a:lightRig>
                    </a:scene3d>
                    <a:sp3d extrusionH="25400" contourW="8890">
                      <a:bevelT w="38100" h="31750"/>
                      <a:contourClr>
                        <a:schemeClr val="accent2">
                          <a:shade val="75000"/>
                        </a:schemeClr>
                      </a:contourClr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en-US" sz="40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</a:rPr>
                      <a:t>. . . . . . . . . .   </a:t>
                    </a:r>
                    <a:r>
                      <a:rPr lang="en-US" sz="32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</a:rPr>
                      <a:t>  </a:t>
                    </a:r>
                  </a:p>
                </p:txBody>
              </p:sp>
            </p:grpSp>
          </p:grpSp>
          <p:sp>
            <p:nvSpPr>
              <p:cNvPr id="16" name="Minus 15"/>
              <p:cNvSpPr/>
              <p:nvPr/>
            </p:nvSpPr>
            <p:spPr>
              <a:xfrm>
                <a:off x="2105969" y="3412823"/>
                <a:ext cx="214929" cy="154752"/>
              </a:xfrm>
              <a:prstGeom prst="mathMinus">
                <a:avLst/>
              </a:prstGeom>
              <a:solidFill>
                <a:srgbClr val="FF0000"/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  <p:sp>
            <p:nvSpPr>
              <p:cNvPr id="17" name="Minus 16"/>
              <p:cNvSpPr/>
              <p:nvPr/>
            </p:nvSpPr>
            <p:spPr>
              <a:xfrm>
                <a:off x="2576313" y="3415627"/>
                <a:ext cx="214929" cy="154752"/>
              </a:xfrm>
              <a:prstGeom prst="mathMinus">
                <a:avLst/>
              </a:prstGeom>
              <a:solidFill>
                <a:srgbClr val="FF0000"/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  <p:sp>
            <p:nvSpPr>
              <p:cNvPr id="18" name="Minus 17"/>
              <p:cNvSpPr/>
              <p:nvPr/>
            </p:nvSpPr>
            <p:spPr>
              <a:xfrm>
                <a:off x="3082898" y="3429695"/>
                <a:ext cx="214929" cy="154752"/>
              </a:xfrm>
              <a:prstGeom prst="mathMinus">
                <a:avLst/>
              </a:prstGeom>
              <a:solidFill>
                <a:srgbClr val="FF0000"/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  <p:sp>
            <p:nvSpPr>
              <p:cNvPr id="19" name="Minus 18"/>
              <p:cNvSpPr/>
              <p:nvPr/>
            </p:nvSpPr>
            <p:spPr>
              <a:xfrm>
                <a:off x="3497947" y="3418431"/>
                <a:ext cx="214929" cy="154752"/>
              </a:xfrm>
              <a:prstGeom prst="mathMinus">
                <a:avLst/>
              </a:prstGeom>
              <a:solidFill>
                <a:srgbClr val="FF0000"/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  <p:sp>
            <p:nvSpPr>
              <p:cNvPr id="20" name="Minus 19"/>
              <p:cNvSpPr/>
              <p:nvPr/>
            </p:nvSpPr>
            <p:spPr>
              <a:xfrm>
                <a:off x="1692038" y="3426648"/>
                <a:ext cx="214929" cy="154753"/>
              </a:xfrm>
              <a:prstGeom prst="mathMinus">
                <a:avLst/>
              </a:prstGeom>
              <a:solidFill>
                <a:srgbClr val="FF0000"/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>
              <a:off x="1561658" y="4036806"/>
              <a:ext cx="53201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6897" y="4036806"/>
              <a:ext cx="53201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482709" y="4036806"/>
              <a:ext cx="53201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068863" y="5356949"/>
            <a:ext cx="157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41721" y="5356949"/>
            <a:ext cx="1834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84596" y="3579508"/>
            <a:ext cx="3667599" cy="1753784"/>
            <a:chOff x="4442976" y="3580216"/>
            <a:chExt cx="3667599" cy="1753784"/>
          </a:xfrm>
        </p:grpSpPr>
        <p:grpSp>
          <p:nvGrpSpPr>
            <p:cNvPr id="163" name="Group 162"/>
            <p:cNvGrpSpPr/>
            <p:nvPr/>
          </p:nvGrpSpPr>
          <p:grpSpPr>
            <a:xfrm>
              <a:off x="4442976" y="3580216"/>
              <a:ext cx="3354754" cy="1753784"/>
              <a:chOff x="4379573" y="3607499"/>
              <a:chExt cx="3354754" cy="1753784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4379573" y="3607499"/>
                <a:ext cx="3354754" cy="1753784"/>
                <a:chOff x="1217246" y="3541005"/>
                <a:chExt cx="3354754" cy="2179330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1217246" y="3541005"/>
                  <a:ext cx="3354754" cy="2179330"/>
                  <a:chOff x="1091103" y="2855697"/>
                  <a:chExt cx="3210995" cy="2225213"/>
                </a:xfrm>
              </p:grpSpPr>
              <p:sp>
                <p:nvSpPr>
                  <p:cNvPr id="79" name="Rectangle 78"/>
                  <p:cNvSpPr/>
                  <p:nvPr/>
                </p:nvSpPr>
                <p:spPr>
                  <a:xfrm>
                    <a:off x="1363841" y="3097358"/>
                    <a:ext cx="2599914" cy="1983552"/>
                  </a:xfrm>
                  <a:prstGeom prst="rect">
                    <a:avLst/>
                  </a:prstGeom>
                  <a:solidFill>
                    <a:srgbClr val="F5C040">
                      <a:lumMod val="75000"/>
                    </a:srgbClr>
                  </a:solidFill>
                  <a:ln w="15875" cap="flat" cmpd="sng" algn="ctr">
                    <a:solidFill>
                      <a:srgbClr val="31B6FD">
                        <a:shade val="50000"/>
                        <a:shade val="75000"/>
                        <a:lumMod val="8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" lastClr="FFFFFF"/>
                      </a:solidFill>
                      <a:latin typeface="Candara"/>
                    </a:endParaRPr>
                  </a:p>
                </p:txBody>
              </p:sp>
              <p:grpSp>
                <p:nvGrpSpPr>
                  <p:cNvPr id="80" name="Group 79"/>
                  <p:cNvGrpSpPr/>
                  <p:nvPr/>
                </p:nvGrpSpPr>
                <p:grpSpPr>
                  <a:xfrm>
                    <a:off x="1091103" y="2855697"/>
                    <a:ext cx="3210995" cy="2223709"/>
                    <a:chOff x="442548" y="3483218"/>
                    <a:chExt cx="3332927" cy="2223709"/>
                  </a:xfrm>
                </p:grpSpPr>
                <p:sp>
                  <p:nvSpPr>
                    <p:cNvPr id="86" name="Folded Corner 85"/>
                    <p:cNvSpPr/>
                    <p:nvPr/>
                  </p:nvSpPr>
                  <p:spPr>
                    <a:xfrm rot="10800000" flipV="1">
                      <a:off x="764091" y="3678105"/>
                      <a:ext cx="2705100" cy="2028822"/>
                    </a:xfrm>
                    <a:prstGeom prst="foldedCorner">
                      <a:avLst>
                        <a:gd name="adj" fmla="val 39193"/>
                      </a:avLst>
                    </a:prstGeom>
                    <a:solidFill>
                      <a:srgbClr val="F5C040">
                        <a:lumMod val="60000"/>
                        <a:lumOff val="40000"/>
                      </a:srgbClr>
                    </a:solidFill>
                    <a:ln w="15875" cap="flat" cmpd="sng" algn="ctr">
                      <a:solidFill>
                        <a:srgbClr val="31B6FD">
                          <a:shade val="50000"/>
                          <a:shade val="75000"/>
                          <a:lumMod val="8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en-US" kern="0" dirty="0">
                        <a:solidFill>
                          <a:sysClr val="window" lastClr="FFFFFF"/>
                        </a:solidFill>
                        <a:latin typeface="Candara"/>
                      </a:endParaRPr>
                    </a:p>
                  </p:txBody>
                </p:sp>
                <p:grpSp>
                  <p:nvGrpSpPr>
                    <p:cNvPr id="87" name="Group 86"/>
                    <p:cNvGrpSpPr/>
                    <p:nvPr/>
                  </p:nvGrpSpPr>
                  <p:grpSpPr>
                    <a:xfrm>
                      <a:off x="442548" y="3483218"/>
                      <a:ext cx="3332927" cy="898170"/>
                      <a:chOff x="4744273" y="2645018"/>
                      <a:chExt cx="3332927" cy="898170"/>
                    </a:xfrm>
                  </p:grpSpPr>
                  <p:cxnSp>
                    <p:nvCxnSpPr>
                      <p:cNvPr id="88" name="Straight Connector 87"/>
                      <p:cNvCxnSpPr/>
                      <p:nvPr/>
                    </p:nvCxnSpPr>
                    <p:spPr>
                      <a:xfrm flipV="1">
                        <a:off x="5027368" y="3276600"/>
                        <a:ext cx="2694243" cy="1979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rgbClr val="31B6FD"/>
                        </a:solidFill>
                        <a:prstDash val="solid"/>
                      </a:ln>
                      <a:effectLst>
                        <a:outerShdw blurRad="50800" dist="25400" dir="5400000" rotWithShape="0">
                          <a:srgbClr val="000000">
                            <a:alpha val="38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flat" dir="tl">
                          <a:rot lat="0" lon="0" rev="6360000"/>
                        </a:lightRig>
                      </a:scene3d>
                      <a:sp3d prstMaterial="flat">
                        <a:bevelT w="12700" h="12700"/>
                      </a:sp3d>
                    </p:spPr>
                  </p:cxnSp>
                  <p:sp>
                    <p:nvSpPr>
                      <p:cNvPr id="89" name="TextBox 88"/>
                      <p:cNvSpPr txBox="1"/>
                      <p:nvPr/>
                    </p:nvSpPr>
                    <p:spPr>
                      <a:xfrm>
                        <a:off x="4744273" y="2645018"/>
                        <a:ext cx="3332927" cy="89817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  <a:scene3d>
                          <a:camera prst="orthographicFront"/>
                          <a:lightRig rig="flat" dir="tl">
                            <a:rot lat="0" lon="0" rev="6600000"/>
                          </a:lightRig>
                        </a:scene3d>
                        <a:sp3d extrusionH="25400" contourW="8890">
                          <a:bevelT w="38100" h="31750"/>
                          <a:contourClr>
                            <a:schemeClr val="accent2">
                              <a:shade val="75000"/>
                            </a:schemeClr>
                          </a:contourClr>
                        </a:sp3d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en-US" sz="4000" b="1" kern="0" dirty="0">
                            <a:ln w="11430"/>
                            <a:gradFill>
                              <a:gsLst>
                                <a:gs pos="0">
                                  <a:srgbClr val="4584D3">
                                    <a:tint val="70000"/>
                                    <a:satMod val="245000"/>
                                  </a:srgbClr>
                                </a:gs>
                                <a:gs pos="75000">
                                  <a:srgbClr val="4584D3">
                                    <a:tint val="90000"/>
                                    <a:shade val="60000"/>
                                    <a:satMod val="240000"/>
                                  </a:srgbClr>
                                </a:gs>
                                <a:gs pos="100000">
                                  <a:srgbClr val="4584D3">
                                    <a:tint val="100000"/>
                                    <a:shade val="50000"/>
                                    <a:satMod val="240000"/>
                                  </a:srgb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</a:rPr>
                          <a:t>. . . . . . . . . .   </a:t>
                        </a:r>
                        <a:r>
                          <a:rPr lang="en-US" sz="3200" b="1" kern="0" dirty="0">
                            <a:ln w="11430"/>
                            <a:gradFill>
                              <a:gsLst>
                                <a:gs pos="0">
                                  <a:srgbClr val="4584D3">
                                    <a:tint val="70000"/>
                                    <a:satMod val="245000"/>
                                  </a:srgbClr>
                                </a:gs>
                                <a:gs pos="75000">
                                  <a:srgbClr val="4584D3">
                                    <a:tint val="90000"/>
                                    <a:shade val="60000"/>
                                    <a:satMod val="240000"/>
                                  </a:srgbClr>
                                </a:gs>
                                <a:gs pos="100000">
                                  <a:srgbClr val="4584D3">
                                    <a:tint val="100000"/>
                                    <a:shade val="50000"/>
                                    <a:satMod val="240000"/>
                                  </a:srgb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dist="39000" dir="5460000" algn="tl">
                                <a:srgbClr val="000000">
                                  <a:alpha val="38000"/>
                                </a:srgbClr>
                              </a:outerShdw>
                            </a:effectLst>
                          </a:rPr>
                          <a:t>  </a:t>
                        </a:r>
                      </a:p>
                    </p:txBody>
                  </p:sp>
                </p:grpSp>
              </p:grpSp>
              <p:sp>
                <p:nvSpPr>
                  <p:cNvPr id="81" name="Minus 80"/>
                  <p:cNvSpPr/>
                  <p:nvPr/>
                </p:nvSpPr>
                <p:spPr>
                  <a:xfrm>
                    <a:off x="2105969" y="3412823"/>
                    <a:ext cx="214929" cy="154752"/>
                  </a:xfrm>
                  <a:prstGeom prst="mathMinus">
                    <a:avLst/>
                  </a:prstGeom>
                  <a:solidFill>
                    <a:srgbClr val="FF0000"/>
                  </a:solidFill>
                  <a:ln w="15875" cap="flat" cmpd="sng" algn="ctr">
                    <a:solidFill>
                      <a:srgbClr val="31B6FD">
                        <a:shade val="50000"/>
                        <a:shade val="75000"/>
                        <a:lumMod val="8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" lastClr="FFFFFF"/>
                      </a:solidFill>
                      <a:latin typeface="Candara"/>
                    </a:endParaRPr>
                  </a:p>
                </p:txBody>
              </p:sp>
              <p:sp>
                <p:nvSpPr>
                  <p:cNvPr id="82" name="Minus 81"/>
                  <p:cNvSpPr/>
                  <p:nvPr/>
                </p:nvSpPr>
                <p:spPr>
                  <a:xfrm>
                    <a:off x="2576313" y="3415627"/>
                    <a:ext cx="214929" cy="154752"/>
                  </a:xfrm>
                  <a:prstGeom prst="mathMinus">
                    <a:avLst/>
                  </a:prstGeom>
                  <a:solidFill>
                    <a:srgbClr val="FF0000"/>
                  </a:solidFill>
                  <a:ln w="15875" cap="flat" cmpd="sng" algn="ctr">
                    <a:solidFill>
                      <a:srgbClr val="31B6FD">
                        <a:shade val="50000"/>
                        <a:shade val="75000"/>
                        <a:lumMod val="8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" lastClr="FFFFFF"/>
                      </a:solidFill>
                      <a:latin typeface="Candara"/>
                    </a:endParaRPr>
                  </a:p>
                </p:txBody>
              </p:sp>
              <p:sp>
                <p:nvSpPr>
                  <p:cNvPr id="83" name="Minus 82"/>
                  <p:cNvSpPr/>
                  <p:nvPr/>
                </p:nvSpPr>
                <p:spPr>
                  <a:xfrm>
                    <a:off x="3082898" y="3429695"/>
                    <a:ext cx="214929" cy="154752"/>
                  </a:xfrm>
                  <a:prstGeom prst="mathMinus">
                    <a:avLst/>
                  </a:prstGeom>
                  <a:solidFill>
                    <a:srgbClr val="FF0000"/>
                  </a:solidFill>
                  <a:ln w="15875" cap="flat" cmpd="sng" algn="ctr">
                    <a:solidFill>
                      <a:srgbClr val="31B6FD">
                        <a:shade val="50000"/>
                        <a:shade val="75000"/>
                        <a:lumMod val="8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" lastClr="FFFFFF"/>
                      </a:solidFill>
                      <a:latin typeface="Candara"/>
                    </a:endParaRPr>
                  </a:p>
                </p:txBody>
              </p:sp>
              <p:sp>
                <p:nvSpPr>
                  <p:cNvPr id="84" name="Minus 83"/>
                  <p:cNvSpPr/>
                  <p:nvPr/>
                </p:nvSpPr>
                <p:spPr>
                  <a:xfrm>
                    <a:off x="3497947" y="3418431"/>
                    <a:ext cx="214929" cy="154753"/>
                  </a:xfrm>
                  <a:prstGeom prst="mathMinus">
                    <a:avLst/>
                  </a:prstGeom>
                  <a:solidFill>
                    <a:srgbClr val="FF0000"/>
                  </a:solidFill>
                  <a:ln w="15875" cap="flat" cmpd="sng" algn="ctr">
                    <a:solidFill>
                      <a:srgbClr val="31B6FD">
                        <a:shade val="50000"/>
                        <a:shade val="75000"/>
                        <a:lumMod val="8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" lastClr="FFFFFF"/>
                      </a:solidFill>
                      <a:latin typeface="Candara"/>
                    </a:endParaRPr>
                  </a:p>
                </p:txBody>
              </p:sp>
              <p:sp>
                <p:nvSpPr>
                  <p:cNvPr id="85" name="Minus 84"/>
                  <p:cNvSpPr/>
                  <p:nvPr/>
                </p:nvSpPr>
                <p:spPr>
                  <a:xfrm>
                    <a:off x="1676315" y="3405309"/>
                    <a:ext cx="214929" cy="154753"/>
                  </a:xfrm>
                  <a:prstGeom prst="mathMinus">
                    <a:avLst/>
                  </a:prstGeom>
                  <a:solidFill>
                    <a:srgbClr val="FF0000"/>
                  </a:solidFill>
                  <a:ln w="15875" cap="flat" cmpd="sng" algn="ctr">
                    <a:solidFill>
                      <a:srgbClr val="31B6FD">
                        <a:shade val="50000"/>
                        <a:shade val="75000"/>
                        <a:lumMod val="8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sysClr val="window" lastClr="FFFFFF"/>
                      </a:solidFill>
                      <a:latin typeface="Candara"/>
                    </a:endParaRPr>
                  </a:p>
                </p:txBody>
              </p:sp>
            </p:grp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1561658" y="4036806"/>
                  <a:ext cx="532011" cy="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2516897" y="4036806"/>
                  <a:ext cx="532011" cy="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3482709" y="4036806"/>
                  <a:ext cx="532011" cy="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 rot="4511028">
                <a:off x="4607140" y="4037506"/>
                <a:ext cx="192162" cy="252541"/>
                <a:chOff x="8578033" y="5133967"/>
                <a:chExt cx="185395" cy="200301"/>
              </a:xfrm>
            </p:grpSpPr>
            <p:sp>
              <p:nvSpPr>
                <p:cNvPr id="47" name="Oval 46"/>
                <p:cNvSpPr/>
                <p:nvPr/>
              </p:nvSpPr>
              <p:spPr>
                <a:xfrm rot="3262630">
                  <a:off x="8578737" y="5133263"/>
                  <a:ext cx="95266" cy="9667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49" name="Straight Connector 48"/>
                <p:cNvCxnSpPr>
                  <a:endCxn id="47" idx="6"/>
                </p:cNvCxnSpPr>
                <p:nvPr/>
              </p:nvCxnSpPr>
              <p:spPr>
                <a:xfrm rot="17088972" flipV="1">
                  <a:off x="8675745" y="5204694"/>
                  <a:ext cx="61619" cy="11374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 flipV="1">
                  <a:off x="8597617" y="5144361"/>
                  <a:ext cx="115153" cy="18990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4" name="Group 183"/>
            <p:cNvGrpSpPr/>
            <p:nvPr/>
          </p:nvGrpSpPr>
          <p:grpSpPr>
            <a:xfrm>
              <a:off x="6738570" y="3935278"/>
              <a:ext cx="1372005" cy="1195540"/>
              <a:chOff x="6675167" y="3962561"/>
              <a:chExt cx="1372005" cy="1195540"/>
            </a:xfrm>
          </p:grpSpPr>
          <p:sp>
            <p:nvSpPr>
              <p:cNvPr id="179" name="Freeform 178"/>
              <p:cNvSpPr/>
              <p:nvPr/>
            </p:nvSpPr>
            <p:spPr>
              <a:xfrm rot="21186860">
                <a:off x="6705647" y="3962561"/>
                <a:ext cx="1341525" cy="1195540"/>
              </a:xfrm>
              <a:custGeom>
                <a:avLst/>
                <a:gdLst>
                  <a:gd name="connsiteX0" fmla="*/ 324058 w 1491677"/>
                  <a:gd name="connsiteY0" fmla="*/ 100263 h 1235618"/>
                  <a:gd name="connsiteX1" fmla="*/ 239652 w 1491677"/>
                  <a:gd name="connsiteY1" fmla="*/ 198737 h 1235618"/>
                  <a:gd name="connsiteX2" fmla="*/ 197449 w 1491677"/>
                  <a:gd name="connsiteY2" fmla="*/ 226872 h 1235618"/>
                  <a:gd name="connsiteX3" fmla="*/ 155246 w 1491677"/>
                  <a:gd name="connsiteY3" fmla="*/ 240940 h 1235618"/>
                  <a:gd name="connsiteX4" fmla="*/ 70840 w 1491677"/>
                  <a:gd name="connsiteY4" fmla="*/ 339414 h 1235618"/>
                  <a:gd name="connsiteX5" fmla="*/ 42704 w 1491677"/>
                  <a:gd name="connsiteY5" fmla="*/ 367549 h 1235618"/>
                  <a:gd name="connsiteX6" fmla="*/ 501 w 1491677"/>
                  <a:gd name="connsiteY6" fmla="*/ 451955 h 1235618"/>
                  <a:gd name="connsiteX7" fmla="*/ 28637 w 1491677"/>
                  <a:gd name="connsiteY7" fmla="*/ 733309 h 1235618"/>
                  <a:gd name="connsiteX8" fmla="*/ 56772 w 1491677"/>
                  <a:gd name="connsiteY8" fmla="*/ 775512 h 1235618"/>
                  <a:gd name="connsiteX9" fmla="*/ 98975 w 1491677"/>
                  <a:gd name="connsiteY9" fmla="*/ 789580 h 1235618"/>
                  <a:gd name="connsiteX10" fmla="*/ 141178 w 1491677"/>
                  <a:gd name="connsiteY10" fmla="*/ 817715 h 1235618"/>
                  <a:gd name="connsiteX11" fmla="*/ 267787 w 1491677"/>
                  <a:gd name="connsiteY11" fmla="*/ 859918 h 1235618"/>
                  <a:gd name="connsiteX12" fmla="*/ 309990 w 1491677"/>
                  <a:gd name="connsiteY12" fmla="*/ 873986 h 1235618"/>
                  <a:gd name="connsiteX13" fmla="*/ 352193 w 1491677"/>
                  <a:gd name="connsiteY13" fmla="*/ 888054 h 1235618"/>
                  <a:gd name="connsiteX14" fmla="*/ 506938 w 1491677"/>
                  <a:gd name="connsiteY14" fmla="*/ 873986 h 1235618"/>
                  <a:gd name="connsiteX15" fmla="*/ 535073 w 1491677"/>
                  <a:gd name="connsiteY15" fmla="*/ 831783 h 1235618"/>
                  <a:gd name="connsiteX16" fmla="*/ 563209 w 1491677"/>
                  <a:gd name="connsiteY16" fmla="*/ 803648 h 1235618"/>
                  <a:gd name="connsiteX17" fmla="*/ 577277 w 1491677"/>
                  <a:gd name="connsiteY17" fmla="*/ 761444 h 1235618"/>
                  <a:gd name="connsiteX18" fmla="*/ 605412 w 1491677"/>
                  <a:gd name="connsiteY18" fmla="*/ 719241 h 1235618"/>
                  <a:gd name="connsiteX19" fmla="*/ 633547 w 1491677"/>
                  <a:gd name="connsiteY19" fmla="*/ 634835 h 1235618"/>
                  <a:gd name="connsiteX20" fmla="*/ 619480 w 1491677"/>
                  <a:gd name="connsiteY20" fmla="*/ 212804 h 1235618"/>
                  <a:gd name="connsiteX21" fmla="*/ 591344 w 1491677"/>
                  <a:gd name="connsiteY21" fmla="*/ 184669 h 1235618"/>
                  <a:gd name="connsiteX22" fmla="*/ 633547 w 1491677"/>
                  <a:gd name="connsiteY22" fmla="*/ 43992 h 1235618"/>
                  <a:gd name="connsiteX23" fmla="*/ 675750 w 1491677"/>
                  <a:gd name="connsiteY23" fmla="*/ 29924 h 1235618"/>
                  <a:gd name="connsiteX24" fmla="*/ 703886 w 1491677"/>
                  <a:gd name="connsiteY24" fmla="*/ 1789 h 1235618"/>
                  <a:gd name="connsiteX25" fmla="*/ 943037 w 1491677"/>
                  <a:gd name="connsiteY25" fmla="*/ 15857 h 1235618"/>
                  <a:gd name="connsiteX26" fmla="*/ 1013375 w 1491677"/>
                  <a:gd name="connsiteY26" fmla="*/ 100263 h 1235618"/>
                  <a:gd name="connsiteX27" fmla="*/ 1055578 w 1491677"/>
                  <a:gd name="connsiteY27" fmla="*/ 128398 h 1235618"/>
                  <a:gd name="connsiteX28" fmla="*/ 1069646 w 1491677"/>
                  <a:gd name="connsiteY28" fmla="*/ 170601 h 1235618"/>
                  <a:gd name="connsiteX29" fmla="*/ 1097781 w 1491677"/>
                  <a:gd name="connsiteY29" fmla="*/ 198737 h 1235618"/>
                  <a:gd name="connsiteX30" fmla="*/ 1154052 w 1491677"/>
                  <a:gd name="connsiteY30" fmla="*/ 325346 h 1235618"/>
                  <a:gd name="connsiteX31" fmla="*/ 1111849 w 1491677"/>
                  <a:gd name="connsiteY31" fmla="*/ 578564 h 1235618"/>
                  <a:gd name="connsiteX32" fmla="*/ 1083713 w 1491677"/>
                  <a:gd name="connsiteY32" fmla="*/ 606700 h 1235618"/>
                  <a:gd name="connsiteX33" fmla="*/ 1055578 w 1491677"/>
                  <a:gd name="connsiteY33" fmla="*/ 691106 h 1235618"/>
                  <a:gd name="connsiteX34" fmla="*/ 1027443 w 1491677"/>
                  <a:gd name="connsiteY34" fmla="*/ 733309 h 1235618"/>
                  <a:gd name="connsiteX35" fmla="*/ 1013375 w 1491677"/>
                  <a:gd name="connsiteY35" fmla="*/ 775512 h 1235618"/>
                  <a:gd name="connsiteX36" fmla="*/ 957104 w 1491677"/>
                  <a:gd name="connsiteY36" fmla="*/ 831783 h 1235618"/>
                  <a:gd name="connsiteX37" fmla="*/ 928969 w 1491677"/>
                  <a:gd name="connsiteY37" fmla="*/ 916189 h 1235618"/>
                  <a:gd name="connsiteX38" fmla="*/ 914901 w 1491677"/>
                  <a:gd name="connsiteY38" fmla="*/ 958392 h 1235618"/>
                  <a:gd name="connsiteX39" fmla="*/ 928969 w 1491677"/>
                  <a:gd name="connsiteY39" fmla="*/ 1225678 h 1235618"/>
                  <a:gd name="connsiteX40" fmla="*/ 1013375 w 1491677"/>
                  <a:gd name="connsiteY40" fmla="*/ 1211611 h 1235618"/>
                  <a:gd name="connsiteX41" fmla="*/ 1097781 w 1491677"/>
                  <a:gd name="connsiteY41" fmla="*/ 1169408 h 1235618"/>
                  <a:gd name="connsiteX42" fmla="*/ 1125917 w 1491677"/>
                  <a:gd name="connsiteY42" fmla="*/ 1141272 h 1235618"/>
                  <a:gd name="connsiteX43" fmla="*/ 1139984 w 1491677"/>
                  <a:gd name="connsiteY43" fmla="*/ 1099069 h 1235618"/>
                  <a:gd name="connsiteX44" fmla="*/ 1196255 w 1491677"/>
                  <a:gd name="connsiteY44" fmla="*/ 1014663 h 1235618"/>
                  <a:gd name="connsiteX45" fmla="*/ 1252526 w 1491677"/>
                  <a:gd name="connsiteY45" fmla="*/ 845851 h 1235618"/>
                  <a:gd name="connsiteX46" fmla="*/ 1266593 w 1491677"/>
                  <a:gd name="connsiteY46" fmla="*/ 803648 h 1235618"/>
                  <a:gd name="connsiteX47" fmla="*/ 1294729 w 1491677"/>
                  <a:gd name="connsiteY47" fmla="*/ 761444 h 1235618"/>
                  <a:gd name="connsiteX48" fmla="*/ 1351000 w 1491677"/>
                  <a:gd name="connsiteY48" fmla="*/ 648903 h 1235618"/>
                  <a:gd name="connsiteX49" fmla="*/ 1379135 w 1491677"/>
                  <a:gd name="connsiteY49" fmla="*/ 550429 h 1235618"/>
                  <a:gd name="connsiteX50" fmla="*/ 1421338 w 1491677"/>
                  <a:gd name="connsiteY50" fmla="*/ 522294 h 1235618"/>
                  <a:gd name="connsiteX51" fmla="*/ 1449473 w 1491677"/>
                  <a:gd name="connsiteY51" fmla="*/ 494158 h 1235618"/>
                  <a:gd name="connsiteX52" fmla="*/ 1491677 w 1491677"/>
                  <a:gd name="connsiteY52" fmla="*/ 480091 h 123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491677" h="1235618">
                    <a:moveTo>
                      <a:pt x="324058" y="100263"/>
                    </a:moveTo>
                    <a:cubicBezTo>
                      <a:pt x="309180" y="118860"/>
                      <a:pt x="267074" y="176800"/>
                      <a:pt x="239652" y="198737"/>
                    </a:cubicBezTo>
                    <a:cubicBezTo>
                      <a:pt x="226450" y="209299"/>
                      <a:pt x="212571" y="219311"/>
                      <a:pt x="197449" y="226872"/>
                    </a:cubicBezTo>
                    <a:cubicBezTo>
                      <a:pt x="184186" y="233504"/>
                      <a:pt x="169314" y="236251"/>
                      <a:pt x="155246" y="240940"/>
                    </a:cubicBezTo>
                    <a:cubicBezTo>
                      <a:pt x="19780" y="376406"/>
                      <a:pt x="156546" y="232283"/>
                      <a:pt x="70840" y="339414"/>
                    </a:cubicBezTo>
                    <a:cubicBezTo>
                      <a:pt x="62554" y="349771"/>
                      <a:pt x="50990" y="357192"/>
                      <a:pt x="42704" y="367549"/>
                    </a:cubicBezTo>
                    <a:cubicBezTo>
                      <a:pt x="11539" y="406505"/>
                      <a:pt x="15359" y="407382"/>
                      <a:pt x="501" y="451955"/>
                    </a:cubicBezTo>
                    <a:cubicBezTo>
                      <a:pt x="1324" y="465943"/>
                      <a:pt x="-8063" y="659910"/>
                      <a:pt x="28637" y="733309"/>
                    </a:cubicBezTo>
                    <a:cubicBezTo>
                      <a:pt x="36198" y="748431"/>
                      <a:pt x="43570" y="764950"/>
                      <a:pt x="56772" y="775512"/>
                    </a:cubicBezTo>
                    <a:cubicBezTo>
                      <a:pt x="68351" y="784775"/>
                      <a:pt x="85712" y="782948"/>
                      <a:pt x="98975" y="789580"/>
                    </a:cubicBezTo>
                    <a:cubicBezTo>
                      <a:pt x="114097" y="797141"/>
                      <a:pt x="125728" y="810848"/>
                      <a:pt x="141178" y="817715"/>
                    </a:cubicBezTo>
                    <a:cubicBezTo>
                      <a:pt x="141203" y="817726"/>
                      <a:pt x="246672" y="852880"/>
                      <a:pt x="267787" y="859918"/>
                    </a:cubicBezTo>
                    <a:lnTo>
                      <a:pt x="309990" y="873986"/>
                    </a:lnTo>
                    <a:lnTo>
                      <a:pt x="352193" y="888054"/>
                    </a:lnTo>
                    <a:cubicBezTo>
                      <a:pt x="403775" y="883365"/>
                      <a:pt x="457434" y="889218"/>
                      <a:pt x="506938" y="873986"/>
                    </a:cubicBezTo>
                    <a:cubicBezTo>
                      <a:pt x="523098" y="869014"/>
                      <a:pt x="524511" y="844985"/>
                      <a:pt x="535073" y="831783"/>
                    </a:cubicBezTo>
                    <a:cubicBezTo>
                      <a:pt x="543359" y="821426"/>
                      <a:pt x="553830" y="813026"/>
                      <a:pt x="563209" y="803648"/>
                    </a:cubicBezTo>
                    <a:cubicBezTo>
                      <a:pt x="567898" y="789580"/>
                      <a:pt x="570645" y="774707"/>
                      <a:pt x="577277" y="761444"/>
                    </a:cubicBezTo>
                    <a:cubicBezTo>
                      <a:pt x="584838" y="746322"/>
                      <a:pt x="598545" y="734691"/>
                      <a:pt x="605412" y="719241"/>
                    </a:cubicBezTo>
                    <a:cubicBezTo>
                      <a:pt x="617457" y="692140"/>
                      <a:pt x="633547" y="634835"/>
                      <a:pt x="633547" y="634835"/>
                    </a:cubicBezTo>
                    <a:cubicBezTo>
                      <a:pt x="628858" y="494158"/>
                      <a:pt x="632618" y="352945"/>
                      <a:pt x="619480" y="212804"/>
                    </a:cubicBezTo>
                    <a:cubicBezTo>
                      <a:pt x="618242" y="199599"/>
                      <a:pt x="592664" y="197866"/>
                      <a:pt x="591344" y="184669"/>
                    </a:cubicBezTo>
                    <a:cubicBezTo>
                      <a:pt x="586277" y="133996"/>
                      <a:pt x="585970" y="72539"/>
                      <a:pt x="633547" y="43992"/>
                    </a:cubicBezTo>
                    <a:cubicBezTo>
                      <a:pt x="646262" y="36363"/>
                      <a:pt x="661682" y="34613"/>
                      <a:pt x="675750" y="29924"/>
                    </a:cubicBezTo>
                    <a:cubicBezTo>
                      <a:pt x="685129" y="20546"/>
                      <a:pt x="690641" y="2486"/>
                      <a:pt x="703886" y="1789"/>
                    </a:cubicBezTo>
                    <a:cubicBezTo>
                      <a:pt x="783630" y="-2408"/>
                      <a:pt x="864733" y="196"/>
                      <a:pt x="943037" y="15857"/>
                    </a:cubicBezTo>
                    <a:cubicBezTo>
                      <a:pt x="971846" y="21619"/>
                      <a:pt x="995747" y="82635"/>
                      <a:pt x="1013375" y="100263"/>
                    </a:cubicBezTo>
                    <a:cubicBezTo>
                      <a:pt x="1025330" y="112218"/>
                      <a:pt x="1041510" y="119020"/>
                      <a:pt x="1055578" y="128398"/>
                    </a:cubicBezTo>
                    <a:cubicBezTo>
                      <a:pt x="1060267" y="142466"/>
                      <a:pt x="1062017" y="157885"/>
                      <a:pt x="1069646" y="170601"/>
                    </a:cubicBezTo>
                    <a:cubicBezTo>
                      <a:pt x="1076470" y="181974"/>
                      <a:pt x="1091850" y="186874"/>
                      <a:pt x="1097781" y="198737"/>
                    </a:cubicBezTo>
                    <a:cubicBezTo>
                      <a:pt x="1198227" y="399628"/>
                      <a:pt x="1071292" y="201204"/>
                      <a:pt x="1154052" y="325346"/>
                    </a:cubicBezTo>
                    <a:cubicBezTo>
                      <a:pt x="1153442" y="332660"/>
                      <a:pt x="1149478" y="540935"/>
                      <a:pt x="1111849" y="578564"/>
                    </a:cubicBezTo>
                    <a:lnTo>
                      <a:pt x="1083713" y="606700"/>
                    </a:lnTo>
                    <a:cubicBezTo>
                      <a:pt x="1074335" y="634835"/>
                      <a:pt x="1072029" y="666430"/>
                      <a:pt x="1055578" y="691106"/>
                    </a:cubicBezTo>
                    <a:cubicBezTo>
                      <a:pt x="1046200" y="705174"/>
                      <a:pt x="1035004" y="718187"/>
                      <a:pt x="1027443" y="733309"/>
                    </a:cubicBezTo>
                    <a:cubicBezTo>
                      <a:pt x="1020811" y="746572"/>
                      <a:pt x="1021994" y="763445"/>
                      <a:pt x="1013375" y="775512"/>
                    </a:cubicBezTo>
                    <a:cubicBezTo>
                      <a:pt x="997957" y="797097"/>
                      <a:pt x="957104" y="831783"/>
                      <a:pt x="957104" y="831783"/>
                    </a:cubicBezTo>
                    <a:lnTo>
                      <a:pt x="928969" y="916189"/>
                    </a:lnTo>
                    <a:lnTo>
                      <a:pt x="914901" y="958392"/>
                    </a:lnTo>
                    <a:cubicBezTo>
                      <a:pt x="919590" y="1047487"/>
                      <a:pt x="896632" y="1142526"/>
                      <a:pt x="928969" y="1225678"/>
                    </a:cubicBezTo>
                    <a:cubicBezTo>
                      <a:pt x="939307" y="1252262"/>
                      <a:pt x="985531" y="1217799"/>
                      <a:pt x="1013375" y="1211611"/>
                    </a:cubicBezTo>
                    <a:cubicBezTo>
                      <a:pt x="1049376" y="1203611"/>
                      <a:pt x="1068598" y="1192754"/>
                      <a:pt x="1097781" y="1169408"/>
                    </a:cubicBezTo>
                    <a:cubicBezTo>
                      <a:pt x="1108138" y="1161122"/>
                      <a:pt x="1116538" y="1150651"/>
                      <a:pt x="1125917" y="1141272"/>
                    </a:cubicBezTo>
                    <a:cubicBezTo>
                      <a:pt x="1130606" y="1127204"/>
                      <a:pt x="1132783" y="1112032"/>
                      <a:pt x="1139984" y="1099069"/>
                    </a:cubicBezTo>
                    <a:cubicBezTo>
                      <a:pt x="1156406" y="1069510"/>
                      <a:pt x="1185562" y="1046742"/>
                      <a:pt x="1196255" y="1014663"/>
                    </a:cubicBezTo>
                    <a:lnTo>
                      <a:pt x="1252526" y="845851"/>
                    </a:lnTo>
                    <a:cubicBezTo>
                      <a:pt x="1257215" y="831783"/>
                      <a:pt x="1258368" y="815986"/>
                      <a:pt x="1266593" y="803648"/>
                    </a:cubicBezTo>
                    <a:cubicBezTo>
                      <a:pt x="1275972" y="789580"/>
                      <a:pt x="1287862" y="776894"/>
                      <a:pt x="1294729" y="761444"/>
                    </a:cubicBezTo>
                    <a:cubicBezTo>
                      <a:pt x="1346456" y="645058"/>
                      <a:pt x="1293218" y="706683"/>
                      <a:pt x="1351000" y="648903"/>
                    </a:cubicBezTo>
                    <a:cubicBezTo>
                      <a:pt x="1351920" y="645224"/>
                      <a:pt x="1371795" y="559604"/>
                      <a:pt x="1379135" y="550429"/>
                    </a:cubicBezTo>
                    <a:cubicBezTo>
                      <a:pt x="1389697" y="537227"/>
                      <a:pt x="1408136" y="532856"/>
                      <a:pt x="1421338" y="522294"/>
                    </a:cubicBezTo>
                    <a:cubicBezTo>
                      <a:pt x="1431695" y="514008"/>
                      <a:pt x="1438100" y="500982"/>
                      <a:pt x="1449473" y="494158"/>
                    </a:cubicBezTo>
                    <a:cubicBezTo>
                      <a:pt x="1462189" y="486529"/>
                      <a:pt x="1491677" y="480091"/>
                      <a:pt x="1491677" y="480091"/>
                    </a:cubicBezTo>
                  </a:path>
                </a:pathLst>
              </a:cu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ndara"/>
                </a:endParaRPr>
              </a:p>
            </p:txBody>
          </p:sp>
          <p:sp>
            <p:nvSpPr>
              <p:cNvPr id="180" name="Isosceles Triangle 179"/>
              <p:cNvSpPr/>
              <p:nvPr/>
            </p:nvSpPr>
            <p:spPr>
              <a:xfrm rot="13289670" flipH="1">
                <a:off x="6675167" y="4711691"/>
                <a:ext cx="1003761" cy="49901"/>
              </a:xfrm>
              <a:prstGeom prst="triangle">
                <a:avLst>
                  <a:gd name="adj" fmla="val 100000"/>
                </a:avLst>
              </a:prstGeom>
              <a:solidFill>
                <a:srgbClr val="31B6FD"/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  <p:sp>
            <p:nvSpPr>
              <p:cNvPr id="183" name="Flowchart: Terminator 182"/>
              <p:cNvSpPr/>
              <p:nvPr/>
            </p:nvSpPr>
            <p:spPr>
              <a:xfrm rot="2029459">
                <a:off x="7452531" y="5051778"/>
                <a:ext cx="148758" cy="76504"/>
              </a:xfrm>
              <a:prstGeom prst="flowChartTerminator">
                <a:avLst/>
              </a:prstGeom>
              <a:solidFill>
                <a:srgbClr val="31B6FD"/>
              </a:solidFill>
              <a:ln w="15875" cap="flat" cmpd="sng" algn="ctr">
                <a:solidFill>
                  <a:srgbClr val="31B6FD">
                    <a:shade val="50000"/>
                    <a:shade val="75000"/>
                    <a:lumMod val="8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ndara"/>
                </a:endParaRPr>
              </a:p>
            </p:txBody>
          </p:sp>
        </p:grpSp>
      </p:grpSp>
      <p:grpSp>
        <p:nvGrpSpPr>
          <p:cNvPr id="52" name="Group 16"/>
          <p:cNvGrpSpPr>
            <a:grpSpLocks/>
          </p:cNvGrpSpPr>
          <p:nvPr/>
        </p:nvGrpSpPr>
        <p:grpSpPr bwMode="auto">
          <a:xfrm>
            <a:off x="9447336" y="3200402"/>
            <a:ext cx="1157545" cy="3666561"/>
            <a:chOff x="4368" y="288"/>
            <a:chExt cx="1392" cy="3836"/>
          </a:xfrm>
        </p:grpSpPr>
        <p:pic>
          <p:nvPicPr>
            <p:cNvPr id="53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5" name="Group 16"/>
          <p:cNvGrpSpPr>
            <a:grpSpLocks/>
          </p:cNvGrpSpPr>
          <p:nvPr/>
        </p:nvGrpSpPr>
        <p:grpSpPr bwMode="auto">
          <a:xfrm rot="10800000">
            <a:off x="1733386" y="293117"/>
            <a:ext cx="1157545" cy="3666561"/>
            <a:chOff x="4368" y="288"/>
            <a:chExt cx="1392" cy="3836"/>
          </a:xfrm>
        </p:grpSpPr>
        <p:pic>
          <p:nvPicPr>
            <p:cNvPr id="56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8" name="Content Placeholder 2"/>
          <p:cNvSpPr txBox="1">
            <a:spLocks/>
          </p:cNvSpPr>
          <p:nvPr/>
        </p:nvSpPr>
        <p:spPr>
          <a:xfrm>
            <a:off x="2448907" y="2915815"/>
            <a:ext cx="7574513" cy="569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Alternate Process 58"/>
          <p:cNvSpPr/>
          <p:nvPr/>
        </p:nvSpPr>
        <p:spPr>
          <a:xfrm>
            <a:off x="2305051" y="2209800"/>
            <a:ext cx="3315511" cy="6096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75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668587" y="2416570"/>
            <a:ext cx="6611771" cy="3398670"/>
            <a:chOff x="1046149" y="2438400"/>
            <a:chExt cx="6611771" cy="3398670"/>
          </a:xfrm>
        </p:grpSpPr>
        <p:pic>
          <p:nvPicPr>
            <p:cNvPr id="10" name="Picture 9" descr="ANd9GcTvnsTm2LFeHlXtn1EI44Nfu0v8rIWTS7zwxfIq3vNq5BggzCX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49" y="2438400"/>
              <a:ext cx="3040844" cy="1552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1346173327-120825MbtTuidungkinh04-2c46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051" y="4262560"/>
              <a:ext cx="2864756" cy="157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Admin\Downloads\22361366_1902887893363093_748333976_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447" y="2444355"/>
              <a:ext cx="2891473" cy="154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GIAO AN ĐÔNG LÊ\New folder\tui-xach-vuong-1m4G3-TV1fHZ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263" y="4262560"/>
              <a:ext cx="3040844" cy="157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9447336" y="3200402"/>
            <a:ext cx="1157545" cy="3666561"/>
            <a:chOff x="4368" y="288"/>
            <a:chExt cx="1392" cy="3836"/>
          </a:xfrm>
        </p:grpSpPr>
        <p:pic>
          <p:nvPicPr>
            <p:cNvPr id="16" name="Picture 17" descr="POINSET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8" descr="HOLLY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149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322394" y="2091769"/>
            <a:ext cx="7748516" cy="4297383"/>
          </a:xfrm>
          <a:prstGeom prst="horizontalScroll">
            <a:avLst/>
          </a:prstGeom>
          <a:solidFill>
            <a:schemeClr val="bg2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3" name="Explosion 2 32"/>
          <p:cNvSpPr/>
          <p:nvPr/>
        </p:nvSpPr>
        <p:spPr>
          <a:xfrm>
            <a:off x="5029200" y="685800"/>
            <a:ext cx="3033216" cy="121920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6323463" y="2709189"/>
            <a:ext cx="4161672" cy="728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41031" y="3352556"/>
            <a:ext cx="2847044" cy="1354723"/>
            <a:chOff x="2968131" y="4833650"/>
            <a:chExt cx="2961487" cy="1799166"/>
          </a:xfrm>
        </p:grpSpPr>
        <p:sp>
          <p:nvSpPr>
            <p:cNvPr id="16" name="Rectangle 15"/>
            <p:cNvSpPr/>
            <p:nvPr/>
          </p:nvSpPr>
          <p:spPr>
            <a:xfrm>
              <a:off x="3207253" y="4957261"/>
              <a:ext cx="2709793" cy="1675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968131" y="4833650"/>
              <a:ext cx="2961487" cy="1770733"/>
              <a:chOff x="8366033" y="4661690"/>
              <a:chExt cx="3292565" cy="1770733"/>
            </a:xfrm>
          </p:grpSpPr>
          <p:sp>
            <p:nvSpPr>
              <p:cNvPr id="18" name="Folded Corner 17"/>
              <p:cNvSpPr/>
              <p:nvPr/>
            </p:nvSpPr>
            <p:spPr>
              <a:xfrm>
                <a:off x="8610600" y="4800600"/>
                <a:ext cx="3034021" cy="1631823"/>
              </a:xfrm>
              <a:prstGeom prst="foldedCorner">
                <a:avLst>
                  <a:gd name="adj" fmla="val 3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8366033" y="4661690"/>
                <a:ext cx="3292565" cy="1430619"/>
                <a:chOff x="8251438" y="2223290"/>
                <a:chExt cx="3292565" cy="1430619"/>
              </a:xfrm>
            </p:grpSpPr>
            <p:sp>
              <p:nvSpPr>
                <p:cNvPr id="20" name="Rectangle 19"/>
                <p:cNvSpPr/>
                <p:nvPr/>
              </p:nvSpPr>
              <p:spPr>
                <a:xfrm flipV="1">
                  <a:off x="8496004" y="2782052"/>
                  <a:ext cx="304799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8251438" y="2223290"/>
                  <a:ext cx="3162005" cy="1430619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3200" b="1" dirty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  .  .  .  .  .  .  .  .  .  </a:t>
                  </a:r>
                </a:p>
              </p:txBody>
            </p:sp>
          </p:grpSp>
        </p:grpSp>
      </p:grpSp>
      <p:sp>
        <p:nvSpPr>
          <p:cNvPr id="36" name="Content Placeholder 2"/>
          <p:cNvSpPr txBox="1">
            <a:spLocks/>
          </p:cNvSpPr>
          <p:nvPr/>
        </p:nvSpPr>
        <p:spPr>
          <a:xfrm>
            <a:off x="2187379" y="2578753"/>
            <a:ext cx="3981753" cy="680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781800" y="3310964"/>
            <a:ext cx="2847044" cy="1354723"/>
            <a:chOff x="2968131" y="4833650"/>
            <a:chExt cx="2961487" cy="1799166"/>
          </a:xfrm>
        </p:grpSpPr>
        <p:sp>
          <p:nvSpPr>
            <p:cNvPr id="38" name="Rectangle 37"/>
            <p:cNvSpPr/>
            <p:nvPr/>
          </p:nvSpPr>
          <p:spPr>
            <a:xfrm>
              <a:off x="3207253" y="4957261"/>
              <a:ext cx="2709793" cy="1675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968131" y="4833650"/>
              <a:ext cx="2961487" cy="1770733"/>
              <a:chOff x="8366033" y="4661690"/>
              <a:chExt cx="3292565" cy="1770733"/>
            </a:xfrm>
          </p:grpSpPr>
          <p:sp>
            <p:nvSpPr>
              <p:cNvPr id="40" name="Folded Corner 39"/>
              <p:cNvSpPr/>
              <p:nvPr/>
            </p:nvSpPr>
            <p:spPr>
              <a:xfrm>
                <a:off x="8610600" y="4800600"/>
                <a:ext cx="3034021" cy="1631823"/>
              </a:xfrm>
              <a:prstGeom prst="foldedCorner">
                <a:avLst>
                  <a:gd name="adj" fmla="val 3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8366033" y="4661690"/>
                <a:ext cx="3292565" cy="1430619"/>
                <a:chOff x="8251438" y="2223290"/>
                <a:chExt cx="3292565" cy="1430619"/>
              </a:xfrm>
            </p:grpSpPr>
            <p:sp>
              <p:nvSpPr>
                <p:cNvPr id="42" name="Rectangle 41"/>
                <p:cNvSpPr/>
                <p:nvPr/>
              </p:nvSpPr>
              <p:spPr>
                <a:xfrm flipV="1">
                  <a:off x="8496004" y="2782052"/>
                  <a:ext cx="304799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8251438" y="2223290"/>
                  <a:ext cx="3162005" cy="1430619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3200" b="1" dirty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  .  .  .  .  .  .  .  .  .  </a:t>
                  </a:r>
                </a:p>
              </p:txBody>
            </p:sp>
          </p:grpSp>
        </p:grpSp>
      </p:grpSp>
      <p:sp>
        <p:nvSpPr>
          <p:cNvPr id="51" name="Content Placeholder 2"/>
          <p:cNvSpPr>
            <a:spLocks noGrp="1"/>
          </p:cNvSpPr>
          <p:nvPr>
            <p:ph sz="half" idx="1"/>
          </p:nvPr>
        </p:nvSpPr>
        <p:spPr>
          <a:xfrm>
            <a:off x="2255290" y="4750818"/>
            <a:ext cx="7574513" cy="56917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7696201" y="3614776"/>
            <a:ext cx="5550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817592" y="3614776"/>
            <a:ext cx="5550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Flowchart: Alternate Process 55"/>
          <p:cNvSpPr/>
          <p:nvPr/>
        </p:nvSpPr>
        <p:spPr>
          <a:xfrm>
            <a:off x="2174585" y="838200"/>
            <a:ext cx="8099664" cy="6096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359773" y="3200401"/>
            <a:ext cx="663858" cy="828751"/>
            <a:chOff x="6449745" y="2731616"/>
            <a:chExt cx="663858" cy="914401"/>
          </a:xfrm>
        </p:grpSpPr>
        <p:cxnSp>
          <p:nvCxnSpPr>
            <p:cNvPr id="58" name="Straight Arrow Connector 57"/>
            <p:cNvCxnSpPr/>
            <p:nvPr/>
          </p:nvCxnSpPr>
          <p:spPr>
            <a:xfrm flipH="1">
              <a:off x="6619774" y="3026388"/>
              <a:ext cx="3939" cy="36882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9" name="Text Box 17"/>
            <p:cNvSpPr txBox="1">
              <a:spLocks noChangeArrowheads="1"/>
            </p:cNvSpPr>
            <p:nvPr/>
          </p:nvSpPr>
          <p:spPr bwMode="auto">
            <a:xfrm rot="16200000">
              <a:off x="6456347" y="2988762"/>
              <a:ext cx="9144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kern="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 cm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6449745" y="3008399"/>
              <a:ext cx="340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453684" y="3420807"/>
              <a:ext cx="340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4018296" y="5263862"/>
            <a:ext cx="3610558" cy="1350568"/>
            <a:chOff x="2570603" y="5325700"/>
            <a:chExt cx="3610558" cy="1350568"/>
          </a:xfrm>
        </p:grpSpPr>
        <p:sp>
          <p:nvSpPr>
            <p:cNvPr id="45" name="Rectangle 44"/>
            <p:cNvSpPr/>
            <p:nvPr/>
          </p:nvSpPr>
          <p:spPr>
            <a:xfrm>
              <a:off x="3417765" y="5342421"/>
              <a:ext cx="2763396" cy="1333847"/>
            </a:xfrm>
            <a:prstGeom prst="rect">
              <a:avLst/>
            </a:prstGeom>
            <a:solidFill>
              <a:srgbClr val="F5C040">
                <a:lumMod val="75000"/>
              </a:srgbClr>
            </a:solidFill>
            <a:ln w="15875" cap="flat" cmpd="sng" algn="ctr">
              <a:solidFill>
                <a:srgbClr val="31B6FD">
                  <a:shade val="50000"/>
                  <a:shade val="75000"/>
                  <a:lumMod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ndara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2570603" y="5325700"/>
              <a:ext cx="3601597" cy="1350568"/>
              <a:chOff x="2589232" y="5342421"/>
              <a:chExt cx="3601597" cy="1350568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2589232" y="5342421"/>
                <a:ext cx="3601597" cy="1350568"/>
                <a:chOff x="-1109324" y="5257800"/>
                <a:chExt cx="3601597" cy="1350568"/>
              </a:xfrm>
            </p:grpSpPr>
            <p:sp>
              <p:nvSpPr>
                <p:cNvPr id="47" name="Folded Corner 46"/>
                <p:cNvSpPr/>
                <p:nvPr/>
              </p:nvSpPr>
              <p:spPr>
                <a:xfrm>
                  <a:off x="-247973" y="5274521"/>
                  <a:ext cx="2740246" cy="1333847"/>
                </a:xfrm>
                <a:prstGeom prst="foldedCorner">
                  <a:avLst>
                    <a:gd name="adj" fmla="val 39193"/>
                  </a:avLst>
                </a:prstGeom>
                <a:solidFill>
                  <a:srgbClr val="F5C040">
                    <a:lumMod val="60000"/>
                    <a:lumOff val="40000"/>
                  </a:srgbClr>
                </a:solidFill>
                <a:ln w="15875" cap="flat" cmpd="sng" algn="ctr">
                  <a:solidFill>
                    <a:srgbClr val="31B6FD">
                      <a:shade val="50000"/>
                      <a:shade val="75000"/>
                      <a:lumMod val="8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sysClr val="window" lastClr="FFFFFF"/>
                    </a:solidFill>
                    <a:latin typeface="Candara"/>
                  </a:endParaRPr>
                </a:p>
              </p:txBody>
            </p:sp>
            <p:grpSp>
              <p:nvGrpSpPr>
                <p:cNvPr id="83" name="Group 82"/>
                <p:cNvGrpSpPr/>
                <p:nvPr/>
              </p:nvGrpSpPr>
              <p:grpSpPr>
                <a:xfrm>
                  <a:off x="-1109324" y="5257800"/>
                  <a:ext cx="3587941" cy="1200329"/>
                  <a:chOff x="7315200" y="5754469"/>
                  <a:chExt cx="3587941" cy="1200329"/>
                </a:xfrm>
              </p:grpSpPr>
              <p:cxnSp>
                <p:nvCxnSpPr>
                  <p:cNvPr id="49" name="Straight Connector 48"/>
                  <p:cNvCxnSpPr/>
                  <p:nvPr/>
                </p:nvCxnSpPr>
                <p:spPr>
                  <a:xfrm>
                    <a:off x="8176551" y="6182590"/>
                    <a:ext cx="2726590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31B6FD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flat" dir="tl">
                      <a:rot lat="0" lon="0" rev="6360000"/>
                    </a:lightRig>
                  </a:scene3d>
                  <a:sp3d prstMaterial="flat">
                    <a:bevelT w="12700" h="12700"/>
                  </a:sp3d>
                </p:spPr>
              </p:cxn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7315200" y="5754469"/>
                    <a:ext cx="3419670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flat" dir="tl">
                        <a:rot lat="0" lon="0" rev="6600000"/>
                      </a:lightRig>
                    </a:scene3d>
                    <a:sp3d extrusionH="25400" contourW="8890">
                      <a:bevelT w="38100" h="31750"/>
                      <a:contourClr>
                        <a:schemeClr val="accent2">
                          <a:shade val="75000"/>
                        </a:schemeClr>
                      </a:contourClr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en-US" sz="36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</a:rPr>
                      <a:t>         .  .  .  .  .  .  .  .  </a:t>
                    </a:r>
                    <a:r>
                      <a:rPr lang="en-US" sz="28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</a:rPr>
                      <a:t>       </a:t>
                    </a:r>
                  </a:p>
                </p:txBody>
              </p:sp>
            </p:grpSp>
          </p:grpSp>
          <p:cxnSp>
            <p:nvCxnSpPr>
              <p:cNvPr id="94" name="Straight Connector 93"/>
              <p:cNvCxnSpPr/>
              <p:nvPr/>
            </p:nvCxnSpPr>
            <p:spPr>
              <a:xfrm>
                <a:off x="3690013" y="5770542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299575" y="5780642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953000" y="5770542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5584209" y="5777867"/>
                <a:ext cx="2286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090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51" grpId="0" build="p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0800000" flipH="1" flipV="1">
            <a:off x="3657600" y="2564488"/>
            <a:ext cx="45720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8235" y="4648201"/>
            <a:ext cx="8298764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cm,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mm.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4254406" y="1371600"/>
            <a:ext cx="3441795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309093" y="1241809"/>
            <a:ext cx="4948708" cy="891791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Thực hành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(Ở nhà)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-Point Star 7"/>
          <p:cNvSpPr/>
          <p:nvPr/>
        </p:nvSpPr>
        <p:spPr>
          <a:xfrm>
            <a:off x="1828800" y="2362200"/>
            <a:ext cx="2133600" cy="1676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Lưu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ý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62400" y="1981200"/>
            <a:ext cx="1524000" cy="1428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486401" y="1524000"/>
            <a:ext cx="33527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xâu</a:t>
            </a:r>
            <a:r>
              <a:rPr lang="en-US" sz="2800" b="1" dirty="0"/>
              <a:t> chỉ </a:t>
            </a:r>
            <a:r>
              <a:rPr lang="en-US" sz="2800" b="1" dirty="0" err="1"/>
              <a:t>vào</a:t>
            </a:r>
            <a:r>
              <a:rPr lang="en-US" sz="2800" b="1" dirty="0"/>
              <a:t> </a:t>
            </a:r>
            <a:r>
              <a:rPr lang="en-US" sz="2800" b="1" dirty="0" err="1"/>
              <a:t>kim</a:t>
            </a:r>
            <a:endParaRPr lang="en-US" sz="2800" b="1" dirty="0"/>
          </a:p>
        </p:txBody>
      </p:sp>
      <p:cxnSp>
        <p:nvCxnSpPr>
          <p:cNvPr id="15" name="Straight Arrow Connector 14"/>
          <p:cNvCxnSpPr>
            <a:stCxn id="8" idx="1"/>
          </p:cNvCxnSpPr>
          <p:nvPr/>
        </p:nvCxnSpPr>
        <p:spPr>
          <a:xfrm>
            <a:off x="3962406" y="3440304"/>
            <a:ext cx="152399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486401" y="2819400"/>
            <a:ext cx="3352799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Trước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thực</a:t>
            </a:r>
            <a:r>
              <a:rPr lang="en-US" sz="2800" b="1" dirty="0"/>
              <a:t> </a:t>
            </a:r>
            <a:r>
              <a:rPr lang="en-US" sz="2800" b="1" dirty="0" err="1"/>
              <a:t>hiện</a:t>
            </a:r>
            <a:r>
              <a:rPr lang="en-US" sz="2800" b="1" dirty="0"/>
              <a:t> </a:t>
            </a:r>
            <a:r>
              <a:rPr lang="en-US" sz="2800" b="1" dirty="0" err="1"/>
              <a:t>khâu</a:t>
            </a:r>
            <a:r>
              <a:rPr lang="en-US" sz="2800" b="1" dirty="0"/>
              <a:t> </a:t>
            </a:r>
            <a:r>
              <a:rPr lang="en-US" sz="2800" b="1" dirty="0" err="1"/>
              <a:t>lược</a:t>
            </a:r>
            <a:r>
              <a:rPr lang="en-US" sz="2800" b="1" dirty="0"/>
              <a:t> </a:t>
            </a:r>
            <a:r>
              <a:rPr lang="en-US" sz="2800" b="1" dirty="0" err="1"/>
              <a:t>va</a:t>
            </a:r>
            <a:r>
              <a:rPr lang="en-US" sz="2800" b="1" dirty="0"/>
              <a:t>̀ </a:t>
            </a:r>
            <a:r>
              <a:rPr lang="en-US" sz="2800" b="1" dirty="0" err="1"/>
              <a:t>khâu</a:t>
            </a:r>
            <a:r>
              <a:rPr lang="en-US" sz="2800" b="1" dirty="0"/>
              <a:t> </a:t>
            </a:r>
            <a:r>
              <a:rPr lang="en-US" sz="2800" b="1" dirty="0" err="1"/>
              <a:t>thường</a:t>
            </a:r>
            <a:endParaRPr lang="en-US" sz="2800" b="1" dirty="0"/>
          </a:p>
        </p:txBody>
      </p:sp>
      <p:cxnSp>
        <p:nvCxnSpPr>
          <p:cNvPr id="19" name="Straight Arrow Connector 18"/>
          <p:cNvCxnSpPr>
            <a:stCxn id="8" idx="1"/>
          </p:cNvCxnSpPr>
          <p:nvPr/>
        </p:nvCxnSpPr>
        <p:spPr>
          <a:xfrm>
            <a:off x="3962406" y="3440304"/>
            <a:ext cx="1523994" cy="15888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5486401" y="4495800"/>
            <a:ext cx="33527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lúc</a:t>
            </a:r>
            <a:r>
              <a:rPr lang="en-US" sz="2800" b="1" dirty="0"/>
              <a:t> </a:t>
            </a:r>
            <a:r>
              <a:rPr lang="en-US" sz="2800" b="1" dirty="0" err="1"/>
              <a:t>thực</a:t>
            </a:r>
            <a:r>
              <a:rPr lang="en-US" sz="2800" b="1" dirty="0"/>
              <a:t> </a:t>
            </a:r>
            <a:r>
              <a:rPr lang="en-US" sz="2800" b="1" dirty="0" err="1"/>
              <a:t>hành</a:t>
            </a:r>
            <a:r>
              <a:rPr lang="en-US" sz="2800" b="1" dirty="0"/>
              <a:t> </a:t>
            </a:r>
            <a:r>
              <a:rPr lang="en-US" sz="2800" b="1" dirty="0" err="1"/>
              <a:t>khâu</a:t>
            </a:r>
            <a:endParaRPr lang="en-US" sz="2800" b="1" dirty="0"/>
          </a:p>
        </p:txBody>
      </p:sp>
      <p:cxnSp>
        <p:nvCxnSpPr>
          <p:cNvPr id="24" name="Straight Arrow Connector 23"/>
          <p:cNvCxnSpPr>
            <a:stCxn id="8" idx="1"/>
          </p:cNvCxnSpPr>
          <p:nvPr/>
        </p:nvCxnSpPr>
        <p:spPr>
          <a:xfrm>
            <a:off x="3962406" y="3440304"/>
            <a:ext cx="1523994" cy="26556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486401" y="5638800"/>
            <a:ext cx="33527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Kết</a:t>
            </a:r>
            <a:r>
              <a:rPr lang="en-US" sz="2800" b="1" dirty="0"/>
              <a:t> </a:t>
            </a:r>
            <a:r>
              <a:rPr lang="en-US" sz="2800" b="1" dirty="0" err="1"/>
              <a:t>thúc</a:t>
            </a:r>
            <a:r>
              <a:rPr lang="en-US" sz="2800" b="1" dirty="0"/>
              <a:t> </a:t>
            </a:r>
            <a:r>
              <a:rPr lang="en-US" sz="2800" b="1" dirty="0" err="1"/>
              <a:t>đường</a:t>
            </a:r>
            <a:r>
              <a:rPr lang="en-US" sz="2800" b="1" dirty="0"/>
              <a:t> </a:t>
            </a:r>
            <a:r>
              <a:rPr lang="en-US" sz="2800" b="1" dirty="0" err="1"/>
              <a:t>khâu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61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2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334850" y="1371600"/>
            <a:ext cx="11397803" cy="13716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/>
            <a:r>
              <a: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iêu chuẩn đánh giá - T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rưng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bày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phẩm</a:t>
            </a:r>
            <a:r>
              <a:rPr lang="vi-VN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2060620" y="2743200"/>
            <a:ext cx="7616780" cy="372199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166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51274F-838F-4DC6-88A4-F7FB99574095}"/>
              </a:ext>
            </a:extLst>
          </p:cNvPr>
          <p:cNvSpPr txBox="1"/>
          <p:nvPr/>
        </p:nvSpPr>
        <p:spPr>
          <a:xfrm>
            <a:off x="0" y="265176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THÚC.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BB2D6-E7F2-497A-B0E5-122DD082987A}"/>
              </a:ext>
            </a:extLst>
          </p:cNvPr>
          <p:cNvSpPr txBox="1"/>
          <p:nvPr/>
        </p:nvSpPr>
        <p:spPr>
          <a:xfrm>
            <a:off x="829581" y="3005702"/>
            <a:ext cx="995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CHÚC CÁC EM CHĂM NGOAN HỌC GIỎI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62203-C108-48B8-BAC9-D5114FD96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1" y="1127815"/>
            <a:ext cx="10735056" cy="54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0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28800" y="1677989"/>
            <a:ext cx="7495504" cy="22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vi-VN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Kĩ thuật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vi-VN" altLang="vi-VN" sz="3200" b="1" dirty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Khâu ghép hai mép vải bằng mũi khâu thường</a:t>
            </a:r>
            <a:r>
              <a:rPr lang="en-US" altLang="vi-VN" sz="3200" b="1" dirty="0">
                <a:solidFill>
                  <a:srgbClr val="FFFF66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(tiết 2)</a:t>
            </a:r>
            <a:endParaRPr lang="vi-VN" altLang="vi-VN" sz="3200" b="1" dirty="0">
              <a:solidFill>
                <a:srgbClr val="FFFF66"/>
              </a:solidFill>
              <a:latin typeface="HP001 4 hàng" pitchFamily="34" charset="0"/>
              <a:ea typeface="HP001 5Ha" pitchFamily="34" charset="-127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altLang="vi-VN" sz="3200" b="1" dirty="0">
              <a:solidFill>
                <a:schemeClr val="bg1"/>
              </a:solidFill>
              <a:latin typeface="HP001 4 hàng" pitchFamily="34" charset="0"/>
              <a:ea typeface="HP001 5Ha" pitchFamily="34" charset="-127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55077" y="919163"/>
            <a:ext cx="92202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n-US" altLang="vi-VN" sz="30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    </a:t>
            </a:r>
            <a:r>
              <a:rPr lang="en-US" altLang="vi-VN" sz="3200" b="1" dirty="0" err="1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Thứ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Hai</a:t>
            </a:r>
            <a:r>
              <a:rPr lang="vi-VN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ngày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vi-VN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1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1 tháng</a:t>
            </a:r>
            <a:r>
              <a:rPr lang="vi-VN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10</a:t>
            </a:r>
            <a:r>
              <a:rPr lang="vi-VN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năm</a:t>
            </a:r>
            <a:r>
              <a:rPr lang="en-US" altLang="vi-VN" sz="3200" b="1" dirty="0">
                <a:solidFill>
                  <a:schemeClr val="bg1"/>
                </a:solidFill>
                <a:latin typeface="HP001 4 hàng" pitchFamily="34" charset="0"/>
                <a:ea typeface="HP001 5Ha" pitchFamily="34" charset="-127"/>
                <a:cs typeface="Times New Roman" pitchFamily="18" charset="0"/>
              </a:rPr>
              <a:t> 2022 </a:t>
            </a:r>
          </a:p>
        </p:txBody>
      </p:sp>
    </p:spTree>
    <p:extLst>
      <p:ext uri="{BB962C8B-B14F-4D97-AF65-F5344CB8AC3E}">
        <p14:creationId xmlns:p14="http://schemas.microsoft.com/office/powerpoint/2010/main" val="1323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/>
          <p:cNvGraphicFramePr/>
          <p:nvPr/>
        </p:nvGraphicFramePr>
        <p:xfrm>
          <a:off x="1600200" y="2514600"/>
          <a:ext cx="14478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4114800" y="1295400"/>
            <a:ext cx="64008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ghép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mép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mũi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4800" y="2414954"/>
            <a:ext cx="6400800" cy="18522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ghép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mép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mũi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mũi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>
                <a:latin typeface="Arial" pitchFamily="34" charset="0"/>
                <a:cs typeface="Arial" pitchFamily="34" charset="0"/>
              </a:rPr>
              <a:t>khâu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dúm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14800" y="4472354"/>
            <a:ext cx="6400800" cy="223324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khéo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ghép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mép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vải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mũi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mũi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  --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dúm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.</a:t>
            </a:r>
          </a:p>
        </p:txBody>
      </p:sp>
      <p:cxnSp>
        <p:nvCxnSpPr>
          <p:cNvPr id="15" name="Straight Arrow Connector 14"/>
          <p:cNvCxnSpPr>
            <a:endCxn id="11" idx="1"/>
          </p:cNvCxnSpPr>
          <p:nvPr/>
        </p:nvCxnSpPr>
        <p:spPr>
          <a:xfrm flipV="1">
            <a:off x="3048000" y="1752600"/>
            <a:ext cx="1066800" cy="2095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048000" y="38481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3" idx="1"/>
          </p:cNvCxnSpPr>
          <p:nvPr/>
        </p:nvCxnSpPr>
        <p:spPr>
          <a:xfrm>
            <a:off x="3048000" y="3848101"/>
            <a:ext cx="1066800" cy="17408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4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33600" y="2895600"/>
            <a:ext cx="1905000" cy="3200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trưởng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>
            <a:stCxn id="2" idx="6"/>
            <a:endCxn id="6" idx="1"/>
          </p:cNvCxnSpPr>
          <p:nvPr/>
        </p:nvCxnSpPr>
        <p:spPr>
          <a:xfrm>
            <a:off x="4038600" y="44958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5562600" y="3657600"/>
            <a:ext cx="35814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30167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mảnh</a:t>
            </a:r>
            <a:r>
              <a:rPr lang="en-US" sz="2800" dirty="0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vải</a:t>
            </a:r>
            <a:endParaRPr lang="en-US" sz="2800" dirty="0">
              <a:solidFill>
                <a:srgbClr val="30167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Kim, chỉ</a:t>
            </a:r>
          </a:p>
          <a:p>
            <a:r>
              <a:rPr lang="en-US" sz="2800" dirty="0" err="1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Bút</a:t>
            </a:r>
            <a:r>
              <a:rPr lang="en-US" sz="2800" dirty="0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 chì, </a:t>
            </a:r>
            <a:r>
              <a:rPr lang="en-US" sz="2800" dirty="0" err="1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thước</a:t>
            </a:r>
            <a:r>
              <a:rPr lang="en-US" sz="2800" dirty="0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kéo</a:t>
            </a:r>
            <a:endParaRPr lang="en-US" sz="2800" dirty="0">
              <a:solidFill>
                <a:srgbClr val="30167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rgbClr val="301678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746975" y="1371600"/>
            <a:ext cx="8680360" cy="13716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Kiểm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liệu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cụ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00200" y="0"/>
            <a:ext cx="89916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i="1" u="sng">
                <a:solidFill>
                  <a:srgbClr val="6C6822"/>
                </a:solidFill>
                <a:latin typeface="Times New Roman" pitchFamily="18" charset="0"/>
                <a:cs typeface="Times New Roman" pitchFamily="18" charset="0"/>
              </a:rPr>
              <a:t>Kỹ </a:t>
            </a:r>
            <a:r>
              <a:rPr lang="en-US" sz="2600" b="1" i="1" u="sng" dirty="0" err="1">
                <a:solidFill>
                  <a:srgbClr val="6C6822"/>
                </a:solidFill>
                <a:latin typeface="Times New Roman" pitchFamily="18" charset="0"/>
                <a:cs typeface="Times New Roman" pitchFamily="18" charset="0"/>
              </a:rPr>
              <a:t>thuật</a:t>
            </a:r>
            <a:r>
              <a:rPr lang="en-US" sz="2600" b="1" i="1" dirty="0">
                <a:solidFill>
                  <a:srgbClr val="6C682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ghép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mép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vải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mũi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(t</a:t>
            </a:r>
            <a:r>
              <a:rPr lang="vi-VN" sz="2600" b="1" i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1+</a:t>
            </a:r>
            <a:r>
              <a:rPr lang="en-US" sz="2600" b="1" i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893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206063" y="1262130"/>
            <a:ext cx="11668258" cy="1328671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r>
              <a:rPr lang="vi-VN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xét</a:t>
            </a:r>
            <a:r>
              <a:rPr lang="vi-VN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quy trình thực hiện.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Ĩ THUẬT LỚP 4- BÀI 4_  KHÂU GHÉP HAI MÉP VẢI BẰNG MŨI KHÂU THƯỜNG [3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063" y="2590801"/>
            <a:ext cx="11668258" cy="3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2886501" y="3243695"/>
            <a:ext cx="5410200" cy="1447800"/>
          </a:xfrm>
          <a:prstGeom prst="flowChartTerminator">
            <a:avLst/>
          </a:prstGeom>
          <a:solidFill>
            <a:srgbClr val="FFFF00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5486400" y="5030211"/>
            <a:ext cx="3581400" cy="1152379"/>
          </a:xfrm>
          <a:prstGeom prst="flowChartTerminator">
            <a:avLst/>
          </a:prstGeom>
          <a:solidFill>
            <a:schemeClr val="accent5"/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73E87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 rot="10800000">
            <a:off x="1707228" y="293117"/>
            <a:ext cx="1157545" cy="3666561"/>
            <a:chOff x="4368" y="288"/>
            <a:chExt cx="1392" cy="3836"/>
          </a:xfrm>
        </p:grpSpPr>
        <p:pic>
          <p:nvPicPr>
            <p:cNvPr id="9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9447336" y="3200402"/>
            <a:ext cx="1157545" cy="3666561"/>
            <a:chOff x="4368" y="288"/>
            <a:chExt cx="1392" cy="3836"/>
          </a:xfrm>
        </p:grpSpPr>
        <p:pic>
          <p:nvPicPr>
            <p:cNvPr id="12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4" name="Flowchart: Alternate Process 13"/>
          <p:cNvSpPr/>
          <p:nvPr/>
        </p:nvSpPr>
        <p:spPr>
          <a:xfrm>
            <a:off x="2305051" y="2209800"/>
            <a:ext cx="3286551" cy="6096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0800000" flipH="1" flipV="1">
            <a:off x="2564641" y="2862618"/>
            <a:ext cx="711276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4640" y="4953001"/>
            <a:ext cx="7112761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cm,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mm.</a:t>
            </a: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9447336" y="3200402"/>
            <a:ext cx="1157545" cy="3666561"/>
            <a:chOff x="4368" y="288"/>
            <a:chExt cx="1392" cy="3836"/>
          </a:xfrm>
        </p:grpSpPr>
        <p:pic>
          <p:nvPicPr>
            <p:cNvPr id="9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6"/>
          <p:cNvGrpSpPr>
            <a:grpSpLocks/>
          </p:cNvGrpSpPr>
          <p:nvPr/>
        </p:nvGrpSpPr>
        <p:grpSpPr bwMode="auto">
          <a:xfrm rot="10800000">
            <a:off x="1733386" y="293117"/>
            <a:ext cx="1157545" cy="3666561"/>
            <a:chOff x="4368" y="288"/>
            <a:chExt cx="1392" cy="3836"/>
          </a:xfrm>
        </p:grpSpPr>
        <p:pic>
          <p:nvPicPr>
            <p:cNvPr id="15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8" name="Flowchart: Alternate Process 17"/>
          <p:cNvSpPr/>
          <p:nvPr/>
        </p:nvSpPr>
        <p:spPr>
          <a:xfrm>
            <a:off x="2273206" y="2163783"/>
            <a:ext cx="3441795" cy="6096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3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807634" y="3713722"/>
            <a:ext cx="3124200" cy="18834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400" kern="0" dirty="0">
                <a:solidFill>
                  <a:sysClr val="windowText" lastClr="000000"/>
                </a:solidFill>
              </a:rPr>
              <a:t>  </a:t>
            </a:r>
          </a:p>
          <a:p>
            <a:pPr>
              <a:defRPr/>
            </a:pPr>
            <a:endParaRPr lang="en-US" sz="4400" kern="0" dirty="0">
              <a:solidFill>
                <a:sysClr val="windowText" lastClr="000000"/>
              </a:solidFill>
            </a:endParaRPr>
          </a:p>
          <a:p>
            <a:pPr>
              <a:defRPr/>
            </a:pPr>
            <a:endParaRPr lang="en-US" sz="4400" kern="0" dirty="0">
              <a:solidFill>
                <a:sysClr val="windowText" lastClr="00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456883" y="2776952"/>
            <a:ext cx="4200147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807634" y="4121834"/>
            <a:ext cx="3124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95801" y="3635514"/>
            <a:ext cx="357343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. . . . . . . . . . . . 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143057" y="3342297"/>
            <a:ext cx="663857" cy="914401"/>
            <a:chOff x="6449745" y="2654962"/>
            <a:chExt cx="663857" cy="914401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6619774" y="3026388"/>
              <a:ext cx="3939" cy="36882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 rot="16200000">
              <a:off x="6456346" y="2912108"/>
              <a:ext cx="9144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kern="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 cm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449745" y="3008399"/>
              <a:ext cx="340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453684" y="3420807"/>
              <a:ext cx="340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9447336" y="3200402"/>
            <a:ext cx="1157545" cy="3666561"/>
            <a:chOff x="4368" y="288"/>
            <a:chExt cx="1392" cy="3836"/>
          </a:xfrm>
        </p:grpSpPr>
        <p:pic>
          <p:nvPicPr>
            <p:cNvPr id="18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16"/>
          <p:cNvGrpSpPr>
            <a:grpSpLocks/>
          </p:cNvGrpSpPr>
          <p:nvPr/>
        </p:nvGrpSpPr>
        <p:grpSpPr bwMode="auto">
          <a:xfrm rot="10800000">
            <a:off x="1733386" y="293117"/>
            <a:ext cx="1157545" cy="3666561"/>
            <a:chOff x="4368" y="288"/>
            <a:chExt cx="1392" cy="3836"/>
          </a:xfrm>
        </p:grpSpPr>
        <p:pic>
          <p:nvPicPr>
            <p:cNvPr id="28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0" name="Flowchart: Alternate Process 29"/>
          <p:cNvSpPr/>
          <p:nvPr/>
        </p:nvSpPr>
        <p:spPr>
          <a:xfrm>
            <a:off x="2311540" y="2038529"/>
            <a:ext cx="3403460" cy="6096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7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93962" y="2468584"/>
            <a:ext cx="5060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89261" y="2991718"/>
            <a:ext cx="2743200" cy="16755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28545" y="3077203"/>
            <a:ext cx="2743200" cy="159007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6425234" y="3013583"/>
            <a:ext cx="2851714" cy="1631823"/>
            <a:chOff x="8488078" y="4800600"/>
            <a:chExt cx="3170520" cy="1631823"/>
          </a:xfrm>
        </p:grpSpPr>
        <p:sp>
          <p:nvSpPr>
            <p:cNvPr id="51" name="Folded Corner 50"/>
            <p:cNvSpPr/>
            <p:nvPr/>
          </p:nvSpPr>
          <p:spPr>
            <a:xfrm>
              <a:off x="8610600" y="4800600"/>
              <a:ext cx="3034021" cy="1631823"/>
            </a:xfrm>
            <a:prstGeom prst="foldedCorner">
              <a:avLst>
                <a:gd name="adj" fmla="val 35138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488078" y="4800600"/>
              <a:ext cx="3170520" cy="584775"/>
              <a:chOff x="8373483" y="2362200"/>
              <a:chExt cx="3170520" cy="584775"/>
            </a:xfrm>
          </p:grpSpPr>
          <p:sp>
            <p:nvSpPr>
              <p:cNvPr id="53" name="Rectangle 52"/>
              <p:cNvSpPr/>
              <p:nvPr/>
            </p:nvSpPr>
            <p:spPr>
              <a:xfrm flipV="1">
                <a:off x="8496004" y="2782052"/>
                <a:ext cx="304799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373483" y="2362200"/>
                <a:ext cx="3162005" cy="584775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r>
                  <a:rPr lang="en-US" sz="3200" b="1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 .  .  .  .  .  .  .  .  .  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601904" y="4957262"/>
            <a:ext cx="2851714" cy="1675555"/>
            <a:chOff x="3077904" y="4957261"/>
            <a:chExt cx="2851714" cy="1675555"/>
          </a:xfrm>
        </p:grpSpPr>
        <p:sp>
          <p:nvSpPr>
            <p:cNvPr id="49" name="Rectangle 48"/>
            <p:cNvSpPr/>
            <p:nvPr/>
          </p:nvSpPr>
          <p:spPr>
            <a:xfrm>
              <a:off x="3207253" y="4957261"/>
              <a:ext cx="2709793" cy="1675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077904" y="4972560"/>
              <a:ext cx="2851714" cy="1631823"/>
              <a:chOff x="8488078" y="4800600"/>
              <a:chExt cx="3170520" cy="1631823"/>
            </a:xfrm>
          </p:grpSpPr>
          <p:sp>
            <p:nvSpPr>
              <p:cNvPr id="70" name="Folded Corner 69"/>
              <p:cNvSpPr/>
              <p:nvPr/>
            </p:nvSpPr>
            <p:spPr>
              <a:xfrm>
                <a:off x="8610600" y="4800600"/>
                <a:ext cx="3034021" cy="1631823"/>
              </a:xfrm>
              <a:prstGeom prst="foldedCorner">
                <a:avLst>
                  <a:gd name="adj" fmla="val 3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8488078" y="4800600"/>
                <a:ext cx="3170520" cy="584775"/>
                <a:chOff x="8373483" y="2362200"/>
                <a:chExt cx="3170520" cy="584775"/>
              </a:xfrm>
            </p:grpSpPr>
            <p:sp>
              <p:nvSpPr>
                <p:cNvPr id="72" name="Rectangle 71"/>
                <p:cNvSpPr/>
                <p:nvPr/>
              </p:nvSpPr>
              <p:spPr>
                <a:xfrm flipV="1">
                  <a:off x="8496004" y="2782052"/>
                  <a:ext cx="304799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8373483" y="2362200"/>
                  <a:ext cx="3162005" cy="584775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3200" b="1" dirty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  .  .  .  .  .  .  .  .  .  </a:t>
                  </a:r>
                </a:p>
              </p:txBody>
            </p:sp>
          </p:grpSp>
        </p:grpSp>
      </p:grpSp>
      <p:cxnSp>
        <p:nvCxnSpPr>
          <p:cNvPr id="31" name="Straight Connector 30"/>
          <p:cNvCxnSpPr/>
          <p:nvPr/>
        </p:nvCxnSpPr>
        <p:spPr>
          <a:xfrm>
            <a:off x="5486401" y="5264947"/>
            <a:ext cx="5706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629401" y="5264947"/>
            <a:ext cx="5706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9447336" y="3200402"/>
            <a:ext cx="1157545" cy="3666561"/>
            <a:chOff x="4368" y="288"/>
            <a:chExt cx="1392" cy="3836"/>
          </a:xfrm>
        </p:grpSpPr>
        <p:pic>
          <p:nvPicPr>
            <p:cNvPr id="25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7" name="Group 16"/>
          <p:cNvGrpSpPr>
            <a:grpSpLocks/>
          </p:cNvGrpSpPr>
          <p:nvPr/>
        </p:nvGrpSpPr>
        <p:grpSpPr bwMode="auto">
          <a:xfrm rot="10800000">
            <a:off x="1733386" y="293117"/>
            <a:ext cx="1157545" cy="3666561"/>
            <a:chOff x="4368" y="288"/>
            <a:chExt cx="1392" cy="3836"/>
          </a:xfrm>
        </p:grpSpPr>
        <p:pic>
          <p:nvPicPr>
            <p:cNvPr id="29" name="Picture 1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368" y="2880"/>
              <a:ext cx="1248" cy="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8" descr="HOLLY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00" y="1448"/>
              <a:ext cx="3120" cy="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2" name="Flowchart: Alternate Process 31"/>
          <p:cNvSpPr/>
          <p:nvPr/>
        </p:nvSpPr>
        <p:spPr>
          <a:xfrm>
            <a:off x="2334337" y="1858983"/>
            <a:ext cx="3304464" cy="60960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725</Words>
  <Application>Microsoft Office PowerPoint</Application>
  <PresentationFormat>Widescreen</PresentationFormat>
  <Paragraphs>86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Candara</vt:lpstr>
      <vt:lpstr>HP001 4 hàng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Hoang</cp:lastModifiedBy>
  <cp:revision>130</cp:revision>
  <dcterms:created xsi:type="dcterms:W3CDTF">2020-04-05T06:59:32Z</dcterms:created>
  <dcterms:modified xsi:type="dcterms:W3CDTF">2022-10-11T09:07:26Z</dcterms:modified>
</cp:coreProperties>
</file>