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07" r:id="rId6"/>
    <p:sldMasterId id="2147483719" r:id="rId7"/>
    <p:sldMasterId id="2147483733" r:id="rId8"/>
    <p:sldMasterId id="2147483747" r:id="rId9"/>
    <p:sldMasterId id="2147483759" r:id="rId10"/>
    <p:sldMasterId id="2147483771" r:id="rId11"/>
    <p:sldMasterId id="2147483795" r:id="rId12"/>
    <p:sldMasterId id="2147483819" r:id="rId13"/>
    <p:sldMasterId id="2147483831" r:id="rId14"/>
    <p:sldMasterId id="2147483843" r:id="rId15"/>
  </p:sldMasterIdLst>
  <p:notesMasterIdLst>
    <p:notesMasterId r:id="rId46"/>
  </p:notesMasterIdLst>
  <p:sldIdLst>
    <p:sldId id="400" r:id="rId16"/>
    <p:sldId id="399" r:id="rId17"/>
    <p:sldId id="412" r:id="rId18"/>
    <p:sldId id="401" r:id="rId19"/>
    <p:sldId id="380" r:id="rId20"/>
    <p:sldId id="259" r:id="rId21"/>
    <p:sldId id="328" r:id="rId22"/>
    <p:sldId id="322" r:id="rId23"/>
    <p:sldId id="381" r:id="rId24"/>
    <p:sldId id="417" r:id="rId25"/>
    <p:sldId id="383" r:id="rId26"/>
    <p:sldId id="384" r:id="rId27"/>
    <p:sldId id="387" r:id="rId28"/>
    <p:sldId id="388" r:id="rId29"/>
    <p:sldId id="389" r:id="rId30"/>
    <p:sldId id="390" r:id="rId31"/>
    <p:sldId id="391" r:id="rId32"/>
    <p:sldId id="393" r:id="rId33"/>
    <p:sldId id="413" r:id="rId34"/>
    <p:sldId id="415" r:id="rId35"/>
    <p:sldId id="392" r:id="rId36"/>
    <p:sldId id="395" r:id="rId37"/>
    <p:sldId id="416" r:id="rId38"/>
    <p:sldId id="396" r:id="rId39"/>
    <p:sldId id="324" r:id="rId40"/>
    <p:sldId id="403" r:id="rId41"/>
    <p:sldId id="404" r:id="rId42"/>
    <p:sldId id="409" r:id="rId43"/>
    <p:sldId id="406" r:id="rId44"/>
    <p:sldId id="40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28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C7F53-6ECF-4FB2-AC28-EE76EDE951E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0C8E2-E06E-415A-82D5-7E1FC5FC8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2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71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8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622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1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8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83DC509A-39CD-47EC-B6C7-7CB6577111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13AF0F6-06DB-4C03-9F75-F0EA69F821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0C7A523B-C35C-49A1-A0D5-A655475F8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B4F46-9645-4201-96D4-73113127C9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822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BFF75-DADB-4C10-A79F-4A7B5CEDE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53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20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8898-6291-4E90-A529-6F6030EBA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B1E64-BB90-4FC3-BFFA-D4FB84A3E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7ABBD-8B36-4F90-AEC0-C51B48922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F98B9-A8C7-44F5-B523-CADD2895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5E613-B2CA-490B-8B72-B4D843C5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7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3D62-C269-41CD-BE78-D9D247FB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E41FC9-B774-4237-B20D-E754DAF5F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7529A-FABF-426E-9DB3-ECEB22B9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DD4C6-1CC4-4226-9C07-0B252A83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5856-193F-4AAD-8346-6CB0CD8C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089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61412"/>
      </p:ext>
    </p:extLst>
  </p:cSld>
  <p:clrMapOvr>
    <a:masterClrMapping/>
  </p:clrMapOvr>
  <p:transition spd="med" advTm="4000">
    <p:pull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080926"/>
      </p:ext>
    </p:extLst>
  </p:cSld>
  <p:clrMapOvr>
    <a:masterClrMapping/>
  </p:clrMapOvr>
  <p:transition spd="med" advTm="4000">
    <p:pull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784215"/>
      </p:ext>
    </p:extLst>
  </p:cSld>
  <p:clrMapOvr>
    <a:masterClrMapping/>
  </p:clrMapOvr>
  <p:transition spd="med" advTm="4000">
    <p:pull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631516"/>
      </p:ext>
    </p:extLst>
  </p:cSld>
  <p:clrMapOvr>
    <a:masterClrMapping/>
  </p:clrMapOvr>
  <p:transition spd="med" advTm="4000">
    <p:pull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206952"/>
      </p:ext>
    </p:extLst>
  </p:cSld>
  <p:clrMapOvr>
    <a:masterClrMapping/>
  </p:clrMapOvr>
  <p:transition spd="med" advTm="4000">
    <p:pull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1099"/>
      </p:ext>
    </p:extLst>
  </p:cSld>
  <p:clrMapOvr>
    <a:masterClrMapping/>
  </p:clrMapOvr>
  <p:transition spd="med" advTm="4000">
    <p:pull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54052"/>
      </p:ext>
    </p:extLst>
  </p:cSld>
  <p:clrMapOvr>
    <a:masterClrMapping/>
  </p:clrMapOvr>
  <p:transition spd="med" advTm="4000">
    <p:pull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06706"/>
      </p:ext>
    </p:extLst>
  </p:cSld>
  <p:clrMapOvr>
    <a:masterClrMapping/>
  </p:clrMapOvr>
  <p:transition spd="med" advTm="4000">
    <p:pull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25646"/>
      </p:ext>
    </p:extLst>
  </p:cSld>
  <p:clrMapOvr>
    <a:masterClrMapping/>
  </p:clrMapOvr>
  <p:transition spd="med" advTm="4000">
    <p:pull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88365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526CB-A1F4-4799-9354-80282DA36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ECE5B-CFFD-49E5-942C-E77308474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47CA3-342C-4F61-920B-DFE666C8B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D5ACE-2608-4C11-AFD9-3D191A37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70FCE-94A6-440C-8449-E273A612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94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23847"/>
      </p:ext>
    </p:extLst>
  </p:cSld>
  <p:clrMapOvr>
    <a:masterClrMapping/>
  </p:clrMapOvr>
  <p:transition spd="med" advTm="4000">
    <p:pull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644651"/>
      </p:ext>
    </p:extLst>
  </p:cSld>
  <p:clrMapOvr>
    <a:masterClrMapping/>
  </p:clrMapOvr>
  <p:transition spd="med" advTm="4000">
    <p:pull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87984"/>
      </p:ext>
    </p:extLst>
  </p:cSld>
  <p:clrMapOvr>
    <a:masterClrMapping/>
  </p:clrMapOvr>
  <p:transition spd="med" advTm="4000">
    <p:pull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88902"/>
      </p:ext>
    </p:extLst>
  </p:cSld>
  <p:clrMapOvr>
    <a:masterClrMapping/>
  </p:clrMapOvr>
  <p:transition spd="med" advTm="4000">
    <p:pull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882371"/>
      </p:ext>
    </p:extLst>
  </p:cSld>
  <p:clrMapOvr>
    <a:masterClrMapping/>
  </p:clrMapOvr>
  <p:transition spd="med" advTm="4000">
    <p:pull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8229"/>
      </p:ext>
    </p:extLst>
  </p:cSld>
  <p:clrMapOvr>
    <a:masterClrMapping/>
  </p:clrMapOvr>
  <p:transition spd="med" advTm="4000">
    <p:pull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19835"/>
      </p:ext>
    </p:extLst>
  </p:cSld>
  <p:clrMapOvr>
    <a:masterClrMapping/>
  </p:clrMapOvr>
  <p:transition spd="med" advTm="4000">
    <p:pull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122522"/>
      </p:ext>
    </p:extLst>
  </p:cSld>
  <p:clrMapOvr>
    <a:masterClrMapping/>
  </p:clrMapOvr>
  <p:transition spd="med" advTm="4000">
    <p:pull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474"/>
      </p:ext>
    </p:extLst>
  </p:cSld>
  <p:clrMapOvr>
    <a:masterClrMapping/>
  </p:clrMapOvr>
  <p:transition spd="med" advTm="4000">
    <p:pull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39027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69D3-03D2-42E8-9181-678D4A1F6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DD7B5-4B5A-4237-987A-0A8A57AD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0EB31-9819-4DA3-87CA-B4EB2E79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A3CE-3AF4-45CD-AB03-DAF92730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11AB3-0AE5-4ABF-9406-A5F1125D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767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000090"/>
      </p:ext>
    </p:extLst>
  </p:cSld>
  <p:clrMapOvr>
    <a:masterClrMapping/>
  </p:clrMapOvr>
  <p:transition spd="med" advTm="4000">
    <p:pull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80049"/>
      </p:ext>
    </p:extLst>
  </p:cSld>
  <p:clrMapOvr>
    <a:masterClrMapping/>
  </p:clrMapOvr>
  <p:transition spd="med" advTm="4000">
    <p:pull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27759"/>
      </p:ext>
    </p:extLst>
  </p:cSld>
  <p:clrMapOvr>
    <a:masterClrMapping/>
  </p:clrMapOvr>
  <p:transition spd="med" advTm="4000">
    <p:pull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15522"/>
      </p:ext>
    </p:extLst>
  </p:cSld>
  <p:clrMapOvr>
    <a:masterClrMapping/>
  </p:clrMapOvr>
  <p:transition spd="med" advTm="4000">
    <p:pull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163377"/>
      </p:ext>
    </p:extLst>
  </p:cSld>
  <p:clrMapOvr>
    <a:masterClrMapping/>
  </p:clrMapOvr>
  <p:transition spd="med" advTm="4000">
    <p:pull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10271"/>
      </p:ext>
    </p:extLst>
  </p:cSld>
  <p:clrMapOvr>
    <a:masterClrMapping/>
  </p:clrMapOvr>
  <p:transition spd="med" advTm="4000">
    <p:pull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127769"/>
      </p:ext>
    </p:extLst>
  </p:cSld>
  <p:clrMapOvr>
    <a:masterClrMapping/>
  </p:clrMapOvr>
  <p:transition spd="med" advTm="4000">
    <p:pull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78744"/>
      </p:ext>
    </p:extLst>
  </p:cSld>
  <p:clrMapOvr>
    <a:masterClrMapping/>
  </p:clrMapOvr>
  <p:transition spd="med" advTm="4000">
    <p:pull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42082"/>
      </p:ext>
    </p:extLst>
  </p:cSld>
  <p:clrMapOvr>
    <a:masterClrMapping/>
  </p:clrMapOvr>
  <p:transition spd="med" advTm="4000">
    <p:pull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558436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C78C-D5E0-4662-847F-172B5B9F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3F4D-CA1F-40CC-961D-29FBA625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49B46-0A52-4D0F-821A-5F702915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D438-64A8-4B10-902D-34423F7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8742-DAF9-41CB-9C46-30EF0C85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886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686212"/>
      </p:ext>
    </p:extLst>
  </p:cSld>
  <p:clrMapOvr>
    <a:masterClrMapping/>
  </p:clrMapOvr>
  <p:transition spd="med" advTm="4000">
    <p:pull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333710"/>
      </p:ext>
    </p:extLst>
  </p:cSld>
  <p:clrMapOvr>
    <a:masterClrMapping/>
  </p:clrMapOvr>
  <p:transition spd="med" advTm="4000">
    <p:pull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142798"/>
      </p:ext>
    </p:extLst>
  </p:cSld>
  <p:clrMapOvr>
    <a:masterClrMapping/>
  </p:clrMapOvr>
  <p:transition spd="med" advTm="4000">
    <p:pull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669767"/>
      </p:ext>
    </p:extLst>
  </p:cSld>
  <p:clrMapOvr>
    <a:masterClrMapping/>
  </p:clrMapOvr>
  <p:transition spd="med" advTm="4000">
    <p:pull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4150"/>
      </p:ext>
    </p:extLst>
  </p:cSld>
  <p:clrMapOvr>
    <a:masterClrMapping/>
  </p:clrMapOvr>
  <p:transition spd="med" advTm="4000">
    <p:pull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691267"/>
      </p:ext>
    </p:extLst>
  </p:cSld>
  <p:clrMapOvr>
    <a:masterClrMapping/>
  </p:clrMapOvr>
  <p:transition spd="med" advTm="4000">
    <p:pull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59332"/>
      </p:ext>
    </p:extLst>
  </p:cSld>
  <p:clrMapOvr>
    <a:masterClrMapping/>
  </p:clrMapOvr>
  <p:transition spd="med" advTm="4000">
    <p:pull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36692"/>
      </p:ext>
    </p:extLst>
  </p:cSld>
  <p:clrMapOvr>
    <a:masterClrMapping/>
  </p:clrMapOvr>
  <p:transition spd="med" advTm="4000">
    <p:pull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53285"/>
      </p:ext>
    </p:extLst>
  </p:cSld>
  <p:clrMapOvr>
    <a:masterClrMapping/>
  </p:clrMapOvr>
  <p:transition spd="med" advTm="4000">
    <p:pull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82447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4968-3791-44EC-976A-D492A035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8D34-F1FD-4E51-8638-EC5B66A8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438D-BE3E-427A-B384-493466CE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0B5F3-33EB-4A21-A6DB-C8101ADD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B153-8899-4980-A45E-C5848A59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423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83273"/>
      </p:ext>
    </p:extLst>
  </p:cSld>
  <p:clrMapOvr>
    <a:masterClrMapping/>
  </p:clrMapOvr>
  <p:transition spd="med" advTm="4000">
    <p:pull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773498"/>
      </p:ext>
    </p:extLst>
  </p:cSld>
  <p:clrMapOvr>
    <a:masterClrMapping/>
  </p:clrMapOvr>
  <p:transition spd="med" advTm="4000">
    <p:pull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79873"/>
      </p:ext>
    </p:extLst>
  </p:cSld>
  <p:clrMapOvr>
    <a:masterClrMapping/>
  </p:clrMapOvr>
  <p:transition spd="med" advTm="4000">
    <p:pull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17726"/>
      </p:ext>
    </p:extLst>
  </p:cSld>
  <p:clrMapOvr>
    <a:masterClrMapping/>
  </p:clrMapOvr>
  <p:transition spd="med" advTm="4000">
    <p:pull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36680"/>
      </p:ext>
    </p:extLst>
  </p:cSld>
  <p:clrMapOvr>
    <a:masterClrMapping/>
  </p:clrMapOvr>
  <p:transition spd="med" advTm="4000">
    <p:pull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247012"/>
      </p:ext>
    </p:extLst>
  </p:cSld>
  <p:clrMapOvr>
    <a:masterClrMapping/>
  </p:clrMapOvr>
  <p:transition spd="med" advTm="4000">
    <p:pull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25336"/>
      </p:ext>
    </p:extLst>
  </p:cSld>
  <p:clrMapOvr>
    <a:masterClrMapping/>
  </p:clrMapOvr>
  <p:transition spd="med" advTm="4000">
    <p:pull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79404"/>
      </p:ext>
    </p:extLst>
  </p:cSld>
  <p:clrMapOvr>
    <a:masterClrMapping/>
  </p:clrMapOvr>
  <p:transition spd="med" advTm="4000">
    <p:pull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515214"/>
      </p:ext>
    </p:extLst>
  </p:cSld>
  <p:clrMapOvr>
    <a:masterClrMapping/>
  </p:clrMapOvr>
  <p:transition spd="med" advTm="4000">
    <p:pull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653976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8EFD-83D7-4FA6-A3F2-B876FF61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FF8F-33CB-410B-BFB0-6DA864DE2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EAB7F-92A4-4414-B99D-2667FC1D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A1FB4-C494-47D2-81E9-06203F6C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9C234-54BB-4D99-A3CF-30317498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49697-2534-48F0-9ACB-37338B88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8268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191065"/>
      </p:ext>
    </p:extLst>
  </p:cSld>
  <p:clrMapOvr>
    <a:masterClrMapping/>
  </p:clrMapOvr>
  <p:transition spd="med" advTm="4000">
    <p:pull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451125"/>
      </p:ext>
    </p:extLst>
  </p:cSld>
  <p:clrMapOvr>
    <a:masterClrMapping/>
  </p:clrMapOvr>
  <p:transition spd="med" advTm="4000">
    <p:pull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903664"/>
      </p:ext>
    </p:extLst>
  </p:cSld>
  <p:clrMapOvr>
    <a:masterClrMapping/>
  </p:clrMapOvr>
  <p:transition spd="med" advTm="4000">
    <p:pull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753902"/>
      </p:ext>
    </p:extLst>
  </p:cSld>
  <p:clrMapOvr>
    <a:masterClrMapping/>
  </p:clrMapOvr>
  <p:transition spd="med" advTm="4000">
    <p:pull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36814"/>
      </p:ext>
    </p:extLst>
  </p:cSld>
  <p:clrMapOvr>
    <a:masterClrMapping/>
  </p:clrMapOvr>
  <p:transition spd="med" advTm="4000">
    <p:pull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592801"/>
      </p:ext>
    </p:extLst>
  </p:cSld>
  <p:clrMapOvr>
    <a:masterClrMapping/>
  </p:clrMapOvr>
  <p:transition spd="med" advTm="4000">
    <p:pull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922618"/>
      </p:ext>
    </p:extLst>
  </p:cSld>
  <p:clrMapOvr>
    <a:masterClrMapping/>
  </p:clrMapOvr>
  <p:transition spd="med" advTm="4000">
    <p:pull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87056"/>
      </p:ext>
    </p:extLst>
  </p:cSld>
  <p:clrMapOvr>
    <a:masterClrMapping/>
  </p:clrMapOvr>
  <p:transition spd="med" advTm="4000">
    <p:pull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95917"/>
      </p:ext>
    </p:extLst>
  </p:cSld>
  <p:clrMapOvr>
    <a:masterClrMapping/>
  </p:clrMapOvr>
  <p:transition spd="med" advTm="4000">
    <p:pull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6145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8966-3347-4809-9B89-C7402F28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CAA7-2643-439D-AE46-61B0CAB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389C-2BDC-4E35-8D95-A4A385B86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D2A62-2CFB-42AA-AC66-A292414D9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35308-F60C-419F-90B2-5464F38B0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FAE17-BA79-4EC4-9650-531C8EA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642F1-DB56-4A85-9F55-7C4CCBED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6684F-84DB-4C00-91E7-CABD2C85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400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78693"/>
      </p:ext>
    </p:extLst>
  </p:cSld>
  <p:clrMapOvr>
    <a:masterClrMapping/>
  </p:clrMapOvr>
  <p:transition spd="med" advTm="4000">
    <p:pull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8336"/>
      </p:ext>
    </p:extLst>
  </p:cSld>
  <p:clrMapOvr>
    <a:masterClrMapping/>
  </p:clrMapOvr>
  <p:transition spd="med" advTm="4000">
    <p:pull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939384"/>
      </p:ext>
    </p:extLst>
  </p:cSld>
  <p:clrMapOvr>
    <a:masterClrMapping/>
  </p:clrMapOvr>
  <p:transition spd="med" advTm="4000">
    <p:pull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896369"/>
      </p:ext>
    </p:extLst>
  </p:cSld>
  <p:clrMapOvr>
    <a:masterClrMapping/>
  </p:clrMapOvr>
  <p:transition spd="med" advTm="4000">
    <p:pull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47472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83AF-C8ED-48F0-873F-2BAD192C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2C320-1E4D-4E20-A26E-CF9EB175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23277-24BD-4E62-880E-82FA55D9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4A7E-722A-455B-A2CB-BE0D49EC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212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70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217B-2A3E-4B31-BE73-2948E5BD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F99E-AA6A-426B-9412-511B3B67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45C0A-F327-44B2-B8A8-A9CC6B41A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8432-A0C7-47B1-84E5-02900FC8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D664-E959-46AC-9420-B8AE5B62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61689-D834-4377-801A-2C6CA1D3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6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3333F-02D7-451E-9494-EB71F417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E7641-75EC-4638-9EBD-D950B2708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B01CB-C0A8-43B4-B197-33FE1C5E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BCD71-F786-49F2-96A9-22849805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92BB7-8063-462B-980F-F50DBDFB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62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D4A5-E2E3-40C4-8405-2F388CF0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442FF-C3C6-4620-A556-E52D37685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5C65-B215-40FC-984A-AD0B950A8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840CD-79A5-4E15-8682-59B4037D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8761-2A17-40F8-A1A4-A2069F85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45AF-EF29-410E-99E4-A43F793F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43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DF96-E082-4647-B21D-38C1C360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D77E8-5185-449B-B61E-9552D483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2EFE-4B59-4F7B-8C05-27D3F35E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C304-A0FC-4C26-8C80-F649EA4E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1E127-1E51-46AE-981A-10C603CE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89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828DB-BE7B-423F-9741-A14F76643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81D52-8EAA-48C8-985D-38F8A1359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A14D-1883-408C-8D9E-86FF022F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62CB-95BB-4A14-AA07-6FF2AA2D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4CD36-482B-4B49-8C54-BEC035B2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77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6D24AD3-5418-4DE0-8D25-55429911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70464CB9-D752-49DA-B909-F18BBAE0EF67}"/>
              </a:ext>
            </a:extLst>
          </p:cNvPr>
          <p:cNvGrpSpPr/>
          <p:nvPr userDrawn="1"/>
        </p:nvGrpSpPr>
        <p:grpSpPr>
          <a:xfrm>
            <a:off x="347722" y="-419197"/>
            <a:ext cx="11473305" cy="6982043"/>
            <a:chOff x="-5011357" y="-419197"/>
            <a:chExt cx="11473305" cy="6982043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397B4899-E660-4294-B46F-02D6FEEE0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0D747974-AAF2-4BEE-9A26-3B912020100C}"/>
                </a:ext>
              </a:extLst>
            </p:cNvPr>
            <p:cNvGrpSpPr/>
            <p:nvPr/>
          </p:nvGrpSpPr>
          <p:grpSpPr>
            <a:xfrm>
              <a:off x="-4822857" y="-419197"/>
              <a:ext cx="1125745" cy="2130005"/>
              <a:chOff x="-5030286" y="-385762"/>
              <a:chExt cx="1323975" cy="2505074"/>
            </a:xfrm>
          </p:grpSpPr>
          <p:sp>
            <p:nvSpPr>
              <p:cNvPr id="14" name="矩形 10">
                <a:extLst>
                  <a:ext uri="{FF2B5EF4-FFF2-40B4-BE49-F238E27FC236}">
                    <a16:creationId xmlns:a16="http://schemas.microsoft.com/office/drawing/2014/main" id="{AAD69632-0D2F-4F29-A4FA-A37E3A5CB0F1}"/>
                  </a:ext>
                </a:extLst>
              </p:cNvPr>
              <p:cNvSpPr/>
              <p:nvPr/>
            </p:nvSpPr>
            <p:spPr>
              <a:xfrm>
                <a:off x="-4459738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EF891397-3943-4EE7-A7CA-F96B6DA74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-5030286" y="757237"/>
                <a:ext cx="1323975" cy="1362075"/>
              </a:xfrm>
              <a:prstGeom prst="rect">
                <a:avLst/>
              </a:prstGeom>
            </p:spPr>
          </p:pic>
        </p:grpSp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5008BCCF-53F6-4CF9-8E3C-D5B32F39059B}"/>
                </a:ext>
              </a:extLst>
            </p:cNvPr>
            <p:cNvGrpSpPr/>
            <p:nvPr/>
          </p:nvGrpSpPr>
          <p:grpSpPr>
            <a:xfrm>
              <a:off x="5248702" y="-419197"/>
              <a:ext cx="1125745" cy="2130005"/>
              <a:chOff x="1451292" y="-385762"/>
              <a:chExt cx="1323975" cy="2505074"/>
            </a:xfrm>
          </p:grpSpPr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992B6A58-57E0-4F5E-BE6D-E15071998270}"/>
                  </a:ext>
                </a:extLst>
              </p:cNvPr>
              <p:cNvSpPr/>
              <p:nvPr/>
            </p:nvSpPr>
            <p:spPr>
              <a:xfrm>
                <a:off x="2021840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16B5007-2321-4277-ACFD-EC975039B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1451292" y="757237"/>
                <a:ext cx="1323975" cy="13620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453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69D3-03D2-42E8-9181-678D4A1F6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DD7B5-4B5A-4237-987A-0A8A57AD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0EB31-9819-4DA3-87CA-B4EB2E79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A3CE-3AF4-45CD-AB03-DAF92730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11AB3-0AE5-4ABF-9406-A5F1125D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50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C78C-D5E0-4662-847F-172B5B9F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3F4D-CA1F-40CC-961D-29FBA625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49B46-0A52-4D0F-821A-5F702915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D438-64A8-4B10-902D-34423F7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8742-DAF9-41CB-9C46-30EF0C85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64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4968-3791-44EC-976A-D492A035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8D34-F1FD-4E51-8638-EC5B66A8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438D-BE3E-427A-B384-493466CE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0B5F3-33EB-4A21-A6DB-C8101ADD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B153-8899-4980-A45E-C5848A59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705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8EFD-83D7-4FA6-A3F2-B876FF61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FF8F-33CB-410B-BFB0-6DA864DE2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EAB7F-92A4-4414-B99D-2667FC1D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A1FB4-C494-47D2-81E9-06203F6C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9C234-54BB-4D99-A3CF-30317498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49697-2534-48F0-9ACB-37338B88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2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8966-3347-4809-9B89-C7402F28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CAA7-2643-439D-AE46-61B0CAB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389C-2BDC-4E35-8D95-A4A385B86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D2A62-2CFB-42AA-AC66-A292414D9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35308-F60C-419F-90B2-5464F38B0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FAE17-BA79-4EC4-9650-531C8EA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642F1-DB56-4A85-9F55-7C4CCBED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6684F-84DB-4C00-91E7-CABD2C85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56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83AF-C8ED-48F0-873F-2BAD192C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2C320-1E4D-4E20-A26E-CF9EB175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23277-24BD-4E62-880E-82FA55D9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4A7E-722A-455B-A2CB-BE0D49EC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7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5D59-9C12-400F-B9B6-BE644B55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EE8C7-7547-4382-85A4-FBC221E02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42039-CF53-4CB4-BE8E-A5B3546A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D009C-F86E-4E0A-A0BA-23CD881B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5183-7247-4451-99CD-A757EB13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7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452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217B-2A3E-4B31-BE73-2948E5BD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F99E-AA6A-426B-9412-511B3B67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45C0A-F327-44B2-B8A8-A9CC6B41A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8432-A0C7-47B1-84E5-02900FC8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D664-E959-46AC-9420-B8AE5B62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61689-D834-4377-801A-2C6CA1D3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09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D4A5-E2E3-40C4-8405-2F388CF0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442FF-C3C6-4620-A556-E52D37685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5C65-B215-40FC-984A-AD0B950A8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840CD-79A5-4E15-8682-59B4037D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8761-2A17-40F8-A1A4-A2069F85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45AF-EF29-410E-99E4-A43F793F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981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DF96-E082-4647-B21D-38C1C360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D77E8-5185-449B-B61E-9552D483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2EFE-4B59-4F7B-8C05-27D3F35E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C304-A0FC-4C26-8C80-F649EA4E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1E127-1E51-46AE-981A-10C603CE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782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828DB-BE7B-423F-9741-A14F76643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81D52-8EAA-48C8-985D-38F8A1359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A14D-1883-408C-8D9E-86FF022F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62CB-95BB-4A14-AA07-6FF2AA2D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4CD36-482B-4B49-8C54-BEC035B2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17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A4445FC-6BED-48C2-AC10-866EE1DD3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6D24AD3-5418-4DE0-8D25-55429911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70464CB9-D752-49DA-B909-F18BBAE0EF67}"/>
              </a:ext>
            </a:extLst>
          </p:cNvPr>
          <p:cNvGrpSpPr/>
          <p:nvPr userDrawn="1"/>
        </p:nvGrpSpPr>
        <p:grpSpPr>
          <a:xfrm>
            <a:off x="347722" y="-419197"/>
            <a:ext cx="11473305" cy="6982043"/>
            <a:chOff x="-5011357" y="-419197"/>
            <a:chExt cx="11473305" cy="6982043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397B4899-E660-4294-B46F-02D6FEEE0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0D747974-AAF2-4BEE-9A26-3B912020100C}"/>
                </a:ext>
              </a:extLst>
            </p:cNvPr>
            <p:cNvGrpSpPr/>
            <p:nvPr/>
          </p:nvGrpSpPr>
          <p:grpSpPr>
            <a:xfrm>
              <a:off x="-4822857" y="-419197"/>
              <a:ext cx="1125745" cy="2130005"/>
              <a:chOff x="-5030286" y="-385762"/>
              <a:chExt cx="1323975" cy="2505074"/>
            </a:xfrm>
          </p:grpSpPr>
          <p:sp>
            <p:nvSpPr>
              <p:cNvPr id="14" name="矩形 10">
                <a:extLst>
                  <a:ext uri="{FF2B5EF4-FFF2-40B4-BE49-F238E27FC236}">
                    <a16:creationId xmlns:a16="http://schemas.microsoft.com/office/drawing/2014/main" id="{AAD69632-0D2F-4F29-A4FA-A37E3A5CB0F1}"/>
                  </a:ext>
                </a:extLst>
              </p:cNvPr>
              <p:cNvSpPr/>
              <p:nvPr/>
            </p:nvSpPr>
            <p:spPr>
              <a:xfrm>
                <a:off x="-4459738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EF891397-3943-4EE7-A7CA-F96B6DA74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-5030286" y="757237"/>
                <a:ext cx="1323975" cy="1362075"/>
              </a:xfrm>
              <a:prstGeom prst="rect">
                <a:avLst/>
              </a:prstGeom>
            </p:spPr>
          </p:pic>
        </p:grpSp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5008BCCF-53F6-4CF9-8E3C-D5B32F39059B}"/>
                </a:ext>
              </a:extLst>
            </p:cNvPr>
            <p:cNvGrpSpPr/>
            <p:nvPr/>
          </p:nvGrpSpPr>
          <p:grpSpPr>
            <a:xfrm>
              <a:off x="5248702" y="-419197"/>
              <a:ext cx="1125745" cy="2130005"/>
              <a:chOff x="1451292" y="-385762"/>
              <a:chExt cx="1323975" cy="2505074"/>
            </a:xfrm>
          </p:grpSpPr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992B6A58-57E0-4F5E-BE6D-E15071998270}"/>
                  </a:ext>
                </a:extLst>
              </p:cNvPr>
              <p:cNvSpPr/>
              <p:nvPr/>
            </p:nvSpPr>
            <p:spPr>
              <a:xfrm>
                <a:off x="2021840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16B5007-2321-4277-ACFD-EC975039B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1451292" y="757237"/>
                <a:ext cx="1323975" cy="13620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0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69D3-03D2-42E8-9181-678D4A1F6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DD7B5-4B5A-4237-987A-0A8A57AD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0EB31-9819-4DA3-87CA-B4EB2E79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A3CE-3AF4-45CD-AB03-DAF92730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11AB3-0AE5-4ABF-9406-A5F1125D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88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C78C-D5E0-4662-847F-172B5B9F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3F4D-CA1F-40CC-961D-29FBA625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49B46-0A52-4D0F-821A-5F702915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D438-64A8-4B10-902D-34423F7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8742-DAF9-41CB-9C46-30EF0C85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770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4968-3791-44EC-976A-D492A035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8D34-F1FD-4E51-8638-EC5B66A8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438D-BE3E-427A-B384-493466CE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0B5F3-33EB-4A21-A6DB-C8101ADD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B153-8899-4980-A45E-C5848A59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9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20EC-7296-462E-BCDB-DE687063C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B21C-0093-49BF-AE4E-D52375E29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AECB2-9C7C-46BB-AE21-FB673CEF8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522E6-1285-461C-9EB5-61E38623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B1544-ADDC-479B-B77D-C7A37BDC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39C95-3C46-4C9D-914A-E786D694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52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8EFD-83D7-4FA6-A3F2-B876FF61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FF8F-33CB-410B-BFB0-6DA864DE2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EAB7F-92A4-4414-B99D-2667FC1D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A1FB4-C494-47D2-81E9-06203F6C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9C234-54BB-4D99-A3CF-30317498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49697-2534-48F0-9ACB-37338B88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736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8966-3347-4809-9B89-C7402F28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CAA7-2643-439D-AE46-61B0CAB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389C-2BDC-4E35-8D95-A4A385B86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D2A62-2CFB-42AA-AC66-A292414D9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35308-F60C-419F-90B2-5464F38B0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FAE17-BA79-4EC4-9650-531C8EA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642F1-DB56-4A85-9F55-7C4CCBED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6684F-84DB-4C00-91E7-CABD2C85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605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83AF-C8ED-48F0-873F-2BAD192C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2C320-1E4D-4E20-A26E-CF9EB175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23277-24BD-4E62-880E-82FA55D9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4A7E-722A-455B-A2CB-BE0D49EC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4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105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217B-2A3E-4B31-BE73-2948E5BD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F99E-AA6A-426B-9412-511B3B67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45C0A-F327-44B2-B8A8-A9CC6B41A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8432-A0C7-47B1-84E5-02900FC8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D664-E959-46AC-9420-B8AE5B62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61689-D834-4377-801A-2C6CA1D3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16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D4A5-E2E3-40C4-8405-2F388CF0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442FF-C3C6-4620-A556-E52D37685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5C65-B215-40FC-984A-AD0B950A8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840CD-79A5-4E15-8682-59B4037D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8761-2A17-40F8-A1A4-A2069F85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45AF-EF29-410E-99E4-A43F793F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2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DF96-E082-4647-B21D-38C1C360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D77E8-5185-449B-B61E-9552D483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2EFE-4B59-4F7B-8C05-27D3F35E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C304-A0FC-4C26-8C80-F649EA4E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1E127-1E51-46AE-981A-10C603CE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27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828DB-BE7B-423F-9741-A14F76643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81D52-8EAA-48C8-985D-38F8A1359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A14D-1883-408C-8D9E-86FF022F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62CB-95BB-4A14-AA07-6FF2AA2D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4CD36-482B-4B49-8C54-BEC035B2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869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A4445FC-6BED-48C2-AC10-866EE1DD3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2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55E6B-5150-4063-B6E0-93747B10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68C1D-59C2-46B1-9410-3A9C04D5A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F47D1-99E6-4BA5-9347-F5CA87B05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DAADFB-9A9B-4EFF-A699-56B81F54E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7210-DBD0-4917-8CFE-EFA368D36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4E62C0-6436-4FC6-82FC-2D90047A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78E2-DF71-4FD6-8EAE-DC19FA5F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FB62F6-DD67-4358-B0F3-62928F60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957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F4F8B-CFF3-4557-87C3-BC63CB3C522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41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88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360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6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5C9F3-F8CA-4B90-ADF2-EEEBB7C9E437}"/>
              </a:ext>
            </a:extLst>
          </p:cNvPr>
          <p:cNvSpPr txBox="1"/>
          <p:nvPr userDrawn="1"/>
        </p:nvSpPr>
        <p:spPr>
          <a:xfrm>
            <a:off x="0" y="0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52DFF-BF11-4BAE-9064-0E8719B11A89}"/>
              </a:ext>
            </a:extLst>
          </p:cNvPr>
          <p:cNvSpPr txBox="1"/>
          <p:nvPr userDrawn="1"/>
        </p:nvSpPr>
        <p:spPr>
          <a:xfrm>
            <a:off x="11029335" y="6380946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408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9242-93D5-4039-9C65-72E2CE92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23F22-4A80-4106-A573-9D0E1377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EEC52-DC74-47A5-8955-BD75AF23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D5A32-C544-4BC3-A3BD-C8010867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30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1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7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1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69D3-03D2-42E8-9181-678D4A1F6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DD7B5-4B5A-4237-987A-0A8A57AD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0EB31-9819-4DA3-87CA-B4EB2E79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A3CE-3AF4-45CD-AB03-DAF92730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11AB3-0AE5-4ABF-9406-A5F1125D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4768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C78C-D5E0-4662-847F-172B5B9F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3F4D-CA1F-40CC-961D-29FBA625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49B46-0A52-4D0F-821A-5F702915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D438-64A8-4B10-902D-34423F7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8742-DAF9-41CB-9C46-30EF0C85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03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4968-3791-44EC-976A-D492A035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8D34-F1FD-4E51-8638-EC5B66A8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438D-BE3E-427A-B384-493466CE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0B5F3-33EB-4A21-A6DB-C8101ADD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B153-8899-4980-A45E-C5848A59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112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8EFD-83D7-4FA6-A3F2-B876FF61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FF8F-33CB-410B-BFB0-6DA864DE2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EAB7F-92A4-4414-B99D-2667FC1D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A1FB4-C494-47D2-81E9-06203F6C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9C234-54BB-4D99-A3CF-30317498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49697-2534-48F0-9ACB-37338B88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408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8966-3347-4809-9B89-C7402F28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CAA7-2643-439D-AE46-61B0CAB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389C-2BDC-4E35-8D95-A4A385B86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D2A62-2CFB-42AA-AC66-A292414D9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35308-F60C-419F-90B2-5464F38B0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FAE17-BA79-4EC4-9650-531C8EA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642F1-DB56-4A85-9F55-7C4CCBED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6684F-84DB-4C00-91E7-CABD2C85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140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83AF-C8ED-48F0-873F-2BAD192C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2C320-1E4D-4E20-A26E-CF9EB175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23277-24BD-4E62-880E-82FA55D9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4A7E-722A-455B-A2CB-BE0D49EC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9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A25E2-B66D-4EF0-AA74-B86A6D275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3C0A3-C444-4D85-BFFB-9B5414FE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C8DA6-0650-44B8-8CAF-8F16E826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57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377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217B-2A3E-4B31-BE73-2948E5BD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F99E-AA6A-426B-9412-511B3B67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45C0A-F327-44B2-B8A8-A9CC6B41A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8432-A0C7-47B1-84E5-02900FC8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D664-E959-46AC-9420-B8AE5B62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61689-D834-4377-801A-2C6CA1D3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4864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D4A5-E2E3-40C4-8405-2F388CF0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442FF-C3C6-4620-A556-E52D37685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5C65-B215-40FC-984A-AD0B950A8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840CD-79A5-4E15-8682-59B4037D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8761-2A17-40F8-A1A4-A2069F85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45AF-EF29-410E-99E4-A43F793F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381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DF96-E082-4647-B21D-38C1C360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D77E8-5185-449B-B61E-9552D483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2EFE-4B59-4F7B-8C05-27D3F35E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C304-A0FC-4C26-8C80-F649EA4E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1E127-1E51-46AE-981A-10C603CE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86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828DB-BE7B-423F-9741-A14F76643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81D52-8EAA-48C8-985D-38F8A1359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A14D-1883-408C-8D9E-86FF022F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62CB-95BB-4A14-AA07-6FF2AA2D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4CD36-482B-4B49-8C54-BEC035B2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195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6D24AD3-5418-4DE0-8D25-55429911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70464CB9-D752-49DA-B909-F18BBAE0EF67}"/>
              </a:ext>
            </a:extLst>
          </p:cNvPr>
          <p:cNvGrpSpPr/>
          <p:nvPr userDrawn="1"/>
        </p:nvGrpSpPr>
        <p:grpSpPr>
          <a:xfrm>
            <a:off x="347722" y="-419197"/>
            <a:ext cx="11473305" cy="6982043"/>
            <a:chOff x="-5011357" y="-419197"/>
            <a:chExt cx="11473305" cy="6982043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397B4899-E660-4294-B46F-02D6FEEE0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0D747974-AAF2-4BEE-9A26-3B912020100C}"/>
                </a:ext>
              </a:extLst>
            </p:cNvPr>
            <p:cNvGrpSpPr/>
            <p:nvPr/>
          </p:nvGrpSpPr>
          <p:grpSpPr>
            <a:xfrm>
              <a:off x="-4822857" y="-419197"/>
              <a:ext cx="1125745" cy="2130005"/>
              <a:chOff x="-5030286" y="-385762"/>
              <a:chExt cx="1323975" cy="2505074"/>
            </a:xfrm>
          </p:grpSpPr>
          <p:sp>
            <p:nvSpPr>
              <p:cNvPr id="14" name="矩形 10">
                <a:extLst>
                  <a:ext uri="{FF2B5EF4-FFF2-40B4-BE49-F238E27FC236}">
                    <a16:creationId xmlns:a16="http://schemas.microsoft.com/office/drawing/2014/main" id="{AAD69632-0D2F-4F29-A4FA-A37E3A5CB0F1}"/>
                  </a:ext>
                </a:extLst>
              </p:cNvPr>
              <p:cNvSpPr/>
              <p:nvPr/>
            </p:nvSpPr>
            <p:spPr>
              <a:xfrm>
                <a:off x="-4459738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EF891397-3943-4EE7-A7CA-F96B6DA74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-5030286" y="757237"/>
                <a:ext cx="1323975" cy="1362075"/>
              </a:xfrm>
              <a:prstGeom prst="rect">
                <a:avLst/>
              </a:prstGeom>
            </p:spPr>
          </p:pic>
        </p:grpSp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5008BCCF-53F6-4CF9-8E3C-D5B32F39059B}"/>
                </a:ext>
              </a:extLst>
            </p:cNvPr>
            <p:cNvGrpSpPr/>
            <p:nvPr/>
          </p:nvGrpSpPr>
          <p:grpSpPr>
            <a:xfrm>
              <a:off x="5248702" y="-419197"/>
              <a:ext cx="1125745" cy="2130005"/>
              <a:chOff x="1451292" y="-385762"/>
              <a:chExt cx="1323975" cy="2505074"/>
            </a:xfrm>
          </p:grpSpPr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992B6A58-57E0-4F5E-BE6D-E15071998270}"/>
                  </a:ext>
                </a:extLst>
              </p:cNvPr>
              <p:cNvSpPr/>
              <p:nvPr/>
            </p:nvSpPr>
            <p:spPr>
              <a:xfrm>
                <a:off x="2021840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16B5007-2321-4277-ACFD-EC975039B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1451292" y="757237"/>
                <a:ext cx="1323975" cy="13620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96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69D3-03D2-42E8-9181-678D4A1F6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DD7B5-4B5A-4237-987A-0A8A57AD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0EB31-9819-4DA3-87CA-B4EB2E79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A3CE-3AF4-45CD-AB03-DAF92730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11AB3-0AE5-4ABF-9406-A5F1125D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47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C78C-D5E0-4662-847F-172B5B9F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3F4D-CA1F-40CC-961D-29FBA625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49B46-0A52-4D0F-821A-5F702915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D438-64A8-4B10-902D-34423F7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8742-DAF9-41CB-9C46-30EF0C85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787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4968-3791-44EC-976A-D492A035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8D34-F1FD-4E51-8638-EC5B66A8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438D-BE3E-427A-B384-493466CE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0B5F3-33EB-4A21-A6DB-C8101ADD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B153-8899-4980-A45E-C5848A59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1497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8EFD-83D7-4FA6-A3F2-B876FF61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FF8F-33CB-410B-BFB0-6DA864DE2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EAB7F-92A4-4414-B99D-2667FC1D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A1FB4-C494-47D2-81E9-06203F6C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9C234-54BB-4D99-A3CF-30317498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49697-2534-48F0-9ACB-37338B88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38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8CCF8-4B47-4ECD-A82B-A63026FB4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E46E9-C217-4353-942F-78A39B72B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3B84B-E6EA-429F-9E25-A5FE54529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C573D-38B2-40A3-85D6-760AF727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4B945-A0ED-4A99-A119-C4B1973C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FF50F-954E-4F46-89FA-D186303F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39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8966-3347-4809-9B89-C7402F28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CAA7-2643-439D-AE46-61B0CAB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389C-2BDC-4E35-8D95-A4A385B86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D2A62-2CFB-42AA-AC66-A292414D9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35308-F60C-419F-90B2-5464F38B0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FAE17-BA79-4EC4-9650-531C8EA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642F1-DB56-4A85-9F55-7C4CCBED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6684F-84DB-4C00-91E7-CABD2C85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25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83AF-C8ED-48F0-873F-2BAD192C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2C320-1E4D-4E20-A26E-CF9EB175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23277-24BD-4E62-880E-82FA55D9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4A7E-722A-455B-A2CB-BE0D49EC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164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241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217B-2A3E-4B31-BE73-2948E5BD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F99E-AA6A-426B-9412-511B3B67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45C0A-F327-44B2-B8A8-A9CC6B41A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8432-A0C7-47B1-84E5-02900FC8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D664-E959-46AC-9420-B8AE5B62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61689-D834-4377-801A-2C6CA1D3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60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D4A5-E2E3-40C4-8405-2F388CF0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442FF-C3C6-4620-A556-E52D37685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5C65-B215-40FC-984A-AD0B950A8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840CD-79A5-4E15-8682-59B4037D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8761-2A17-40F8-A1A4-A2069F85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45AF-EF29-410E-99E4-A43F793F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706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DF96-E082-4647-B21D-38C1C360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D77E8-5185-449B-B61E-9552D483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2EFE-4B59-4F7B-8C05-27D3F35E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C304-A0FC-4C26-8C80-F649EA4E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1E127-1E51-46AE-981A-10C603CE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496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828DB-BE7B-423F-9741-A14F76643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81D52-8EAA-48C8-985D-38F8A1359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A14D-1883-408C-8D9E-86FF022F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9579E-7EA4-4EDF-9692-2ABE1F8025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62CB-95BB-4A14-AA07-6FF2AA2D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4CD36-482B-4B49-8C54-BEC035B2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7A77-36B3-4D0E-9283-05195A1CA1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8496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6D24AD3-5418-4DE0-8D25-55429911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70464CB9-D752-49DA-B909-F18BBAE0EF67}"/>
              </a:ext>
            </a:extLst>
          </p:cNvPr>
          <p:cNvGrpSpPr/>
          <p:nvPr userDrawn="1"/>
        </p:nvGrpSpPr>
        <p:grpSpPr>
          <a:xfrm>
            <a:off x="347722" y="-419197"/>
            <a:ext cx="11473305" cy="6982043"/>
            <a:chOff x="-5011357" y="-419197"/>
            <a:chExt cx="11473305" cy="6982043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397B4899-E660-4294-B46F-02D6FEEE0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0D747974-AAF2-4BEE-9A26-3B912020100C}"/>
                </a:ext>
              </a:extLst>
            </p:cNvPr>
            <p:cNvGrpSpPr/>
            <p:nvPr/>
          </p:nvGrpSpPr>
          <p:grpSpPr>
            <a:xfrm>
              <a:off x="-4822857" y="-419197"/>
              <a:ext cx="1125745" cy="2130005"/>
              <a:chOff x="-5030286" y="-385762"/>
              <a:chExt cx="1323975" cy="2505074"/>
            </a:xfrm>
          </p:grpSpPr>
          <p:sp>
            <p:nvSpPr>
              <p:cNvPr id="14" name="矩形 10">
                <a:extLst>
                  <a:ext uri="{FF2B5EF4-FFF2-40B4-BE49-F238E27FC236}">
                    <a16:creationId xmlns:a16="http://schemas.microsoft.com/office/drawing/2014/main" id="{AAD69632-0D2F-4F29-A4FA-A37E3A5CB0F1}"/>
                  </a:ext>
                </a:extLst>
              </p:cNvPr>
              <p:cNvSpPr/>
              <p:nvPr/>
            </p:nvSpPr>
            <p:spPr>
              <a:xfrm>
                <a:off x="-4459738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EF891397-3943-4EE7-A7CA-F96B6DA74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-5030286" y="757237"/>
                <a:ext cx="1323975" cy="1362075"/>
              </a:xfrm>
              <a:prstGeom prst="rect">
                <a:avLst/>
              </a:prstGeom>
            </p:spPr>
          </p:pic>
        </p:grpSp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5008BCCF-53F6-4CF9-8E3C-D5B32F39059B}"/>
                </a:ext>
              </a:extLst>
            </p:cNvPr>
            <p:cNvGrpSpPr/>
            <p:nvPr/>
          </p:nvGrpSpPr>
          <p:grpSpPr>
            <a:xfrm>
              <a:off x="5248702" y="-419197"/>
              <a:ext cx="1125745" cy="2130005"/>
              <a:chOff x="1451292" y="-385762"/>
              <a:chExt cx="1323975" cy="2505074"/>
            </a:xfrm>
          </p:grpSpPr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992B6A58-57E0-4F5E-BE6D-E15071998270}"/>
                  </a:ext>
                </a:extLst>
              </p:cNvPr>
              <p:cNvSpPr/>
              <p:nvPr/>
            </p:nvSpPr>
            <p:spPr>
              <a:xfrm>
                <a:off x="2021840" y="-385762"/>
                <a:ext cx="91440" cy="220472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cs"/>
                </a:endParaRPr>
              </a:p>
            </p:txBody>
          </p:sp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16B5007-2321-4277-ACFD-EC975039B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0408">
                <a:off x="1451292" y="757237"/>
                <a:ext cx="1323975" cy="13620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48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13223"/>
      </p:ext>
    </p:extLst>
  </p:cSld>
  <p:clrMapOvr>
    <a:masterClrMapping/>
  </p:clrMapOvr>
  <p:transition spd="med" advTm="4000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0196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0788-9A9D-443B-96F9-8ECD9EC8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795BF-3683-4879-A40F-E671E6819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9FE0C-3EB3-495A-9A96-88AED1658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E44F3-74AB-41CC-942A-55786F36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BFDAA-DE03-44DD-B6F0-9A5D9B64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AEF96-1DDC-4081-A6CE-57EEE85D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755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035"/>
      </p:ext>
    </p:extLst>
  </p:cSld>
  <p:clrMapOvr>
    <a:masterClrMapping/>
  </p:clrMapOvr>
  <p:transition spd="med" advTm="4000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001010"/>
      </p:ext>
    </p:extLst>
  </p:cSld>
  <p:clrMapOvr>
    <a:masterClrMapping/>
  </p:clrMapOvr>
  <p:transition spd="med" advTm="4000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863013"/>
      </p:ext>
    </p:extLst>
  </p:cSld>
  <p:clrMapOvr>
    <a:masterClrMapping/>
  </p:clrMapOvr>
  <p:transition spd="med" advTm="4000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21245"/>
      </p:ext>
    </p:extLst>
  </p:cSld>
  <p:clrMapOvr>
    <a:masterClrMapping/>
  </p:clrMapOvr>
  <p:transition spd="med" advTm="4000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24477"/>
      </p:ext>
    </p:extLst>
  </p:cSld>
  <p:clrMapOvr>
    <a:masterClrMapping/>
  </p:clrMapOvr>
  <p:transition spd="med" advTm="4000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64762"/>
      </p:ext>
    </p:extLst>
  </p:cSld>
  <p:clrMapOvr>
    <a:masterClrMapping/>
  </p:clrMapOvr>
  <p:transition spd="med" advTm="4000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04467"/>
      </p:ext>
    </p:extLst>
  </p:cSld>
  <p:clrMapOvr>
    <a:masterClrMapping/>
  </p:clrMapOvr>
  <p:transition spd="med" advTm="4000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34765"/>
      </p:ext>
    </p:extLst>
  </p:cSld>
  <p:clrMapOvr>
    <a:masterClrMapping/>
  </p:clrMapOvr>
  <p:transition spd="med" advTm="4000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88429"/>
      </p:ext>
    </p:extLst>
  </p:cSld>
  <p:clrMapOvr>
    <a:masterClrMapping/>
  </p:clrMapOvr>
  <p:transition spd="med" advTm="4000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18046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9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8CDAC-F922-4AE3-81FC-967671FC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ADCA6-5D98-4BD0-BA8E-79E801EC4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C5EE4-79C3-4733-ABA2-480505D06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C4D0-EFA9-4917-A1B2-06F5D6B98BD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58E3-F666-4805-988A-8732C85C7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89B75-31C8-47F2-AACE-00FF30009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BBBFE-3CFC-4B77-91A7-1A03BD35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3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7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4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6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8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B6F781-37CA-4929-8897-DB61B0909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6F490BA-D6E2-4931-B9BE-756154508AA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0" y="645806"/>
            <a:ext cx="6006258" cy="4963970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66DD6797-4147-483E-AFB8-6C29EBF7A010}"/>
              </a:ext>
            </a:extLst>
          </p:cNvPr>
          <p:cNvGrpSpPr/>
          <p:nvPr userDrawn="1"/>
        </p:nvGrpSpPr>
        <p:grpSpPr>
          <a:xfrm>
            <a:off x="688277" y="-419197"/>
            <a:ext cx="1125745" cy="2130005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48F58BB-1053-45A6-B26F-84D4F263CD5A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6D8C18F-E4EA-40C9-9AB3-03B15C97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2" name="组合 17">
            <a:extLst>
              <a:ext uri="{FF2B5EF4-FFF2-40B4-BE49-F238E27FC236}">
                <a16:creationId xmlns:a16="http://schemas.microsoft.com/office/drawing/2014/main" id="{90531DFF-D2D2-4750-B0D8-E8742E44F1AE}"/>
              </a:ext>
            </a:extLst>
          </p:cNvPr>
          <p:cNvGrpSpPr/>
          <p:nvPr userDrawn="1"/>
        </p:nvGrpSpPr>
        <p:grpSpPr>
          <a:xfrm>
            <a:off x="5248702" y="-419197"/>
            <a:ext cx="1125745" cy="2130005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7C7A594-D5C7-43D8-B2A0-A3DCE8A387D2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4" name="图片 19">
              <a:extLst>
                <a:ext uri="{FF2B5EF4-FFF2-40B4-BE49-F238E27FC236}">
                  <a16:creationId xmlns:a16="http://schemas.microsoft.com/office/drawing/2014/main" id="{944052C2-101C-43D1-AB42-06675544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99274-F7D1-4477-8DE3-946667D9DA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27" y="10421408"/>
            <a:ext cx="1648622" cy="1424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EEDD5-239C-45DC-A059-1118A164881F}"/>
              </a:ext>
            </a:extLst>
          </p:cNvPr>
          <p:cNvSpPr txBox="1"/>
          <p:nvPr userDrawn="1"/>
        </p:nvSpPr>
        <p:spPr>
          <a:xfrm>
            <a:off x="11208910" y="6396335"/>
            <a:ext cx="98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ED304-6DF0-4D44-A359-78A0E1B51C81}"/>
              </a:ext>
            </a:extLst>
          </p:cNvPr>
          <p:cNvSpPr txBox="1"/>
          <p:nvPr userDrawn="1"/>
        </p:nvSpPr>
        <p:spPr>
          <a:xfrm>
            <a:off x="10967875" y="95116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239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B6F781-37CA-4929-8897-DB61B0909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6F490BA-D6E2-4931-B9BE-756154508AA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0" y="645806"/>
            <a:ext cx="6006258" cy="4963970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66DD6797-4147-483E-AFB8-6C29EBF7A010}"/>
              </a:ext>
            </a:extLst>
          </p:cNvPr>
          <p:cNvGrpSpPr/>
          <p:nvPr userDrawn="1"/>
        </p:nvGrpSpPr>
        <p:grpSpPr>
          <a:xfrm>
            <a:off x="688277" y="-419197"/>
            <a:ext cx="1125745" cy="2130005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48F58BB-1053-45A6-B26F-84D4F263CD5A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6D8C18F-E4EA-40C9-9AB3-03B15C97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2" name="组合 17">
            <a:extLst>
              <a:ext uri="{FF2B5EF4-FFF2-40B4-BE49-F238E27FC236}">
                <a16:creationId xmlns:a16="http://schemas.microsoft.com/office/drawing/2014/main" id="{90531DFF-D2D2-4750-B0D8-E8742E44F1AE}"/>
              </a:ext>
            </a:extLst>
          </p:cNvPr>
          <p:cNvGrpSpPr/>
          <p:nvPr userDrawn="1"/>
        </p:nvGrpSpPr>
        <p:grpSpPr>
          <a:xfrm>
            <a:off x="5248702" y="-419197"/>
            <a:ext cx="1125745" cy="2130005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7C7A594-D5C7-43D8-B2A0-A3DCE8A387D2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4" name="图片 19">
              <a:extLst>
                <a:ext uri="{FF2B5EF4-FFF2-40B4-BE49-F238E27FC236}">
                  <a16:creationId xmlns:a16="http://schemas.microsoft.com/office/drawing/2014/main" id="{944052C2-101C-43D1-AB42-06675544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99274-F7D1-4477-8DE3-946667D9DA3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27" y="10421408"/>
            <a:ext cx="1648622" cy="1424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EEDD5-239C-45DC-A059-1118A164881F}"/>
              </a:ext>
            </a:extLst>
          </p:cNvPr>
          <p:cNvSpPr txBox="1"/>
          <p:nvPr userDrawn="1"/>
        </p:nvSpPr>
        <p:spPr>
          <a:xfrm>
            <a:off x="11208910" y="6396335"/>
            <a:ext cx="98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ED304-6DF0-4D44-A359-78A0E1B51C81}"/>
              </a:ext>
            </a:extLst>
          </p:cNvPr>
          <p:cNvSpPr txBox="1"/>
          <p:nvPr userDrawn="1"/>
        </p:nvSpPr>
        <p:spPr>
          <a:xfrm>
            <a:off x="10967875" y="95116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1410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B6F781-37CA-4929-8897-DB61B0909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6F490BA-D6E2-4931-B9BE-756154508AA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0" y="645806"/>
            <a:ext cx="6006258" cy="4963970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66DD6797-4147-483E-AFB8-6C29EBF7A010}"/>
              </a:ext>
            </a:extLst>
          </p:cNvPr>
          <p:cNvGrpSpPr/>
          <p:nvPr userDrawn="1"/>
        </p:nvGrpSpPr>
        <p:grpSpPr>
          <a:xfrm>
            <a:off x="688277" y="-419197"/>
            <a:ext cx="1125745" cy="2130005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48F58BB-1053-45A6-B26F-84D4F263CD5A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6D8C18F-E4EA-40C9-9AB3-03B15C97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2" name="组合 17">
            <a:extLst>
              <a:ext uri="{FF2B5EF4-FFF2-40B4-BE49-F238E27FC236}">
                <a16:creationId xmlns:a16="http://schemas.microsoft.com/office/drawing/2014/main" id="{90531DFF-D2D2-4750-B0D8-E8742E44F1AE}"/>
              </a:ext>
            </a:extLst>
          </p:cNvPr>
          <p:cNvGrpSpPr/>
          <p:nvPr userDrawn="1"/>
        </p:nvGrpSpPr>
        <p:grpSpPr>
          <a:xfrm>
            <a:off x="5248702" y="-419197"/>
            <a:ext cx="1125745" cy="2130005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7C7A594-D5C7-43D8-B2A0-A3DCE8A387D2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4" name="图片 19">
              <a:extLst>
                <a:ext uri="{FF2B5EF4-FFF2-40B4-BE49-F238E27FC236}">
                  <a16:creationId xmlns:a16="http://schemas.microsoft.com/office/drawing/2014/main" id="{944052C2-101C-43D1-AB42-06675544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99274-F7D1-4477-8DE3-946667D9DA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27" y="10421408"/>
            <a:ext cx="1648622" cy="1424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EEDD5-239C-45DC-A059-1118A164881F}"/>
              </a:ext>
            </a:extLst>
          </p:cNvPr>
          <p:cNvSpPr txBox="1"/>
          <p:nvPr userDrawn="1"/>
        </p:nvSpPr>
        <p:spPr>
          <a:xfrm>
            <a:off x="11208910" y="6396335"/>
            <a:ext cx="98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ED304-6DF0-4D44-A359-78A0E1B51C81}"/>
              </a:ext>
            </a:extLst>
          </p:cNvPr>
          <p:cNvSpPr txBox="1"/>
          <p:nvPr userDrawn="1"/>
        </p:nvSpPr>
        <p:spPr>
          <a:xfrm>
            <a:off x="10967875" y="95116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888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53F67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5060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DFCFEE-EA66-4716-82C1-064BBB8D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32235-0DE5-40CB-BD64-FAC563A9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35442-BE79-476F-BC73-DE02FE818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9E88B-0C40-48DD-878B-E748EE8BC3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761F3-7407-4456-A544-0C4D672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2CACA-E5EA-4939-845E-91CCCB5E2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2FC31-9DDB-4ACC-911E-F94260E268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7C041-B86D-4F59-B808-8652C99B4276}"/>
              </a:ext>
            </a:extLst>
          </p:cNvPr>
          <p:cNvSpPr txBox="1"/>
          <p:nvPr userDrawn="1"/>
        </p:nvSpPr>
        <p:spPr>
          <a:xfrm>
            <a:off x="0" y="0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867E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CC2BB-2E43-46A2-BD30-165160CB9835}"/>
              </a:ext>
            </a:extLst>
          </p:cNvPr>
          <p:cNvSpPr txBox="1"/>
          <p:nvPr userDrawn="1"/>
        </p:nvSpPr>
        <p:spPr>
          <a:xfrm>
            <a:off x="11029335" y="6380946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867E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868DD-B653-4E73-BB50-6037DD252F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3656" y="12080344"/>
            <a:ext cx="2743200" cy="2194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31D8C-95FB-4130-803F-0F4CEA4633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144" y="12080343"/>
            <a:ext cx="2743200" cy="21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8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B6F781-37CA-4929-8897-DB61B0909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6F490BA-D6E2-4931-B9BE-756154508AA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0" y="645806"/>
            <a:ext cx="6006258" cy="4963970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66DD6797-4147-483E-AFB8-6C29EBF7A010}"/>
              </a:ext>
            </a:extLst>
          </p:cNvPr>
          <p:cNvGrpSpPr/>
          <p:nvPr userDrawn="1"/>
        </p:nvGrpSpPr>
        <p:grpSpPr>
          <a:xfrm>
            <a:off x="688277" y="-419197"/>
            <a:ext cx="1125745" cy="2130005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48F58BB-1053-45A6-B26F-84D4F263CD5A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6D8C18F-E4EA-40C9-9AB3-03B15C97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2" name="组合 17">
            <a:extLst>
              <a:ext uri="{FF2B5EF4-FFF2-40B4-BE49-F238E27FC236}">
                <a16:creationId xmlns:a16="http://schemas.microsoft.com/office/drawing/2014/main" id="{90531DFF-D2D2-4750-B0D8-E8742E44F1AE}"/>
              </a:ext>
            </a:extLst>
          </p:cNvPr>
          <p:cNvGrpSpPr/>
          <p:nvPr userDrawn="1"/>
        </p:nvGrpSpPr>
        <p:grpSpPr>
          <a:xfrm>
            <a:off x="5248702" y="-419197"/>
            <a:ext cx="1125745" cy="2130005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7C7A594-D5C7-43D8-B2A0-A3DCE8A387D2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4" name="图片 19">
              <a:extLst>
                <a:ext uri="{FF2B5EF4-FFF2-40B4-BE49-F238E27FC236}">
                  <a16:creationId xmlns:a16="http://schemas.microsoft.com/office/drawing/2014/main" id="{944052C2-101C-43D1-AB42-06675544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99274-F7D1-4477-8DE3-946667D9DA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27" y="10421408"/>
            <a:ext cx="1648622" cy="1424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EEDD5-239C-45DC-A059-1118A164881F}"/>
              </a:ext>
            </a:extLst>
          </p:cNvPr>
          <p:cNvSpPr txBox="1"/>
          <p:nvPr userDrawn="1"/>
        </p:nvSpPr>
        <p:spPr>
          <a:xfrm>
            <a:off x="11208910" y="6396335"/>
            <a:ext cx="98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ED304-6DF0-4D44-A359-78A0E1B51C81}"/>
              </a:ext>
            </a:extLst>
          </p:cNvPr>
          <p:cNvSpPr txBox="1"/>
          <p:nvPr userDrawn="1"/>
        </p:nvSpPr>
        <p:spPr>
          <a:xfrm>
            <a:off x="10967875" y="95116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960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B6F781-37CA-4929-8897-DB61B0909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3825" r="4298" b="38905"/>
          <a:stretch/>
        </p:blipFill>
        <p:spPr>
          <a:xfrm>
            <a:off x="-121920" y="-233362"/>
            <a:ext cx="12588240" cy="709136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6F490BA-D6E2-4931-B9BE-756154508AA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0" y="645806"/>
            <a:ext cx="6006258" cy="4963970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66DD6797-4147-483E-AFB8-6C29EBF7A010}"/>
              </a:ext>
            </a:extLst>
          </p:cNvPr>
          <p:cNvGrpSpPr/>
          <p:nvPr userDrawn="1"/>
        </p:nvGrpSpPr>
        <p:grpSpPr>
          <a:xfrm>
            <a:off x="688277" y="-419197"/>
            <a:ext cx="1125745" cy="2130005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48F58BB-1053-45A6-B26F-84D4F263CD5A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6D8C18F-E4EA-40C9-9AB3-03B15C97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2" name="组合 17">
            <a:extLst>
              <a:ext uri="{FF2B5EF4-FFF2-40B4-BE49-F238E27FC236}">
                <a16:creationId xmlns:a16="http://schemas.microsoft.com/office/drawing/2014/main" id="{90531DFF-D2D2-4750-B0D8-E8742E44F1AE}"/>
              </a:ext>
            </a:extLst>
          </p:cNvPr>
          <p:cNvGrpSpPr/>
          <p:nvPr userDrawn="1"/>
        </p:nvGrpSpPr>
        <p:grpSpPr>
          <a:xfrm>
            <a:off x="5248702" y="-419197"/>
            <a:ext cx="1125745" cy="2130005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7C7A594-D5C7-43D8-B2A0-A3DCE8A387D2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4" name="图片 19">
              <a:extLst>
                <a:ext uri="{FF2B5EF4-FFF2-40B4-BE49-F238E27FC236}">
                  <a16:creationId xmlns:a16="http://schemas.microsoft.com/office/drawing/2014/main" id="{944052C2-101C-43D1-AB42-06675544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99274-F7D1-4477-8DE3-946667D9DA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27" y="10421408"/>
            <a:ext cx="1648622" cy="1424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EEDD5-239C-45DC-A059-1118A164881F}"/>
              </a:ext>
            </a:extLst>
          </p:cNvPr>
          <p:cNvSpPr txBox="1"/>
          <p:nvPr userDrawn="1"/>
        </p:nvSpPr>
        <p:spPr>
          <a:xfrm>
            <a:off x="11208910" y="6396335"/>
            <a:ext cx="98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ED304-6DF0-4D44-A359-78A0E1B51C81}"/>
              </a:ext>
            </a:extLst>
          </p:cNvPr>
          <p:cNvSpPr txBox="1"/>
          <p:nvPr userDrawn="1"/>
        </p:nvSpPr>
        <p:spPr>
          <a:xfrm>
            <a:off x="10967875" y="95116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5037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2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1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8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7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3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22.svg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43.xml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21.gif"/><Relationship Id="rId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21.gif"/><Relationship Id="rId5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F4B488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>
            <a:fillRect/>
          </a:stretch>
        </p:blipFill>
        <p:spPr>
          <a:xfrm>
            <a:off x="10332297" y="4608481"/>
            <a:ext cx="2012448" cy="224951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-20877" y="4706137"/>
            <a:ext cx="2473505" cy="218937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7" name="文本框 15"/>
          <p:cNvSpPr txBox="1"/>
          <p:nvPr/>
        </p:nvSpPr>
        <p:spPr>
          <a:xfrm>
            <a:off x="1919867" y="2226053"/>
            <a:ext cx="8726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 TỪ VÀ CÂU LỚP 4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00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04730" y="486567"/>
          <a:ext cx="4419600" cy="5867400"/>
        </p:xfrm>
        <a:graphic>
          <a:graphicData uri="http://schemas.openxmlformats.org/drawingml/2006/table">
            <a:tbl>
              <a:tblPr firstRow="1" bandRow="1"/>
              <a:tblGrid>
                <a:gridCol w="4419600">
                  <a:extLst>
                    <a:ext uri="{9D8B030D-6E8A-4147-A177-3AD203B41FA5}">
                      <a16:colId xmlns:a16="http://schemas.microsoft.com/office/drawing/2014/main" val="1118992231"/>
                    </a:ext>
                  </a:extLst>
                </a:gridCol>
              </a:tblGrid>
              <a:tr h="5867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988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824330" y="486567"/>
          <a:ext cx="4962940" cy="5867400"/>
        </p:xfrm>
        <a:graphic>
          <a:graphicData uri="http://schemas.openxmlformats.org/drawingml/2006/table">
            <a:tbl>
              <a:tblPr firstRow="1" bandRow="1"/>
              <a:tblGrid>
                <a:gridCol w="4962940">
                  <a:extLst>
                    <a:ext uri="{9D8B030D-6E8A-4147-A177-3AD203B41FA5}">
                      <a16:colId xmlns:a16="http://schemas.microsoft.com/office/drawing/2014/main" val="1118992231"/>
                    </a:ext>
                  </a:extLst>
                </a:gridCol>
              </a:tblGrid>
              <a:tr h="5867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98870"/>
                  </a:ext>
                </a:extLst>
              </a:tr>
            </a:tbl>
          </a:graphicData>
        </a:graphic>
      </p:graphicFrame>
      <p:sp>
        <p:nvSpPr>
          <p:cNvPr id="6" name="Text Box 5">
            <a:extLst>
              <a:ext uri="{FF2B5EF4-FFF2-40B4-BE49-F238E27FC236}">
                <a16:creationId xmlns:a16="http://schemas.microsoft.com/office/drawing/2014/main" id="{E8140C54-17CE-4D24-A8A6-335E42C1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730" y="486568"/>
            <a:ext cx="4419600" cy="588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2400" b="1" dirty="0">
                <a:latin typeface="Times New Roman" panose="02020603050405020304" pitchFamily="18" charset="0"/>
              </a:rPr>
              <a:t>-boa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Rơ-nê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Lu-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alt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A779D-D4DD-41A1-94BD-4C7824856DCB}"/>
              </a:ext>
            </a:extLst>
          </p:cNvPr>
          <p:cNvSpPr/>
          <p:nvPr/>
        </p:nvSpPr>
        <p:spPr>
          <a:xfrm>
            <a:off x="5824330" y="486567"/>
            <a:ext cx="4962940" cy="586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6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13180"/>
              </p:ext>
            </p:extLst>
          </p:nvPr>
        </p:nvGraphicFramePr>
        <p:xfrm>
          <a:off x="1404730" y="486567"/>
          <a:ext cx="4419600" cy="5867400"/>
        </p:xfrm>
        <a:graphic>
          <a:graphicData uri="http://schemas.openxmlformats.org/drawingml/2006/table">
            <a:tbl>
              <a:tblPr firstRow="1" bandRow="1"/>
              <a:tblGrid>
                <a:gridCol w="4419600">
                  <a:extLst>
                    <a:ext uri="{9D8B030D-6E8A-4147-A177-3AD203B41FA5}">
                      <a16:colId xmlns:a16="http://schemas.microsoft.com/office/drawing/2014/main" val="1118992231"/>
                    </a:ext>
                  </a:extLst>
                </a:gridCol>
              </a:tblGrid>
              <a:tr h="5867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988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25891"/>
              </p:ext>
            </p:extLst>
          </p:nvPr>
        </p:nvGraphicFramePr>
        <p:xfrm>
          <a:off x="5824330" y="486567"/>
          <a:ext cx="4962940" cy="5867400"/>
        </p:xfrm>
        <a:graphic>
          <a:graphicData uri="http://schemas.openxmlformats.org/drawingml/2006/table">
            <a:tbl>
              <a:tblPr firstRow="1" bandRow="1"/>
              <a:tblGrid>
                <a:gridCol w="4962940">
                  <a:extLst>
                    <a:ext uri="{9D8B030D-6E8A-4147-A177-3AD203B41FA5}">
                      <a16:colId xmlns:a16="http://schemas.microsoft.com/office/drawing/2014/main" val="1118992231"/>
                    </a:ext>
                  </a:extLst>
                </a:gridCol>
              </a:tblGrid>
              <a:tr h="5867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98870"/>
                  </a:ext>
                </a:extLst>
              </a:tr>
            </a:tbl>
          </a:graphicData>
        </a:graphic>
      </p:graphicFrame>
      <p:sp>
        <p:nvSpPr>
          <p:cNvPr id="6" name="Text Box 5">
            <a:extLst>
              <a:ext uri="{FF2B5EF4-FFF2-40B4-BE49-F238E27FC236}">
                <a16:creationId xmlns:a16="http://schemas.microsoft.com/office/drawing/2014/main" id="{E8140C54-17CE-4D24-A8A6-335E42C1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730" y="486568"/>
            <a:ext cx="4419600" cy="588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2400" b="1" dirty="0">
                <a:latin typeface="Times New Roman" panose="02020603050405020304" pitchFamily="18" charset="0"/>
              </a:rPr>
              <a:t>-boa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Rơ-nê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Lu-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alt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D0E68-37BD-46B2-9231-5B263A09D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931" y="943767"/>
            <a:ext cx="4060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LcPeriod"/>
            </a:pPr>
            <a:r>
              <a:rPr lang="en-US" altLang="en-US" sz="2200" b="1" i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2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200" b="1" i="1" dirty="0" err="1">
                <a:latin typeface="Times New Roman" panose="02020603050405020304" pitchFamily="18" charset="0"/>
              </a:rPr>
              <a:t>tư</a:t>
            </a:r>
            <a:r>
              <a:rPr lang="en-US" altLang="en-US" sz="2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latin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200" b="1" i="1" dirty="0">
                <a:latin typeface="Times New Roman" panose="02020603050405020304" pitchFamily="18" charset="0"/>
              </a:rPr>
              <a:t>  </a:t>
            </a:r>
            <a:r>
              <a:rPr lang="en-US" altLang="en-US" sz="2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Lu-</a:t>
            </a:r>
            <a:r>
              <a:rPr lang="en-US" altLang="en-US" sz="2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18EB91F-654D-453A-BAF7-A6FFFBC84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931" y="1858167"/>
            <a:ext cx="28559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i="1">
                <a:latin typeface="Times New Roman" panose="02020603050405020304" pitchFamily="18" charset="0"/>
              </a:rPr>
              <a:t>b. Màu sắc của sự vật 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21F52BD5-9622-4FB5-802D-285BC1B2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943" y="2201068"/>
            <a:ext cx="2730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Times New Roman" panose="02020603050405020304" pitchFamily="18" charset="0"/>
              </a:rPr>
              <a:t>    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EA96929-DE06-4F4D-BF1D-D2F4E926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144" y="2658268"/>
            <a:ext cx="3476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Times New Roman" panose="02020603050405020304" pitchFamily="18" charset="0"/>
              </a:rPr>
              <a:t>   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Rơ-nê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ACB0CFAA-C99C-4967-AF5B-CB9C29E8B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730" y="3153567"/>
            <a:ext cx="457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i="1">
                <a:latin typeface="Times New Roman" panose="02020603050405020304" pitchFamily="18" charset="0"/>
              </a:rPr>
              <a:t>c. Hình dáng, kích thước và các đặc điểm khác của sự vật :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8A710BE-1716-4203-845E-2FBB8B37A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419" y="3915567"/>
            <a:ext cx="14430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trấn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6FD95005-6A32-44C0-9308-9D89F5E4B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419" y="4372767"/>
            <a:ext cx="16414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chemeClr val="accent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nho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48CA9C2C-FE56-4789-906D-6AA5C90A9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481" y="4791867"/>
            <a:ext cx="24352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6CE1188-64D1-4E93-8B14-D5B4389B0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5969" y="5218906"/>
            <a:ext cx="16906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D681C137-1D80-4DF8-8E08-5BE7D0868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706" y="5657056"/>
            <a:ext cx="26527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- Da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Rơ-nê</a:t>
            </a:r>
            <a:r>
              <a:rPr lang="en-US" altLang="en-US" sz="2200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88CC59E7-6C20-4A7E-99B8-06D0B204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330" y="516731"/>
            <a:ext cx="472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latin typeface="Times New Roman" panose="02020603050405020304" pitchFamily="18" charset="0"/>
              </a:rPr>
              <a:t>2. </a:t>
            </a:r>
            <a:r>
              <a:rPr lang="en-US" altLang="en-US" sz="2200" b="1">
                <a:solidFill>
                  <a:srgbClr val="006600"/>
                </a:solidFill>
                <a:latin typeface="Times New Roman" panose="02020603050405020304" pitchFamily="18" charset="0"/>
              </a:rPr>
              <a:t>Tìm các từ trong truyện miêu tả:</a:t>
            </a:r>
            <a:endParaRPr lang="en-US" altLang="en-US" sz="22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A779D-D4DD-41A1-94BD-4C7824856DCB}"/>
              </a:ext>
            </a:extLst>
          </p:cNvPr>
          <p:cNvSpPr/>
          <p:nvPr/>
        </p:nvSpPr>
        <p:spPr>
          <a:xfrm>
            <a:off x="5824330" y="486567"/>
            <a:ext cx="4962940" cy="586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6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Line 27">
            <a:extLst>
              <a:ext uri="{FF2B5EF4-FFF2-40B4-BE49-F238E27FC236}">
                <a16:creationId xmlns:a16="http://schemas.microsoft.com/office/drawing/2014/main" id="{CD47EF68-4894-41FA-BE19-E99E4802C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2131" y="5933280"/>
            <a:ext cx="455613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8">
            <a:extLst>
              <a:ext uri="{FF2B5EF4-FFF2-40B4-BE49-F238E27FC236}">
                <a16:creationId xmlns:a16="http://schemas.microsoft.com/office/drawing/2014/main" id="{1577FCB1-00B5-4F85-86E1-FD6A6E23F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0530" y="5922167"/>
            <a:ext cx="914400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9">
            <a:extLst>
              <a:ext uri="{FF2B5EF4-FFF2-40B4-BE49-F238E27FC236}">
                <a16:creationId xmlns:a16="http://schemas.microsoft.com/office/drawing/2014/main" id="{7A16084E-A5B2-47EC-A961-A5EC528763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7130" y="3240880"/>
            <a:ext cx="1143000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30">
            <a:extLst>
              <a:ext uri="{FF2B5EF4-FFF2-40B4-BE49-F238E27FC236}">
                <a16:creationId xmlns:a16="http://schemas.microsoft.com/office/drawing/2014/main" id="{10EA2D03-CDBE-40ED-AAA5-8BF282948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8331" y="4293392"/>
            <a:ext cx="379413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31">
            <a:extLst>
              <a:ext uri="{FF2B5EF4-FFF2-40B4-BE49-F238E27FC236}">
                <a16:creationId xmlns:a16="http://schemas.microsoft.com/office/drawing/2014/main" id="{0AFBBD92-BD84-45F3-9491-0C34A5A73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531" y="1248567"/>
            <a:ext cx="455613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83FA8755-F878-4ECA-9F1B-3C2DD6DD8A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530" y="2239167"/>
            <a:ext cx="838200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3">
            <a:extLst>
              <a:ext uri="{FF2B5EF4-FFF2-40B4-BE49-F238E27FC236}">
                <a16:creationId xmlns:a16="http://schemas.microsoft.com/office/drawing/2014/main" id="{1B5DA3D5-44B2-4B31-97EC-57AA82364D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330" y="1934367"/>
            <a:ext cx="838200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4">
            <a:extLst>
              <a:ext uri="{FF2B5EF4-FFF2-40B4-BE49-F238E27FC236}">
                <a16:creationId xmlns:a16="http://schemas.microsoft.com/office/drawing/2014/main" id="{5F9C0CBE-7C63-4764-B507-3220D2C59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3730" y="1934367"/>
            <a:ext cx="838200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5">
            <a:extLst>
              <a:ext uri="{FF2B5EF4-FFF2-40B4-BE49-F238E27FC236}">
                <a16:creationId xmlns:a16="http://schemas.microsoft.com/office/drawing/2014/main" id="{20F289BF-9F1B-4E34-9D21-BFD208C21A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2818" y="2620167"/>
            <a:ext cx="1066800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6">
            <a:extLst>
              <a:ext uri="{FF2B5EF4-FFF2-40B4-BE49-F238E27FC236}">
                <a16:creationId xmlns:a16="http://schemas.microsoft.com/office/drawing/2014/main" id="{2DC8E6B8-9C9E-42F6-B41B-D0059CBC7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8930" y="4296255"/>
            <a:ext cx="1143000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E8F42DD0-2DE8-4A48-BD51-DBAF44BD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923" y="5647530"/>
            <a:ext cx="146685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nhăn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nheo</a:t>
            </a:r>
            <a:endParaRPr lang="en-US" sz="2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5E20330E-1861-40C4-8E55-7EE424023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668" y="1277936"/>
            <a:ext cx="220980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giỏi</a:t>
            </a:r>
            <a:endParaRPr lang="en-US" sz="2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5A391972-315E-4917-A6B4-DD9F3C2EC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573" y="2201067"/>
            <a:ext cx="198120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trắng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phau</a:t>
            </a:r>
            <a:endParaRPr lang="en-US" sz="2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317530A-13AD-4450-A6CA-E4BB8AC8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3818" y="2640805"/>
            <a:ext cx="762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>
                <a:solidFill>
                  <a:srgbClr val="FF0000"/>
                </a:solidFill>
                <a:latin typeface="Times New Roman" pitchFamily="18" charset="0"/>
              </a:rPr>
              <a:t>xám</a:t>
            </a:r>
            <a:endParaRPr lang="en-US" sz="22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02ED6856-9B84-4FE5-A957-C4D575A1F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343" y="3915566"/>
            <a:ext cx="762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nhỏ</a:t>
            </a:r>
            <a:endParaRPr lang="en-US" sz="2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08519D-749B-4ACD-BFAB-E72E04138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643" y="4391817"/>
            <a:ext cx="129540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con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con</a:t>
            </a:r>
            <a:endParaRPr lang="en-US" sz="2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091D8F3D-3A0C-421B-8A01-F9F4FD67C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193" y="4760117"/>
            <a:ext cx="213360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nhỏ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cổ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endParaRPr lang="en-US" sz="2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A7E2113E-1B21-4864-9331-5B180BDA4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0801" y="5241924"/>
            <a:ext cx="1295400" cy="381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defRPr/>
            </a:pP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hiền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itchFamily="18" charset="0"/>
              </a:rPr>
              <a:t>hòa</a:t>
            </a:r>
            <a:endParaRPr lang="en-US" sz="2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313489"/>
              </p:ext>
            </p:extLst>
          </p:nvPr>
        </p:nvGraphicFramePr>
        <p:xfrm>
          <a:off x="1569155" y="632179"/>
          <a:ext cx="7023983" cy="6097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3983">
                  <a:extLst>
                    <a:ext uri="{9D8B030D-6E8A-4147-A177-3AD203B41FA5}">
                      <a16:colId xmlns:a16="http://schemas.microsoft.com/office/drawing/2014/main" val="1697093379"/>
                    </a:ext>
                  </a:extLst>
                </a:gridCol>
              </a:tblGrid>
              <a:tr h="60972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913122"/>
                  </a:ext>
                </a:extLst>
              </a:tr>
            </a:tbl>
          </a:graphicData>
        </a:graphic>
      </p:graphicFrame>
      <p:sp>
        <p:nvSpPr>
          <p:cNvPr id="34" name="Rectangle 6">
            <a:extLst>
              <a:ext uri="{FF2B5EF4-FFF2-40B4-BE49-F238E27FC236}">
                <a16:creationId xmlns:a16="http://schemas.microsoft.com/office/drawing/2014/main" id="{2FAFBC70-EDC0-497B-823E-DE3744A9B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0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LcPeriod"/>
            </a:pPr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Lu-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187F123E-1247-4B81-AF66-B7BE68B44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1587500"/>
            <a:ext cx="4887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rgbClr val="FF0066"/>
                </a:solidFill>
                <a:latin typeface="Times New Roman" panose="02020603050405020304" pitchFamily="18" charset="0"/>
              </a:rPr>
              <a:t>b. Màu sắc</a:t>
            </a:r>
            <a:r>
              <a:rPr lang="en-US" altLang="en-US" sz="3200" b="1" i="1">
                <a:latin typeface="Times New Roman" panose="02020603050405020304" pitchFamily="18" charset="0"/>
              </a:rPr>
              <a:t> của sự vật :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03E2D7F4-740D-4CB3-8D0A-B3EF3E5A4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001838"/>
            <a:ext cx="3473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402B57E9-DC31-40CA-9E1C-4ECEF1C6B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2486025"/>
            <a:ext cx="4660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tóc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thầy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Rơ-nê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id="{2C63BC03-D312-49F6-9CD0-9A82239F3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3044816"/>
            <a:ext cx="7162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154BFBD7-882D-41EA-8993-B342FCADC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4" y="3971925"/>
            <a:ext cx="20208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Thị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trấn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0" name="Rectangle 15">
            <a:extLst>
              <a:ext uri="{FF2B5EF4-FFF2-40B4-BE49-F238E27FC236}">
                <a16:creationId xmlns:a16="http://schemas.microsoft.com/office/drawing/2014/main" id="{02ABC90A-1AD0-4365-BD44-6D3558F0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4" y="4497388"/>
            <a:ext cx="232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</a:rPr>
              <a:t>- </a:t>
            </a:r>
            <a:r>
              <a:rPr lang="en-US" altLang="en-US" sz="3200" b="1">
                <a:latin typeface="Times New Roman" panose="02020603050405020304" pitchFamily="18" charset="0"/>
              </a:rPr>
              <a:t>Vườn nho:</a:t>
            </a:r>
          </a:p>
        </p:txBody>
      </p:sp>
      <p:sp>
        <p:nvSpPr>
          <p:cNvPr id="41" name="Rectangle 16">
            <a:extLst>
              <a:ext uri="{FF2B5EF4-FFF2-40B4-BE49-F238E27FC236}">
                <a16:creationId xmlns:a16="http://schemas.microsoft.com/office/drawing/2014/main" id="{3F30D663-022D-47BF-8965-8C3EF5D86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464" y="5006975"/>
            <a:ext cx="348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</a:rPr>
              <a:t>- Những ngôi nhà: </a:t>
            </a:r>
          </a:p>
        </p:txBody>
      </p:sp>
      <p:sp>
        <p:nvSpPr>
          <p:cNvPr id="42" name="Rectangle 17">
            <a:extLst>
              <a:ext uri="{FF2B5EF4-FFF2-40B4-BE49-F238E27FC236}">
                <a16:creationId xmlns:a16="http://schemas.microsoft.com/office/drawing/2014/main" id="{43883229-229B-4E5E-A6E0-0B38346FC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0" y="5562600"/>
            <a:ext cx="2395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</a:rPr>
              <a:t>- Dòng sông:</a:t>
            </a:r>
          </a:p>
        </p:txBody>
      </p:sp>
      <p:sp>
        <p:nvSpPr>
          <p:cNvPr id="43" name="Rectangle 18">
            <a:extLst>
              <a:ext uri="{FF2B5EF4-FFF2-40B4-BE49-F238E27FC236}">
                <a16:creationId xmlns:a16="http://schemas.microsoft.com/office/drawing/2014/main" id="{F8EE0B1B-E74D-4555-8FA2-B40EE2DCC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464" y="6145213"/>
            <a:ext cx="3806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- Da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thầy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Rơ-nê</a:t>
            </a:r>
            <a:r>
              <a:rPr lang="en-US" altLang="en-US" sz="32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A71CF1EF-B521-4ADD-9305-EB8D6C79B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614" y="6145213"/>
            <a:ext cx="34432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nhăn nheo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B1D2B957-14B9-4097-ABDE-C532ED3D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9" y="1155700"/>
            <a:ext cx="27892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chăm chỉ, giỏi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26247E85-C6D5-4FCE-B4C8-252B87A7B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75" y="1981200"/>
            <a:ext cx="25225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trắng phau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0E3C99F1-C8A4-4455-9F89-7B66DCCB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4" y="2493963"/>
            <a:ext cx="962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xám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54B2E7E3-84AC-41D5-A3CC-5B09047CE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1" y="3987800"/>
            <a:ext cx="962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nhỏ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063500A3-0E7D-4432-A0B0-607B8C6CA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051" y="4457700"/>
            <a:ext cx="16351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con con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D4DC277-3467-4731-A09D-9C6DC8220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4989513"/>
            <a:ext cx="3702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nhỏ bé, cổ kính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7DC256B8-4BCF-4519-A344-A57B918E0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5562600"/>
            <a:ext cx="32813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</a:rPr>
              <a:t>hiền hòa</a:t>
            </a:r>
            <a:endParaRPr lang="en-US" altLang="en-US" sz="3200" b="1" u="sng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AutoShape 30">
            <a:extLst>
              <a:ext uri="{FF2B5EF4-FFF2-40B4-BE49-F238E27FC236}">
                <a16:creationId xmlns:a16="http://schemas.microsoft.com/office/drawing/2014/main" id="{BA669364-AF11-4A44-8604-DC3965BE8D7C}"/>
              </a:ext>
            </a:extLst>
          </p:cNvPr>
          <p:cNvSpPr>
            <a:spLocks/>
          </p:cNvSpPr>
          <p:nvPr/>
        </p:nvSpPr>
        <p:spPr bwMode="auto">
          <a:xfrm>
            <a:off x="8593138" y="697089"/>
            <a:ext cx="304800" cy="5967413"/>
          </a:xfrm>
          <a:prstGeom prst="rightBrace">
            <a:avLst>
              <a:gd name="adj1" fmla="val 86108"/>
              <a:gd name="adj2" fmla="val 50000"/>
            </a:avLst>
          </a:prstGeom>
          <a:noFill/>
          <a:ln w="254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>
              <a:solidFill>
                <a:srgbClr val="009900"/>
              </a:solidFill>
            </a:endParaRPr>
          </a:p>
        </p:txBody>
      </p:sp>
      <p:sp>
        <p:nvSpPr>
          <p:cNvPr id="56" name="Rectangle: Rounded Corners 17">
            <a:extLst>
              <a:ext uri="{FF2B5EF4-FFF2-40B4-BE49-F238E27FC236}">
                <a16:creationId xmlns:a16="http://schemas.microsoft.com/office/drawing/2014/main" id="{3A634F7A-584C-42ED-A43E-35DBDDD454C1}"/>
              </a:ext>
            </a:extLst>
          </p:cNvPr>
          <p:cNvSpPr/>
          <p:nvPr/>
        </p:nvSpPr>
        <p:spPr>
          <a:xfrm>
            <a:off x="9059267" y="1346201"/>
            <a:ext cx="2535834" cy="4216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Những</a:t>
            </a: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từ </a:t>
            </a: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miêu tả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tư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chất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sắc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dáng</a:t>
            </a:r>
            <a:r>
              <a:rPr lang="en-US" sz="2800" kern="0" dirty="0" smtClean="0">
                <a:solidFill>
                  <a:srgbClr val="FF0000"/>
                </a:solidFill>
                <a:latin typeface="等线" panose="020F0502020204030204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等线" panose="020F0502020204030204"/>
              </a:rPr>
              <a:t>kích</a:t>
            </a:r>
            <a:r>
              <a:rPr lang="en-US" sz="2800" kern="0" dirty="0" smtClean="0">
                <a:solidFill>
                  <a:srgbClr val="FF0000"/>
                </a:solidFill>
                <a:latin typeface="等线" panose="020F0502020204030204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等线" panose="020F0502020204030204"/>
              </a:rPr>
              <a:t>thước</a:t>
            </a:r>
            <a:endParaRPr kumimoji="0" lang="vi-VN" sz="2800" b="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của sự vật 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 smtClean="0">
                <a:solidFill>
                  <a:prstClr val="black"/>
                </a:solidFill>
                <a:latin typeface="等线" panose="020F0502020204030204"/>
              </a:rPr>
              <a:t>được</a:t>
            </a:r>
            <a:r>
              <a:rPr lang="en-US" sz="2800" kern="0" noProof="0" dirty="0" smtClean="0">
                <a:solidFill>
                  <a:prstClr val="black"/>
                </a:solidFill>
                <a:latin typeface="等线" panose="020F0502020204030204"/>
              </a:rPr>
              <a:t> </a:t>
            </a:r>
            <a:r>
              <a:rPr lang="en-US" sz="2800" kern="0" noProof="0" dirty="0" err="1" smtClean="0">
                <a:solidFill>
                  <a:prstClr val="black"/>
                </a:solidFill>
                <a:latin typeface="等线" panose="020F0502020204030204"/>
              </a:rPr>
              <a:t>gọi</a:t>
            </a:r>
            <a:r>
              <a:rPr lang="en-US" sz="2800" kern="0" noProof="0" dirty="0" smtClean="0">
                <a:solidFill>
                  <a:prstClr val="black"/>
                </a:solidFill>
                <a:latin typeface="等线" panose="020F0502020204030204"/>
              </a:rPr>
              <a:t> </a:t>
            </a: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là </a:t>
            </a:r>
            <a:r>
              <a:rPr kumimoji="0" lang="vi-VN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TÍNH TỪ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00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" y="5463251"/>
            <a:ext cx="1608880" cy="13947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7903FB4A-BF54-4B6F-8435-A470FC795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68488"/>
            <a:ext cx="403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vẫn</a:t>
            </a:r>
            <a:r>
              <a:rPr lang="en-US" alt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nhẹn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065AE91D-790E-47BD-84A3-08200C2657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2351089"/>
            <a:ext cx="1982788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AC27CDA-0951-49B8-A9AC-497803E720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6164" y="2325687"/>
            <a:ext cx="907587" cy="7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6B334FFA-6AB2-4B5D-B0C5-AD3D6C45C63A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2374900"/>
            <a:ext cx="2633662" cy="381000"/>
            <a:chOff x="480" y="3056"/>
            <a:chExt cx="960" cy="204"/>
          </a:xfrm>
        </p:grpSpPr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3D91A3A9-7DCC-485E-B80B-38EE08058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060"/>
              <a:ext cx="0" cy="192"/>
            </a:xfrm>
            <a:prstGeom prst="line">
              <a:avLst/>
            </a:prstGeom>
            <a:noFill/>
            <a:ln w="28575">
              <a:pattFill prst="pct5">
                <a:fgClr>
                  <a:schemeClr val="folHlink"/>
                </a:fgClr>
                <a:bgClr>
                  <a:schemeClr val="accent2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67939E33-4A44-445D-A7F5-496F38D9BC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3252"/>
              <a:ext cx="960" cy="0"/>
            </a:xfrm>
            <a:prstGeom prst="line">
              <a:avLst/>
            </a:prstGeom>
            <a:noFill/>
            <a:ln w="28575">
              <a:pattFill prst="pct5">
                <a:fgClr>
                  <a:schemeClr val="folHlink"/>
                </a:fgClr>
                <a:bgClr>
                  <a:schemeClr val="accent2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2E164EA7-7EA8-4444-9105-A8728CB4B2F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84" y="3056"/>
              <a:ext cx="0" cy="204"/>
            </a:xfrm>
            <a:prstGeom prst="line">
              <a:avLst/>
            </a:prstGeom>
            <a:noFill/>
            <a:ln w="28575">
              <a:pattFill prst="pct5">
                <a:fgClr>
                  <a:schemeClr val="folHlink"/>
                </a:fgClr>
                <a:bgClr>
                  <a:schemeClr val="accent2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0BCF99FE-2CD4-430E-9DF1-A75E9DF1D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916" y="3172608"/>
            <a:ext cx="452618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smtClean="0">
                <a:latin typeface="Times New Roman" panose="02020603050405020304" pitchFamily="18" charset="0"/>
              </a:rPr>
              <a:t>VD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bé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ngủ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say.</a:t>
            </a:r>
          </a:p>
        </p:txBody>
      </p:sp>
      <p:sp>
        <p:nvSpPr>
          <p:cNvPr id="18" name="Text Box 14" descr="Papyrus">
            <a:extLst>
              <a:ext uri="{FF2B5EF4-FFF2-40B4-BE49-F238E27FC236}">
                <a16:creationId xmlns:a16="http://schemas.microsoft.com/office/drawing/2014/main" id="{79ACE3BD-6516-46D2-A348-9BB71EF1F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330" y="3458369"/>
            <a:ext cx="4820031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i="1" dirty="0" err="1" smtClean="0">
                <a:solidFill>
                  <a:schemeClr val="accent5"/>
                </a:solidFill>
                <a:latin typeface="Times New Roman" panose="02020603050405020304" pitchFamily="18" charset="0"/>
              </a:rPr>
              <a:t>iêu</a:t>
            </a:r>
            <a:r>
              <a:rPr lang="en-US" altLang="en-US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i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101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101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</a:rPr>
              <a:t>sự</a:t>
            </a:r>
            <a:r>
              <a:rPr lang="en-US" altLang="en-US" sz="28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sz="2800" b="1" i="1" dirty="0" smtClean="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 i="1" dirty="0" smtClean="0">
                <a:latin typeface="Times New Roman" panose="02020603050405020304" pitchFamily="18" charset="0"/>
              </a:rPr>
              <a:t>=&gt;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E7D3BF66-E2EB-4EA0-97A9-4C8D909F9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382282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F74BBAB6-76C9-4B01-B88C-52B8E1D7C3FA}"/>
              </a:ext>
            </a:extLst>
          </p:cNvPr>
          <p:cNvGrpSpPr>
            <a:grpSpLocks/>
          </p:cNvGrpSpPr>
          <p:nvPr/>
        </p:nvGrpSpPr>
        <p:grpSpPr bwMode="auto">
          <a:xfrm>
            <a:off x="4025900" y="4393857"/>
            <a:ext cx="877888" cy="304800"/>
            <a:chOff x="480" y="3056"/>
            <a:chExt cx="960" cy="204"/>
          </a:xfrm>
        </p:grpSpPr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B67EA849-16DF-47B4-9DD5-F5BC80330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060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BAFF9ADA-0B33-4454-985F-7B189D881F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3252"/>
              <a:ext cx="96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8B3AD87D-582E-4A28-BC88-ECF80E7AE14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84" y="3056"/>
              <a:ext cx="0" cy="20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22" descr="Papyrus">
            <a:extLst>
              <a:ext uri="{FF2B5EF4-FFF2-40B4-BE49-F238E27FC236}">
                <a16:creationId xmlns:a16="http://schemas.microsoft.com/office/drawing/2014/main" id="{6C8E3FFF-0FCD-4E09-B90F-3DC09C54C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175" y="1696234"/>
            <a:ext cx="4839782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i="1" dirty="0" err="1" smtClean="0">
                <a:solidFill>
                  <a:schemeClr val="accent5"/>
                </a:solidFill>
                <a:latin typeface="Times New Roman" panose="02020603050405020304" pitchFamily="18" charset="0"/>
              </a:rPr>
              <a:t>iêu</a:t>
            </a:r>
            <a:r>
              <a:rPr lang="en-US" altLang="en-US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accent5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101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10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101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10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i="1" dirty="0" smtClean="0">
                <a:solidFill>
                  <a:srgbClr val="FF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latin typeface="Times New Roman" panose="02020603050405020304" pitchFamily="18" charset="0"/>
              </a:rPr>
              <a:t>=&gt;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ính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  <p:sp>
        <p:nvSpPr>
          <p:cNvPr id="25" name="AutoShape 23">
            <a:extLst>
              <a:ext uri="{FF2B5EF4-FFF2-40B4-BE49-F238E27FC236}">
                <a16:creationId xmlns:a16="http://schemas.microsoft.com/office/drawing/2014/main" id="{4B0CA83A-FA27-4AAC-9096-188B9E362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7" y="2020888"/>
            <a:ext cx="644926" cy="304800"/>
          </a:xfrm>
          <a:prstGeom prst="rightArrow">
            <a:avLst>
              <a:gd name="adj1" fmla="val 50000"/>
              <a:gd name="adj2" fmla="val 5628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200"/>
          </a:p>
        </p:txBody>
      </p:sp>
      <p:sp>
        <p:nvSpPr>
          <p:cNvPr id="26" name="AutoShape 24">
            <a:extLst>
              <a:ext uri="{FF2B5EF4-FFF2-40B4-BE49-F238E27FC236}">
                <a16:creationId xmlns:a16="http://schemas.microsoft.com/office/drawing/2014/main" id="{CE51849E-A51C-44A1-B556-A5529F027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2" y="3843337"/>
            <a:ext cx="630641" cy="304800"/>
          </a:xfrm>
          <a:prstGeom prst="rightArrow">
            <a:avLst>
              <a:gd name="adj1" fmla="val 50000"/>
              <a:gd name="adj2" fmla="val 5628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200"/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B4ED3EA9-C622-4317-9FAB-AB530C381B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0100" y="4353707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F59F5B-E03C-488B-AB3A-4D9EBBF9F601}"/>
              </a:ext>
            </a:extLst>
          </p:cNvPr>
          <p:cNvSpPr txBox="1"/>
          <p:nvPr/>
        </p:nvSpPr>
        <p:spPr>
          <a:xfrm>
            <a:off x="482716" y="520141"/>
            <a:ext cx="10964645" cy="1023268"/>
          </a:xfrm>
          <a:custGeom>
            <a:avLst/>
            <a:gdLst>
              <a:gd name="connsiteX0" fmla="*/ 0 w 5923416"/>
              <a:gd name="connsiteY0" fmla="*/ 49794 h 791766"/>
              <a:gd name="connsiteX1" fmla="*/ 49794 w 5923416"/>
              <a:gd name="connsiteY1" fmla="*/ 0 h 791766"/>
              <a:gd name="connsiteX2" fmla="*/ 515700 w 5923416"/>
              <a:gd name="connsiteY2" fmla="*/ 0 h 791766"/>
              <a:gd name="connsiteX3" fmla="*/ 1156321 w 5923416"/>
              <a:gd name="connsiteY3" fmla="*/ 0 h 791766"/>
              <a:gd name="connsiteX4" fmla="*/ 1738704 w 5923416"/>
              <a:gd name="connsiteY4" fmla="*/ 0 h 791766"/>
              <a:gd name="connsiteX5" fmla="*/ 2262849 w 5923416"/>
              <a:gd name="connsiteY5" fmla="*/ 0 h 791766"/>
              <a:gd name="connsiteX6" fmla="*/ 2961708 w 5923416"/>
              <a:gd name="connsiteY6" fmla="*/ 0 h 791766"/>
              <a:gd name="connsiteX7" fmla="*/ 3660567 w 5923416"/>
              <a:gd name="connsiteY7" fmla="*/ 0 h 791766"/>
              <a:gd name="connsiteX8" fmla="*/ 4184712 w 5923416"/>
              <a:gd name="connsiteY8" fmla="*/ 0 h 791766"/>
              <a:gd name="connsiteX9" fmla="*/ 4825333 w 5923416"/>
              <a:gd name="connsiteY9" fmla="*/ 0 h 791766"/>
              <a:gd name="connsiteX10" fmla="*/ 5873622 w 5923416"/>
              <a:gd name="connsiteY10" fmla="*/ 0 h 791766"/>
              <a:gd name="connsiteX11" fmla="*/ 5923416 w 5923416"/>
              <a:gd name="connsiteY11" fmla="*/ 49794 h 791766"/>
              <a:gd name="connsiteX12" fmla="*/ 5923416 w 5923416"/>
              <a:gd name="connsiteY12" fmla="*/ 409727 h 791766"/>
              <a:gd name="connsiteX13" fmla="*/ 5923416 w 5923416"/>
              <a:gd name="connsiteY13" fmla="*/ 741972 h 791766"/>
              <a:gd name="connsiteX14" fmla="*/ 5873622 w 5923416"/>
              <a:gd name="connsiteY14" fmla="*/ 791766 h 791766"/>
              <a:gd name="connsiteX15" fmla="*/ 5349477 w 5923416"/>
              <a:gd name="connsiteY15" fmla="*/ 791766 h 791766"/>
              <a:gd name="connsiteX16" fmla="*/ 4883571 w 5923416"/>
              <a:gd name="connsiteY16" fmla="*/ 791766 h 791766"/>
              <a:gd name="connsiteX17" fmla="*/ 4184712 w 5923416"/>
              <a:gd name="connsiteY17" fmla="*/ 791766 h 791766"/>
              <a:gd name="connsiteX18" fmla="*/ 3544091 w 5923416"/>
              <a:gd name="connsiteY18" fmla="*/ 791766 h 791766"/>
              <a:gd name="connsiteX19" fmla="*/ 2961708 w 5923416"/>
              <a:gd name="connsiteY19" fmla="*/ 791766 h 791766"/>
              <a:gd name="connsiteX20" fmla="*/ 2437563 w 5923416"/>
              <a:gd name="connsiteY20" fmla="*/ 791766 h 791766"/>
              <a:gd name="connsiteX21" fmla="*/ 2029896 w 5923416"/>
              <a:gd name="connsiteY21" fmla="*/ 791766 h 791766"/>
              <a:gd name="connsiteX22" fmla="*/ 1505751 w 5923416"/>
              <a:gd name="connsiteY22" fmla="*/ 791766 h 791766"/>
              <a:gd name="connsiteX23" fmla="*/ 1098083 w 5923416"/>
              <a:gd name="connsiteY23" fmla="*/ 791766 h 791766"/>
              <a:gd name="connsiteX24" fmla="*/ 632177 w 5923416"/>
              <a:gd name="connsiteY24" fmla="*/ 791766 h 791766"/>
              <a:gd name="connsiteX25" fmla="*/ 49794 w 5923416"/>
              <a:gd name="connsiteY25" fmla="*/ 791766 h 791766"/>
              <a:gd name="connsiteX26" fmla="*/ 0 w 5923416"/>
              <a:gd name="connsiteY26" fmla="*/ 741972 h 791766"/>
              <a:gd name="connsiteX27" fmla="*/ 0 w 5923416"/>
              <a:gd name="connsiteY27" fmla="*/ 382039 h 791766"/>
              <a:gd name="connsiteX28" fmla="*/ 0 w 5923416"/>
              <a:gd name="connsiteY28" fmla="*/ 49794 h 7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23416" h="791766" fill="none" extrusionOk="0">
                <a:moveTo>
                  <a:pt x="0" y="49794"/>
                </a:moveTo>
                <a:cubicBezTo>
                  <a:pt x="2472" y="22742"/>
                  <a:pt x="16616" y="2980"/>
                  <a:pt x="49794" y="0"/>
                </a:cubicBezTo>
                <a:cubicBezTo>
                  <a:pt x="206136" y="-36257"/>
                  <a:pt x="402536" y="16089"/>
                  <a:pt x="515700" y="0"/>
                </a:cubicBezTo>
                <a:cubicBezTo>
                  <a:pt x="628864" y="-16089"/>
                  <a:pt x="853300" y="29201"/>
                  <a:pt x="1156321" y="0"/>
                </a:cubicBezTo>
                <a:cubicBezTo>
                  <a:pt x="1459342" y="-29201"/>
                  <a:pt x="1473999" y="50358"/>
                  <a:pt x="1738704" y="0"/>
                </a:cubicBezTo>
                <a:cubicBezTo>
                  <a:pt x="2003409" y="-50358"/>
                  <a:pt x="2014482" y="16637"/>
                  <a:pt x="2262849" y="0"/>
                </a:cubicBezTo>
                <a:cubicBezTo>
                  <a:pt x="2511216" y="-16637"/>
                  <a:pt x="2768630" y="30601"/>
                  <a:pt x="2961708" y="0"/>
                </a:cubicBezTo>
                <a:cubicBezTo>
                  <a:pt x="3154786" y="-30601"/>
                  <a:pt x="3367385" y="236"/>
                  <a:pt x="3660567" y="0"/>
                </a:cubicBezTo>
                <a:cubicBezTo>
                  <a:pt x="3953749" y="-236"/>
                  <a:pt x="3938457" y="46569"/>
                  <a:pt x="4184712" y="0"/>
                </a:cubicBezTo>
                <a:cubicBezTo>
                  <a:pt x="4430967" y="-46569"/>
                  <a:pt x="4533264" y="19898"/>
                  <a:pt x="4825333" y="0"/>
                </a:cubicBezTo>
                <a:cubicBezTo>
                  <a:pt x="5117402" y="-19898"/>
                  <a:pt x="5611422" y="32496"/>
                  <a:pt x="5873622" y="0"/>
                </a:cubicBezTo>
                <a:cubicBezTo>
                  <a:pt x="5900769" y="-5213"/>
                  <a:pt x="5923036" y="19823"/>
                  <a:pt x="5923416" y="49794"/>
                </a:cubicBezTo>
                <a:cubicBezTo>
                  <a:pt x="5937130" y="159655"/>
                  <a:pt x="5921707" y="231319"/>
                  <a:pt x="5923416" y="409727"/>
                </a:cubicBezTo>
                <a:cubicBezTo>
                  <a:pt x="5925125" y="588135"/>
                  <a:pt x="5922298" y="593165"/>
                  <a:pt x="5923416" y="741972"/>
                </a:cubicBezTo>
                <a:cubicBezTo>
                  <a:pt x="5922721" y="772540"/>
                  <a:pt x="5900512" y="790719"/>
                  <a:pt x="5873622" y="791766"/>
                </a:cubicBezTo>
                <a:cubicBezTo>
                  <a:pt x="5646482" y="843767"/>
                  <a:pt x="5538750" y="774629"/>
                  <a:pt x="5349477" y="791766"/>
                </a:cubicBezTo>
                <a:cubicBezTo>
                  <a:pt x="5160205" y="808903"/>
                  <a:pt x="5071467" y="786070"/>
                  <a:pt x="4883571" y="791766"/>
                </a:cubicBezTo>
                <a:cubicBezTo>
                  <a:pt x="4695675" y="797462"/>
                  <a:pt x="4366993" y="747265"/>
                  <a:pt x="4184712" y="791766"/>
                </a:cubicBezTo>
                <a:cubicBezTo>
                  <a:pt x="4002431" y="836267"/>
                  <a:pt x="3674345" y="778365"/>
                  <a:pt x="3544091" y="791766"/>
                </a:cubicBezTo>
                <a:cubicBezTo>
                  <a:pt x="3413837" y="805167"/>
                  <a:pt x="3144793" y="747089"/>
                  <a:pt x="2961708" y="791766"/>
                </a:cubicBezTo>
                <a:cubicBezTo>
                  <a:pt x="2778623" y="836443"/>
                  <a:pt x="2655672" y="758173"/>
                  <a:pt x="2437563" y="791766"/>
                </a:cubicBezTo>
                <a:cubicBezTo>
                  <a:pt x="2219454" y="825359"/>
                  <a:pt x="2186448" y="744285"/>
                  <a:pt x="2029896" y="791766"/>
                </a:cubicBezTo>
                <a:cubicBezTo>
                  <a:pt x="1873344" y="839247"/>
                  <a:pt x="1667339" y="790498"/>
                  <a:pt x="1505751" y="791766"/>
                </a:cubicBezTo>
                <a:cubicBezTo>
                  <a:pt x="1344164" y="793034"/>
                  <a:pt x="1187204" y="785711"/>
                  <a:pt x="1098083" y="791766"/>
                </a:cubicBezTo>
                <a:cubicBezTo>
                  <a:pt x="1008962" y="797821"/>
                  <a:pt x="820627" y="772760"/>
                  <a:pt x="632177" y="791766"/>
                </a:cubicBezTo>
                <a:cubicBezTo>
                  <a:pt x="443727" y="810772"/>
                  <a:pt x="289036" y="744373"/>
                  <a:pt x="49794" y="791766"/>
                </a:cubicBezTo>
                <a:cubicBezTo>
                  <a:pt x="21562" y="790043"/>
                  <a:pt x="-76" y="771854"/>
                  <a:pt x="0" y="741972"/>
                </a:cubicBezTo>
                <a:cubicBezTo>
                  <a:pt x="-13150" y="571681"/>
                  <a:pt x="14556" y="516656"/>
                  <a:pt x="0" y="382039"/>
                </a:cubicBezTo>
                <a:cubicBezTo>
                  <a:pt x="-14556" y="247422"/>
                  <a:pt x="6514" y="125504"/>
                  <a:pt x="0" y="49794"/>
                </a:cubicBezTo>
                <a:close/>
              </a:path>
              <a:path w="5923416" h="791766" stroke="0" extrusionOk="0">
                <a:moveTo>
                  <a:pt x="0" y="49794"/>
                </a:moveTo>
                <a:cubicBezTo>
                  <a:pt x="3884" y="25342"/>
                  <a:pt x="17815" y="-3297"/>
                  <a:pt x="49794" y="0"/>
                </a:cubicBezTo>
                <a:cubicBezTo>
                  <a:pt x="267351" y="-4711"/>
                  <a:pt x="589106" y="21739"/>
                  <a:pt x="748653" y="0"/>
                </a:cubicBezTo>
                <a:cubicBezTo>
                  <a:pt x="908200" y="-21739"/>
                  <a:pt x="1240560" y="14164"/>
                  <a:pt x="1447513" y="0"/>
                </a:cubicBezTo>
                <a:cubicBezTo>
                  <a:pt x="1654466" y="-14164"/>
                  <a:pt x="1763399" y="64940"/>
                  <a:pt x="2029896" y="0"/>
                </a:cubicBezTo>
                <a:cubicBezTo>
                  <a:pt x="2296393" y="-64940"/>
                  <a:pt x="2373881" y="54263"/>
                  <a:pt x="2495802" y="0"/>
                </a:cubicBezTo>
                <a:cubicBezTo>
                  <a:pt x="2617723" y="-54263"/>
                  <a:pt x="2824838" y="27260"/>
                  <a:pt x="2961708" y="0"/>
                </a:cubicBezTo>
                <a:cubicBezTo>
                  <a:pt x="3098578" y="-27260"/>
                  <a:pt x="3422083" y="35983"/>
                  <a:pt x="3544091" y="0"/>
                </a:cubicBezTo>
                <a:cubicBezTo>
                  <a:pt x="3666099" y="-35983"/>
                  <a:pt x="4042853" y="39479"/>
                  <a:pt x="4184712" y="0"/>
                </a:cubicBezTo>
                <a:cubicBezTo>
                  <a:pt x="4326571" y="-39479"/>
                  <a:pt x="4567591" y="42695"/>
                  <a:pt x="4767095" y="0"/>
                </a:cubicBezTo>
                <a:cubicBezTo>
                  <a:pt x="4966599" y="-42695"/>
                  <a:pt x="5495825" y="31525"/>
                  <a:pt x="5873622" y="0"/>
                </a:cubicBezTo>
                <a:cubicBezTo>
                  <a:pt x="5903929" y="-2738"/>
                  <a:pt x="5919091" y="21219"/>
                  <a:pt x="5923416" y="49794"/>
                </a:cubicBezTo>
                <a:cubicBezTo>
                  <a:pt x="5926027" y="208978"/>
                  <a:pt x="5893071" y="302455"/>
                  <a:pt x="5923416" y="409727"/>
                </a:cubicBezTo>
                <a:cubicBezTo>
                  <a:pt x="5953761" y="516999"/>
                  <a:pt x="5894051" y="654693"/>
                  <a:pt x="5923416" y="741972"/>
                </a:cubicBezTo>
                <a:cubicBezTo>
                  <a:pt x="5926766" y="770825"/>
                  <a:pt x="5907621" y="793582"/>
                  <a:pt x="5873622" y="791766"/>
                </a:cubicBezTo>
                <a:cubicBezTo>
                  <a:pt x="5598374" y="821047"/>
                  <a:pt x="5415337" y="761675"/>
                  <a:pt x="5291239" y="791766"/>
                </a:cubicBezTo>
                <a:cubicBezTo>
                  <a:pt x="5167141" y="821857"/>
                  <a:pt x="5002475" y="773132"/>
                  <a:pt x="4767095" y="791766"/>
                </a:cubicBezTo>
                <a:cubicBezTo>
                  <a:pt x="4531715" y="810400"/>
                  <a:pt x="4426740" y="777167"/>
                  <a:pt x="4301188" y="791766"/>
                </a:cubicBezTo>
                <a:cubicBezTo>
                  <a:pt x="4175636" y="806365"/>
                  <a:pt x="4009592" y="732484"/>
                  <a:pt x="3718806" y="791766"/>
                </a:cubicBezTo>
                <a:cubicBezTo>
                  <a:pt x="3428020" y="851048"/>
                  <a:pt x="3509358" y="758228"/>
                  <a:pt x="3311138" y="791766"/>
                </a:cubicBezTo>
                <a:cubicBezTo>
                  <a:pt x="3112918" y="825304"/>
                  <a:pt x="2761688" y="729523"/>
                  <a:pt x="2612278" y="791766"/>
                </a:cubicBezTo>
                <a:cubicBezTo>
                  <a:pt x="2462868" y="854009"/>
                  <a:pt x="2264118" y="764825"/>
                  <a:pt x="2146372" y="791766"/>
                </a:cubicBezTo>
                <a:cubicBezTo>
                  <a:pt x="2028626" y="818707"/>
                  <a:pt x="1827546" y="769018"/>
                  <a:pt x="1738704" y="791766"/>
                </a:cubicBezTo>
                <a:cubicBezTo>
                  <a:pt x="1649862" y="814514"/>
                  <a:pt x="1468004" y="770587"/>
                  <a:pt x="1272798" y="791766"/>
                </a:cubicBezTo>
                <a:cubicBezTo>
                  <a:pt x="1077592" y="812945"/>
                  <a:pt x="989735" y="770075"/>
                  <a:pt x="865130" y="791766"/>
                </a:cubicBezTo>
                <a:cubicBezTo>
                  <a:pt x="740525" y="813457"/>
                  <a:pt x="217313" y="705674"/>
                  <a:pt x="49794" y="791766"/>
                </a:cubicBezTo>
                <a:cubicBezTo>
                  <a:pt x="24353" y="799224"/>
                  <a:pt x="1354" y="772771"/>
                  <a:pt x="0" y="741972"/>
                </a:cubicBezTo>
                <a:cubicBezTo>
                  <a:pt x="-25745" y="674973"/>
                  <a:pt x="27766" y="530399"/>
                  <a:pt x="0" y="416648"/>
                </a:cubicBezTo>
                <a:cubicBezTo>
                  <a:pt x="-27766" y="302897"/>
                  <a:pt x="24329" y="208654"/>
                  <a:pt x="0" y="49794"/>
                </a:cubicBez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38100">
            <a:solidFill>
              <a:srgbClr val="15C6D9"/>
            </a:solidFill>
            <a:extLst>
              <a:ext uri="{C807C97D-BFC1-408E-A445-0C87EB9F89A2}">
                <ask:lineSketchStyleProps xmlns:ask="http://schemas.microsoft.com/office/drawing/2018/sketchyshapes" xmlns="" sd="3976969051">
                  <a:prstGeom prst="roundRect">
                    <a:avLst>
                      <a:gd name="adj" fmla="val 62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457200"/>
            <a:endParaRPr lang="en-US" sz="4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EBEA5C4E-2533-4087-AB37-D9CB63E2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55" y="478627"/>
            <a:ext cx="1088020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cụm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vẫn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nhanh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nhẹn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nhanh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nhẹn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bổ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sung ý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0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467054" y="4921963"/>
            <a:ext cx="9297401" cy="165439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dùng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miêu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hay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trạng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thái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3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endParaRPr kumimoji="0" lang="en-US" altLang="en-US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 animBg="1"/>
      <p:bldP spid="24" grpId="0" animBg="1"/>
      <p:bldP spid="25" grpId="0" animBg="1"/>
      <p:bldP spid="26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414755" y="4535165"/>
            <a:ext cx="9387068" cy="1654396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 từ 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những từ 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miêu tả </a:t>
            </a:r>
            <a:r>
              <a:rPr kumimoji="0" lang="vi-VN" altLang="en-US" sz="36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 điểm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hoặc </a:t>
            </a:r>
            <a:r>
              <a:rPr kumimoji="0" lang="vi-VN" altLang="en-US" sz="36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 chất 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sự vật</a:t>
            </a:r>
            <a:r>
              <a:rPr lang="vi-VN" alt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</a:rPr>
              <a:t>, hoạt động, trạng thái,...</a:t>
            </a:r>
            <a:endParaRPr kumimoji="0" lang="en-US" alt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6" name="图片 8" descr="图片包含 物体&#10;&#10;自动生成的说明">
            <a:extLst>
              <a:ext uri="{FF2B5EF4-FFF2-40B4-BE49-F238E27FC236}">
                <a16:creationId xmlns:a16="http://schemas.microsoft.com/office/drawing/2014/main" id="{19BBC22C-D470-483C-8220-EA3030838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77" y="3587352"/>
            <a:ext cx="3031536" cy="13599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F1680B7-B74F-4D03-861A-A5484B67BD4B}"/>
              </a:ext>
            </a:extLst>
          </p:cNvPr>
          <p:cNvSpPr txBox="1"/>
          <p:nvPr/>
        </p:nvSpPr>
        <p:spPr>
          <a:xfrm>
            <a:off x="1866809" y="4087470"/>
            <a:ext cx="2129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530278" y="2871988"/>
            <a:ext cx="4762937" cy="81732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735" y="518691"/>
            <a:ext cx="11563108" cy="3154784"/>
            <a:chOff x="1006064" y="1522807"/>
            <a:chExt cx="9977377" cy="5785129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57851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9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118676" y="1738845"/>
              <a:ext cx="9774709" cy="5293779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0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9525965" y="663506"/>
            <a:ext cx="1974816" cy="533831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vi-VN" altLang="en-US" sz="28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vật</a:t>
            </a:r>
            <a:endParaRPr kumimoji="0" lang="en-US" alt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48AA2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5412720" y="2178039"/>
            <a:ext cx="2788979" cy="1025803"/>
            <a:chOff x="2254228" y="680163"/>
            <a:chExt cx="2846803" cy="2634447"/>
          </a:xfrm>
        </p:grpSpPr>
        <p:pic>
          <p:nvPicPr>
            <p:cNvPr id="22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228" y="680163"/>
              <a:ext cx="2846803" cy="2634447"/>
            </a:xfrm>
            <a:prstGeom prst="rect">
              <a:avLst/>
            </a:prstGeom>
          </p:spPr>
        </p:pic>
        <p:sp>
          <p:nvSpPr>
            <p:cNvPr id="23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6103" y="1095273"/>
              <a:ext cx="2393799" cy="1659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Tính chất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5326225" y="775561"/>
            <a:ext cx="2613168" cy="1089246"/>
            <a:chOff x="5049467" y="89134"/>
            <a:chExt cx="2613168" cy="2418239"/>
          </a:xfrm>
        </p:grpSpPr>
        <p:pic>
          <p:nvPicPr>
            <p:cNvPr id="25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467" y="89134"/>
              <a:ext cx="2613168" cy="2418239"/>
            </a:xfrm>
            <a:prstGeom prst="rect">
              <a:avLst/>
            </a:prstGeom>
          </p:spPr>
        </p:pic>
        <p:sp>
          <p:nvSpPr>
            <p:cNvPr id="26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233306" y="535413"/>
              <a:ext cx="2245489" cy="143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Đặc điểm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>
            <a:off x="2718479" y="1905985"/>
            <a:ext cx="2006906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1680B7-B74F-4D03-861A-A5484B67BD4B}"/>
              </a:ext>
            </a:extLst>
          </p:cNvPr>
          <p:cNvSpPr txBox="1"/>
          <p:nvPr/>
        </p:nvSpPr>
        <p:spPr>
          <a:xfrm>
            <a:off x="2673953" y="1472746"/>
            <a:ext cx="16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vi-VN" sz="28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iêu tả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AB765C-8F66-4CF0-9055-388B8A62E837}"/>
              </a:ext>
            </a:extLst>
          </p:cNvPr>
          <p:cNvCxnSpPr>
            <a:cxnSpLocks/>
          </p:cNvCxnSpPr>
          <p:nvPr/>
        </p:nvCxnSpPr>
        <p:spPr>
          <a:xfrm flipV="1">
            <a:off x="4692990" y="1540786"/>
            <a:ext cx="739445" cy="548867"/>
          </a:xfrm>
          <a:prstGeom prst="straightConnector1">
            <a:avLst/>
          </a:prstGeom>
          <a:noFill/>
          <a:ln w="57150" cap="flat" cmpd="sng" algn="ctr">
            <a:solidFill>
              <a:srgbClr val="FF617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AAB765C-8F66-4CF0-9055-388B8A62E837}"/>
              </a:ext>
            </a:extLst>
          </p:cNvPr>
          <p:cNvCxnSpPr>
            <a:cxnSpLocks/>
          </p:cNvCxnSpPr>
          <p:nvPr/>
        </p:nvCxnSpPr>
        <p:spPr>
          <a:xfrm>
            <a:off x="4692990" y="2125822"/>
            <a:ext cx="780748" cy="354439"/>
          </a:xfrm>
          <a:prstGeom prst="straightConnector1">
            <a:avLst/>
          </a:prstGeom>
          <a:noFill/>
          <a:ln w="57150" cap="flat" cmpd="sng" algn="ctr">
            <a:solidFill>
              <a:srgbClr val="FF6178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2" name="图片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9129" y="958634"/>
            <a:ext cx="2803082" cy="1481536"/>
          </a:xfrm>
          <a:prstGeom prst="rect">
            <a:avLst/>
          </a:prstGeom>
        </p:spPr>
      </p:pic>
      <p:sp>
        <p:nvSpPr>
          <p:cNvPr id="44" name="淘宝网Chenying0907出品 10">
            <a:extLst>
              <a:ext uri="{FF2B5EF4-FFF2-40B4-BE49-F238E27FC236}">
                <a16:creationId xmlns:a16="http://schemas.microsoft.com/office/drawing/2014/main" id="{F22E7351-6E39-4F3D-B13F-17D8390F7517}"/>
              </a:ext>
            </a:extLst>
          </p:cNvPr>
          <p:cNvSpPr txBox="1"/>
          <p:nvPr/>
        </p:nvSpPr>
        <p:spPr>
          <a:xfrm>
            <a:off x="948812" y="1699979"/>
            <a:ext cx="18359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rPr>
              <a:t>Tính từ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7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>
            <a:off x="7880464" y="1737368"/>
            <a:ext cx="1379645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9525965" y="1393421"/>
            <a:ext cx="1974816" cy="538882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</a:t>
            </a:r>
            <a:endParaRPr kumimoji="0" lang="en-US" alt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48AA2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9525965" y="2125822"/>
            <a:ext cx="1984481" cy="528012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Trạng thái</a:t>
            </a:r>
            <a:endParaRPr kumimoji="0" lang="en-US" alt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48AA2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9525965" y="2851758"/>
            <a:ext cx="1974816" cy="484297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  <a:endParaRPr kumimoji="0" lang="en-US" alt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48AA2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30DCFEEB-5880-4A20-9F65-99E6E3F54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613" y="6396335"/>
            <a:ext cx="4733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Em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hãy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tìm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thêm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từ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" grpId="0"/>
      <p:bldP spid="14" grpId="0" animBg="1"/>
      <p:bldP spid="20" grpId="0" animBg="1"/>
      <p:bldP spid="28" grpId="0" animBg="1"/>
      <p:bldP spid="30" grpId="0"/>
      <p:bldP spid="44" grpId="0"/>
      <p:bldP spid="27" grpId="0" animBg="1"/>
      <p:bldP spid="29" grpId="0" animBg="1"/>
      <p:bldP spid="32" grpId="0" animBg="1"/>
      <p:bldP spid="33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A7B1245-6951-4428-8E7D-8FDB291576DE}"/>
              </a:ext>
            </a:extLst>
          </p:cNvPr>
          <p:cNvGrpSpPr/>
          <p:nvPr/>
        </p:nvGrpSpPr>
        <p:grpSpPr>
          <a:xfrm>
            <a:off x="-69879" y="1"/>
            <a:ext cx="12661929" cy="1354238"/>
            <a:chOff x="-69879" y="0"/>
            <a:chExt cx="12661929" cy="170908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6898CB9-36A5-407E-9304-5BF055B92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3" r="-1809" b="35278"/>
            <a:stretch/>
          </p:blipFill>
          <p:spPr>
            <a:xfrm>
              <a:off x="-69879" y="0"/>
              <a:ext cx="3496924" cy="170908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CEE5C6-32AE-4AC8-B706-ED74512AB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3" r="-1809" b="35278"/>
            <a:stretch/>
          </p:blipFill>
          <p:spPr>
            <a:xfrm>
              <a:off x="3340071" y="0"/>
              <a:ext cx="3496924" cy="170908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8CD866-FD4D-487B-9CD7-869D16978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3" r="-1809" b="35278"/>
            <a:stretch/>
          </p:blipFill>
          <p:spPr>
            <a:xfrm>
              <a:off x="6805571" y="0"/>
              <a:ext cx="3496924" cy="170908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64F7774-8A9D-4411-AC6D-B7CB1CDA4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3" r="27403" b="35278"/>
            <a:stretch/>
          </p:blipFill>
          <p:spPr>
            <a:xfrm>
              <a:off x="10215521" y="0"/>
              <a:ext cx="2376529" cy="1709083"/>
            </a:xfrm>
            <a:prstGeom prst="rect">
              <a:avLst/>
            </a:prstGeom>
          </p:spPr>
        </p:pic>
      </p:grpSp>
      <p:sp>
        <p:nvSpPr>
          <p:cNvPr id="36" name="矩形: 圆角 2">
            <a:extLst>
              <a:ext uri="{FF2B5EF4-FFF2-40B4-BE49-F238E27FC236}">
                <a16:creationId xmlns:a16="http://schemas.microsoft.com/office/drawing/2014/main" id="{F91856AB-6251-4C11-ACE3-F8CC53FEDA81}"/>
              </a:ext>
            </a:extLst>
          </p:cNvPr>
          <p:cNvSpPr/>
          <p:nvPr/>
        </p:nvSpPr>
        <p:spPr>
          <a:xfrm>
            <a:off x="115747" y="1481559"/>
            <a:ext cx="11921924" cy="5266482"/>
          </a:xfrm>
          <a:prstGeom prst="roundRect">
            <a:avLst>
              <a:gd name="adj" fmla="val 28147"/>
            </a:avLst>
          </a:prstGeom>
          <a:solidFill>
            <a:sysClr val="window" lastClr="FFFFFF"/>
          </a:solidFill>
          <a:ln w="57150" cap="flat" cmpd="sng" algn="ctr">
            <a:solidFill>
              <a:srgbClr val="FF6178"/>
            </a:solidFill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EADEB8-34DA-4FE3-ACA8-2461B82AF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17" y="2003956"/>
            <a:ext cx="11477558" cy="14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vi-VN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en-US" altLang="en-US" sz="28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28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endParaRPr lang="en-US" altLang="en-US" sz="2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F52EAE-8C6E-4C9A-B882-8516A0A8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66" y="3795556"/>
            <a:ext cx="11516809" cy="10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vi-VN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</a:pPr>
            <a:r>
              <a:rPr lang="en-US" altLang="en-US" sz="28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28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ngoãn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lang="en-US" altLang="en-US" sz="2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541056-C7BC-4FCC-B073-92A214175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43" y="5149710"/>
            <a:ext cx="11891058" cy="94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vi-VN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altLang="en-US" sz="26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altLang="en-US" sz="2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altLang="en-US" sz="26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26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lìm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say </a:t>
            </a:r>
            <a:r>
              <a:rPr lang="en-US" altLang="en-US" sz="2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sưa</a:t>
            </a:r>
            <a:r>
              <a:rPr lang="en-US" alt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alt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….</a:t>
            </a:r>
            <a:endParaRPr lang="en-US" altLang="en-US" sz="2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BEE18B-5E09-482F-8D1E-D324C9409BDF}"/>
              </a:ext>
            </a:extLst>
          </p:cNvPr>
          <p:cNvGrpSpPr/>
          <p:nvPr/>
        </p:nvGrpSpPr>
        <p:grpSpPr>
          <a:xfrm>
            <a:off x="5176970" y="1224718"/>
            <a:ext cx="1628601" cy="659844"/>
            <a:chOff x="2590800" y="141445"/>
            <a:chExt cx="4199636" cy="659844"/>
          </a:xfrm>
        </p:grpSpPr>
        <p:sp>
          <p:nvSpPr>
            <p:cNvPr id="42" name="Rectangle: Rounded Corners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C3B8187A-0B56-465A-BA75-381FFDAEA5D9}"/>
                </a:ext>
              </a:extLst>
            </p:cNvPr>
            <p:cNvSpPr/>
            <p:nvPr/>
          </p:nvSpPr>
          <p:spPr>
            <a:xfrm>
              <a:off x="2590800" y="141445"/>
              <a:ext cx="4199636" cy="659844"/>
            </a:xfrm>
            <a:prstGeom prst="roundRect">
              <a:avLst>
                <a:gd name="adj" fmla="val 36558"/>
              </a:avLst>
            </a:prstGeom>
            <a:solidFill>
              <a:srgbClr val="FFFEF1"/>
            </a:solidFill>
            <a:ln w="41275">
              <a:solidFill>
                <a:srgbClr val="18C9A7"/>
              </a:solidFill>
            </a:ln>
            <a:effectLst>
              <a:glow rad="63500">
                <a:srgbClr val="FFC000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9FAB741D-880F-4D99-B6C1-A3683550B0F1}"/>
                </a:ext>
              </a:extLst>
            </p:cNvPr>
            <p:cNvSpPr txBox="1"/>
            <p:nvPr/>
          </p:nvSpPr>
          <p:spPr>
            <a:xfrm>
              <a:off x="2605547" y="255699"/>
              <a:ext cx="41701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8C9A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LƯU</a:t>
              </a:r>
              <a:r>
                <a:rPr kumimoji="0" lang="vi-VN" altLang="zh-CN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18C9A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 Ý:</a:t>
              </a:r>
              <a:endPara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8C9A7"/>
                </a:solidFill>
                <a:effectLst/>
                <a:uLnTx/>
                <a:uFillTx/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1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109053" y="915788"/>
            <a:ext cx="743094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等线" panose="020B0604020202020204" charset="-122"/>
                <a:cs typeface="+mn-cs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等线" panose="020B060402020202020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等线" panose="020B0604020202020204" charset="-122"/>
                <a:cs typeface="+mn-cs"/>
              </a:rPr>
              <a:t>tập</a:t>
            </a:r>
            <a:endParaRPr kumimoji="0" lang="zh-CN" alt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7959" y="2059121"/>
            <a:ext cx="5312821" cy="53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06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96770" y="1030148"/>
            <a:ext cx="11864050" cy="5509548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103404" y="1596425"/>
              <a:ext cx="9811898" cy="4456125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F59F5B-E03C-488B-AB3A-4D9EBBF9F601}"/>
              </a:ext>
            </a:extLst>
          </p:cNvPr>
          <p:cNvSpPr txBox="1"/>
          <p:nvPr/>
        </p:nvSpPr>
        <p:spPr>
          <a:xfrm>
            <a:off x="1632030" y="162563"/>
            <a:ext cx="8403220" cy="769441"/>
          </a:xfrm>
          <a:custGeom>
            <a:avLst/>
            <a:gdLst>
              <a:gd name="connsiteX0" fmla="*/ 0 w 5923416"/>
              <a:gd name="connsiteY0" fmla="*/ 49794 h 791766"/>
              <a:gd name="connsiteX1" fmla="*/ 49794 w 5923416"/>
              <a:gd name="connsiteY1" fmla="*/ 0 h 791766"/>
              <a:gd name="connsiteX2" fmla="*/ 515700 w 5923416"/>
              <a:gd name="connsiteY2" fmla="*/ 0 h 791766"/>
              <a:gd name="connsiteX3" fmla="*/ 1156321 w 5923416"/>
              <a:gd name="connsiteY3" fmla="*/ 0 h 791766"/>
              <a:gd name="connsiteX4" fmla="*/ 1738704 w 5923416"/>
              <a:gd name="connsiteY4" fmla="*/ 0 h 791766"/>
              <a:gd name="connsiteX5" fmla="*/ 2262849 w 5923416"/>
              <a:gd name="connsiteY5" fmla="*/ 0 h 791766"/>
              <a:gd name="connsiteX6" fmla="*/ 2961708 w 5923416"/>
              <a:gd name="connsiteY6" fmla="*/ 0 h 791766"/>
              <a:gd name="connsiteX7" fmla="*/ 3660567 w 5923416"/>
              <a:gd name="connsiteY7" fmla="*/ 0 h 791766"/>
              <a:gd name="connsiteX8" fmla="*/ 4184712 w 5923416"/>
              <a:gd name="connsiteY8" fmla="*/ 0 h 791766"/>
              <a:gd name="connsiteX9" fmla="*/ 4825333 w 5923416"/>
              <a:gd name="connsiteY9" fmla="*/ 0 h 791766"/>
              <a:gd name="connsiteX10" fmla="*/ 5873622 w 5923416"/>
              <a:gd name="connsiteY10" fmla="*/ 0 h 791766"/>
              <a:gd name="connsiteX11" fmla="*/ 5923416 w 5923416"/>
              <a:gd name="connsiteY11" fmla="*/ 49794 h 791766"/>
              <a:gd name="connsiteX12" fmla="*/ 5923416 w 5923416"/>
              <a:gd name="connsiteY12" fmla="*/ 409727 h 791766"/>
              <a:gd name="connsiteX13" fmla="*/ 5923416 w 5923416"/>
              <a:gd name="connsiteY13" fmla="*/ 741972 h 791766"/>
              <a:gd name="connsiteX14" fmla="*/ 5873622 w 5923416"/>
              <a:gd name="connsiteY14" fmla="*/ 791766 h 791766"/>
              <a:gd name="connsiteX15" fmla="*/ 5349477 w 5923416"/>
              <a:gd name="connsiteY15" fmla="*/ 791766 h 791766"/>
              <a:gd name="connsiteX16" fmla="*/ 4883571 w 5923416"/>
              <a:gd name="connsiteY16" fmla="*/ 791766 h 791766"/>
              <a:gd name="connsiteX17" fmla="*/ 4184712 w 5923416"/>
              <a:gd name="connsiteY17" fmla="*/ 791766 h 791766"/>
              <a:gd name="connsiteX18" fmla="*/ 3544091 w 5923416"/>
              <a:gd name="connsiteY18" fmla="*/ 791766 h 791766"/>
              <a:gd name="connsiteX19" fmla="*/ 2961708 w 5923416"/>
              <a:gd name="connsiteY19" fmla="*/ 791766 h 791766"/>
              <a:gd name="connsiteX20" fmla="*/ 2437563 w 5923416"/>
              <a:gd name="connsiteY20" fmla="*/ 791766 h 791766"/>
              <a:gd name="connsiteX21" fmla="*/ 2029896 w 5923416"/>
              <a:gd name="connsiteY21" fmla="*/ 791766 h 791766"/>
              <a:gd name="connsiteX22" fmla="*/ 1505751 w 5923416"/>
              <a:gd name="connsiteY22" fmla="*/ 791766 h 791766"/>
              <a:gd name="connsiteX23" fmla="*/ 1098083 w 5923416"/>
              <a:gd name="connsiteY23" fmla="*/ 791766 h 791766"/>
              <a:gd name="connsiteX24" fmla="*/ 632177 w 5923416"/>
              <a:gd name="connsiteY24" fmla="*/ 791766 h 791766"/>
              <a:gd name="connsiteX25" fmla="*/ 49794 w 5923416"/>
              <a:gd name="connsiteY25" fmla="*/ 791766 h 791766"/>
              <a:gd name="connsiteX26" fmla="*/ 0 w 5923416"/>
              <a:gd name="connsiteY26" fmla="*/ 741972 h 791766"/>
              <a:gd name="connsiteX27" fmla="*/ 0 w 5923416"/>
              <a:gd name="connsiteY27" fmla="*/ 382039 h 791766"/>
              <a:gd name="connsiteX28" fmla="*/ 0 w 5923416"/>
              <a:gd name="connsiteY28" fmla="*/ 49794 h 7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23416" h="791766" fill="none" extrusionOk="0">
                <a:moveTo>
                  <a:pt x="0" y="49794"/>
                </a:moveTo>
                <a:cubicBezTo>
                  <a:pt x="2472" y="22742"/>
                  <a:pt x="16616" y="2980"/>
                  <a:pt x="49794" y="0"/>
                </a:cubicBezTo>
                <a:cubicBezTo>
                  <a:pt x="206136" y="-36257"/>
                  <a:pt x="402536" y="16089"/>
                  <a:pt x="515700" y="0"/>
                </a:cubicBezTo>
                <a:cubicBezTo>
                  <a:pt x="628864" y="-16089"/>
                  <a:pt x="853300" y="29201"/>
                  <a:pt x="1156321" y="0"/>
                </a:cubicBezTo>
                <a:cubicBezTo>
                  <a:pt x="1459342" y="-29201"/>
                  <a:pt x="1473999" y="50358"/>
                  <a:pt x="1738704" y="0"/>
                </a:cubicBezTo>
                <a:cubicBezTo>
                  <a:pt x="2003409" y="-50358"/>
                  <a:pt x="2014482" y="16637"/>
                  <a:pt x="2262849" y="0"/>
                </a:cubicBezTo>
                <a:cubicBezTo>
                  <a:pt x="2511216" y="-16637"/>
                  <a:pt x="2768630" y="30601"/>
                  <a:pt x="2961708" y="0"/>
                </a:cubicBezTo>
                <a:cubicBezTo>
                  <a:pt x="3154786" y="-30601"/>
                  <a:pt x="3367385" y="236"/>
                  <a:pt x="3660567" y="0"/>
                </a:cubicBezTo>
                <a:cubicBezTo>
                  <a:pt x="3953749" y="-236"/>
                  <a:pt x="3938457" y="46569"/>
                  <a:pt x="4184712" y="0"/>
                </a:cubicBezTo>
                <a:cubicBezTo>
                  <a:pt x="4430967" y="-46569"/>
                  <a:pt x="4533264" y="19898"/>
                  <a:pt x="4825333" y="0"/>
                </a:cubicBezTo>
                <a:cubicBezTo>
                  <a:pt x="5117402" y="-19898"/>
                  <a:pt x="5611422" y="32496"/>
                  <a:pt x="5873622" y="0"/>
                </a:cubicBezTo>
                <a:cubicBezTo>
                  <a:pt x="5900769" y="-5213"/>
                  <a:pt x="5923036" y="19823"/>
                  <a:pt x="5923416" y="49794"/>
                </a:cubicBezTo>
                <a:cubicBezTo>
                  <a:pt x="5937130" y="159655"/>
                  <a:pt x="5921707" y="231319"/>
                  <a:pt x="5923416" y="409727"/>
                </a:cubicBezTo>
                <a:cubicBezTo>
                  <a:pt x="5925125" y="588135"/>
                  <a:pt x="5922298" y="593165"/>
                  <a:pt x="5923416" y="741972"/>
                </a:cubicBezTo>
                <a:cubicBezTo>
                  <a:pt x="5922721" y="772540"/>
                  <a:pt x="5900512" y="790719"/>
                  <a:pt x="5873622" y="791766"/>
                </a:cubicBezTo>
                <a:cubicBezTo>
                  <a:pt x="5646482" y="843767"/>
                  <a:pt x="5538750" y="774629"/>
                  <a:pt x="5349477" y="791766"/>
                </a:cubicBezTo>
                <a:cubicBezTo>
                  <a:pt x="5160205" y="808903"/>
                  <a:pt x="5071467" y="786070"/>
                  <a:pt x="4883571" y="791766"/>
                </a:cubicBezTo>
                <a:cubicBezTo>
                  <a:pt x="4695675" y="797462"/>
                  <a:pt x="4366993" y="747265"/>
                  <a:pt x="4184712" y="791766"/>
                </a:cubicBezTo>
                <a:cubicBezTo>
                  <a:pt x="4002431" y="836267"/>
                  <a:pt x="3674345" y="778365"/>
                  <a:pt x="3544091" y="791766"/>
                </a:cubicBezTo>
                <a:cubicBezTo>
                  <a:pt x="3413837" y="805167"/>
                  <a:pt x="3144793" y="747089"/>
                  <a:pt x="2961708" y="791766"/>
                </a:cubicBezTo>
                <a:cubicBezTo>
                  <a:pt x="2778623" y="836443"/>
                  <a:pt x="2655672" y="758173"/>
                  <a:pt x="2437563" y="791766"/>
                </a:cubicBezTo>
                <a:cubicBezTo>
                  <a:pt x="2219454" y="825359"/>
                  <a:pt x="2186448" y="744285"/>
                  <a:pt x="2029896" y="791766"/>
                </a:cubicBezTo>
                <a:cubicBezTo>
                  <a:pt x="1873344" y="839247"/>
                  <a:pt x="1667339" y="790498"/>
                  <a:pt x="1505751" y="791766"/>
                </a:cubicBezTo>
                <a:cubicBezTo>
                  <a:pt x="1344164" y="793034"/>
                  <a:pt x="1187204" y="785711"/>
                  <a:pt x="1098083" y="791766"/>
                </a:cubicBezTo>
                <a:cubicBezTo>
                  <a:pt x="1008962" y="797821"/>
                  <a:pt x="820627" y="772760"/>
                  <a:pt x="632177" y="791766"/>
                </a:cubicBezTo>
                <a:cubicBezTo>
                  <a:pt x="443727" y="810772"/>
                  <a:pt x="289036" y="744373"/>
                  <a:pt x="49794" y="791766"/>
                </a:cubicBezTo>
                <a:cubicBezTo>
                  <a:pt x="21562" y="790043"/>
                  <a:pt x="-76" y="771854"/>
                  <a:pt x="0" y="741972"/>
                </a:cubicBezTo>
                <a:cubicBezTo>
                  <a:pt x="-13150" y="571681"/>
                  <a:pt x="14556" y="516656"/>
                  <a:pt x="0" y="382039"/>
                </a:cubicBezTo>
                <a:cubicBezTo>
                  <a:pt x="-14556" y="247422"/>
                  <a:pt x="6514" y="125504"/>
                  <a:pt x="0" y="49794"/>
                </a:cubicBezTo>
                <a:close/>
              </a:path>
              <a:path w="5923416" h="791766" stroke="0" extrusionOk="0">
                <a:moveTo>
                  <a:pt x="0" y="49794"/>
                </a:moveTo>
                <a:cubicBezTo>
                  <a:pt x="3884" y="25342"/>
                  <a:pt x="17815" y="-3297"/>
                  <a:pt x="49794" y="0"/>
                </a:cubicBezTo>
                <a:cubicBezTo>
                  <a:pt x="267351" y="-4711"/>
                  <a:pt x="589106" y="21739"/>
                  <a:pt x="748653" y="0"/>
                </a:cubicBezTo>
                <a:cubicBezTo>
                  <a:pt x="908200" y="-21739"/>
                  <a:pt x="1240560" y="14164"/>
                  <a:pt x="1447513" y="0"/>
                </a:cubicBezTo>
                <a:cubicBezTo>
                  <a:pt x="1654466" y="-14164"/>
                  <a:pt x="1763399" y="64940"/>
                  <a:pt x="2029896" y="0"/>
                </a:cubicBezTo>
                <a:cubicBezTo>
                  <a:pt x="2296393" y="-64940"/>
                  <a:pt x="2373881" y="54263"/>
                  <a:pt x="2495802" y="0"/>
                </a:cubicBezTo>
                <a:cubicBezTo>
                  <a:pt x="2617723" y="-54263"/>
                  <a:pt x="2824838" y="27260"/>
                  <a:pt x="2961708" y="0"/>
                </a:cubicBezTo>
                <a:cubicBezTo>
                  <a:pt x="3098578" y="-27260"/>
                  <a:pt x="3422083" y="35983"/>
                  <a:pt x="3544091" y="0"/>
                </a:cubicBezTo>
                <a:cubicBezTo>
                  <a:pt x="3666099" y="-35983"/>
                  <a:pt x="4042853" y="39479"/>
                  <a:pt x="4184712" y="0"/>
                </a:cubicBezTo>
                <a:cubicBezTo>
                  <a:pt x="4326571" y="-39479"/>
                  <a:pt x="4567591" y="42695"/>
                  <a:pt x="4767095" y="0"/>
                </a:cubicBezTo>
                <a:cubicBezTo>
                  <a:pt x="4966599" y="-42695"/>
                  <a:pt x="5495825" y="31525"/>
                  <a:pt x="5873622" y="0"/>
                </a:cubicBezTo>
                <a:cubicBezTo>
                  <a:pt x="5903929" y="-2738"/>
                  <a:pt x="5919091" y="21219"/>
                  <a:pt x="5923416" y="49794"/>
                </a:cubicBezTo>
                <a:cubicBezTo>
                  <a:pt x="5926027" y="208978"/>
                  <a:pt x="5893071" y="302455"/>
                  <a:pt x="5923416" y="409727"/>
                </a:cubicBezTo>
                <a:cubicBezTo>
                  <a:pt x="5953761" y="516999"/>
                  <a:pt x="5894051" y="654693"/>
                  <a:pt x="5923416" y="741972"/>
                </a:cubicBezTo>
                <a:cubicBezTo>
                  <a:pt x="5926766" y="770825"/>
                  <a:pt x="5907621" y="793582"/>
                  <a:pt x="5873622" y="791766"/>
                </a:cubicBezTo>
                <a:cubicBezTo>
                  <a:pt x="5598374" y="821047"/>
                  <a:pt x="5415337" y="761675"/>
                  <a:pt x="5291239" y="791766"/>
                </a:cubicBezTo>
                <a:cubicBezTo>
                  <a:pt x="5167141" y="821857"/>
                  <a:pt x="5002475" y="773132"/>
                  <a:pt x="4767095" y="791766"/>
                </a:cubicBezTo>
                <a:cubicBezTo>
                  <a:pt x="4531715" y="810400"/>
                  <a:pt x="4426740" y="777167"/>
                  <a:pt x="4301188" y="791766"/>
                </a:cubicBezTo>
                <a:cubicBezTo>
                  <a:pt x="4175636" y="806365"/>
                  <a:pt x="4009592" y="732484"/>
                  <a:pt x="3718806" y="791766"/>
                </a:cubicBezTo>
                <a:cubicBezTo>
                  <a:pt x="3428020" y="851048"/>
                  <a:pt x="3509358" y="758228"/>
                  <a:pt x="3311138" y="791766"/>
                </a:cubicBezTo>
                <a:cubicBezTo>
                  <a:pt x="3112918" y="825304"/>
                  <a:pt x="2761688" y="729523"/>
                  <a:pt x="2612278" y="791766"/>
                </a:cubicBezTo>
                <a:cubicBezTo>
                  <a:pt x="2462868" y="854009"/>
                  <a:pt x="2264118" y="764825"/>
                  <a:pt x="2146372" y="791766"/>
                </a:cubicBezTo>
                <a:cubicBezTo>
                  <a:pt x="2028626" y="818707"/>
                  <a:pt x="1827546" y="769018"/>
                  <a:pt x="1738704" y="791766"/>
                </a:cubicBezTo>
                <a:cubicBezTo>
                  <a:pt x="1649862" y="814514"/>
                  <a:pt x="1468004" y="770587"/>
                  <a:pt x="1272798" y="791766"/>
                </a:cubicBezTo>
                <a:cubicBezTo>
                  <a:pt x="1077592" y="812945"/>
                  <a:pt x="989735" y="770075"/>
                  <a:pt x="865130" y="791766"/>
                </a:cubicBezTo>
                <a:cubicBezTo>
                  <a:pt x="740525" y="813457"/>
                  <a:pt x="217313" y="705674"/>
                  <a:pt x="49794" y="791766"/>
                </a:cubicBezTo>
                <a:cubicBezTo>
                  <a:pt x="24353" y="799224"/>
                  <a:pt x="1354" y="772771"/>
                  <a:pt x="0" y="741972"/>
                </a:cubicBezTo>
                <a:cubicBezTo>
                  <a:pt x="-25745" y="674973"/>
                  <a:pt x="27766" y="530399"/>
                  <a:pt x="0" y="416648"/>
                </a:cubicBezTo>
                <a:cubicBezTo>
                  <a:pt x="-27766" y="302897"/>
                  <a:pt x="24329" y="208654"/>
                  <a:pt x="0" y="49794"/>
                </a:cubicBez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38100">
            <a:solidFill>
              <a:srgbClr val="15C6D9"/>
            </a:solidFill>
            <a:extLst>
              <a:ext uri="{C807C97D-BFC1-408E-A445-0C87EB9F89A2}">
                <ask:lineSketchStyleProps xmlns:ask="http://schemas.microsoft.com/office/drawing/2018/sketchyshapes" xmlns="" sd="3976969051">
                  <a:prstGeom prst="roundRect">
                    <a:avLst>
                      <a:gd name="adj" fmla="val 62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3C60400-A279-49C7-99D9-77DE9A79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900" y="347804"/>
            <a:ext cx="7115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oạn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v</a:t>
            </a:r>
            <a:r>
              <a:rPr lang="vi-VN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n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AA24B3D-CD4A-4B80-AF50-9CF9FE764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60" y="1313304"/>
            <a:ext cx="10990053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	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tịch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Hồ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Chí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Minh,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vị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tịch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Chính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Lâm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n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ước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hoà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ra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bào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Đó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già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gầy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gò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trán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sáng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râu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ư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a.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đội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chiếc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mặc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áo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ka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ki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cổ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dép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su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dáng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nhanh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nhẹn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nói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iềm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đạm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đầm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ấm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khúc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rõ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ràng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12298180-228E-4DD7-A2FD-E8A28BD65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68" y="3521092"/>
            <a:ext cx="10990053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	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Sáng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s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ớm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tr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quang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ẳn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ra.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ê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 qua,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bàn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tay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giội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ửa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vòm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tr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sạch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bóng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xám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ường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chỗ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tr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ph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ớt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xanh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ư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men s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 Đ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ằng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đô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ng,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phía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dải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đê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chạy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rạch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ngang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tầm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m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ng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thấy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biển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kh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ơ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ai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ném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bốn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n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mảng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hồng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to t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ướng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lại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iểm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xuyết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ít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m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vút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thanh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mảnh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D34F5B-EDA0-45E1-9235-291267BE70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24401" y="914400"/>
            <a:ext cx="91122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247710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5" name="Picture 19" descr="C:\Users\PC\Desktop\tải xuống.jpg">
            <a:extLst>
              <a:ext uri="{FF2B5EF4-FFF2-40B4-BE49-F238E27FC236}">
                <a16:creationId xmlns:a16="http://schemas.microsoft.com/office/drawing/2014/main" id="{BD1256A8-86A3-434B-ADCA-9817B663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30" y="1106310"/>
            <a:ext cx="5149210" cy="482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20" descr="C:\Users\PC\Desktop\bac-ho-tap-the-duc-nhu-the-nao11463628819.jpg">
            <a:extLst>
              <a:ext uri="{FF2B5EF4-FFF2-40B4-BE49-F238E27FC236}">
                <a16:creationId xmlns:a16="http://schemas.microsoft.com/office/drawing/2014/main" id="{89F6794C-8842-4986-A093-777AB527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4" y="1106311"/>
            <a:ext cx="5399374" cy="482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33C66D-645C-4A6C-9D47-88CC98017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054" y="6016421"/>
            <a:ext cx="5327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4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rước bão số 9, bầu trời Đà Nẵng đẹp lạ: Vẻ đẹp 'tĩnh lặng, ai cũng thấy lo' - ảnh 10">
            <a:extLst>
              <a:ext uri="{FF2B5EF4-FFF2-40B4-BE49-F238E27FC236}">
                <a16:creationId xmlns:a16="http://schemas.microsoft.com/office/drawing/2014/main" id="{CA660FF8-8495-40B4-A78F-193E56F7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23" y="613683"/>
            <a:ext cx="8308920" cy="514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33C66D-645C-4A6C-9D47-88CC98017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103" y="5918855"/>
            <a:ext cx="5327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2117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800209" y="1096560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18108" y="2628761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3333509"/>
            <a:ext cx="5071834" cy="3524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96770" y="1030148"/>
            <a:ext cx="11864050" cy="5509548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103404" y="1596425"/>
              <a:ext cx="9811898" cy="4456125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F59F5B-E03C-488B-AB3A-4D9EBBF9F601}"/>
              </a:ext>
            </a:extLst>
          </p:cNvPr>
          <p:cNvSpPr txBox="1"/>
          <p:nvPr/>
        </p:nvSpPr>
        <p:spPr>
          <a:xfrm>
            <a:off x="1632030" y="162563"/>
            <a:ext cx="8403220" cy="769441"/>
          </a:xfrm>
          <a:custGeom>
            <a:avLst/>
            <a:gdLst>
              <a:gd name="connsiteX0" fmla="*/ 0 w 5923416"/>
              <a:gd name="connsiteY0" fmla="*/ 49794 h 791766"/>
              <a:gd name="connsiteX1" fmla="*/ 49794 w 5923416"/>
              <a:gd name="connsiteY1" fmla="*/ 0 h 791766"/>
              <a:gd name="connsiteX2" fmla="*/ 515700 w 5923416"/>
              <a:gd name="connsiteY2" fmla="*/ 0 h 791766"/>
              <a:gd name="connsiteX3" fmla="*/ 1156321 w 5923416"/>
              <a:gd name="connsiteY3" fmla="*/ 0 h 791766"/>
              <a:gd name="connsiteX4" fmla="*/ 1738704 w 5923416"/>
              <a:gd name="connsiteY4" fmla="*/ 0 h 791766"/>
              <a:gd name="connsiteX5" fmla="*/ 2262849 w 5923416"/>
              <a:gd name="connsiteY5" fmla="*/ 0 h 791766"/>
              <a:gd name="connsiteX6" fmla="*/ 2961708 w 5923416"/>
              <a:gd name="connsiteY6" fmla="*/ 0 h 791766"/>
              <a:gd name="connsiteX7" fmla="*/ 3660567 w 5923416"/>
              <a:gd name="connsiteY7" fmla="*/ 0 h 791766"/>
              <a:gd name="connsiteX8" fmla="*/ 4184712 w 5923416"/>
              <a:gd name="connsiteY8" fmla="*/ 0 h 791766"/>
              <a:gd name="connsiteX9" fmla="*/ 4825333 w 5923416"/>
              <a:gd name="connsiteY9" fmla="*/ 0 h 791766"/>
              <a:gd name="connsiteX10" fmla="*/ 5873622 w 5923416"/>
              <a:gd name="connsiteY10" fmla="*/ 0 h 791766"/>
              <a:gd name="connsiteX11" fmla="*/ 5923416 w 5923416"/>
              <a:gd name="connsiteY11" fmla="*/ 49794 h 791766"/>
              <a:gd name="connsiteX12" fmla="*/ 5923416 w 5923416"/>
              <a:gd name="connsiteY12" fmla="*/ 409727 h 791766"/>
              <a:gd name="connsiteX13" fmla="*/ 5923416 w 5923416"/>
              <a:gd name="connsiteY13" fmla="*/ 741972 h 791766"/>
              <a:gd name="connsiteX14" fmla="*/ 5873622 w 5923416"/>
              <a:gd name="connsiteY14" fmla="*/ 791766 h 791766"/>
              <a:gd name="connsiteX15" fmla="*/ 5349477 w 5923416"/>
              <a:gd name="connsiteY15" fmla="*/ 791766 h 791766"/>
              <a:gd name="connsiteX16" fmla="*/ 4883571 w 5923416"/>
              <a:gd name="connsiteY16" fmla="*/ 791766 h 791766"/>
              <a:gd name="connsiteX17" fmla="*/ 4184712 w 5923416"/>
              <a:gd name="connsiteY17" fmla="*/ 791766 h 791766"/>
              <a:gd name="connsiteX18" fmla="*/ 3544091 w 5923416"/>
              <a:gd name="connsiteY18" fmla="*/ 791766 h 791766"/>
              <a:gd name="connsiteX19" fmla="*/ 2961708 w 5923416"/>
              <a:gd name="connsiteY19" fmla="*/ 791766 h 791766"/>
              <a:gd name="connsiteX20" fmla="*/ 2437563 w 5923416"/>
              <a:gd name="connsiteY20" fmla="*/ 791766 h 791766"/>
              <a:gd name="connsiteX21" fmla="*/ 2029896 w 5923416"/>
              <a:gd name="connsiteY21" fmla="*/ 791766 h 791766"/>
              <a:gd name="connsiteX22" fmla="*/ 1505751 w 5923416"/>
              <a:gd name="connsiteY22" fmla="*/ 791766 h 791766"/>
              <a:gd name="connsiteX23" fmla="*/ 1098083 w 5923416"/>
              <a:gd name="connsiteY23" fmla="*/ 791766 h 791766"/>
              <a:gd name="connsiteX24" fmla="*/ 632177 w 5923416"/>
              <a:gd name="connsiteY24" fmla="*/ 791766 h 791766"/>
              <a:gd name="connsiteX25" fmla="*/ 49794 w 5923416"/>
              <a:gd name="connsiteY25" fmla="*/ 791766 h 791766"/>
              <a:gd name="connsiteX26" fmla="*/ 0 w 5923416"/>
              <a:gd name="connsiteY26" fmla="*/ 741972 h 791766"/>
              <a:gd name="connsiteX27" fmla="*/ 0 w 5923416"/>
              <a:gd name="connsiteY27" fmla="*/ 382039 h 791766"/>
              <a:gd name="connsiteX28" fmla="*/ 0 w 5923416"/>
              <a:gd name="connsiteY28" fmla="*/ 49794 h 7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23416" h="791766" fill="none" extrusionOk="0">
                <a:moveTo>
                  <a:pt x="0" y="49794"/>
                </a:moveTo>
                <a:cubicBezTo>
                  <a:pt x="2472" y="22742"/>
                  <a:pt x="16616" y="2980"/>
                  <a:pt x="49794" y="0"/>
                </a:cubicBezTo>
                <a:cubicBezTo>
                  <a:pt x="206136" y="-36257"/>
                  <a:pt x="402536" y="16089"/>
                  <a:pt x="515700" y="0"/>
                </a:cubicBezTo>
                <a:cubicBezTo>
                  <a:pt x="628864" y="-16089"/>
                  <a:pt x="853300" y="29201"/>
                  <a:pt x="1156321" y="0"/>
                </a:cubicBezTo>
                <a:cubicBezTo>
                  <a:pt x="1459342" y="-29201"/>
                  <a:pt x="1473999" y="50358"/>
                  <a:pt x="1738704" y="0"/>
                </a:cubicBezTo>
                <a:cubicBezTo>
                  <a:pt x="2003409" y="-50358"/>
                  <a:pt x="2014482" y="16637"/>
                  <a:pt x="2262849" y="0"/>
                </a:cubicBezTo>
                <a:cubicBezTo>
                  <a:pt x="2511216" y="-16637"/>
                  <a:pt x="2768630" y="30601"/>
                  <a:pt x="2961708" y="0"/>
                </a:cubicBezTo>
                <a:cubicBezTo>
                  <a:pt x="3154786" y="-30601"/>
                  <a:pt x="3367385" y="236"/>
                  <a:pt x="3660567" y="0"/>
                </a:cubicBezTo>
                <a:cubicBezTo>
                  <a:pt x="3953749" y="-236"/>
                  <a:pt x="3938457" y="46569"/>
                  <a:pt x="4184712" y="0"/>
                </a:cubicBezTo>
                <a:cubicBezTo>
                  <a:pt x="4430967" y="-46569"/>
                  <a:pt x="4533264" y="19898"/>
                  <a:pt x="4825333" y="0"/>
                </a:cubicBezTo>
                <a:cubicBezTo>
                  <a:pt x="5117402" y="-19898"/>
                  <a:pt x="5611422" y="32496"/>
                  <a:pt x="5873622" y="0"/>
                </a:cubicBezTo>
                <a:cubicBezTo>
                  <a:pt x="5900769" y="-5213"/>
                  <a:pt x="5923036" y="19823"/>
                  <a:pt x="5923416" y="49794"/>
                </a:cubicBezTo>
                <a:cubicBezTo>
                  <a:pt x="5937130" y="159655"/>
                  <a:pt x="5921707" y="231319"/>
                  <a:pt x="5923416" y="409727"/>
                </a:cubicBezTo>
                <a:cubicBezTo>
                  <a:pt x="5925125" y="588135"/>
                  <a:pt x="5922298" y="593165"/>
                  <a:pt x="5923416" y="741972"/>
                </a:cubicBezTo>
                <a:cubicBezTo>
                  <a:pt x="5922721" y="772540"/>
                  <a:pt x="5900512" y="790719"/>
                  <a:pt x="5873622" y="791766"/>
                </a:cubicBezTo>
                <a:cubicBezTo>
                  <a:pt x="5646482" y="843767"/>
                  <a:pt x="5538750" y="774629"/>
                  <a:pt x="5349477" y="791766"/>
                </a:cubicBezTo>
                <a:cubicBezTo>
                  <a:pt x="5160205" y="808903"/>
                  <a:pt x="5071467" y="786070"/>
                  <a:pt x="4883571" y="791766"/>
                </a:cubicBezTo>
                <a:cubicBezTo>
                  <a:pt x="4695675" y="797462"/>
                  <a:pt x="4366993" y="747265"/>
                  <a:pt x="4184712" y="791766"/>
                </a:cubicBezTo>
                <a:cubicBezTo>
                  <a:pt x="4002431" y="836267"/>
                  <a:pt x="3674345" y="778365"/>
                  <a:pt x="3544091" y="791766"/>
                </a:cubicBezTo>
                <a:cubicBezTo>
                  <a:pt x="3413837" y="805167"/>
                  <a:pt x="3144793" y="747089"/>
                  <a:pt x="2961708" y="791766"/>
                </a:cubicBezTo>
                <a:cubicBezTo>
                  <a:pt x="2778623" y="836443"/>
                  <a:pt x="2655672" y="758173"/>
                  <a:pt x="2437563" y="791766"/>
                </a:cubicBezTo>
                <a:cubicBezTo>
                  <a:pt x="2219454" y="825359"/>
                  <a:pt x="2186448" y="744285"/>
                  <a:pt x="2029896" y="791766"/>
                </a:cubicBezTo>
                <a:cubicBezTo>
                  <a:pt x="1873344" y="839247"/>
                  <a:pt x="1667339" y="790498"/>
                  <a:pt x="1505751" y="791766"/>
                </a:cubicBezTo>
                <a:cubicBezTo>
                  <a:pt x="1344164" y="793034"/>
                  <a:pt x="1187204" y="785711"/>
                  <a:pt x="1098083" y="791766"/>
                </a:cubicBezTo>
                <a:cubicBezTo>
                  <a:pt x="1008962" y="797821"/>
                  <a:pt x="820627" y="772760"/>
                  <a:pt x="632177" y="791766"/>
                </a:cubicBezTo>
                <a:cubicBezTo>
                  <a:pt x="443727" y="810772"/>
                  <a:pt x="289036" y="744373"/>
                  <a:pt x="49794" y="791766"/>
                </a:cubicBezTo>
                <a:cubicBezTo>
                  <a:pt x="21562" y="790043"/>
                  <a:pt x="-76" y="771854"/>
                  <a:pt x="0" y="741972"/>
                </a:cubicBezTo>
                <a:cubicBezTo>
                  <a:pt x="-13150" y="571681"/>
                  <a:pt x="14556" y="516656"/>
                  <a:pt x="0" y="382039"/>
                </a:cubicBezTo>
                <a:cubicBezTo>
                  <a:pt x="-14556" y="247422"/>
                  <a:pt x="6514" y="125504"/>
                  <a:pt x="0" y="49794"/>
                </a:cubicBezTo>
                <a:close/>
              </a:path>
              <a:path w="5923416" h="791766" stroke="0" extrusionOk="0">
                <a:moveTo>
                  <a:pt x="0" y="49794"/>
                </a:moveTo>
                <a:cubicBezTo>
                  <a:pt x="3884" y="25342"/>
                  <a:pt x="17815" y="-3297"/>
                  <a:pt x="49794" y="0"/>
                </a:cubicBezTo>
                <a:cubicBezTo>
                  <a:pt x="267351" y="-4711"/>
                  <a:pt x="589106" y="21739"/>
                  <a:pt x="748653" y="0"/>
                </a:cubicBezTo>
                <a:cubicBezTo>
                  <a:pt x="908200" y="-21739"/>
                  <a:pt x="1240560" y="14164"/>
                  <a:pt x="1447513" y="0"/>
                </a:cubicBezTo>
                <a:cubicBezTo>
                  <a:pt x="1654466" y="-14164"/>
                  <a:pt x="1763399" y="64940"/>
                  <a:pt x="2029896" y="0"/>
                </a:cubicBezTo>
                <a:cubicBezTo>
                  <a:pt x="2296393" y="-64940"/>
                  <a:pt x="2373881" y="54263"/>
                  <a:pt x="2495802" y="0"/>
                </a:cubicBezTo>
                <a:cubicBezTo>
                  <a:pt x="2617723" y="-54263"/>
                  <a:pt x="2824838" y="27260"/>
                  <a:pt x="2961708" y="0"/>
                </a:cubicBezTo>
                <a:cubicBezTo>
                  <a:pt x="3098578" y="-27260"/>
                  <a:pt x="3422083" y="35983"/>
                  <a:pt x="3544091" y="0"/>
                </a:cubicBezTo>
                <a:cubicBezTo>
                  <a:pt x="3666099" y="-35983"/>
                  <a:pt x="4042853" y="39479"/>
                  <a:pt x="4184712" y="0"/>
                </a:cubicBezTo>
                <a:cubicBezTo>
                  <a:pt x="4326571" y="-39479"/>
                  <a:pt x="4567591" y="42695"/>
                  <a:pt x="4767095" y="0"/>
                </a:cubicBezTo>
                <a:cubicBezTo>
                  <a:pt x="4966599" y="-42695"/>
                  <a:pt x="5495825" y="31525"/>
                  <a:pt x="5873622" y="0"/>
                </a:cubicBezTo>
                <a:cubicBezTo>
                  <a:pt x="5903929" y="-2738"/>
                  <a:pt x="5919091" y="21219"/>
                  <a:pt x="5923416" y="49794"/>
                </a:cubicBezTo>
                <a:cubicBezTo>
                  <a:pt x="5926027" y="208978"/>
                  <a:pt x="5893071" y="302455"/>
                  <a:pt x="5923416" y="409727"/>
                </a:cubicBezTo>
                <a:cubicBezTo>
                  <a:pt x="5953761" y="516999"/>
                  <a:pt x="5894051" y="654693"/>
                  <a:pt x="5923416" y="741972"/>
                </a:cubicBezTo>
                <a:cubicBezTo>
                  <a:pt x="5926766" y="770825"/>
                  <a:pt x="5907621" y="793582"/>
                  <a:pt x="5873622" y="791766"/>
                </a:cubicBezTo>
                <a:cubicBezTo>
                  <a:pt x="5598374" y="821047"/>
                  <a:pt x="5415337" y="761675"/>
                  <a:pt x="5291239" y="791766"/>
                </a:cubicBezTo>
                <a:cubicBezTo>
                  <a:pt x="5167141" y="821857"/>
                  <a:pt x="5002475" y="773132"/>
                  <a:pt x="4767095" y="791766"/>
                </a:cubicBezTo>
                <a:cubicBezTo>
                  <a:pt x="4531715" y="810400"/>
                  <a:pt x="4426740" y="777167"/>
                  <a:pt x="4301188" y="791766"/>
                </a:cubicBezTo>
                <a:cubicBezTo>
                  <a:pt x="4175636" y="806365"/>
                  <a:pt x="4009592" y="732484"/>
                  <a:pt x="3718806" y="791766"/>
                </a:cubicBezTo>
                <a:cubicBezTo>
                  <a:pt x="3428020" y="851048"/>
                  <a:pt x="3509358" y="758228"/>
                  <a:pt x="3311138" y="791766"/>
                </a:cubicBezTo>
                <a:cubicBezTo>
                  <a:pt x="3112918" y="825304"/>
                  <a:pt x="2761688" y="729523"/>
                  <a:pt x="2612278" y="791766"/>
                </a:cubicBezTo>
                <a:cubicBezTo>
                  <a:pt x="2462868" y="854009"/>
                  <a:pt x="2264118" y="764825"/>
                  <a:pt x="2146372" y="791766"/>
                </a:cubicBezTo>
                <a:cubicBezTo>
                  <a:pt x="2028626" y="818707"/>
                  <a:pt x="1827546" y="769018"/>
                  <a:pt x="1738704" y="791766"/>
                </a:cubicBezTo>
                <a:cubicBezTo>
                  <a:pt x="1649862" y="814514"/>
                  <a:pt x="1468004" y="770587"/>
                  <a:pt x="1272798" y="791766"/>
                </a:cubicBezTo>
                <a:cubicBezTo>
                  <a:pt x="1077592" y="812945"/>
                  <a:pt x="989735" y="770075"/>
                  <a:pt x="865130" y="791766"/>
                </a:cubicBezTo>
                <a:cubicBezTo>
                  <a:pt x="740525" y="813457"/>
                  <a:pt x="217313" y="705674"/>
                  <a:pt x="49794" y="791766"/>
                </a:cubicBezTo>
                <a:cubicBezTo>
                  <a:pt x="24353" y="799224"/>
                  <a:pt x="1354" y="772771"/>
                  <a:pt x="0" y="741972"/>
                </a:cubicBezTo>
                <a:cubicBezTo>
                  <a:pt x="-25745" y="674973"/>
                  <a:pt x="27766" y="530399"/>
                  <a:pt x="0" y="416648"/>
                </a:cubicBezTo>
                <a:cubicBezTo>
                  <a:pt x="-27766" y="302897"/>
                  <a:pt x="24329" y="208654"/>
                  <a:pt x="0" y="49794"/>
                </a:cubicBez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38100">
            <a:solidFill>
              <a:srgbClr val="15C6D9"/>
            </a:solidFill>
            <a:extLst>
              <a:ext uri="{C807C97D-BFC1-408E-A445-0C87EB9F89A2}">
                <ask:lineSketchStyleProps xmlns:ask="http://schemas.microsoft.com/office/drawing/2018/sketchyshapes" xmlns="" sd="3976969051">
                  <a:prstGeom prst="roundRect">
                    <a:avLst>
                      <a:gd name="adj" fmla="val 62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3C60400-A279-49C7-99D9-77DE9A79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900" y="347804"/>
            <a:ext cx="7115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AA24B3D-CD4A-4B80-AF50-9CF9FE764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60" y="1313304"/>
            <a:ext cx="10990053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tịch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tịch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Lâm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ước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ra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gầy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gò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ka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dép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iềm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đầm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rõ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ràng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12298180-228E-4DD7-A2FD-E8A28BD65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68" y="3521092"/>
            <a:ext cx="10990053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ẳn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ra.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 qua,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giội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ửa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vòm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sạch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bóng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xám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ường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chỗ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men s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Đ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ằng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phía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đê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rạch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tầm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ng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ai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ném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mảng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 t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ướng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xuyết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nét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vút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mảnh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D34F5B-EDA0-45E1-9235-291267BE70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24401" y="914400"/>
            <a:ext cx="91122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949871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729204" y="1296364"/>
            <a:ext cx="10613985" cy="4780345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103404" y="1596425"/>
              <a:ext cx="9811898" cy="4456125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F59F5B-E03C-488B-AB3A-4D9EBBF9F601}"/>
              </a:ext>
            </a:extLst>
          </p:cNvPr>
          <p:cNvSpPr txBox="1"/>
          <p:nvPr/>
        </p:nvSpPr>
        <p:spPr>
          <a:xfrm>
            <a:off x="1632030" y="162563"/>
            <a:ext cx="8403220" cy="769441"/>
          </a:xfrm>
          <a:custGeom>
            <a:avLst/>
            <a:gdLst>
              <a:gd name="connsiteX0" fmla="*/ 0 w 5923416"/>
              <a:gd name="connsiteY0" fmla="*/ 49794 h 791766"/>
              <a:gd name="connsiteX1" fmla="*/ 49794 w 5923416"/>
              <a:gd name="connsiteY1" fmla="*/ 0 h 791766"/>
              <a:gd name="connsiteX2" fmla="*/ 515700 w 5923416"/>
              <a:gd name="connsiteY2" fmla="*/ 0 h 791766"/>
              <a:gd name="connsiteX3" fmla="*/ 1156321 w 5923416"/>
              <a:gd name="connsiteY3" fmla="*/ 0 h 791766"/>
              <a:gd name="connsiteX4" fmla="*/ 1738704 w 5923416"/>
              <a:gd name="connsiteY4" fmla="*/ 0 h 791766"/>
              <a:gd name="connsiteX5" fmla="*/ 2262849 w 5923416"/>
              <a:gd name="connsiteY5" fmla="*/ 0 h 791766"/>
              <a:gd name="connsiteX6" fmla="*/ 2961708 w 5923416"/>
              <a:gd name="connsiteY6" fmla="*/ 0 h 791766"/>
              <a:gd name="connsiteX7" fmla="*/ 3660567 w 5923416"/>
              <a:gd name="connsiteY7" fmla="*/ 0 h 791766"/>
              <a:gd name="connsiteX8" fmla="*/ 4184712 w 5923416"/>
              <a:gd name="connsiteY8" fmla="*/ 0 h 791766"/>
              <a:gd name="connsiteX9" fmla="*/ 4825333 w 5923416"/>
              <a:gd name="connsiteY9" fmla="*/ 0 h 791766"/>
              <a:gd name="connsiteX10" fmla="*/ 5873622 w 5923416"/>
              <a:gd name="connsiteY10" fmla="*/ 0 h 791766"/>
              <a:gd name="connsiteX11" fmla="*/ 5923416 w 5923416"/>
              <a:gd name="connsiteY11" fmla="*/ 49794 h 791766"/>
              <a:gd name="connsiteX12" fmla="*/ 5923416 w 5923416"/>
              <a:gd name="connsiteY12" fmla="*/ 409727 h 791766"/>
              <a:gd name="connsiteX13" fmla="*/ 5923416 w 5923416"/>
              <a:gd name="connsiteY13" fmla="*/ 741972 h 791766"/>
              <a:gd name="connsiteX14" fmla="*/ 5873622 w 5923416"/>
              <a:gd name="connsiteY14" fmla="*/ 791766 h 791766"/>
              <a:gd name="connsiteX15" fmla="*/ 5349477 w 5923416"/>
              <a:gd name="connsiteY15" fmla="*/ 791766 h 791766"/>
              <a:gd name="connsiteX16" fmla="*/ 4883571 w 5923416"/>
              <a:gd name="connsiteY16" fmla="*/ 791766 h 791766"/>
              <a:gd name="connsiteX17" fmla="*/ 4184712 w 5923416"/>
              <a:gd name="connsiteY17" fmla="*/ 791766 h 791766"/>
              <a:gd name="connsiteX18" fmla="*/ 3544091 w 5923416"/>
              <a:gd name="connsiteY18" fmla="*/ 791766 h 791766"/>
              <a:gd name="connsiteX19" fmla="*/ 2961708 w 5923416"/>
              <a:gd name="connsiteY19" fmla="*/ 791766 h 791766"/>
              <a:gd name="connsiteX20" fmla="*/ 2437563 w 5923416"/>
              <a:gd name="connsiteY20" fmla="*/ 791766 h 791766"/>
              <a:gd name="connsiteX21" fmla="*/ 2029896 w 5923416"/>
              <a:gd name="connsiteY21" fmla="*/ 791766 h 791766"/>
              <a:gd name="connsiteX22" fmla="*/ 1505751 w 5923416"/>
              <a:gd name="connsiteY22" fmla="*/ 791766 h 791766"/>
              <a:gd name="connsiteX23" fmla="*/ 1098083 w 5923416"/>
              <a:gd name="connsiteY23" fmla="*/ 791766 h 791766"/>
              <a:gd name="connsiteX24" fmla="*/ 632177 w 5923416"/>
              <a:gd name="connsiteY24" fmla="*/ 791766 h 791766"/>
              <a:gd name="connsiteX25" fmla="*/ 49794 w 5923416"/>
              <a:gd name="connsiteY25" fmla="*/ 791766 h 791766"/>
              <a:gd name="connsiteX26" fmla="*/ 0 w 5923416"/>
              <a:gd name="connsiteY26" fmla="*/ 741972 h 791766"/>
              <a:gd name="connsiteX27" fmla="*/ 0 w 5923416"/>
              <a:gd name="connsiteY27" fmla="*/ 382039 h 791766"/>
              <a:gd name="connsiteX28" fmla="*/ 0 w 5923416"/>
              <a:gd name="connsiteY28" fmla="*/ 49794 h 7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23416" h="791766" fill="none" extrusionOk="0">
                <a:moveTo>
                  <a:pt x="0" y="49794"/>
                </a:moveTo>
                <a:cubicBezTo>
                  <a:pt x="2472" y="22742"/>
                  <a:pt x="16616" y="2980"/>
                  <a:pt x="49794" y="0"/>
                </a:cubicBezTo>
                <a:cubicBezTo>
                  <a:pt x="206136" y="-36257"/>
                  <a:pt x="402536" y="16089"/>
                  <a:pt x="515700" y="0"/>
                </a:cubicBezTo>
                <a:cubicBezTo>
                  <a:pt x="628864" y="-16089"/>
                  <a:pt x="853300" y="29201"/>
                  <a:pt x="1156321" y="0"/>
                </a:cubicBezTo>
                <a:cubicBezTo>
                  <a:pt x="1459342" y="-29201"/>
                  <a:pt x="1473999" y="50358"/>
                  <a:pt x="1738704" y="0"/>
                </a:cubicBezTo>
                <a:cubicBezTo>
                  <a:pt x="2003409" y="-50358"/>
                  <a:pt x="2014482" y="16637"/>
                  <a:pt x="2262849" y="0"/>
                </a:cubicBezTo>
                <a:cubicBezTo>
                  <a:pt x="2511216" y="-16637"/>
                  <a:pt x="2768630" y="30601"/>
                  <a:pt x="2961708" y="0"/>
                </a:cubicBezTo>
                <a:cubicBezTo>
                  <a:pt x="3154786" y="-30601"/>
                  <a:pt x="3367385" y="236"/>
                  <a:pt x="3660567" y="0"/>
                </a:cubicBezTo>
                <a:cubicBezTo>
                  <a:pt x="3953749" y="-236"/>
                  <a:pt x="3938457" y="46569"/>
                  <a:pt x="4184712" y="0"/>
                </a:cubicBezTo>
                <a:cubicBezTo>
                  <a:pt x="4430967" y="-46569"/>
                  <a:pt x="4533264" y="19898"/>
                  <a:pt x="4825333" y="0"/>
                </a:cubicBezTo>
                <a:cubicBezTo>
                  <a:pt x="5117402" y="-19898"/>
                  <a:pt x="5611422" y="32496"/>
                  <a:pt x="5873622" y="0"/>
                </a:cubicBezTo>
                <a:cubicBezTo>
                  <a:pt x="5900769" y="-5213"/>
                  <a:pt x="5923036" y="19823"/>
                  <a:pt x="5923416" y="49794"/>
                </a:cubicBezTo>
                <a:cubicBezTo>
                  <a:pt x="5937130" y="159655"/>
                  <a:pt x="5921707" y="231319"/>
                  <a:pt x="5923416" y="409727"/>
                </a:cubicBezTo>
                <a:cubicBezTo>
                  <a:pt x="5925125" y="588135"/>
                  <a:pt x="5922298" y="593165"/>
                  <a:pt x="5923416" y="741972"/>
                </a:cubicBezTo>
                <a:cubicBezTo>
                  <a:pt x="5922721" y="772540"/>
                  <a:pt x="5900512" y="790719"/>
                  <a:pt x="5873622" y="791766"/>
                </a:cubicBezTo>
                <a:cubicBezTo>
                  <a:pt x="5646482" y="843767"/>
                  <a:pt x="5538750" y="774629"/>
                  <a:pt x="5349477" y="791766"/>
                </a:cubicBezTo>
                <a:cubicBezTo>
                  <a:pt x="5160205" y="808903"/>
                  <a:pt x="5071467" y="786070"/>
                  <a:pt x="4883571" y="791766"/>
                </a:cubicBezTo>
                <a:cubicBezTo>
                  <a:pt x="4695675" y="797462"/>
                  <a:pt x="4366993" y="747265"/>
                  <a:pt x="4184712" y="791766"/>
                </a:cubicBezTo>
                <a:cubicBezTo>
                  <a:pt x="4002431" y="836267"/>
                  <a:pt x="3674345" y="778365"/>
                  <a:pt x="3544091" y="791766"/>
                </a:cubicBezTo>
                <a:cubicBezTo>
                  <a:pt x="3413837" y="805167"/>
                  <a:pt x="3144793" y="747089"/>
                  <a:pt x="2961708" y="791766"/>
                </a:cubicBezTo>
                <a:cubicBezTo>
                  <a:pt x="2778623" y="836443"/>
                  <a:pt x="2655672" y="758173"/>
                  <a:pt x="2437563" y="791766"/>
                </a:cubicBezTo>
                <a:cubicBezTo>
                  <a:pt x="2219454" y="825359"/>
                  <a:pt x="2186448" y="744285"/>
                  <a:pt x="2029896" y="791766"/>
                </a:cubicBezTo>
                <a:cubicBezTo>
                  <a:pt x="1873344" y="839247"/>
                  <a:pt x="1667339" y="790498"/>
                  <a:pt x="1505751" y="791766"/>
                </a:cubicBezTo>
                <a:cubicBezTo>
                  <a:pt x="1344164" y="793034"/>
                  <a:pt x="1187204" y="785711"/>
                  <a:pt x="1098083" y="791766"/>
                </a:cubicBezTo>
                <a:cubicBezTo>
                  <a:pt x="1008962" y="797821"/>
                  <a:pt x="820627" y="772760"/>
                  <a:pt x="632177" y="791766"/>
                </a:cubicBezTo>
                <a:cubicBezTo>
                  <a:pt x="443727" y="810772"/>
                  <a:pt x="289036" y="744373"/>
                  <a:pt x="49794" y="791766"/>
                </a:cubicBezTo>
                <a:cubicBezTo>
                  <a:pt x="21562" y="790043"/>
                  <a:pt x="-76" y="771854"/>
                  <a:pt x="0" y="741972"/>
                </a:cubicBezTo>
                <a:cubicBezTo>
                  <a:pt x="-13150" y="571681"/>
                  <a:pt x="14556" y="516656"/>
                  <a:pt x="0" y="382039"/>
                </a:cubicBezTo>
                <a:cubicBezTo>
                  <a:pt x="-14556" y="247422"/>
                  <a:pt x="6514" y="125504"/>
                  <a:pt x="0" y="49794"/>
                </a:cubicBezTo>
                <a:close/>
              </a:path>
              <a:path w="5923416" h="791766" stroke="0" extrusionOk="0">
                <a:moveTo>
                  <a:pt x="0" y="49794"/>
                </a:moveTo>
                <a:cubicBezTo>
                  <a:pt x="3884" y="25342"/>
                  <a:pt x="17815" y="-3297"/>
                  <a:pt x="49794" y="0"/>
                </a:cubicBezTo>
                <a:cubicBezTo>
                  <a:pt x="267351" y="-4711"/>
                  <a:pt x="589106" y="21739"/>
                  <a:pt x="748653" y="0"/>
                </a:cubicBezTo>
                <a:cubicBezTo>
                  <a:pt x="908200" y="-21739"/>
                  <a:pt x="1240560" y="14164"/>
                  <a:pt x="1447513" y="0"/>
                </a:cubicBezTo>
                <a:cubicBezTo>
                  <a:pt x="1654466" y="-14164"/>
                  <a:pt x="1763399" y="64940"/>
                  <a:pt x="2029896" y="0"/>
                </a:cubicBezTo>
                <a:cubicBezTo>
                  <a:pt x="2296393" y="-64940"/>
                  <a:pt x="2373881" y="54263"/>
                  <a:pt x="2495802" y="0"/>
                </a:cubicBezTo>
                <a:cubicBezTo>
                  <a:pt x="2617723" y="-54263"/>
                  <a:pt x="2824838" y="27260"/>
                  <a:pt x="2961708" y="0"/>
                </a:cubicBezTo>
                <a:cubicBezTo>
                  <a:pt x="3098578" y="-27260"/>
                  <a:pt x="3422083" y="35983"/>
                  <a:pt x="3544091" y="0"/>
                </a:cubicBezTo>
                <a:cubicBezTo>
                  <a:pt x="3666099" y="-35983"/>
                  <a:pt x="4042853" y="39479"/>
                  <a:pt x="4184712" y="0"/>
                </a:cubicBezTo>
                <a:cubicBezTo>
                  <a:pt x="4326571" y="-39479"/>
                  <a:pt x="4567591" y="42695"/>
                  <a:pt x="4767095" y="0"/>
                </a:cubicBezTo>
                <a:cubicBezTo>
                  <a:pt x="4966599" y="-42695"/>
                  <a:pt x="5495825" y="31525"/>
                  <a:pt x="5873622" y="0"/>
                </a:cubicBezTo>
                <a:cubicBezTo>
                  <a:pt x="5903929" y="-2738"/>
                  <a:pt x="5919091" y="21219"/>
                  <a:pt x="5923416" y="49794"/>
                </a:cubicBezTo>
                <a:cubicBezTo>
                  <a:pt x="5926027" y="208978"/>
                  <a:pt x="5893071" y="302455"/>
                  <a:pt x="5923416" y="409727"/>
                </a:cubicBezTo>
                <a:cubicBezTo>
                  <a:pt x="5953761" y="516999"/>
                  <a:pt x="5894051" y="654693"/>
                  <a:pt x="5923416" y="741972"/>
                </a:cubicBezTo>
                <a:cubicBezTo>
                  <a:pt x="5926766" y="770825"/>
                  <a:pt x="5907621" y="793582"/>
                  <a:pt x="5873622" y="791766"/>
                </a:cubicBezTo>
                <a:cubicBezTo>
                  <a:pt x="5598374" y="821047"/>
                  <a:pt x="5415337" y="761675"/>
                  <a:pt x="5291239" y="791766"/>
                </a:cubicBezTo>
                <a:cubicBezTo>
                  <a:pt x="5167141" y="821857"/>
                  <a:pt x="5002475" y="773132"/>
                  <a:pt x="4767095" y="791766"/>
                </a:cubicBezTo>
                <a:cubicBezTo>
                  <a:pt x="4531715" y="810400"/>
                  <a:pt x="4426740" y="777167"/>
                  <a:pt x="4301188" y="791766"/>
                </a:cubicBezTo>
                <a:cubicBezTo>
                  <a:pt x="4175636" y="806365"/>
                  <a:pt x="4009592" y="732484"/>
                  <a:pt x="3718806" y="791766"/>
                </a:cubicBezTo>
                <a:cubicBezTo>
                  <a:pt x="3428020" y="851048"/>
                  <a:pt x="3509358" y="758228"/>
                  <a:pt x="3311138" y="791766"/>
                </a:cubicBezTo>
                <a:cubicBezTo>
                  <a:pt x="3112918" y="825304"/>
                  <a:pt x="2761688" y="729523"/>
                  <a:pt x="2612278" y="791766"/>
                </a:cubicBezTo>
                <a:cubicBezTo>
                  <a:pt x="2462868" y="854009"/>
                  <a:pt x="2264118" y="764825"/>
                  <a:pt x="2146372" y="791766"/>
                </a:cubicBezTo>
                <a:cubicBezTo>
                  <a:pt x="2028626" y="818707"/>
                  <a:pt x="1827546" y="769018"/>
                  <a:pt x="1738704" y="791766"/>
                </a:cubicBezTo>
                <a:cubicBezTo>
                  <a:pt x="1649862" y="814514"/>
                  <a:pt x="1468004" y="770587"/>
                  <a:pt x="1272798" y="791766"/>
                </a:cubicBezTo>
                <a:cubicBezTo>
                  <a:pt x="1077592" y="812945"/>
                  <a:pt x="989735" y="770075"/>
                  <a:pt x="865130" y="791766"/>
                </a:cubicBezTo>
                <a:cubicBezTo>
                  <a:pt x="740525" y="813457"/>
                  <a:pt x="217313" y="705674"/>
                  <a:pt x="49794" y="791766"/>
                </a:cubicBezTo>
                <a:cubicBezTo>
                  <a:pt x="24353" y="799224"/>
                  <a:pt x="1354" y="772771"/>
                  <a:pt x="0" y="741972"/>
                </a:cubicBezTo>
                <a:cubicBezTo>
                  <a:pt x="-25745" y="674973"/>
                  <a:pt x="27766" y="530399"/>
                  <a:pt x="0" y="416648"/>
                </a:cubicBezTo>
                <a:cubicBezTo>
                  <a:pt x="-27766" y="302897"/>
                  <a:pt x="24329" y="208654"/>
                  <a:pt x="0" y="49794"/>
                </a:cubicBez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38100">
            <a:solidFill>
              <a:srgbClr val="15C6D9"/>
            </a:solidFill>
            <a:extLst>
              <a:ext uri="{C807C97D-BFC1-408E-A445-0C87EB9F89A2}">
                <ask:lineSketchStyleProps xmlns:ask="http://schemas.microsoft.com/office/drawing/2018/sketchyshapes" xmlns="" sd="3976969051">
                  <a:prstGeom prst="roundRect">
                    <a:avLst>
                      <a:gd name="adj" fmla="val 62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3C60400-A279-49C7-99D9-77DE9A79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900" y="347804"/>
            <a:ext cx="7115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57B88394-98BF-4A17-90A7-1F82C4D4F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3" y="1145323"/>
            <a:ext cx="100577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oạn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v</a:t>
            </a:r>
            <a:r>
              <a:rPr lang="vi-VN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sz="3600" dirty="0" smtClean="0">
                <a:latin typeface="Times New Roman" panose="02020603050405020304" pitchFamily="18" charset="0"/>
              </a:rPr>
              <a:t>   a)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Chủ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tịch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Hồ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Chí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Minh,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vị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Chủ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tịch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Chính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phủ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Lâm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thời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n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ước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Việt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Nam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Dân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chủ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Cộng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hoà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ra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mắt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đồng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bào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.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 Đó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cụ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già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gầy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gò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trán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mắt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sáng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râu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th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ư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Cụ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đội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chiếc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mũ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đã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cũ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mặc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áo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ka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ki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cổ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 đ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dép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su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trắng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cụ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dáng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đ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nhanh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nhẹn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Lời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nói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Cụ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đ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iềm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đạm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 đầm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ấm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khúc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chiết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rõ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ràng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B60ACF-6130-4325-BD7A-72742BBC0C27}"/>
              </a:ext>
            </a:extLst>
          </p:cNvPr>
          <p:cNvCxnSpPr>
            <a:cxnSpLocks/>
          </p:cNvCxnSpPr>
          <p:nvPr/>
        </p:nvCxnSpPr>
        <p:spPr>
          <a:xfrm>
            <a:off x="7145576" y="3389958"/>
            <a:ext cx="1229284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5D292F-53A5-412E-9CEC-1E3304C2F40D}"/>
              </a:ext>
            </a:extLst>
          </p:cNvPr>
          <p:cNvCxnSpPr>
            <a:cxnSpLocks/>
          </p:cNvCxnSpPr>
          <p:nvPr/>
        </p:nvCxnSpPr>
        <p:spPr>
          <a:xfrm>
            <a:off x="1142399" y="3922178"/>
            <a:ext cx="670518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274A4C-1370-4D72-A4B6-727FE89CED58}"/>
              </a:ext>
            </a:extLst>
          </p:cNvPr>
          <p:cNvCxnSpPr>
            <a:cxnSpLocks/>
          </p:cNvCxnSpPr>
          <p:nvPr/>
        </p:nvCxnSpPr>
        <p:spPr>
          <a:xfrm>
            <a:off x="9355778" y="3389958"/>
            <a:ext cx="782270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14C25E-6D21-42A1-8DD3-AD38DC88E6FF}"/>
              </a:ext>
            </a:extLst>
          </p:cNvPr>
          <p:cNvCxnSpPr>
            <a:cxnSpLocks/>
          </p:cNvCxnSpPr>
          <p:nvPr/>
        </p:nvCxnSpPr>
        <p:spPr>
          <a:xfrm>
            <a:off x="3079109" y="3923700"/>
            <a:ext cx="894024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F2261E-2AB1-425C-BF1A-9618E1E633FF}"/>
              </a:ext>
            </a:extLst>
          </p:cNvPr>
          <p:cNvCxnSpPr>
            <a:cxnSpLocks/>
          </p:cNvCxnSpPr>
          <p:nvPr/>
        </p:nvCxnSpPr>
        <p:spPr>
          <a:xfrm>
            <a:off x="7929956" y="3921581"/>
            <a:ext cx="447012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8DC414-4C95-4D88-8DC4-D6CCA2E1E954}"/>
              </a:ext>
            </a:extLst>
          </p:cNvPr>
          <p:cNvCxnSpPr>
            <a:cxnSpLocks/>
          </p:cNvCxnSpPr>
          <p:nvPr/>
        </p:nvCxnSpPr>
        <p:spPr>
          <a:xfrm>
            <a:off x="5135464" y="4475019"/>
            <a:ext cx="894024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1B20F6-7627-465D-93FF-9057106B8574}"/>
              </a:ext>
            </a:extLst>
          </p:cNvPr>
          <p:cNvCxnSpPr>
            <a:cxnSpLocks/>
          </p:cNvCxnSpPr>
          <p:nvPr/>
        </p:nvCxnSpPr>
        <p:spPr>
          <a:xfrm>
            <a:off x="1254152" y="4475019"/>
            <a:ext cx="558765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65900D-54D9-4517-B0EB-7230554FEAA2}"/>
              </a:ext>
            </a:extLst>
          </p:cNvPr>
          <p:cNvCxnSpPr>
            <a:cxnSpLocks/>
          </p:cNvCxnSpPr>
          <p:nvPr/>
        </p:nvCxnSpPr>
        <p:spPr>
          <a:xfrm>
            <a:off x="1198275" y="5573470"/>
            <a:ext cx="1229284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BA39D9-E742-48F3-9774-D259CABC606B}"/>
              </a:ext>
            </a:extLst>
          </p:cNvPr>
          <p:cNvCxnSpPr>
            <a:cxnSpLocks/>
          </p:cNvCxnSpPr>
          <p:nvPr/>
        </p:nvCxnSpPr>
        <p:spPr>
          <a:xfrm>
            <a:off x="8852889" y="4990446"/>
            <a:ext cx="2011555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186F785-C0B7-46B4-AA81-19E2036B80DB}"/>
              </a:ext>
            </a:extLst>
          </p:cNvPr>
          <p:cNvCxnSpPr>
            <a:cxnSpLocks/>
          </p:cNvCxnSpPr>
          <p:nvPr/>
        </p:nvCxnSpPr>
        <p:spPr>
          <a:xfrm>
            <a:off x="5090222" y="4999164"/>
            <a:ext cx="2011555" cy="597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E49A38-73E0-4681-8D01-225ED5A00CD2}"/>
              </a:ext>
            </a:extLst>
          </p:cNvPr>
          <p:cNvCxnSpPr>
            <a:cxnSpLocks/>
          </p:cNvCxnSpPr>
          <p:nvPr/>
        </p:nvCxnSpPr>
        <p:spPr>
          <a:xfrm flipV="1">
            <a:off x="7300949" y="5023585"/>
            <a:ext cx="1455119" cy="5954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30C66A-83E8-4C60-BB9B-CA2955C70BCA}"/>
              </a:ext>
            </a:extLst>
          </p:cNvPr>
          <p:cNvCxnSpPr>
            <a:cxnSpLocks/>
          </p:cNvCxnSpPr>
          <p:nvPr/>
        </p:nvCxnSpPr>
        <p:spPr>
          <a:xfrm>
            <a:off x="9858666" y="4475019"/>
            <a:ext cx="1117531" cy="0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5C3B5A-763B-42E5-AB72-5FA25E3095BD}"/>
              </a:ext>
            </a:extLst>
          </p:cNvPr>
          <p:cNvCxnSpPr>
            <a:cxnSpLocks/>
          </p:cNvCxnSpPr>
          <p:nvPr/>
        </p:nvCxnSpPr>
        <p:spPr>
          <a:xfrm>
            <a:off x="1117971" y="4999164"/>
            <a:ext cx="1015629" cy="0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9269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312516" y="1117245"/>
            <a:ext cx="11678856" cy="5040488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103404" y="1596425"/>
              <a:ext cx="9811898" cy="4456125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F59F5B-E03C-488B-AB3A-4D9EBBF9F601}"/>
              </a:ext>
            </a:extLst>
          </p:cNvPr>
          <p:cNvSpPr txBox="1"/>
          <p:nvPr/>
        </p:nvSpPr>
        <p:spPr>
          <a:xfrm>
            <a:off x="1632030" y="162563"/>
            <a:ext cx="8403220" cy="769441"/>
          </a:xfrm>
          <a:custGeom>
            <a:avLst/>
            <a:gdLst>
              <a:gd name="connsiteX0" fmla="*/ 0 w 5923416"/>
              <a:gd name="connsiteY0" fmla="*/ 49794 h 791766"/>
              <a:gd name="connsiteX1" fmla="*/ 49794 w 5923416"/>
              <a:gd name="connsiteY1" fmla="*/ 0 h 791766"/>
              <a:gd name="connsiteX2" fmla="*/ 515700 w 5923416"/>
              <a:gd name="connsiteY2" fmla="*/ 0 h 791766"/>
              <a:gd name="connsiteX3" fmla="*/ 1156321 w 5923416"/>
              <a:gd name="connsiteY3" fmla="*/ 0 h 791766"/>
              <a:gd name="connsiteX4" fmla="*/ 1738704 w 5923416"/>
              <a:gd name="connsiteY4" fmla="*/ 0 h 791766"/>
              <a:gd name="connsiteX5" fmla="*/ 2262849 w 5923416"/>
              <a:gd name="connsiteY5" fmla="*/ 0 h 791766"/>
              <a:gd name="connsiteX6" fmla="*/ 2961708 w 5923416"/>
              <a:gd name="connsiteY6" fmla="*/ 0 h 791766"/>
              <a:gd name="connsiteX7" fmla="*/ 3660567 w 5923416"/>
              <a:gd name="connsiteY7" fmla="*/ 0 h 791766"/>
              <a:gd name="connsiteX8" fmla="*/ 4184712 w 5923416"/>
              <a:gd name="connsiteY8" fmla="*/ 0 h 791766"/>
              <a:gd name="connsiteX9" fmla="*/ 4825333 w 5923416"/>
              <a:gd name="connsiteY9" fmla="*/ 0 h 791766"/>
              <a:gd name="connsiteX10" fmla="*/ 5873622 w 5923416"/>
              <a:gd name="connsiteY10" fmla="*/ 0 h 791766"/>
              <a:gd name="connsiteX11" fmla="*/ 5923416 w 5923416"/>
              <a:gd name="connsiteY11" fmla="*/ 49794 h 791766"/>
              <a:gd name="connsiteX12" fmla="*/ 5923416 w 5923416"/>
              <a:gd name="connsiteY12" fmla="*/ 409727 h 791766"/>
              <a:gd name="connsiteX13" fmla="*/ 5923416 w 5923416"/>
              <a:gd name="connsiteY13" fmla="*/ 741972 h 791766"/>
              <a:gd name="connsiteX14" fmla="*/ 5873622 w 5923416"/>
              <a:gd name="connsiteY14" fmla="*/ 791766 h 791766"/>
              <a:gd name="connsiteX15" fmla="*/ 5349477 w 5923416"/>
              <a:gd name="connsiteY15" fmla="*/ 791766 h 791766"/>
              <a:gd name="connsiteX16" fmla="*/ 4883571 w 5923416"/>
              <a:gd name="connsiteY16" fmla="*/ 791766 h 791766"/>
              <a:gd name="connsiteX17" fmla="*/ 4184712 w 5923416"/>
              <a:gd name="connsiteY17" fmla="*/ 791766 h 791766"/>
              <a:gd name="connsiteX18" fmla="*/ 3544091 w 5923416"/>
              <a:gd name="connsiteY18" fmla="*/ 791766 h 791766"/>
              <a:gd name="connsiteX19" fmla="*/ 2961708 w 5923416"/>
              <a:gd name="connsiteY19" fmla="*/ 791766 h 791766"/>
              <a:gd name="connsiteX20" fmla="*/ 2437563 w 5923416"/>
              <a:gd name="connsiteY20" fmla="*/ 791766 h 791766"/>
              <a:gd name="connsiteX21" fmla="*/ 2029896 w 5923416"/>
              <a:gd name="connsiteY21" fmla="*/ 791766 h 791766"/>
              <a:gd name="connsiteX22" fmla="*/ 1505751 w 5923416"/>
              <a:gd name="connsiteY22" fmla="*/ 791766 h 791766"/>
              <a:gd name="connsiteX23" fmla="*/ 1098083 w 5923416"/>
              <a:gd name="connsiteY23" fmla="*/ 791766 h 791766"/>
              <a:gd name="connsiteX24" fmla="*/ 632177 w 5923416"/>
              <a:gd name="connsiteY24" fmla="*/ 791766 h 791766"/>
              <a:gd name="connsiteX25" fmla="*/ 49794 w 5923416"/>
              <a:gd name="connsiteY25" fmla="*/ 791766 h 791766"/>
              <a:gd name="connsiteX26" fmla="*/ 0 w 5923416"/>
              <a:gd name="connsiteY26" fmla="*/ 741972 h 791766"/>
              <a:gd name="connsiteX27" fmla="*/ 0 w 5923416"/>
              <a:gd name="connsiteY27" fmla="*/ 382039 h 791766"/>
              <a:gd name="connsiteX28" fmla="*/ 0 w 5923416"/>
              <a:gd name="connsiteY28" fmla="*/ 49794 h 7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23416" h="791766" fill="none" extrusionOk="0">
                <a:moveTo>
                  <a:pt x="0" y="49794"/>
                </a:moveTo>
                <a:cubicBezTo>
                  <a:pt x="2472" y="22742"/>
                  <a:pt x="16616" y="2980"/>
                  <a:pt x="49794" y="0"/>
                </a:cubicBezTo>
                <a:cubicBezTo>
                  <a:pt x="206136" y="-36257"/>
                  <a:pt x="402536" y="16089"/>
                  <a:pt x="515700" y="0"/>
                </a:cubicBezTo>
                <a:cubicBezTo>
                  <a:pt x="628864" y="-16089"/>
                  <a:pt x="853300" y="29201"/>
                  <a:pt x="1156321" y="0"/>
                </a:cubicBezTo>
                <a:cubicBezTo>
                  <a:pt x="1459342" y="-29201"/>
                  <a:pt x="1473999" y="50358"/>
                  <a:pt x="1738704" y="0"/>
                </a:cubicBezTo>
                <a:cubicBezTo>
                  <a:pt x="2003409" y="-50358"/>
                  <a:pt x="2014482" y="16637"/>
                  <a:pt x="2262849" y="0"/>
                </a:cubicBezTo>
                <a:cubicBezTo>
                  <a:pt x="2511216" y="-16637"/>
                  <a:pt x="2768630" y="30601"/>
                  <a:pt x="2961708" y="0"/>
                </a:cubicBezTo>
                <a:cubicBezTo>
                  <a:pt x="3154786" y="-30601"/>
                  <a:pt x="3367385" y="236"/>
                  <a:pt x="3660567" y="0"/>
                </a:cubicBezTo>
                <a:cubicBezTo>
                  <a:pt x="3953749" y="-236"/>
                  <a:pt x="3938457" y="46569"/>
                  <a:pt x="4184712" y="0"/>
                </a:cubicBezTo>
                <a:cubicBezTo>
                  <a:pt x="4430967" y="-46569"/>
                  <a:pt x="4533264" y="19898"/>
                  <a:pt x="4825333" y="0"/>
                </a:cubicBezTo>
                <a:cubicBezTo>
                  <a:pt x="5117402" y="-19898"/>
                  <a:pt x="5611422" y="32496"/>
                  <a:pt x="5873622" y="0"/>
                </a:cubicBezTo>
                <a:cubicBezTo>
                  <a:pt x="5900769" y="-5213"/>
                  <a:pt x="5923036" y="19823"/>
                  <a:pt x="5923416" y="49794"/>
                </a:cubicBezTo>
                <a:cubicBezTo>
                  <a:pt x="5937130" y="159655"/>
                  <a:pt x="5921707" y="231319"/>
                  <a:pt x="5923416" y="409727"/>
                </a:cubicBezTo>
                <a:cubicBezTo>
                  <a:pt x="5925125" y="588135"/>
                  <a:pt x="5922298" y="593165"/>
                  <a:pt x="5923416" y="741972"/>
                </a:cubicBezTo>
                <a:cubicBezTo>
                  <a:pt x="5922721" y="772540"/>
                  <a:pt x="5900512" y="790719"/>
                  <a:pt x="5873622" y="791766"/>
                </a:cubicBezTo>
                <a:cubicBezTo>
                  <a:pt x="5646482" y="843767"/>
                  <a:pt x="5538750" y="774629"/>
                  <a:pt x="5349477" y="791766"/>
                </a:cubicBezTo>
                <a:cubicBezTo>
                  <a:pt x="5160205" y="808903"/>
                  <a:pt x="5071467" y="786070"/>
                  <a:pt x="4883571" y="791766"/>
                </a:cubicBezTo>
                <a:cubicBezTo>
                  <a:pt x="4695675" y="797462"/>
                  <a:pt x="4366993" y="747265"/>
                  <a:pt x="4184712" y="791766"/>
                </a:cubicBezTo>
                <a:cubicBezTo>
                  <a:pt x="4002431" y="836267"/>
                  <a:pt x="3674345" y="778365"/>
                  <a:pt x="3544091" y="791766"/>
                </a:cubicBezTo>
                <a:cubicBezTo>
                  <a:pt x="3413837" y="805167"/>
                  <a:pt x="3144793" y="747089"/>
                  <a:pt x="2961708" y="791766"/>
                </a:cubicBezTo>
                <a:cubicBezTo>
                  <a:pt x="2778623" y="836443"/>
                  <a:pt x="2655672" y="758173"/>
                  <a:pt x="2437563" y="791766"/>
                </a:cubicBezTo>
                <a:cubicBezTo>
                  <a:pt x="2219454" y="825359"/>
                  <a:pt x="2186448" y="744285"/>
                  <a:pt x="2029896" y="791766"/>
                </a:cubicBezTo>
                <a:cubicBezTo>
                  <a:pt x="1873344" y="839247"/>
                  <a:pt x="1667339" y="790498"/>
                  <a:pt x="1505751" y="791766"/>
                </a:cubicBezTo>
                <a:cubicBezTo>
                  <a:pt x="1344164" y="793034"/>
                  <a:pt x="1187204" y="785711"/>
                  <a:pt x="1098083" y="791766"/>
                </a:cubicBezTo>
                <a:cubicBezTo>
                  <a:pt x="1008962" y="797821"/>
                  <a:pt x="820627" y="772760"/>
                  <a:pt x="632177" y="791766"/>
                </a:cubicBezTo>
                <a:cubicBezTo>
                  <a:pt x="443727" y="810772"/>
                  <a:pt x="289036" y="744373"/>
                  <a:pt x="49794" y="791766"/>
                </a:cubicBezTo>
                <a:cubicBezTo>
                  <a:pt x="21562" y="790043"/>
                  <a:pt x="-76" y="771854"/>
                  <a:pt x="0" y="741972"/>
                </a:cubicBezTo>
                <a:cubicBezTo>
                  <a:pt x="-13150" y="571681"/>
                  <a:pt x="14556" y="516656"/>
                  <a:pt x="0" y="382039"/>
                </a:cubicBezTo>
                <a:cubicBezTo>
                  <a:pt x="-14556" y="247422"/>
                  <a:pt x="6514" y="125504"/>
                  <a:pt x="0" y="49794"/>
                </a:cubicBezTo>
                <a:close/>
              </a:path>
              <a:path w="5923416" h="791766" stroke="0" extrusionOk="0">
                <a:moveTo>
                  <a:pt x="0" y="49794"/>
                </a:moveTo>
                <a:cubicBezTo>
                  <a:pt x="3884" y="25342"/>
                  <a:pt x="17815" y="-3297"/>
                  <a:pt x="49794" y="0"/>
                </a:cubicBezTo>
                <a:cubicBezTo>
                  <a:pt x="267351" y="-4711"/>
                  <a:pt x="589106" y="21739"/>
                  <a:pt x="748653" y="0"/>
                </a:cubicBezTo>
                <a:cubicBezTo>
                  <a:pt x="908200" y="-21739"/>
                  <a:pt x="1240560" y="14164"/>
                  <a:pt x="1447513" y="0"/>
                </a:cubicBezTo>
                <a:cubicBezTo>
                  <a:pt x="1654466" y="-14164"/>
                  <a:pt x="1763399" y="64940"/>
                  <a:pt x="2029896" y="0"/>
                </a:cubicBezTo>
                <a:cubicBezTo>
                  <a:pt x="2296393" y="-64940"/>
                  <a:pt x="2373881" y="54263"/>
                  <a:pt x="2495802" y="0"/>
                </a:cubicBezTo>
                <a:cubicBezTo>
                  <a:pt x="2617723" y="-54263"/>
                  <a:pt x="2824838" y="27260"/>
                  <a:pt x="2961708" y="0"/>
                </a:cubicBezTo>
                <a:cubicBezTo>
                  <a:pt x="3098578" y="-27260"/>
                  <a:pt x="3422083" y="35983"/>
                  <a:pt x="3544091" y="0"/>
                </a:cubicBezTo>
                <a:cubicBezTo>
                  <a:pt x="3666099" y="-35983"/>
                  <a:pt x="4042853" y="39479"/>
                  <a:pt x="4184712" y="0"/>
                </a:cubicBezTo>
                <a:cubicBezTo>
                  <a:pt x="4326571" y="-39479"/>
                  <a:pt x="4567591" y="42695"/>
                  <a:pt x="4767095" y="0"/>
                </a:cubicBezTo>
                <a:cubicBezTo>
                  <a:pt x="4966599" y="-42695"/>
                  <a:pt x="5495825" y="31525"/>
                  <a:pt x="5873622" y="0"/>
                </a:cubicBezTo>
                <a:cubicBezTo>
                  <a:pt x="5903929" y="-2738"/>
                  <a:pt x="5919091" y="21219"/>
                  <a:pt x="5923416" y="49794"/>
                </a:cubicBezTo>
                <a:cubicBezTo>
                  <a:pt x="5926027" y="208978"/>
                  <a:pt x="5893071" y="302455"/>
                  <a:pt x="5923416" y="409727"/>
                </a:cubicBezTo>
                <a:cubicBezTo>
                  <a:pt x="5953761" y="516999"/>
                  <a:pt x="5894051" y="654693"/>
                  <a:pt x="5923416" y="741972"/>
                </a:cubicBezTo>
                <a:cubicBezTo>
                  <a:pt x="5926766" y="770825"/>
                  <a:pt x="5907621" y="793582"/>
                  <a:pt x="5873622" y="791766"/>
                </a:cubicBezTo>
                <a:cubicBezTo>
                  <a:pt x="5598374" y="821047"/>
                  <a:pt x="5415337" y="761675"/>
                  <a:pt x="5291239" y="791766"/>
                </a:cubicBezTo>
                <a:cubicBezTo>
                  <a:pt x="5167141" y="821857"/>
                  <a:pt x="5002475" y="773132"/>
                  <a:pt x="4767095" y="791766"/>
                </a:cubicBezTo>
                <a:cubicBezTo>
                  <a:pt x="4531715" y="810400"/>
                  <a:pt x="4426740" y="777167"/>
                  <a:pt x="4301188" y="791766"/>
                </a:cubicBezTo>
                <a:cubicBezTo>
                  <a:pt x="4175636" y="806365"/>
                  <a:pt x="4009592" y="732484"/>
                  <a:pt x="3718806" y="791766"/>
                </a:cubicBezTo>
                <a:cubicBezTo>
                  <a:pt x="3428020" y="851048"/>
                  <a:pt x="3509358" y="758228"/>
                  <a:pt x="3311138" y="791766"/>
                </a:cubicBezTo>
                <a:cubicBezTo>
                  <a:pt x="3112918" y="825304"/>
                  <a:pt x="2761688" y="729523"/>
                  <a:pt x="2612278" y="791766"/>
                </a:cubicBezTo>
                <a:cubicBezTo>
                  <a:pt x="2462868" y="854009"/>
                  <a:pt x="2264118" y="764825"/>
                  <a:pt x="2146372" y="791766"/>
                </a:cubicBezTo>
                <a:cubicBezTo>
                  <a:pt x="2028626" y="818707"/>
                  <a:pt x="1827546" y="769018"/>
                  <a:pt x="1738704" y="791766"/>
                </a:cubicBezTo>
                <a:cubicBezTo>
                  <a:pt x="1649862" y="814514"/>
                  <a:pt x="1468004" y="770587"/>
                  <a:pt x="1272798" y="791766"/>
                </a:cubicBezTo>
                <a:cubicBezTo>
                  <a:pt x="1077592" y="812945"/>
                  <a:pt x="989735" y="770075"/>
                  <a:pt x="865130" y="791766"/>
                </a:cubicBezTo>
                <a:cubicBezTo>
                  <a:pt x="740525" y="813457"/>
                  <a:pt x="217313" y="705674"/>
                  <a:pt x="49794" y="791766"/>
                </a:cubicBezTo>
                <a:cubicBezTo>
                  <a:pt x="24353" y="799224"/>
                  <a:pt x="1354" y="772771"/>
                  <a:pt x="0" y="741972"/>
                </a:cubicBezTo>
                <a:cubicBezTo>
                  <a:pt x="-25745" y="674973"/>
                  <a:pt x="27766" y="530399"/>
                  <a:pt x="0" y="416648"/>
                </a:cubicBezTo>
                <a:cubicBezTo>
                  <a:pt x="-27766" y="302897"/>
                  <a:pt x="24329" y="208654"/>
                  <a:pt x="0" y="49794"/>
                </a:cubicBez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38100">
            <a:solidFill>
              <a:srgbClr val="15C6D9"/>
            </a:solidFill>
            <a:extLst>
              <a:ext uri="{C807C97D-BFC1-408E-A445-0C87EB9F89A2}">
                <ask:lineSketchStyleProps xmlns:ask="http://schemas.microsoft.com/office/drawing/2018/sketchyshapes" xmlns="" sd="3976969051">
                  <a:prstGeom prst="roundRect">
                    <a:avLst>
                      <a:gd name="adj" fmla="val 62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3C60400-A279-49C7-99D9-77DE9A79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900" y="347804"/>
            <a:ext cx="7115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D3E9F75-45C6-47E1-8117-5ED254A21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1371600"/>
            <a:ext cx="10871200" cy="441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31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b) Sáng sớm, trời quang hẳn ra.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qua,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vòm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phớt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men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to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                                            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Bùi Hiển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9BD1F098-5953-46E1-956B-630F15AE2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9363" y="8020050"/>
            <a:ext cx="34925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0">
            <a:extLst>
              <a:ext uri="{FF2B5EF4-FFF2-40B4-BE49-F238E27FC236}">
                <a16:creationId xmlns:a16="http://schemas.microsoft.com/office/drawing/2014/main" id="{8E66FA81-5CA7-4C16-B2D2-A112C526E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0091" y="2480693"/>
            <a:ext cx="873224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ine 11">
            <a:extLst>
              <a:ext uri="{FF2B5EF4-FFF2-40B4-BE49-F238E27FC236}">
                <a16:creationId xmlns:a16="http://schemas.microsoft.com/office/drawing/2014/main" id="{490C6AE2-AC44-4268-BBFB-80C06BCE0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4907" y="1981200"/>
            <a:ext cx="1227757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ine 12">
            <a:extLst>
              <a:ext uri="{FF2B5EF4-FFF2-40B4-BE49-F238E27FC236}">
                <a16:creationId xmlns:a16="http://schemas.microsoft.com/office/drawing/2014/main" id="{418A46C3-9A98-4B33-8F77-7B3CC31DC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6676" y="2522747"/>
            <a:ext cx="1790551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ine 13">
            <a:extLst>
              <a:ext uri="{FF2B5EF4-FFF2-40B4-BE49-F238E27FC236}">
                <a16:creationId xmlns:a16="http://schemas.microsoft.com/office/drawing/2014/main" id="{B9B35B42-BE9E-4BA3-92CE-CF719A211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2599" y="4721525"/>
            <a:ext cx="714456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Line 14">
            <a:extLst>
              <a:ext uri="{FF2B5EF4-FFF2-40B4-BE49-F238E27FC236}">
                <a16:creationId xmlns:a16="http://schemas.microsoft.com/office/drawing/2014/main" id="{6662ED3B-EF27-4B07-A309-3D2C5EBC1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96916" y="4721525"/>
            <a:ext cx="566399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D9F1EDB6-0A7F-466B-B8D2-BA2A3DA45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475" y="3067888"/>
            <a:ext cx="791203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84DE4939-A5DF-49BB-B3CC-2E2C4E5EBD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8594" y="4721525"/>
            <a:ext cx="1603115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Line 17">
            <a:extLst>
              <a:ext uri="{FF2B5EF4-FFF2-40B4-BE49-F238E27FC236}">
                <a16:creationId xmlns:a16="http://schemas.microsoft.com/office/drawing/2014/main" id="{AB1F01DA-8F43-4FB2-85ED-713E4DF58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819" y="3067888"/>
            <a:ext cx="952608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ine 18">
            <a:extLst>
              <a:ext uri="{FF2B5EF4-FFF2-40B4-BE49-F238E27FC236}">
                <a16:creationId xmlns:a16="http://schemas.microsoft.com/office/drawing/2014/main" id="{6E10BD78-2FD9-4EB8-8C29-E1282E93F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475" y="3628605"/>
            <a:ext cx="659328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Line 19">
            <a:extLst>
              <a:ext uri="{FF2B5EF4-FFF2-40B4-BE49-F238E27FC236}">
                <a16:creationId xmlns:a16="http://schemas.microsoft.com/office/drawing/2014/main" id="{B3F35B56-CC50-470F-8260-8C241F901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5966" y="5263073"/>
            <a:ext cx="2735743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ne 15">
            <a:extLst>
              <a:ext uri="{FF2B5EF4-FFF2-40B4-BE49-F238E27FC236}">
                <a16:creationId xmlns:a16="http://schemas.microsoft.com/office/drawing/2014/main" id="{B7DC8F75-595B-4C2D-A264-53228B5E8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7957" y="3628605"/>
            <a:ext cx="1132469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3950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270376" y="2726710"/>
            <a:ext cx="9387068" cy="1654396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 từ 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những từ 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miêu tả </a:t>
            </a:r>
            <a:r>
              <a:rPr kumimoji="0" lang="vi-VN" altLang="en-US" sz="36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 điểm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hoặc </a:t>
            </a:r>
            <a:r>
              <a:rPr kumimoji="0" lang="vi-VN" altLang="en-US" sz="36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 chất </a:t>
            </a:r>
            <a:r>
              <a:rPr kumimoji="0" lang="vi-VN" alt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sự vật, hoạt động, trạng thái,...</a:t>
            </a:r>
            <a:endParaRPr kumimoji="0" lang="en-US" alt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6" name="图片 8" descr="图片包含 物体&#10;&#10;自动生成的说明">
            <a:extLst>
              <a:ext uri="{FF2B5EF4-FFF2-40B4-BE49-F238E27FC236}">
                <a16:creationId xmlns:a16="http://schemas.microsoft.com/office/drawing/2014/main" id="{19BBC22C-D470-483C-8220-EA3030838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2" y="1409636"/>
            <a:ext cx="3031536" cy="13599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F1680B7-B74F-4D03-861A-A5484B67BD4B}"/>
              </a:ext>
            </a:extLst>
          </p:cNvPr>
          <p:cNvSpPr txBox="1"/>
          <p:nvPr/>
        </p:nvSpPr>
        <p:spPr>
          <a:xfrm>
            <a:off x="1426787" y="1936512"/>
            <a:ext cx="2129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1328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39838" y="1874847"/>
            <a:ext cx="11285316" cy="2650854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103404" y="1596425"/>
              <a:ext cx="9811898" cy="4456125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F59F5B-E03C-488B-AB3A-4D9EBBF9F601}"/>
              </a:ext>
            </a:extLst>
          </p:cNvPr>
          <p:cNvSpPr txBox="1"/>
          <p:nvPr/>
        </p:nvSpPr>
        <p:spPr>
          <a:xfrm>
            <a:off x="1713053" y="436472"/>
            <a:ext cx="8403220" cy="769441"/>
          </a:xfrm>
          <a:custGeom>
            <a:avLst/>
            <a:gdLst>
              <a:gd name="connsiteX0" fmla="*/ 0 w 5923416"/>
              <a:gd name="connsiteY0" fmla="*/ 49794 h 791766"/>
              <a:gd name="connsiteX1" fmla="*/ 49794 w 5923416"/>
              <a:gd name="connsiteY1" fmla="*/ 0 h 791766"/>
              <a:gd name="connsiteX2" fmla="*/ 515700 w 5923416"/>
              <a:gd name="connsiteY2" fmla="*/ 0 h 791766"/>
              <a:gd name="connsiteX3" fmla="*/ 1156321 w 5923416"/>
              <a:gd name="connsiteY3" fmla="*/ 0 h 791766"/>
              <a:gd name="connsiteX4" fmla="*/ 1738704 w 5923416"/>
              <a:gd name="connsiteY4" fmla="*/ 0 h 791766"/>
              <a:gd name="connsiteX5" fmla="*/ 2262849 w 5923416"/>
              <a:gd name="connsiteY5" fmla="*/ 0 h 791766"/>
              <a:gd name="connsiteX6" fmla="*/ 2961708 w 5923416"/>
              <a:gd name="connsiteY6" fmla="*/ 0 h 791766"/>
              <a:gd name="connsiteX7" fmla="*/ 3660567 w 5923416"/>
              <a:gd name="connsiteY7" fmla="*/ 0 h 791766"/>
              <a:gd name="connsiteX8" fmla="*/ 4184712 w 5923416"/>
              <a:gd name="connsiteY8" fmla="*/ 0 h 791766"/>
              <a:gd name="connsiteX9" fmla="*/ 4825333 w 5923416"/>
              <a:gd name="connsiteY9" fmla="*/ 0 h 791766"/>
              <a:gd name="connsiteX10" fmla="*/ 5873622 w 5923416"/>
              <a:gd name="connsiteY10" fmla="*/ 0 h 791766"/>
              <a:gd name="connsiteX11" fmla="*/ 5923416 w 5923416"/>
              <a:gd name="connsiteY11" fmla="*/ 49794 h 791766"/>
              <a:gd name="connsiteX12" fmla="*/ 5923416 w 5923416"/>
              <a:gd name="connsiteY12" fmla="*/ 409727 h 791766"/>
              <a:gd name="connsiteX13" fmla="*/ 5923416 w 5923416"/>
              <a:gd name="connsiteY13" fmla="*/ 741972 h 791766"/>
              <a:gd name="connsiteX14" fmla="*/ 5873622 w 5923416"/>
              <a:gd name="connsiteY14" fmla="*/ 791766 h 791766"/>
              <a:gd name="connsiteX15" fmla="*/ 5349477 w 5923416"/>
              <a:gd name="connsiteY15" fmla="*/ 791766 h 791766"/>
              <a:gd name="connsiteX16" fmla="*/ 4883571 w 5923416"/>
              <a:gd name="connsiteY16" fmla="*/ 791766 h 791766"/>
              <a:gd name="connsiteX17" fmla="*/ 4184712 w 5923416"/>
              <a:gd name="connsiteY17" fmla="*/ 791766 h 791766"/>
              <a:gd name="connsiteX18" fmla="*/ 3544091 w 5923416"/>
              <a:gd name="connsiteY18" fmla="*/ 791766 h 791766"/>
              <a:gd name="connsiteX19" fmla="*/ 2961708 w 5923416"/>
              <a:gd name="connsiteY19" fmla="*/ 791766 h 791766"/>
              <a:gd name="connsiteX20" fmla="*/ 2437563 w 5923416"/>
              <a:gd name="connsiteY20" fmla="*/ 791766 h 791766"/>
              <a:gd name="connsiteX21" fmla="*/ 2029896 w 5923416"/>
              <a:gd name="connsiteY21" fmla="*/ 791766 h 791766"/>
              <a:gd name="connsiteX22" fmla="*/ 1505751 w 5923416"/>
              <a:gd name="connsiteY22" fmla="*/ 791766 h 791766"/>
              <a:gd name="connsiteX23" fmla="*/ 1098083 w 5923416"/>
              <a:gd name="connsiteY23" fmla="*/ 791766 h 791766"/>
              <a:gd name="connsiteX24" fmla="*/ 632177 w 5923416"/>
              <a:gd name="connsiteY24" fmla="*/ 791766 h 791766"/>
              <a:gd name="connsiteX25" fmla="*/ 49794 w 5923416"/>
              <a:gd name="connsiteY25" fmla="*/ 791766 h 791766"/>
              <a:gd name="connsiteX26" fmla="*/ 0 w 5923416"/>
              <a:gd name="connsiteY26" fmla="*/ 741972 h 791766"/>
              <a:gd name="connsiteX27" fmla="*/ 0 w 5923416"/>
              <a:gd name="connsiteY27" fmla="*/ 382039 h 791766"/>
              <a:gd name="connsiteX28" fmla="*/ 0 w 5923416"/>
              <a:gd name="connsiteY28" fmla="*/ 49794 h 7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23416" h="791766" fill="none" extrusionOk="0">
                <a:moveTo>
                  <a:pt x="0" y="49794"/>
                </a:moveTo>
                <a:cubicBezTo>
                  <a:pt x="2472" y="22742"/>
                  <a:pt x="16616" y="2980"/>
                  <a:pt x="49794" y="0"/>
                </a:cubicBezTo>
                <a:cubicBezTo>
                  <a:pt x="206136" y="-36257"/>
                  <a:pt x="402536" y="16089"/>
                  <a:pt x="515700" y="0"/>
                </a:cubicBezTo>
                <a:cubicBezTo>
                  <a:pt x="628864" y="-16089"/>
                  <a:pt x="853300" y="29201"/>
                  <a:pt x="1156321" y="0"/>
                </a:cubicBezTo>
                <a:cubicBezTo>
                  <a:pt x="1459342" y="-29201"/>
                  <a:pt x="1473999" y="50358"/>
                  <a:pt x="1738704" y="0"/>
                </a:cubicBezTo>
                <a:cubicBezTo>
                  <a:pt x="2003409" y="-50358"/>
                  <a:pt x="2014482" y="16637"/>
                  <a:pt x="2262849" y="0"/>
                </a:cubicBezTo>
                <a:cubicBezTo>
                  <a:pt x="2511216" y="-16637"/>
                  <a:pt x="2768630" y="30601"/>
                  <a:pt x="2961708" y="0"/>
                </a:cubicBezTo>
                <a:cubicBezTo>
                  <a:pt x="3154786" y="-30601"/>
                  <a:pt x="3367385" y="236"/>
                  <a:pt x="3660567" y="0"/>
                </a:cubicBezTo>
                <a:cubicBezTo>
                  <a:pt x="3953749" y="-236"/>
                  <a:pt x="3938457" y="46569"/>
                  <a:pt x="4184712" y="0"/>
                </a:cubicBezTo>
                <a:cubicBezTo>
                  <a:pt x="4430967" y="-46569"/>
                  <a:pt x="4533264" y="19898"/>
                  <a:pt x="4825333" y="0"/>
                </a:cubicBezTo>
                <a:cubicBezTo>
                  <a:pt x="5117402" y="-19898"/>
                  <a:pt x="5611422" y="32496"/>
                  <a:pt x="5873622" y="0"/>
                </a:cubicBezTo>
                <a:cubicBezTo>
                  <a:pt x="5900769" y="-5213"/>
                  <a:pt x="5923036" y="19823"/>
                  <a:pt x="5923416" y="49794"/>
                </a:cubicBezTo>
                <a:cubicBezTo>
                  <a:pt x="5937130" y="159655"/>
                  <a:pt x="5921707" y="231319"/>
                  <a:pt x="5923416" y="409727"/>
                </a:cubicBezTo>
                <a:cubicBezTo>
                  <a:pt x="5925125" y="588135"/>
                  <a:pt x="5922298" y="593165"/>
                  <a:pt x="5923416" y="741972"/>
                </a:cubicBezTo>
                <a:cubicBezTo>
                  <a:pt x="5922721" y="772540"/>
                  <a:pt x="5900512" y="790719"/>
                  <a:pt x="5873622" y="791766"/>
                </a:cubicBezTo>
                <a:cubicBezTo>
                  <a:pt x="5646482" y="843767"/>
                  <a:pt x="5538750" y="774629"/>
                  <a:pt x="5349477" y="791766"/>
                </a:cubicBezTo>
                <a:cubicBezTo>
                  <a:pt x="5160205" y="808903"/>
                  <a:pt x="5071467" y="786070"/>
                  <a:pt x="4883571" y="791766"/>
                </a:cubicBezTo>
                <a:cubicBezTo>
                  <a:pt x="4695675" y="797462"/>
                  <a:pt x="4366993" y="747265"/>
                  <a:pt x="4184712" y="791766"/>
                </a:cubicBezTo>
                <a:cubicBezTo>
                  <a:pt x="4002431" y="836267"/>
                  <a:pt x="3674345" y="778365"/>
                  <a:pt x="3544091" y="791766"/>
                </a:cubicBezTo>
                <a:cubicBezTo>
                  <a:pt x="3413837" y="805167"/>
                  <a:pt x="3144793" y="747089"/>
                  <a:pt x="2961708" y="791766"/>
                </a:cubicBezTo>
                <a:cubicBezTo>
                  <a:pt x="2778623" y="836443"/>
                  <a:pt x="2655672" y="758173"/>
                  <a:pt x="2437563" y="791766"/>
                </a:cubicBezTo>
                <a:cubicBezTo>
                  <a:pt x="2219454" y="825359"/>
                  <a:pt x="2186448" y="744285"/>
                  <a:pt x="2029896" y="791766"/>
                </a:cubicBezTo>
                <a:cubicBezTo>
                  <a:pt x="1873344" y="839247"/>
                  <a:pt x="1667339" y="790498"/>
                  <a:pt x="1505751" y="791766"/>
                </a:cubicBezTo>
                <a:cubicBezTo>
                  <a:pt x="1344164" y="793034"/>
                  <a:pt x="1187204" y="785711"/>
                  <a:pt x="1098083" y="791766"/>
                </a:cubicBezTo>
                <a:cubicBezTo>
                  <a:pt x="1008962" y="797821"/>
                  <a:pt x="820627" y="772760"/>
                  <a:pt x="632177" y="791766"/>
                </a:cubicBezTo>
                <a:cubicBezTo>
                  <a:pt x="443727" y="810772"/>
                  <a:pt x="289036" y="744373"/>
                  <a:pt x="49794" y="791766"/>
                </a:cubicBezTo>
                <a:cubicBezTo>
                  <a:pt x="21562" y="790043"/>
                  <a:pt x="-76" y="771854"/>
                  <a:pt x="0" y="741972"/>
                </a:cubicBezTo>
                <a:cubicBezTo>
                  <a:pt x="-13150" y="571681"/>
                  <a:pt x="14556" y="516656"/>
                  <a:pt x="0" y="382039"/>
                </a:cubicBezTo>
                <a:cubicBezTo>
                  <a:pt x="-14556" y="247422"/>
                  <a:pt x="6514" y="125504"/>
                  <a:pt x="0" y="49794"/>
                </a:cubicBezTo>
                <a:close/>
              </a:path>
              <a:path w="5923416" h="791766" stroke="0" extrusionOk="0">
                <a:moveTo>
                  <a:pt x="0" y="49794"/>
                </a:moveTo>
                <a:cubicBezTo>
                  <a:pt x="3884" y="25342"/>
                  <a:pt x="17815" y="-3297"/>
                  <a:pt x="49794" y="0"/>
                </a:cubicBezTo>
                <a:cubicBezTo>
                  <a:pt x="267351" y="-4711"/>
                  <a:pt x="589106" y="21739"/>
                  <a:pt x="748653" y="0"/>
                </a:cubicBezTo>
                <a:cubicBezTo>
                  <a:pt x="908200" y="-21739"/>
                  <a:pt x="1240560" y="14164"/>
                  <a:pt x="1447513" y="0"/>
                </a:cubicBezTo>
                <a:cubicBezTo>
                  <a:pt x="1654466" y="-14164"/>
                  <a:pt x="1763399" y="64940"/>
                  <a:pt x="2029896" y="0"/>
                </a:cubicBezTo>
                <a:cubicBezTo>
                  <a:pt x="2296393" y="-64940"/>
                  <a:pt x="2373881" y="54263"/>
                  <a:pt x="2495802" y="0"/>
                </a:cubicBezTo>
                <a:cubicBezTo>
                  <a:pt x="2617723" y="-54263"/>
                  <a:pt x="2824838" y="27260"/>
                  <a:pt x="2961708" y="0"/>
                </a:cubicBezTo>
                <a:cubicBezTo>
                  <a:pt x="3098578" y="-27260"/>
                  <a:pt x="3422083" y="35983"/>
                  <a:pt x="3544091" y="0"/>
                </a:cubicBezTo>
                <a:cubicBezTo>
                  <a:pt x="3666099" y="-35983"/>
                  <a:pt x="4042853" y="39479"/>
                  <a:pt x="4184712" y="0"/>
                </a:cubicBezTo>
                <a:cubicBezTo>
                  <a:pt x="4326571" y="-39479"/>
                  <a:pt x="4567591" y="42695"/>
                  <a:pt x="4767095" y="0"/>
                </a:cubicBezTo>
                <a:cubicBezTo>
                  <a:pt x="4966599" y="-42695"/>
                  <a:pt x="5495825" y="31525"/>
                  <a:pt x="5873622" y="0"/>
                </a:cubicBezTo>
                <a:cubicBezTo>
                  <a:pt x="5903929" y="-2738"/>
                  <a:pt x="5919091" y="21219"/>
                  <a:pt x="5923416" y="49794"/>
                </a:cubicBezTo>
                <a:cubicBezTo>
                  <a:pt x="5926027" y="208978"/>
                  <a:pt x="5893071" y="302455"/>
                  <a:pt x="5923416" y="409727"/>
                </a:cubicBezTo>
                <a:cubicBezTo>
                  <a:pt x="5953761" y="516999"/>
                  <a:pt x="5894051" y="654693"/>
                  <a:pt x="5923416" y="741972"/>
                </a:cubicBezTo>
                <a:cubicBezTo>
                  <a:pt x="5926766" y="770825"/>
                  <a:pt x="5907621" y="793582"/>
                  <a:pt x="5873622" y="791766"/>
                </a:cubicBezTo>
                <a:cubicBezTo>
                  <a:pt x="5598374" y="821047"/>
                  <a:pt x="5415337" y="761675"/>
                  <a:pt x="5291239" y="791766"/>
                </a:cubicBezTo>
                <a:cubicBezTo>
                  <a:pt x="5167141" y="821857"/>
                  <a:pt x="5002475" y="773132"/>
                  <a:pt x="4767095" y="791766"/>
                </a:cubicBezTo>
                <a:cubicBezTo>
                  <a:pt x="4531715" y="810400"/>
                  <a:pt x="4426740" y="777167"/>
                  <a:pt x="4301188" y="791766"/>
                </a:cubicBezTo>
                <a:cubicBezTo>
                  <a:pt x="4175636" y="806365"/>
                  <a:pt x="4009592" y="732484"/>
                  <a:pt x="3718806" y="791766"/>
                </a:cubicBezTo>
                <a:cubicBezTo>
                  <a:pt x="3428020" y="851048"/>
                  <a:pt x="3509358" y="758228"/>
                  <a:pt x="3311138" y="791766"/>
                </a:cubicBezTo>
                <a:cubicBezTo>
                  <a:pt x="3112918" y="825304"/>
                  <a:pt x="2761688" y="729523"/>
                  <a:pt x="2612278" y="791766"/>
                </a:cubicBezTo>
                <a:cubicBezTo>
                  <a:pt x="2462868" y="854009"/>
                  <a:pt x="2264118" y="764825"/>
                  <a:pt x="2146372" y="791766"/>
                </a:cubicBezTo>
                <a:cubicBezTo>
                  <a:pt x="2028626" y="818707"/>
                  <a:pt x="1827546" y="769018"/>
                  <a:pt x="1738704" y="791766"/>
                </a:cubicBezTo>
                <a:cubicBezTo>
                  <a:pt x="1649862" y="814514"/>
                  <a:pt x="1468004" y="770587"/>
                  <a:pt x="1272798" y="791766"/>
                </a:cubicBezTo>
                <a:cubicBezTo>
                  <a:pt x="1077592" y="812945"/>
                  <a:pt x="989735" y="770075"/>
                  <a:pt x="865130" y="791766"/>
                </a:cubicBezTo>
                <a:cubicBezTo>
                  <a:pt x="740525" y="813457"/>
                  <a:pt x="217313" y="705674"/>
                  <a:pt x="49794" y="791766"/>
                </a:cubicBezTo>
                <a:cubicBezTo>
                  <a:pt x="24353" y="799224"/>
                  <a:pt x="1354" y="772771"/>
                  <a:pt x="0" y="741972"/>
                </a:cubicBezTo>
                <a:cubicBezTo>
                  <a:pt x="-25745" y="674973"/>
                  <a:pt x="27766" y="530399"/>
                  <a:pt x="0" y="416648"/>
                </a:cubicBezTo>
                <a:cubicBezTo>
                  <a:pt x="-27766" y="302897"/>
                  <a:pt x="24329" y="208654"/>
                  <a:pt x="0" y="49794"/>
                </a:cubicBez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38100">
            <a:solidFill>
              <a:srgbClr val="15C6D9"/>
            </a:solidFill>
            <a:extLst>
              <a:ext uri="{C807C97D-BFC1-408E-A445-0C87EB9F89A2}">
                <ask:lineSketchStyleProps xmlns:ask="http://schemas.microsoft.com/office/drawing/2018/sketchyshapes" xmlns="" sd="3976969051">
                  <a:prstGeom prst="roundRect">
                    <a:avLst>
                      <a:gd name="adj" fmla="val 62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F19C05-54C5-44EC-ABB2-D1015B388097}"/>
              </a:ext>
            </a:extLst>
          </p:cNvPr>
          <p:cNvSpPr>
            <a:spLocks/>
          </p:cNvSpPr>
          <p:nvPr/>
        </p:nvSpPr>
        <p:spPr bwMode="auto">
          <a:xfrm>
            <a:off x="1950501" y="287793"/>
            <a:ext cx="920363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B68A40-FD07-47EE-95C8-BD092D50F278}"/>
              </a:ext>
            </a:extLst>
          </p:cNvPr>
          <p:cNvSpPr txBox="1">
            <a:spLocks/>
          </p:cNvSpPr>
          <p:nvPr/>
        </p:nvSpPr>
        <p:spPr>
          <a:xfrm>
            <a:off x="858315" y="2315353"/>
            <a:ext cx="10575684" cy="1739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4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ười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</a:t>
            </a:r>
            <a:r>
              <a:rPr lang="vi-VN" altLang="en-US" sz="4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ặc 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4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ười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4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ự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4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ới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4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ửa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4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đồ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  <a:endParaRPr lang="en-US" alt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5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>
            <a:extLst>
              <a:ext uri="{FF2B5EF4-FFF2-40B4-BE49-F238E27FC236}">
                <a16:creationId xmlns:a16="http://schemas.microsoft.com/office/drawing/2014/main" id="{E137F3F2-A72D-4C3C-9DB5-837B33A96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54816"/>
            <a:ext cx="745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id="{AA0DF1B6-6D91-469C-B5CD-AD4A7C67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804864"/>
            <a:ext cx="340518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448" name="Text Box 16">
            <a:extLst>
              <a:ext uri="{FF2B5EF4-FFF2-40B4-BE49-F238E27FC236}">
                <a16:creationId xmlns:a16="http://schemas.microsoft.com/office/drawing/2014/main" id="{D8752337-5D1A-47E9-8DB0-22F31FDF7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799" y="798513"/>
            <a:ext cx="6751607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thon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xinh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mũm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mĩm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dịu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dàng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lành</a:t>
            </a:r>
            <a:r>
              <a:rPr lang="en-US" altLang="en-US" sz="29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...</a:t>
            </a:r>
          </a:p>
        </p:txBody>
      </p:sp>
      <p:sp>
        <p:nvSpPr>
          <p:cNvPr id="18451" name="Rectangle 19">
            <a:extLst>
              <a:ext uri="{FF2B5EF4-FFF2-40B4-BE49-F238E27FC236}">
                <a16:creationId xmlns:a16="http://schemas.microsoft.com/office/drawing/2014/main" id="{E1D7155E-B7DB-496B-AACC-B98C01EEB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809" y="5130800"/>
            <a:ext cx="939247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679" name="Text Box 26">
            <a:extLst>
              <a:ext uri="{FF2B5EF4-FFF2-40B4-BE49-F238E27FC236}">
                <a16:creationId xmlns:a16="http://schemas.microsoft.com/office/drawing/2014/main" id="{86C88BA1-E3E3-460F-9DA7-C020A64DE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530" y="4114800"/>
            <a:ext cx="961114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latin typeface="Times New Roman" panose="02020603050405020304" pitchFamily="18" charset="0"/>
              </a:rPr>
              <a:t>b)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3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</a:rPr>
              <a:t>quen</a:t>
            </a:r>
            <a:r>
              <a:rPr lang="en-US" altLang="en-US" sz="3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em</a:t>
            </a:r>
            <a:r>
              <a:rPr lang="en-US" altLang="en-US" sz="3000" dirty="0">
                <a:latin typeface="Times New Roman" panose="02020603050405020304" pitchFamily="18" charset="0"/>
              </a:rPr>
              <a:t> (</a:t>
            </a:r>
            <a:r>
              <a:rPr lang="en-US" altLang="en-US" sz="30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cối</a:t>
            </a:r>
            <a:r>
              <a:rPr lang="en-US" altLang="en-US" sz="3000" dirty="0">
                <a:latin typeface="Times New Roman" panose="02020603050405020304" pitchFamily="18" charset="0"/>
              </a:rPr>
              <a:t>, con </a:t>
            </a:r>
            <a:r>
              <a:rPr lang="en-US" altLang="en-US" sz="30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đồ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3000" dirty="0">
                <a:latin typeface="Times New Roman" panose="02020603050405020304" pitchFamily="18" charset="0"/>
              </a:rPr>
              <a:t>, …)</a:t>
            </a:r>
          </a:p>
        </p:txBody>
      </p:sp>
      <p:sp>
        <p:nvSpPr>
          <p:cNvPr id="3078" name="Line 6">
            <a:extLst>
              <a:ext uri="{FF2B5EF4-FFF2-40B4-BE49-F238E27FC236}">
                <a16:creationId xmlns:a16="http://schemas.microsoft.com/office/drawing/2014/main" id="{FE68E722-CBE5-4698-A49C-6891B22091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14400"/>
            <a:ext cx="0" cy="2413000"/>
          </a:xfrm>
          <a:prstGeom prst="line">
            <a:avLst/>
          </a:prstGeom>
          <a:ln w="44450">
            <a:solidFill>
              <a:schemeClr val="accent6">
                <a:lumMod val="50000"/>
              </a:schemeClr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18446" grpId="0"/>
      <p:bldP spid="18448" grpId="0" build="allAtOnce"/>
      <p:bldP spid="18451" grpId="0"/>
      <p:bldP spid="286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901377"/>
            <a:ext cx="12200210" cy="4960373"/>
            <a:chOff x="-1" y="2408901"/>
            <a:chExt cx="12192002" cy="444909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396598" y="-12245"/>
            <a:ext cx="7228875" cy="2133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28" y="535183"/>
            <a:ext cx="1907432" cy="200749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00323" y="1728842"/>
            <a:ext cx="934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strike="noStrike" kern="1200" cap="none" spc="0" normalizeH="0" baseline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vi-VN" sz="6000" b="1" i="0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“TRUYỀN</a:t>
            </a:r>
            <a:r>
              <a:rPr lang="en-US" altLang="vi-VN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ĐIỆN”</a:t>
            </a:r>
            <a:endParaRPr kumimoji="0" lang="en-US" altLang="vi-VN" sz="4400" b="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091" y="3513946"/>
            <a:ext cx="4772864" cy="3316472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B188280A-9616-47AA-B99D-2F86D3F431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31" y="4198169"/>
            <a:ext cx="4704878" cy="4704878"/>
          </a:xfrm>
          <a:prstGeom prst="rect">
            <a:avLst/>
          </a:prstGeom>
        </p:spPr>
      </p:pic>
      <p:pic>
        <p:nvPicPr>
          <p:cNvPr id="13" name="5bfd36810efa4">
            <a:hlinkClick r:id="" action="ppaction://media"/>
            <a:extLst>
              <a:ext uri="{FF2B5EF4-FFF2-40B4-BE49-F238E27FC236}">
                <a16:creationId xmlns:a16="http://schemas.microsoft.com/office/drawing/2014/main" id="{4A4E8E84-A6D1-402F-BBFB-F331DF8E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32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sp>
        <p:nvSpPr>
          <p:cNvPr id="16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750" y="838916"/>
            <a:ext cx="6574419" cy="646331"/>
          </a:xfrm>
          <a:custGeom>
            <a:avLst/>
            <a:gdLst>
              <a:gd name="connsiteX0" fmla="*/ 0 w 7971073"/>
              <a:gd name="connsiteY0" fmla="*/ 0 h 646331"/>
              <a:gd name="connsiteX1" fmla="*/ 489652 w 7971073"/>
              <a:gd name="connsiteY1" fmla="*/ 0 h 646331"/>
              <a:gd name="connsiteX2" fmla="*/ 1138725 w 7971073"/>
              <a:gd name="connsiteY2" fmla="*/ 0 h 646331"/>
              <a:gd name="connsiteX3" fmla="*/ 1867509 w 7971073"/>
              <a:gd name="connsiteY3" fmla="*/ 0 h 646331"/>
              <a:gd name="connsiteX4" fmla="*/ 2357160 w 7971073"/>
              <a:gd name="connsiteY4" fmla="*/ 0 h 646331"/>
              <a:gd name="connsiteX5" fmla="*/ 3006233 w 7971073"/>
              <a:gd name="connsiteY5" fmla="*/ 0 h 646331"/>
              <a:gd name="connsiteX6" fmla="*/ 3495885 w 7971073"/>
              <a:gd name="connsiteY6" fmla="*/ 0 h 646331"/>
              <a:gd name="connsiteX7" fmla="*/ 4224669 w 7971073"/>
              <a:gd name="connsiteY7" fmla="*/ 0 h 646331"/>
              <a:gd name="connsiteX8" fmla="*/ 4953453 w 7971073"/>
              <a:gd name="connsiteY8" fmla="*/ 0 h 646331"/>
              <a:gd name="connsiteX9" fmla="*/ 5283683 w 7971073"/>
              <a:gd name="connsiteY9" fmla="*/ 0 h 646331"/>
              <a:gd name="connsiteX10" fmla="*/ 5932756 w 7971073"/>
              <a:gd name="connsiteY10" fmla="*/ 0 h 646331"/>
              <a:gd name="connsiteX11" fmla="*/ 6502118 w 7971073"/>
              <a:gd name="connsiteY11" fmla="*/ 0 h 646331"/>
              <a:gd name="connsiteX12" fmla="*/ 6832348 w 7971073"/>
              <a:gd name="connsiteY12" fmla="*/ 0 h 646331"/>
              <a:gd name="connsiteX13" fmla="*/ 7401711 w 7971073"/>
              <a:gd name="connsiteY13" fmla="*/ 0 h 646331"/>
              <a:gd name="connsiteX14" fmla="*/ 7971073 w 7971073"/>
              <a:gd name="connsiteY14" fmla="*/ 0 h 646331"/>
              <a:gd name="connsiteX15" fmla="*/ 7971073 w 7971073"/>
              <a:gd name="connsiteY15" fmla="*/ 323166 h 646331"/>
              <a:gd name="connsiteX16" fmla="*/ 7971073 w 7971073"/>
              <a:gd name="connsiteY16" fmla="*/ 646331 h 646331"/>
              <a:gd name="connsiteX17" fmla="*/ 7242289 w 7971073"/>
              <a:gd name="connsiteY17" fmla="*/ 646331 h 646331"/>
              <a:gd name="connsiteX18" fmla="*/ 6832348 w 7971073"/>
              <a:gd name="connsiteY18" fmla="*/ 646331 h 646331"/>
              <a:gd name="connsiteX19" fmla="*/ 6262986 w 7971073"/>
              <a:gd name="connsiteY19" fmla="*/ 646331 h 646331"/>
              <a:gd name="connsiteX20" fmla="*/ 5534202 w 7971073"/>
              <a:gd name="connsiteY20" fmla="*/ 646331 h 646331"/>
              <a:gd name="connsiteX21" fmla="*/ 5044550 w 7971073"/>
              <a:gd name="connsiteY21" fmla="*/ 646331 h 646331"/>
              <a:gd name="connsiteX22" fmla="*/ 4554899 w 7971073"/>
              <a:gd name="connsiteY22" fmla="*/ 646331 h 646331"/>
              <a:gd name="connsiteX23" fmla="*/ 3905826 w 7971073"/>
              <a:gd name="connsiteY23" fmla="*/ 646331 h 646331"/>
              <a:gd name="connsiteX24" fmla="*/ 3336463 w 7971073"/>
              <a:gd name="connsiteY24" fmla="*/ 646331 h 646331"/>
              <a:gd name="connsiteX25" fmla="*/ 2607680 w 7971073"/>
              <a:gd name="connsiteY25" fmla="*/ 646331 h 646331"/>
              <a:gd name="connsiteX26" fmla="*/ 2038317 w 7971073"/>
              <a:gd name="connsiteY26" fmla="*/ 646331 h 646331"/>
              <a:gd name="connsiteX27" fmla="*/ 1468955 w 7971073"/>
              <a:gd name="connsiteY27" fmla="*/ 646331 h 646331"/>
              <a:gd name="connsiteX28" fmla="*/ 1138725 w 7971073"/>
              <a:gd name="connsiteY28" fmla="*/ 646331 h 646331"/>
              <a:gd name="connsiteX29" fmla="*/ 728784 w 7971073"/>
              <a:gd name="connsiteY29" fmla="*/ 646331 h 646331"/>
              <a:gd name="connsiteX30" fmla="*/ 0 w 7971073"/>
              <a:gd name="connsiteY30" fmla="*/ 646331 h 646331"/>
              <a:gd name="connsiteX31" fmla="*/ 0 w 7971073"/>
              <a:gd name="connsiteY31" fmla="*/ 316702 h 646331"/>
              <a:gd name="connsiteX32" fmla="*/ 0 w 7971073"/>
              <a:gd name="connsiteY3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71073" h="646331" extrusionOk="0">
                <a:moveTo>
                  <a:pt x="0" y="0"/>
                </a:moveTo>
                <a:cubicBezTo>
                  <a:pt x="219794" y="-52560"/>
                  <a:pt x="353660" y="16149"/>
                  <a:pt x="489652" y="0"/>
                </a:cubicBezTo>
                <a:cubicBezTo>
                  <a:pt x="625644" y="-16149"/>
                  <a:pt x="829127" y="70142"/>
                  <a:pt x="1138725" y="0"/>
                </a:cubicBezTo>
                <a:cubicBezTo>
                  <a:pt x="1448323" y="-70142"/>
                  <a:pt x="1564160" y="54474"/>
                  <a:pt x="1867509" y="0"/>
                </a:cubicBezTo>
                <a:cubicBezTo>
                  <a:pt x="2170858" y="-54474"/>
                  <a:pt x="2256452" y="24259"/>
                  <a:pt x="2357160" y="0"/>
                </a:cubicBezTo>
                <a:cubicBezTo>
                  <a:pt x="2457868" y="-24259"/>
                  <a:pt x="2753881" y="6021"/>
                  <a:pt x="3006233" y="0"/>
                </a:cubicBezTo>
                <a:cubicBezTo>
                  <a:pt x="3258585" y="-6021"/>
                  <a:pt x="3254317" y="55070"/>
                  <a:pt x="3495885" y="0"/>
                </a:cubicBezTo>
                <a:cubicBezTo>
                  <a:pt x="3737453" y="-55070"/>
                  <a:pt x="3867357" y="3276"/>
                  <a:pt x="4224669" y="0"/>
                </a:cubicBezTo>
                <a:cubicBezTo>
                  <a:pt x="4581981" y="-3276"/>
                  <a:pt x="4789490" y="31161"/>
                  <a:pt x="4953453" y="0"/>
                </a:cubicBezTo>
                <a:cubicBezTo>
                  <a:pt x="5117416" y="-31161"/>
                  <a:pt x="5147985" y="22286"/>
                  <a:pt x="5283683" y="0"/>
                </a:cubicBezTo>
                <a:cubicBezTo>
                  <a:pt x="5419381" y="-22286"/>
                  <a:pt x="5714144" y="59877"/>
                  <a:pt x="5932756" y="0"/>
                </a:cubicBezTo>
                <a:cubicBezTo>
                  <a:pt x="6151368" y="-59877"/>
                  <a:pt x="6305386" y="3924"/>
                  <a:pt x="6502118" y="0"/>
                </a:cubicBezTo>
                <a:cubicBezTo>
                  <a:pt x="6698850" y="-3924"/>
                  <a:pt x="6700314" y="20547"/>
                  <a:pt x="6832348" y="0"/>
                </a:cubicBezTo>
                <a:cubicBezTo>
                  <a:pt x="6964382" y="-20547"/>
                  <a:pt x="7162052" y="41684"/>
                  <a:pt x="7401711" y="0"/>
                </a:cubicBezTo>
                <a:cubicBezTo>
                  <a:pt x="7641370" y="-41684"/>
                  <a:pt x="7752501" y="57022"/>
                  <a:pt x="7971073" y="0"/>
                </a:cubicBezTo>
                <a:cubicBezTo>
                  <a:pt x="7978543" y="146116"/>
                  <a:pt x="7937819" y="250699"/>
                  <a:pt x="7971073" y="323166"/>
                </a:cubicBezTo>
                <a:cubicBezTo>
                  <a:pt x="8004327" y="395633"/>
                  <a:pt x="7937483" y="508545"/>
                  <a:pt x="7971073" y="646331"/>
                </a:cubicBezTo>
                <a:cubicBezTo>
                  <a:pt x="7723711" y="689353"/>
                  <a:pt x="7409216" y="596256"/>
                  <a:pt x="7242289" y="646331"/>
                </a:cubicBezTo>
                <a:cubicBezTo>
                  <a:pt x="7075362" y="696406"/>
                  <a:pt x="6917887" y="641545"/>
                  <a:pt x="6832348" y="646331"/>
                </a:cubicBezTo>
                <a:cubicBezTo>
                  <a:pt x="6746809" y="651117"/>
                  <a:pt x="6526545" y="597382"/>
                  <a:pt x="6262986" y="646331"/>
                </a:cubicBezTo>
                <a:cubicBezTo>
                  <a:pt x="5999427" y="695280"/>
                  <a:pt x="5831873" y="569353"/>
                  <a:pt x="5534202" y="646331"/>
                </a:cubicBezTo>
                <a:cubicBezTo>
                  <a:pt x="5236531" y="723309"/>
                  <a:pt x="5197860" y="595401"/>
                  <a:pt x="5044550" y="646331"/>
                </a:cubicBezTo>
                <a:cubicBezTo>
                  <a:pt x="4891240" y="697261"/>
                  <a:pt x="4712594" y="613669"/>
                  <a:pt x="4554899" y="646331"/>
                </a:cubicBezTo>
                <a:cubicBezTo>
                  <a:pt x="4397204" y="678993"/>
                  <a:pt x="4147060" y="599082"/>
                  <a:pt x="3905826" y="646331"/>
                </a:cubicBezTo>
                <a:cubicBezTo>
                  <a:pt x="3664592" y="693580"/>
                  <a:pt x="3513828" y="629691"/>
                  <a:pt x="3336463" y="646331"/>
                </a:cubicBezTo>
                <a:cubicBezTo>
                  <a:pt x="3159098" y="662971"/>
                  <a:pt x="2778990" y="611991"/>
                  <a:pt x="2607680" y="646331"/>
                </a:cubicBezTo>
                <a:cubicBezTo>
                  <a:pt x="2436370" y="680671"/>
                  <a:pt x="2281606" y="628932"/>
                  <a:pt x="2038317" y="646331"/>
                </a:cubicBezTo>
                <a:cubicBezTo>
                  <a:pt x="1795028" y="663730"/>
                  <a:pt x="1659940" y="621795"/>
                  <a:pt x="1468955" y="646331"/>
                </a:cubicBezTo>
                <a:cubicBezTo>
                  <a:pt x="1277970" y="670867"/>
                  <a:pt x="1223278" y="643194"/>
                  <a:pt x="1138725" y="646331"/>
                </a:cubicBezTo>
                <a:cubicBezTo>
                  <a:pt x="1054172" y="649468"/>
                  <a:pt x="907065" y="605550"/>
                  <a:pt x="728784" y="646331"/>
                </a:cubicBezTo>
                <a:cubicBezTo>
                  <a:pt x="550503" y="687112"/>
                  <a:pt x="317389" y="602968"/>
                  <a:pt x="0" y="646331"/>
                </a:cubicBezTo>
                <a:cubicBezTo>
                  <a:pt x="-21843" y="566756"/>
                  <a:pt x="22908" y="463472"/>
                  <a:pt x="0" y="316702"/>
                </a:cubicBezTo>
                <a:cubicBezTo>
                  <a:pt x="-22908" y="169932"/>
                  <a:pt x="30766" y="10546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vi-VN" sz="3600" b="1" dirty="0" smtClean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altLang="vi-V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“TRUYỀN ĐIỆN”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4515783"/>
            <a:ext cx="1152526" cy="22324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987" y="5130059"/>
            <a:ext cx="1043751" cy="1618219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65B15BA7-FA52-47F3-8FC1-D60A65AF37A7}"/>
              </a:ext>
            </a:extLst>
          </p:cNvPr>
          <p:cNvSpPr txBox="1">
            <a:spLocks noChangeArrowheads="1"/>
          </p:cNvSpPr>
          <p:nvPr/>
        </p:nvSpPr>
        <p:spPr>
          <a:xfrm>
            <a:off x="1032439" y="1849851"/>
            <a:ext cx="10364930" cy="2490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en-US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endParaRPr lang="en-US" alt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895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05827" y="1249876"/>
            <a:ext cx="430039" cy="4479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1476" y="2762612"/>
            <a:ext cx="464623" cy="434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50129" y="549809"/>
            <a:ext cx="528829" cy="550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99635" y="6172200"/>
            <a:ext cx="464623" cy="43442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42663" y="4575322"/>
            <a:ext cx="9746300" cy="1314251"/>
            <a:chOff x="0" y="0"/>
            <a:chExt cx="11499206" cy="27144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99206" cy="2714472"/>
            </a:xfrm>
            <a:custGeom>
              <a:avLst/>
              <a:gdLst>
                <a:gd name="connsiteX0" fmla="*/ 11374745 w 11499206"/>
                <a:gd name="connsiteY0" fmla="*/ 2714472 h 2714472"/>
                <a:gd name="connsiteX1" fmla="*/ 10895128 w 11499206"/>
                <a:gd name="connsiteY1" fmla="*/ 2714472 h 2714472"/>
                <a:gd name="connsiteX2" fmla="*/ 10078002 w 11499206"/>
                <a:gd name="connsiteY2" fmla="*/ 2714472 h 2714472"/>
                <a:gd name="connsiteX3" fmla="*/ 9710887 w 11499206"/>
                <a:gd name="connsiteY3" fmla="*/ 2714472 h 2714472"/>
                <a:gd name="connsiteX4" fmla="*/ 9456275 w 11499206"/>
                <a:gd name="connsiteY4" fmla="*/ 2714472 h 2714472"/>
                <a:gd name="connsiteX5" fmla="*/ 8864155 w 11499206"/>
                <a:gd name="connsiteY5" fmla="*/ 2714472 h 2714472"/>
                <a:gd name="connsiteX6" fmla="*/ 8497041 w 11499206"/>
                <a:gd name="connsiteY6" fmla="*/ 2714472 h 2714472"/>
                <a:gd name="connsiteX7" fmla="*/ 7904920 w 11499206"/>
                <a:gd name="connsiteY7" fmla="*/ 2714472 h 2714472"/>
                <a:gd name="connsiteX8" fmla="*/ 7087794 w 11499206"/>
                <a:gd name="connsiteY8" fmla="*/ 2714472 h 2714472"/>
                <a:gd name="connsiteX9" fmla="*/ 6720680 w 11499206"/>
                <a:gd name="connsiteY9" fmla="*/ 2714472 h 2714472"/>
                <a:gd name="connsiteX10" fmla="*/ 6466068 w 11499206"/>
                <a:gd name="connsiteY10" fmla="*/ 2714472 h 2714472"/>
                <a:gd name="connsiteX11" fmla="*/ 5761445 w 11499206"/>
                <a:gd name="connsiteY11" fmla="*/ 2714472 h 2714472"/>
                <a:gd name="connsiteX12" fmla="*/ 5169325 w 11499206"/>
                <a:gd name="connsiteY12" fmla="*/ 2714472 h 2714472"/>
                <a:gd name="connsiteX13" fmla="*/ 4577204 w 11499206"/>
                <a:gd name="connsiteY13" fmla="*/ 2714472 h 2714472"/>
                <a:gd name="connsiteX14" fmla="*/ 4097587 w 11499206"/>
                <a:gd name="connsiteY14" fmla="*/ 2714472 h 2714472"/>
                <a:gd name="connsiteX15" fmla="*/ 3392964 w 11499206"/>
                <a:gd name="connsiteY15" fmla="*/ 2714472 h 2714472"/>
                <a:gd name="connsiteX16" fmla="*/ 2800844 w 11499206"/>
                <a:gd name="connsiteY16" fmla="*/ 2714472 h 2714472"/>
                <a:gd name="connsiteX17" fmla="*/ 1983718 w 11499206"/>
                <a:gd name="connsiteY17" fmla="*/ 2714472 h 2714472"/>
                <a:gd name="connsiteX18" fmla="*/ 1166592 w 11499206"/>
                <a:gd name="connsiteY18" fmla="*/ 2714472 h 2714472"/>
                <a:gd name="connsiteX19" fmla="*/ 799477 w 11499206"/>
                <a:gd name="connsiteY19" fmla="*/ 2714472 h 2714472"/>
                <a:gd name="connsiteX20" fmla="*/ 124460 w 11499206"/>
                <a:gd name="connsiteY20" fmla="*/ 2714472 h 2714472"/>
                <a:gd name="connsiteX21" fmla="*/ 0 w 11499206"/>
                <a:gd name="connsiteY21" fmla="*/ 2597489 h 2714472"/>
                <a:gd name="connsiteX22" fmla="*/ 0 w 11499206"/>
                <a:gd name="connsiteY22" fmla="*/ 2076583 h 2714472"/>
                <a:gd name="connsiteX23" fmla="*/ 0 w 11499206"/>
                <a:gd name="connsiteY23" fmla="*/ 1580481 h 2714472"/>
                <a:gd name="connsiteX24" fmla="*/ 0 w 11499206"/>
                <a:gd name="connsiteY24" fmla="*/ 1133990 h 2714472"/>
                <a:gd name="connsiteX25" fmla="*/ 0 w 11499206"/>
                <a:gd name="connsiteY25" fmla="*/ 662694 h 2714472"/>
                <a:gd name="connsiteX26" fmla="*/ 0 w 11499206"/>
                <a:gd name="connsiteY26" fmla="*/ 116982 h 2714472"/>
                <a:gd name="connsiteX27" fmla="*/ 124460 w 11499206"/>
                <a:gd name="connsiteY27" fmla="*/ 0 h 2714472"/>
                <a:gd name="connsiteX28" fmla="*/ 716580 w 11499206"/>
                <a:gd name="connsiteY28" fmla="*/ 0 h 2714472"/>
                <a:gd name="connsiteX29" fmla="*/ 1533706 w 11499206"/>
                <a:gd name="connsiteY29" fmla="*/ 0 h 2714472"/>
                <a:gd name="connsiteX30" fmla="*/ 1788318 w 11499206"/>
                <a:gd name="connsiteY30" fmla="*/ 0 h 2714472"/>
                <a:gd name="connsiteX31" fmla="*/ 2605444 w 11499206"/>
                <a:gd name="connsiteY31" fmla="*/ 0 h 2714472"/>
                <a:gd name="connsiteX32" fmla="*/ 3197564 w 11499206"/>
                <a:gd name="connsiteY32" fmla="*/ 0 h 2714472"/>
                <a:gd name="connsiteX33" fmla="*/ 3677182 w 11499206"/>
                <a:gd name="connsiteY33" fmla="*/ 0 h 2714472"/>
                <a:gd name="connsiteX34" fmla="*/ 4269302 w 11499206"/>
                <a:gd name="connsiteY34" fmla="*/ 0 h 2714472"/>
                <a:gd name="connsiteX35" fmla="*/ 4636416 w 11499206"/>
                <a:gd name="connsiteY35" fmla="*/ 0 h 2714472"/>
                <a:gd name="connsiteX36" fmla="*/ 4891028 w 11499206"/>
                <a:gd name="connsiteY36" fmla="*/ 0 h 2714472"/>
                <a:gd name="connsiteX37" fmla="*/ 5595651 w 11499206"/>
                <a:gd name="connsiteY37" fmla="*/ 0 h 2714472"/>
                <a:gd name="connsiteX38" fmla="*/ 5962766 w 11499206"/>
                <a:gd name="connsiteY38" fmla="*/ 0 h 2714472"/>
                <a:gd name="connsiteX39" fmla="*/ 6554886 w 11499206"/>
                <a:gd name="connsiteY39" fmla="*/ 0 h 2714472"/>
                <a:gd name="connsiteX40" fmla="*/ 7372012 w 11499206"/>
                <a:gd name="connsiteY40" fmla="*/ 0 h 2714472"/>
                <a:gd name="connsiteX41" fmla="*/ 7739127 w 11499206"/>
                <a:gd name="connsiteY41" fmla="*/ 0 h 2714472"/>
                <a:gd name="connsiteX42" fmla="*/ 7993738 w 11499206"/>
                <a:gd name="connsiteY42" fmla="*/ 0 h 2714472"/>
                <a:gd name="connsiteX43" fmla="*/ 8360853 w 11499206"/>
                <a:gd name="connsiteY43" fmla="*/ 0 h 2714472"/>
                <a:gd name="connsiteX44" fmla="*/ 8615465 w 11499206"/>
                <a:gd name="connsiteY44" fmla="*/ 0 h 2714472"/>
                <a:gd name="connsiteX45" fmla="*/ 9207585 w 11499206"/>
                <a:gd name="connsiteY45" fmla="*/ 0 h 2714472"/>
                <a:gd name="connsiteX46" fmla="*/ 9462197 w 11499206"/>
                <a:gd name="connsiteY46" fmla="*/ 0 h 2714472"/>
                <a:gd name="connsiteX47" fmla="*/ 9716808 w 11499206"/>
                <a:gd name="connsiteY47" fmla="*/ 0 h 2714472"/>
                <a:gd name="connsiteX48" fmla="*/ 10083923 w 11499206"/>
                <a:gd name="connsiteY48" fmla="*/ 0 h 2714472"/>
                <a:gd name="connsiteX49" fmla="*/ 10563540 w 11499206"/>
                <a:gd name="connsiteY49" fmla="*/ 0 h 2714472"/>
                <a:gd name="connsiteX50" fmla="*/ 11374745 w 11499206"/>
                <a:gd name="connsiteY50" fmla="*/ 0 h 2714472"/>
                <a:gd name="connsiteX51" fmla="*/ 11499206 w 11499206"/>
                <a:gd name="connsiteY51" fmla="*/ 116982 h 2714472"/>
                <a:gd name="connsiteX52" fmla="*/ 11499206 w 11499206"/>
                <a:gd name="connsiteY52" fmla="*/ 613083 h 2714472"/>
                <a:gd name="connsiteX53" fmla="*/ 11499206 w 11499206"/>
                <a:gd name="connsiteY53" fmla="*/ 1109185 h 2714472"/>
                <a:gd name="connsiteX54" fmla="*/ 11499206 w 11499206"/>
                <a:gd name="connsiteY54" fmla="*/ 1605286 h 2714472"/>
                <a:gd name="connsiteX55" fmla="*/ 11499206 w 11499206"/>
                <a:gd name="connsiteY55" fmla="*/ 2051777 h 2714472"/>
                <a:gd name="connsiteX56" fmla="*/ 11499206 w 11499206"/>
                <a:gd name="connsiteY56" fmla="*/ 2597489 h 2714472"/>
                <a:gd name="connsiteX57" fmla="*/ 11374745 w 11499206"/>
                <a:gd name="connsiteY57" fmla="*/ 2714472 h 271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499206" h="2714472" fill="none" extrusionOk="0">
                  <a:moveTo>
                    <a:pt x="11374745" y="2714472"/>
                  </a:moveTo>
                  <a:cubicBezTo>
                    <a:pt x="11154825" y="2754535"/>
                    <a:pt x="11082458" y="2671422"/>
                    <a:pt x="10895128" y="2714472"/>
                  </a:cubicBezTo>
                  <a:cubicBezTo>
                    <a:pt x="10707798" y="2757522"/>
                    <a:pt x="10318823" y="2636583"/>
                    <a:pt x="10078002" y="2714472"/>
                  </a:cubicBezTo>
                  <a:cubicBezTo>
                    <a:pt x="9837181" y="2792361"/>
                    <a:pt x="9838855" y="2699014"/>
                    <a:pt x="9710887" y="2714472"/>
                  </a:cubicBezTo>
                  <a:cubicBezTo>
                    <a:pt x="9582920" y="2729930"/>
                    <a:pt x="9553895" y="2705290"/>
                    <a:pt x="9456275" y="2714472"/>
                  </a:cubicBezTo>
                  <a:cubicBezTo>
                    <a:pt x="9358655" y="2723654"/>
                    <a:pt x="9100138" y="2701983"/>
                    <a:pt x="8864155" y="2714472"/>
                  </a:cubicBezTo>
                  <a:cubicBezTo>
                    <a:pt x="8628172" y="2726961"/>
                    <a:pt x="8654403" y="2686346"/>
                    <a:pt x="8497041" y="2714472"/>
                  </a:cubicBezTo>
                  <a:cubicBezTo>
                    <a:pt x="8339679" y="2742598"/>
                    <a:pt x="8066608" y="2713802"/>
                    <a:pt x="7904920" y="2714472"/>
                  </a:cubicBezTo>
                  <a:cubicBezTo>
                    <a:pt x="7743232" y="2715142"/>
                    <a:pt x="7367787" y="2646473"/>
                    <a:pt x="7087794" y="2714472"/>
                  </a:cubicBezTo>
                  <a:cubicBezTo>
                    <a:pt x="6807801" y="2782471"/>
                    <a:pt x="6902847" y="2681594"/>
                    <a:pt x="6720680" y="2714472"/>
                  </a:cubicBezTo>
                  <a:cubicBezTo>
                    <a:pt x="6538513" y="2747350"/>
                    <a:pt x="6547017" y="2705808"/>
                    <a:pt x="6466068" y="2714472"/>
                  </a:cubicBezTo>
                  <a:cubicBezTo>
                    <a:pt x="6385119" y="2723136"/>
                    <a:pt x="6103660" y="2701020"/>
                    <a:pt x="5761445" y="2714472"/>
                  </a:cubicBezTo>
                  <a:cubicBezTo>
                    <a:pt x="5419230" y="2727924"/>
                    <a:pt x="5376560" y="2676090"/>
                    <a:pt x="5169325" y="2714472"/>
                  </a:cubicBezTo>
                  <a:cubicBezTo>
                    <a:pt x="4962090" y="2752854"/>
                    <a:pt x="4794535" y="2660114"/>
                    <a:pt x="4577204" y="2714472"/>
                  </a:cubicBezTo>
                  <a:cubicBezTo>
                    <a:pt x="4359873" y="2768830"/>
                    <a:pt x="4209939" y="2669917"/>
                    <a:pt x="4097587" y="2714472"/>
                  </a:cubicBezTo>
                  <a:cubicBezTo>
                    <a:pt x="3985235" y="2759027"/>
                    <a:pt x="3538515" y="2670077"/>
                    <a:pt x="3392964" y="2714472"/>
                  </a:cubicBezTo>
                  <a:cubicBezTo>
                    <a:pt x="3247413" y="2758867"/>
                    <a:pt x="2968153" y="2667595"/>
                    <a:pt x="2800844" y="2714472"/>
                  </a:cubicBezTo>
                  <a:cubicBezTo>
                    <a:pt x="2633535" y="2761349"/>
                    <a:pt x="2320809" y="2688682"/>
                    <a:pt x="1983718" y="2714472"/>
                  </a:cubicBezTo>
                  <a:cubicBezTo>
                    <a:pt x="1646627" y="2740262"/>
                    <a:pt x="1416268" y="2629883"/>
                    <a:pt x="1166592" y="2714472"/>
                  </a:cubicBezTo>
                  <a:cubicBezTo>
                    <a:pt x="916916" y="2799061"/>
                    <a:pt x="952046" y="2701485"/>
                    <a:pt x="799477" y="2714472"/>
                  </a:cubicBezTo>
                  <a:cubicBezTo>
                    <a:pt x="646908" y="2727459"/>
                    <a:pt x="321609" y="2675491"/>
                    <a:pt x="124460" y="2714472"/>
                  </a:cubicBezTo>
                  <a:cubicBezTo>
                    <a:pt x="61781" y="2714313"/>
                    <a:pt x="-2399" y="2667314"/>
                    <a:pt x="0" y="2597489"/>
                  </a:cubicBezTo>
                  <a:cubicBezTo>
                    <a:pt x="-4714" y="2387254"/>
                    <a:pt x="49779" y="2190064"/>
                    <a:pt x="0" y="2076583"/>
                  </a:cubicBezTo>
                  <a:cubicBezTo>
                    <a:pt x="-49779" y="1963102"/>
                    <a:pt x="54510" y="1688745"/>
                    <a:pt x="0" y="1580481"/>
                  </a:cubicBezTo>
                  <a:cubicBezTo>
                    <a:pt x="-54510" y="1472217"/>
                    <a:pt x="37302" y="1337329"/>
                    <a:pt x="0" y="1133990"/>
                  </a:cubicBezTo>
                  <a:cubicBezTo>
                    <a:pt x="-37302" y="930651"/>
                    <a:pt x="50867" y="793479"/>
                    <a:pt x="0" y="662694"/>
                  </a:cubicBezTo>
                  <a:cubicBezTo>
                    <a:pt x="-50867" y="531909"/>
                    <a:pt x="2942" y="273609"/>
                    <a:pt x="0" y="116982"/>
                  </a:cubicBezTo>
                  <a:cubicBezTo>
                    <a:pt x="-4520" y="55168"/>
                    <a:pt x="57286" y="10268"/>
                    <a:pt x="124460" y="0"/>
                  </a:cubicBezTo>
                  <a:cubicBezTo>
                    <a:pt x="381503" y="-47925"/>
                    <a:pt x="543261" y="59296"/>
                    <a:pt x="716580" y="0"/>
                  </a:cubicBezTo>
                  <a:cubicBezTo>
                    <a:pt x="889899" y="-59296"/>
                    <a:pt x="1174873" y="47505"/>
                    <a:pt x="1533706" y="0"/>
                  </a:cubicBezTo>
                  <a:cubicBezTo>
                    <a:pt x="1892539" y="-47505"/>
                    <a:pt x="1725711" y="26271"/>
                    <a:pt x="1788318" y="0"/>
                  </a:cubicBezTo>
                  <a:cubicBezTo>
                    <a:pt x="1850925" y="-26271"/>
                    <a:pt x="2373658" y="14649"/>
                    <a:pt x="2605444" y="0"/>
                  </a:cubicBezTo>
                  <a:cubicBezTo>
                    <a:pt x="2837230" y="-14649"/>
                    <a:pt x="2915001" y="6698"/>
                    <a:pt x="3197564" y="0"/>
                  </a:cubicBezTo>
                  <a:cubicBezTo>
                    <a:pt x="3480127" y="-6698"/>
                    <a:pt x="3485942" y="3468"/>
                    <a:pt x="3677182" y="0"/>
                  </a:cubicBezTo>
                  <a:cubicBezTo>
                    <a:pt x="3868422" y="-3468"/>
                    <a:pt x="4054628" y="52184"/>
                    <a:pt x="4269302" y="0"/>
                  </a:cubicBezTo>
                  <a:cubicBezTo>
                    <a:pt x="4483976" y="-52184"/>
                    <a:pt x="4561398" y="40060"/>
                    <a:pt x="4636416" y="0"/>
                  </a:cubicBezTo>
                  <a:cubicBezTo>
                    <a:pt x="4711434" y="-40060"/>
                    <a:pt x="4787556" y="23430"/>
                    <a:pt x="4891028" y="0"/>
                  </a:cubicBezTo>
                  <a:cubicBezTo>
                    <a:pt x="4994500" y="-23430"/>
                    <a:pt x="5281279" y="14568"/>
                    <a:pt x="5595651" y="0"/>
                  </a:cubicBezTo>
                  <a:cubicBezTo>
                    <a:pt x="5910023" y="-14568"/>
                    <a:pt x="5862911" y="28233"/>
                    <a:pt x="5962766" y="0"/>
                  </a:cubicBezTo>
                  <a:cubicBezTo>
                    <a:pt x="6062622" y="-28233"/>
                    <a:pt x="6402788" y="41161"/>
                    <a:pt x="6554886" y="0"/>
                  </a:cubicBezTo>
                  <a:cubicBezTo>
                    <a:pt x="6706984" y="-41161"/>
                    <a:pt x="7001360" y="96966"/>
                    <a:pt x="7372012" y="0"/>
                  </a:cubicBezTo>
                  <a:cubicBezTo>
                    <a:pt x="7742664" y="-96966"/>
                    <a:pt x="7588991" y="8743"/>
                    <a:pt x="7739127" y="0"/>
                  </a:cubicBezTo>
                  <a:cubicBezTo>
                    <a:pt x="7889264" y="-8743"/>
                    <a:pt x="7899037" y="22131"/>
                    <a:pt x="7993738" y="0"/>
                  </a:cubicBezTo>
                  <a:cubicBezTo>
                    <a:pt x="8088439" y="-22131"/>
                    <a:pt x="8286037" y="966"/>
                    <a:pt x="8360853" y="0"/>
                  </a:cubicBezTo>
                  <a:cubicBezTo>
                    <a:pt x="8435670" y="-966"/>
                    <a:pt x="8546073" y="16113"/>
                    <a:pt x="8615465" y="0"/>
                  </a:cubicBezTo>
                  <a:cubicBezTo>
                    <a:pt x="8684857" y="-16113"/>
                    <a:pt x="9015082" y="61784"/>
                    <a:pt x="9207585" y="0"/>
                  </a:cubicBezTo>
                  <a:cubicBezTo>
                    <a:pt x="9400088" y="-61784"/>
                    <a:pt x="9337971" y="27875"/>
                    <a:pt x="9462197" y="0"/>
                  </a:cubicBezTo>
                  <a:cubicBezTo>
                    <a:pt x="9586423" y="-27875"/>
                    <a:pt x="9593811" y="2183"/>
                    <a:pt x="9716808" y="0"/>
                  </a:cubicBezTo>
                  <a:cubicBezTo>
                    <a:pt x="9839805" y="-2183"/>
                    <a:pt x="9962653" y="12837"/>
                    <a:pt x="10083923" y="0"/>
                  </a:cubicBezTo>
                  <a:cubicBezTo>
                    <a:pt x="10205193" y="-12837"/>
                    <a:pt x="10380130" y="8343"/>
                    <a:pt x="10563540" y="0"/>
                  </a:cubicBezTo>
                  <a:cubicBezTo>
                    <a:pt x="10746950" y="-8343"/>
                    <a:pt x="11028648" y="80939"/>
                    <a:pt x="11374745" y="0"/>
                  </a:cubicBezTo>
                  <a:cubicBezTo>
                    <a:pt x="11447627" y="13178"/>
                    <a:pt x="11504000" y="44035"/>
                    <a:pt x="11499206" y="116982"/>
                  </a:cubicBezTo>
                  <a:cubicBezTo>
                    <a:pt x="11536431" y="266020"/>
                    <a:pt x="11471603" y="396212"/>
                    <a:pt x="11499206" y="613083"/>
                  </a:cubicBezTo>
                  <a:cubicBezTo>
                    <a:pt x="11526809" y="829954"/>
                    <a:pt x="11476470" y="946104"/>
                    <a:pt x="11499206" y="1109185"/>
                  </a:cubicBezTo>
                  <a:cubicBezTo>
                    <a:pt x="11521942" y="1272266"/>
                    <a:pt x="11465230" y="1379218"/>
                    <a:pt x="11499206" y="1605286"/>
                  </a:cubicBezTo>
                  <a:cubicBezTo>
                    <a:pt x="11533182" y="1831354"/>
                    <a:pt x="11491967" y="1862525"/>
                    <a:pt x="11499206" y="2051777"/>
                  </a:cubicBezTo>
                  <a:cubicBezTo>
                    <a:pt x="11506445" y="2241029"/>
                    <a:pt x="11446972" y="2389530"/>
                    <a:pt x="11499206" y="2597489"/>
                  </a:cubicBezTo>
                  <a:cubicBezTo>
                    <a:pt x="11499112" y="2667356"/>
                    <a:pt x="11441323" y="2728258"/>
                    <a:pt x="11374745" y="2714472"/>
                  </a:cubicBezTo>
                  <a:close/>
                </a:path>
                <a:path w="11499206" h="2714472" stroke="0" extrusionOk="0">
                  <a:moveTo>
                    <a:pt x="11374745" y="2714472"/>
                  </a:moveTo>
                  <a:cubicBezTo>
                    <a:pt x="11159120" y="2774364"/>
                    <a:pt x="11042275" y="2646403"/>
                    <a:pt x="10782625" y="2714472"/>
                  </a:cubicBezTo>
                  <a:cubicBezTo>
                    <a:pt x="10522975" y="2782541"/>
                    <a:pt x="10450644" y="2701535"/>
                    <a:pt x="10303007" y="2714472"/>
                  </a:cubicBezTo>
                  <a:cubicBezTo>
                    <a:pt x="10155370" y="2727409"/>
                    <a:pt x="9915322" y="2670403"/>
                    <a:pt x="9710887" y="2714472"/>
                  </a:cubicBezTo>
                  <a:cubicBezTo>
                    <a:pt x="9506452" y="2758541"/>
                    <a:pt x="9568537" y="2702353"/>
                    <a:pt x="9456275" y="2714472"/>
                  </a:cubicBezTo>
                  <a:cubicBezTo>
                    <a:pt x="9344013" y="2726591"/>
                    <a:pt x="8879992" y="2678940"/>
                    <a:pt x="8639149" y="2714472"/>
                  </a:cubicBezTo>
                  <a:cubicBezTo>
                    <a:pt x="8398306" y="2750004"/>
                    <a:pt x="8356326" y="2679679"/>
                    <a:pt x="8272035" y="2714472"/>
                  </a:cubicBezTo>
                  <a:cubicBezTo>
                    <a:pt x="8187744" y="2749265"/>
                    <a:pt x="7700572" y="2669549"/>
                    <a:pt x="7454909" y="2714472"/>
                  </a:cubicBezTo>
                  <a:cubicBezTo>
                    <a:pt x="7209246" y="2759395"/>
                    <a:pt x="7264381" y="2695407"/>
                    <a:pt x="7200297" y="2714472"/>
                  </a:cubicBezTo>
                  <a:cubicBezTo>
                    <a:pt x="7136213" y="2733537"/>
                    <a:pt x="6853373" y="2708779"/>
                    <a:pt x="6720680" y="2714472"/>
                  </a:cubicBezTo>
                  <a:cubicBezTo>
                    <a:pt x="6587987" y="2720165"/>
                    <a:pt x="6262186" y="2714247"/>
                    <a:pt x="5903554" y="2714472"/>
                  </a:cubicBezTo>
                  <a:cubicBezTo>
                    <a:pt x="5544922" y="2714697"/>
                    <a:pt x="5317764" y="2676483"/>
                    <a:pt x="5086428" y="2714472"/>
                  </a:cubicBezTo>
                  <a:cubicBezTo>
                    <a:pt x="4855092" y="2752461"/>
                    <a:pt x="4562540" y="2632826"/>
                    <a:pt x="4381805" y="2714472"/>
                  </a:cubicBezTo>
                  <a:cubicBezTo>
                    <a:pt x="4201070" y="2796118"/>
                    <a:pt x="4068513" y="2688555"/>
                    <a:pt x="3789684" y="2714472"/>
                  </a:cubicBezTo>
                  <a:cubicBezTo>
                    <a:pt x="3510855" y="2740389"/>
                    <a:pt x="3544387" y="2675303"/>
                    <a:pt x="3422570" y="2714472"/>
                  </a:cubicBezTo>
                  <a:cubicBezTo>
                    <a:pt x="3300753" y="2753641"/>
                    <a:pt x="3054124" y="2662598"/>
                    <a:pt x="2942952" y="2714472"/>
                  </a:cubicBezTo>
                  <a:cubicBezTo>
                    <a:pt x="2831780" y="2766346"/>
                    <a:pt x="2648901" y="2662299"/>
                    <a:pt x="2463335" y="2714472"/>
                  </a:cubicBezTo>
                  <a:cubicBezTo>
                    <a:pt x="2277769" y="2766645"/>
                    <a:pt x="1898396" y="2650502"/>
                    <a:pt x="1646209" y="2714472"/>
                  </a:cubicBezTo>
                  <a:cubicBezTo>
                    <a:pt x="1394022" y="2778442"/>
                    <a:pt x="1484665" y="2694243"/>
                    <a:pt x="1391597" y="2714472"/>
                  </a:cubicBezTo>
                  <a:cubicBezTo>
                    <a:pt x="1298529" y="2734701"/>
                    <a:pt x="1031240" y="2709542"/>
                    <a:pt x="911980" y="2714472"/>
                  </a:cubicBezTo>
                  <a:cubicBezTo>
                    <a:pt x="792720" y="2719402"/>
                    <a:pt x="445047" y="2666991"/>
                    <a:pt x="124460" y="2714472"/>
                  </a:cubicBezTo>
                  <a:cubicBezTo>
                    <a:pt x="58773" y="2731742"/>
                    <a:pt x="1283" y="2660471"/>
                    <a:pt x="0" y="2597489"/>
                  </a:cubicBezTo>
                  <a:cubicBezTo>
                    <a:pt x="-52836" y="2446624"/>
                    <a:pt x="50648" y="2344317"/>
                    <a:pt x="0" y="2126193"/>
                  </a:cubicBezTo>
                  <a:cubicBezTo>
                    <a:pt x="-50648" y="1908069"/>
                    <a:pt x="47169" y="1841807"/>
                    <a:pt x="0" y="1630091"/>
                  </a:cubicBezTo>
                  <a:cubicBezTo>
                    <a:pt x="-47169" y="1418375"/>
                    <a:pt x="30638" y="1298756"/>
                    <a:pt x="0" y="1084380"/>
                  </a:cubicBezTo>
                  <a:cubicBezTo>
                    <a:pt x="-30638" y="870004"/>
                    <a:pt x="1063" y="729148"/>
                    <a:pt x="0" y="637888"/>
                  </a:cubicBezTo>
                  <a:cubicBezTo>
                    <a:pt x="-1063" y="546628"/>
                    <a:pt x="60903" y="289466"/>
                    <a:pt x="0" y="116982"/>
                  </a:cubicBezTo>
                  <a:cubicBezTo>
                    <a:pt x="12044" y="58619"/>
                    <a:pt x="48320" y="1484"/>
                    <a:pt x="124460" y="0"/>
                  </a:cubicBezTo>
                  <a:cubicBezTo>
                    <a:pt x="263062" y="-34351"/>
                    <a:pt x="453408" y="54433"/>
                    <a:pt x="604077" y="0"/>
                  </a:cubicBezTo>
                  <a:cubicBezTo>
                    <a:pt x="754746" y="-54433"/>
                    <a:pt x="1001712" y="80593"/>
                    <a:pt x="1308701" y="0"/>
                  </a:cubicBezTo>
                  <a:cubicBezTo>
                    <a:pt x="1615690" y="-80593"/>
                    <a:pt x="1509591" y="15279"/>
                    <a:pt x="1675815" y="0"/>
                  </a:cubicBezTo>
                  <a:cubicBezTo>
                    <a:pt x="1842039" y="-15279"/>
                    <a:pt x="1813167" y="14170"/>
                    <a:pt x="1930427" y="0"/>
                  </a:cubicBezTo>
                  <a:cubicBezTo>
                    <a:pt x="2047687" y="-14170"/>
                    <a:pt x="2235287" y="247"/>
                    <a:pt x="2410044" y="0"/>
                  </a:cubicBezTo>
                  <a:cubicBezTo>
                    <a:pt x="2584801" y="-247"/>
                    <a:pt x="2885171" y="78254"/>
                    <a:pt x="3227170" y="0"/>
                  </a:cubicBezTo>
                  <a:cubicBezTo>
                    <a:pt x="3569169" y="-78254"/>
                    <a:pt x="3414136" y="23354"/>
                    <a:pt x="3481782" y="0"/>
                  </a:cubicBezTo>
                  <a:cubicBezTo>
                    <a:pt x="3549428" y="-23354"/>
                    <a:pt x="3672302" y="2050"/>
                    <a:pt x="3736394" y="0"/>
                  </a:cubicBezTo>
                  <a:cubicBezTo>
                    <a:pt x="3800486" y="-2050"/>
                    <a:pt x="4184765" y="3859"/>
                    <a:pt x="4328514" y="0"/>
                  </a:cubicBezTo>
                  <a:cubicBezTo>
                    <a:pt x="4472263" y="-3859"/>
                    <a:pt x="4525780" y="23646"/>
                    <a:pt x="4583126" y="0"/>
                  </a:cubicBezTo>
                  <a:cubicBezTo>
                    <a:pt x="4640472" y="-23646"/>
                    <a:pt x="4857373" y="24898"/>
                    <a:pt x="4950240" y="0"/>
                  </a:cubicBezTo>
                  <a:cubicBezTo>
                    <a:pt x="5043107" y="-24898"/>
                    <a:pt x="5416721" y="8558"/>
                    <a:pt x="5542360" y="0"/>
                  </a:cubicBezTo>
                  <a:cubicBezTo>
                    <a:pt x="5667999" y="-8558"/>
                    <a:pt x="5987569" y="59142"/>
                    <a:pt x="6134481" y="0"/>
                  </a:cubicBezTo>
                  <a:cubicBezTo>
                    <a:pt x="6281393" y="-59142"/>
                    <a:pt x="6496341" y="54482"/>
                    <a:pt x="6726601" y="0"/>
                  </a:cubicBezTo>
                  <a:cubicBezTo>
                    <a:pt x="6956861" y="-54482"/>
                    <a:pt x="7126819" y="2748"/>
                    <a:pt x="7318721" y="0"/>
                  </a:cubicBezTo>
                  <a:cubicBezTo>
                    <a:pt x="7510623" y="-2748"/>
                    <a:pt x="7783915" y="22549"/>
                    <a:pt x="7910841" y="0"/>
                  </a:cubicBezTo>
                  <a:cubicBezTo>
                    <a:pt x="8037767" y="-22549"/>
                    <a:pt x="8297937" y="68398"/>
                    <a:pt x="8615465" y="0"/>
                  </a:cubicBezTo>
                  <a:cubicBezTo>
                    <a:pt x="8932993" y="-68398"/>
                    <a:pt x="8963109" y="27645"/>
                    <a:pt x="9095082" y="0"/>
                  </a:cubicBezTo>
                  <a:cubicBezTo>
                    <a:pt x="9227055" y="-27645"/>
                    <a:pt x="9245543" y="15902"/>
                    <a:pt x="9349694" y="0"/>
                  </a:cubicBezTo>
                  <a:cubicBezTo>
                    <a:pt x="9453845" y="-15902"/>
                    <a:pt x="9522744" y="16122"/>
                    <a:pt x="9604305" y="0"/>
                  </a:cubicBezTo>
                  <a:cubicBezTo>
                    <a:pt x="9685866" y="-16122"/>
                    <a:pt x="9993754" y="6747"/>
                    <a:pt x="10196426" y="0"/>
                  </a:cubicBezTo>
                  <a:cubicBezTo>
                    <a:pt x="10399098" y="-6747"/>
                    <a:pt x="10905004" y="15489"/>
                    <a:pt x="11374745" y="0"/>
                  </a:cubicBezTo>
                  <a:cubicBezTo>
                    <a:pt x="11441852" y="-17266"/>
                    <a:pt x="11499596" y="56573"/>
                    <a:pt x="11499206" y="116982"/>
                  </a:cubicBezTo>
                  <a:cubicBezTo>
                    <a:pt x="11499243" y="255320"/>
                    <a:pt x="11444398" y="459933"/>
                    <a:pt x="11499206" y="637888"/>
                  </a:cubicBezTo>
                  <a:cubicBezTo>
                    <a:pt x="11554014" y="815843"/>
                    <a:pt x="11460379" y="914346"/>
                    <a:pt x="11499206" y="1059575"/>
                  </a:cubicBezTo>
                  <a:cubicBezTo>
                    <a:pt x="11538033" y="1204804"/>
                    <a:pt x="11466531" y="1399467"/>
                    <a:pt x="11499206" y="1580481"/>
                  </a:cubicBezTo>
                  <a:cubicBezTo>
                    <a:pt x="11531881" y="1761495"/>
                    <a:pt x="11450735" y="1941254"/>
                    <a:pt x="11499206" y="2051777"/>
                  </a:cubicBezTo>
                  <a:cubicBezTo>
                    <a:pt x="11547677" y="2162300"/>
                    <a:pt x="11442295" y="2433381"/>
                    <a:pt x="11499206" y="2597489"/>
                  </a:cubicBezTo>
                  <a:cubicBezTo>
                    <a:pt x="11500154" y="2667570"/>
                    <a:pt x="11425106" y="2708369"/>
                    <a:pt x="11374745" y="2714472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E622A"/>
              </a:solidFill>
              <a:extLst>
                <a:ext uri="{C807C97D-BFC1-408E-A445-0C87EB9F89A2}">
                  <ask:lineSketchStyleProps xmlns="" xmlns:ask="http://schemas.microsoft.com/office/drawing/2018/sketchyshapes" sd="14904830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99206" h="2887975">
                          <a:moveTo>
                            <a:pt x="11374745" y="2887975"/>
                          </a:moveTo>
                          <a:lnTo>
                            <a:pt x="124460" y="2887975"/>
                          </a:lnTo>
                          <a:cubicBezTo>
                            <a:pt x="55880" y="2887975"/>
                            <a:pt x="0" y="2832095"/>
                            <a:pt x="0" y="2763515"/>
                          </a:cubicBezTo>
                          <a:lnTo>
                            <a:pt x="0" y="124460"/>
                          </a:lnTo>
                          <a:cubicBezTo>
                            <a:pt x="0" y="55880"/>
                            <a:pt x="55880" y="0"/>
                            <a:pt x="124460" y="0"/>
                          </a:cubicBezTo>
                          <a:lnTo>
                            <a:pt x="11374745" y="0"/>
                          </a:lnTo>
                          <a:cubicBezTo>
                            <a:pt x="11443326" y="0"/>
                            <a:pt x="11499206" y="55880"/>
                            <a:pt x="11499206" y="124460"/>
                          </a:cubicBezTo>
                          <a:lnTo>
                            <a:pt x="11499206" y="2763515"/>
                          </a:lnTo>
                          <a:cubicBezTo>
                            <a:pt x="11499206" y="2832095"/>
                            <a:pt x="11443326" y="2887975"/>
                            <a:pt x="11374745" y="288797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F7B9E07-F718-474F-8989-276F48CF39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784" y="2782810"/>
            <a:ext cx="431878" cy="377459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83F8E25D-01E5-44E0-86D7-319F2B7A3DC7}"/>
              </a:ext>
            </a:extLst>
          </p:cNvPr>
          <p:cNvSpPr txBox="1"/>
          <p:nvPr/>
        </p:nvSpPr>
        <p:spPr>
          <a:xfrm>
            <a:off x="3685735" y="760845"/>
            <a:ext cx="3351673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CỦNG CỐ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3AADC3C6-0791-4F3E-B25F-554D7F65A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9168210" y="-20929"/>
            <a:ext cx="3023789" cy="13472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54003" y="4495544"/>
            <a:ext cx="9283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Bef>
                <a:spcPct val="50000"/>
              </a:spcBef>
              <a:defRPr/>
            </a:pPr>
            <a:r>
              <a:rPr lang="vi-VN" alt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Tính từ </a:t>
            </a:r>
            <a:r>
              <a:rPr lang="vi-VN" alt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</a:rPr>
              <a:t>là những từ </a:t>
            </a:r>
            <a:r>
              <a:rPr lang="vi-VN" alt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miêu tả </a:t>
            </a:r>
            <a:r>
              <a:rPr lang="vi-VN" altLang="en-US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đặc điểm</a:t>
            </a:r>
            <a:r>
              <a:rPr lang="vi-VN" alt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</a:rPr>
              <a:t> hoặc </a:t>
            </a:r>
            <a:r>
              <a:rPr lang="vi-VN" altLang="en-US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tính chất </a:t>
            </a:r>
            <a:r>
              <a:rPr lang="vi-VN" alt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</a:rPr>
              <a:t>của sự vật, hoạt động, trạng thái,...</a:t>
            </a:r>
            <a:endParaRPr lang="en-US" alt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1680B7-B74F-4D03-861A-A5484B67BD4B}"/>
              </a:ext>
            </a:extLst>
          </p:cNvPr>
          <p:cNvSpPr txBox="1"/>
          <p:nvPr/>
        </p:nvSpPr>
        <p:spPr>
          <a:xfrm>
            <a:off x="1342662" y="4084335"/>
            <a:ext cx="1921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1342662" y="1605505"/>
            <a:ext cx="537927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5"/>
          <p:cNvSpPr txBox="1"/>
          <p:nvPr/>
        </p:nvSpPr>
        <p:spPr>
          <a:xfrm>
            <a:off x="1266958" y="2725319"/>
            <a:ext cx="1027973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图片 19">
            <a:extLst>
              <a:ext uri="{FF2B5EF4-FFF2-40B4-BE49-F238E27FC236}">
                <a16:creationId xmlns:a16="http://schemas.microsoft.com/office/drawing/2014/main" id="{3F7B9E07-F718-474F-8989-276F48CF39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357" y="1662996"/>
            <a:ext cx="431878" cy="37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28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17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7434" y="664125"/>
            <a:ext cx="607020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VN Banh Mi" pitchFamily="2" charset="0"/>
                <a:ea typeface="仓耳青禾体-谷力 W05" panose="02020400000000000000" pitchFamily="18" charset="-122"/>
                <a:cs typeface="+mn-cs"/>
              </a:rPr>
              <a:t>DẶN DÒ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03485" y="2377764"/>
            <a:ext cx="721736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BD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03484" y="4329618"/>
            <a:ext cx="68430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BD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73844" y="5446978"/>
            <a:ext cx="315704" cy="2951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7574" y="3205562"/>
            <a:ext cx="315704" cy="2951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90496" y="5742161"/>
            <a:ext cx="735905" cy="86007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190914" y="2334381"/>
            <a:ext cx="712571" cy="640764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69785A11-1589-4FFA-834E-EBA698897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8" name="椭圆 21">
            <a:extLst>
              <a:ext uri="{FF2B5EF4-FFF2-40B4-BE49-F238E27FC236}">
                <a16:creationId xmlns:a16="http://schemas.microsoft.com/office/drawing/2014/main" id="{CF1EA5F3-17CD-4501-AF5A-1CF175B52BD7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44907CB4-83C4-4BF3-8244-1D82193EE6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0C67ECCE-3690-4E23-8EE3-785DC08958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5178" y="5112352"/>
            <a:ext cx="720610" cy="62980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190914" y="3359767"/>
            <a:ext cx="712571" cy="640764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190914" y="4466602"/>
            <a:ext cx="712571" cy="640764"/>
          </a:xfrm>
          <a:prstGeom prst="rect">
            <a:avLst/>
          </a:prstGeom>
        </p:spPr>
      </p:pic>
      <p:sp>
        <p:nvSpPr>
          <p:cNvPr id="25" name="TextBox 5"/>
          <p:cNvSpPr txBox="1"/>
          <p:nvPr/>
        </p:nvSpPr>
        <p:spPr>
          <a:xfrm>
            <a:off x="1903484" y="3464705"/>
            <a:ext cx="906931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292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ếu nhi Đắk Nông thi đua thực hiện tốt 5 điều Bác Hồ dạ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85" y="1112194"/>
            <a:ext cx="9144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6095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109782" y="36993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1598"/>
          <a:stretch/>
        </p:blipFill>
        <p:spPr>
          <a:xfrm>
            <a:off x="323382" y="3564546"/>
            <a:ext cx="3055372" cy="329190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446854" y="3973385"/>
            <a:ext cx="6903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VN Banh Mi" pitchFamily="2" charset="0"/>
                <a:ea typeface="仓耳青禾体-谷力 W05" panose="02020400000000000000" pitchFamily="18" charset="-122"/>
                <a:cs typeface="+mn-cs"/>
              </a:rPr>
              <a:t>CHÚC CÁC EM HỌC TỐT!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2197" y="4036531"/>
            <a:ext cx="1343219" cy="1173966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2099" y="3086673"/>
            <a:ext cx="1098833" cy="9603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C16436-4271-4326-AE66-B4EDBA161D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437" y="2998091"/>
            <a:ext cx="6335264" cy="5769918"/>
          </a:xfrm>
          <a:prstGeom prst="rect">
            <a:avLst/>
          </a:prstGeom>
        </p:spPr>
      </p:pic>
      <p:pic>
        <p:nvPicPr>
          <p:cNvPr id="23" name="5bfd36810efa4">
            <a:hlinkClick r:id="" action="ppaction://media"/>
            <a:extLst>
              <a:ext uri="{FF2B5EF4-FFF2-40B4-BE49-F238E27FC236}">
                <a16:creationId xmlns:a16="http://schemas.microsoft.com/office/drawing/2014/main" id="{4A4E8E84-A6D1-402F-BBFB-F331DF8E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395804" y="1306130"/>
            <a:ext cx="6903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VN Banh Mi" pitchFamily="2" charset="0"/>
                <a:ea typeface="仓耳青禾体-谷力 W05" panose="02020400000000000000" pitchFamily="18" charset="-122"/>
                <a:cs typeface="+mn-cs"/>
              </a:rPr>
              <a:t>CHÚC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VN Banh Mi" pitchFamily="2" charset="0"/>
                <a:ea typeface="仓耳青禾体-谷力 W05" panose="02020400000000000000" pitchFamily="18" charset="-122"/>
                <a:cs typeface="+mn-cs"/>
              </a:rPr>
              <a:t> QUÝ THẦY CÔ LUÔN MẠNH KHỎE!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VN Banh Mi" pitchFamily="2" charset="0"/>
              <a:ea typeface="仓耳青禾体-谷力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75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75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544700" y="687588"/>
            <a:ext cx="9126700" cy="4555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59498" y="3118768"/>
            <a:ext cx="4686558" cy="36579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02616" y="2079145"/>
            <a:ext cx="781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 TỪ VÀ CÂU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2000">
                    <a:srgbClr val="F2B800"/>
                  </a:gs>
                  <a:gs pos="49000">
                    <a:srgbClr val="FFCA21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D1C7D-6FC3-4CA3-AD66-BC0DBDD94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797" y="2395269"/>
            <a:ext cx="6335264" cy="6335264"/>
          </a:xfrm>
          <a:prstGeom prst="rect">
            <a:avLst/>
          </a:prstGeom>
        </p:spPr>
      </p:pic>
      <p:sp>
        <p:nvSpPr>
          <p:cNvPr id="9" name="文本框 15"/>
          <p:cNvSpPr txBox="1"/>
          <p:nvPr/>
        </p:nvSpPr>
        <p:spPr>
          <a:xfrm>
            <a:off x="2141712" y="2848586"/>
            <a:ext cx="7810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TÍNH</a:t>
            </a:r>
            <a:r>
              <a:rPr kumimoji="0" lang="en-US" altLang="zh-CN" sz="7200" b="1" i="0" u="none" strike="noStrike" kern="1200" cap="none" spc="0" normalizeH="0" noProof="0" dirty="0" smtClean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 TỪ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7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82718" y="1180618"/>
            <a:ext cx="11103540" cy="5359077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F59F5B-E03C-488B-AB3A-4D9EBBF9F601}"/>
              </a:ext>
            </a:extLst>
          </p:cNvPr>
          <p:cNvSpPr txBox="1"/>
          <p:nvPr/>
        </p:nvSpPr>
        <p:spPr>
          <a:xfrm>
            <a:off x="708069" y="547679"/>
            <a:ext cx="2900674" cy="769441"/>
          </a:xfrm>
          <a:custGeom>
            <a:avLst/>
            <a:gdLst>
              <a:gd name="connsiteX0" fmla="*/ 0 w 5923416"/>
              <a:gd name="connsiteY0" fmla="*/ 49794 h 791766"/>
              <a:gd name="connsiteX1" fmla="*/ 49794 w 5923416"/>
              <a:gd name="connsiteY1" fmla="*/ 0 h 791766"/>
              <a:gd name="connsiteX2" fmla="*/ 515700 w 5923416"/>
              <a:gd name="connsiteY2" fmla="*/ 0 h 791766"/>
              <a:gd name="connsiteX3" fmla="*/ 1156321 w 5923416"/>
              <a:gd name="connsiteY3" fmla="*/ 0 h 791766"/>
              <a:gd name="connsiteX4" fmla="*/ 1738704 w 5923416"/>
              <a:gd name="connsiteY4" fmla="*/ 0 h 791766"/>
              <a:gd name="connsiteX5" fmla="*/ 2262849 w 5923416"/>
              <a:gd name="connsiteY5" fmla="*/ 0 h 791766"/>
              <a:gd name="connsiteX6" fmla="*/ 2961708 w 5923416"/>
              <a:gd name="connsiteY6" fmla="*/ 0 h 791766"/>
              <a:gd name="connsiteX7" fmla="*/ 3660567 w 5923416"/>
              <a:gd name="connsiteY7" fmla="*/ 0 h 791766"/>
              <a:gd name="connsiteX8" fmla="*/ 4184712 w 5923416"/>
              <a:gd name="connsiteY8" fmla="*/ 0 h 791766"/>
              <a:gd name="connsiteX9" fmla="*/ 4825333 w 5923416"/>
              <a:gd name="connsiteY9" fmla="*/ 0 h 791766"/>
              <a:gd name="connsiteX10" fmla="*/ 5873622 w 5923416"/>
              <a:gd name="connsiteY10" fmla="*/ 0 h 791766"/>
              <a:gd name="connsiteX11" fmla="*/ 5923416 w 5923416"/>
              <a:gd name="connsiteY11" fmla="*/ 49794 h 791766"/>
              <a:gd name="connsiteX12" fmla="*/ 5923416 w 5923416"/>
              <a:gd name="connsiteY12" fmla="*/ 409727 h 791766"/>
              <a:gd name="connsiteX13" fmla="*/ 5923416 w 5923416"/>
              <a:gd name="connsiteY13" fmla="*/ 741972 h 791766"/>
              <a:gd name="connsiteX14" fmla="*/ 5873622 w 5923416"/>
              <a:gd name="connsiteY14" fmla="*/ 791766 h 791766"/>
              <a:gd name="connsiteX15" fmla="*/ 5349477 w 5923416"/>
              <a:gd name="connsiteY15" fmla="*/ 791766 h 791766"/>
              <a:gd name="connsiteX16" fmla="*/ 4883571 w 5923416"/>
              <a:gd name="connsiteY16" fmla="*/ 791766 h 791766"/>
              <a:gd name="connsiteX17" fmla="*/ 4184712 w 5923416"/>
              <a:gd name="connsiteY17" fmla="*/ 791766 h 791766"/>
              <a:gd name="connsiteX18" fmla="*/ 3544091 w 5923416"/>
              <a:gd name="connsiteY18" fmla="*/ 791766 h 791766"/>
              <a:gd name="connsiteX19" fmla="*/ 2961708 w 5923416"/>
              <a:gd name="connsiteY19" fmla="*/ 791766 h 791766"/>
              <a:gd name="connsiteX20" fmla="*/ 2437563 w 5923416"/>
              <a:gd name="connsiteY20" fmla="*/ 791766 h 791766"/>
              <a:gd name="connsiteX21" fmla="*/ 2029896 w 5923416"/>
              <a:gd name="connsiteY21" fmla="*/ 791766 h 791766"/>
              <a:gd name="connsiteX22" fmla="*/ 1505751 w 5923416"/>
              <a:gd name="connsiteY22" fmla="*/ 791766 h 791766"/>
              <a:gd name="connsiteX23" fmla="*/ 1098083 w 5923416"/>
              <a:gd name="connsiteY23" fmla="*/ 791766 h 791766"/>
              <a:gd name="connsiteX24" fmla="*/ 632177 w 5923416"/>
              <a:gd name="connsiteY24" fmla="*/ 791766 h 791766"/>
              <a:gd name="connsiteX25" fmla="*/ 49794 w 5923416"/>
              <a:gd name="connsiteY25" fmla="*/ 791766 h 791766"/>
              <a:gd name="connsiteX26" fmla="*/ 0 w 5923416"/>
              <a:gd name="connsiteY26" fmla="*/ 741972 h 791766"/>
              <a:gd name="connsiteX27" fmla="*/ 0 w 5923416"/>
              <a:gd name="connsiteY27" fmla="*/ 382039 h 791766"/>
              <a:gd name="connsiteX28" fmla="*/ 0 w 5923416"/>
              <a:gd name="connsiteY28" fmla="*/ 49794 h 7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23416" h="791766" fill="none" extrusionOk="0">
                <a:moveTo>
                  <a:pt x="0" y="49794"/>
                </a:moveTo>
                <a:cubicBezTo>
                  <a:pt x="2472" y="22742"/>
                  <a:pt x="16616" y="2980"/>
                  <a:pt x="49794" y="0"/>
                </a:cubicBezTo>
                <a:cubicBezTo>
                  <a:pt x="206136" y="-36257"/>
                  <a:pt x="402536" y="16089"/>
                  <a:pt x="515700" y="0"/>
                </a:cubicBezTo>
                <a:cubicBezTo>
                  <a:pt x="628864" y="-16089"/>
                  <a:pt x="853300" y="29201"/>
                  <a:pt x="1156321" y="0"/>
                </a:cubicBezTo>
                <a:cubicBezTo>
                  <a:pt x="1459342" y="-29201"/>
                  <a:pt x="1473999" y="50358"/>
                  <a:pt x="1738704" y="0"/>
                </a:cubicBezTo>
                <a:cubicBezTo>
                  <a:pt x="2003409" y="-50358"/>
                  <a:pt x="2014482" y="16637"/>
                  <a:pt x="2262849" y="0"/>
                </a:cubicBezTo>
                <a:cubicBezTo>
                  <a:pt x="2511216" y="-16637"/>
                  <a:pt x="2768630" y="30601"/>
                  <a:pt x="2961708" y="0"/>
                </a:cubicBezTo>
                <a:cubicBezTo>
                  <a:pt x="3154786" y="-30601"/>
                  <a:pt x="3367385" y="236"/>
                  <a:pt x="3660567" y="0"/>
                </a:cubicBezTo>
                <a:cubicBezTo>
                  <a:pt x="3953749" y="-236"/>
                  <a:pt x="3938457" y="46569"/>
                  <a:pt x="4184712" y="0"/>
                </a:cubicBezTo>
                <a:cubicBezTo>
                  <a:pt x="4430967" y="-46569"/>
                  <a:pt x="4533264" y="19898"/>
                  <a:pt x="4825333" y="0"/>
                </a:cubicBezTo>
                <a:cubicBezTo>
                  <a:pt x="5117402" y="-19898"/>
                  <a:pt x="5611422" y="32496"/>
                  <a:pt x="5873622" y="0"/>
                </a:cubicBezTo>
                <a:cubicBezTo>
                  <a:pt x="5900769" y="-5213"/>
                  <a:pt x="5923036" y="19823"/>
                  <a:pt x="5923416" y="49794"/>
                </a:cubicBezTo>
                <a:cubicBezTo>
                  <a:pt x="5937130" y="159655"/>
                  <a:pt x="5921707" y="231319"/>
                  <a:pt x="5923416" y="409727"/>
                </a:cubicBezTo>
                <a:cubicBezTo>
                  <a:pt x="5925125" y="588135"/>
                  <a:pt x="5922298" y="593165"/>
                  <a:pt x="5923416" y="741972"/>
                </a:cubicBezTo>
                <a:cubicBezTo>
                  <a:pt x="5922721" y="772540"/>
                  <a:pt x="5900512" y="790719"/>
                  <a:pt x="5873622" y="791766"/>
                </a:cubicBezTo>
                <a:cubicBezTo>
                  <a:pt x="5646482" y="843767"/>
                  <a:pt x="5538750" y="774629"/>
                  <a:pt x="5349477" y="791766"/>
                </a:cubicBezTo>
                <a:cubicBezTo>
                  <a:pt x="5160205" y="808903"/>
                  <a:pt x="5071467" y="786070"/>
                  <a:pt x="4883571" y="791766"/>
                </a:cubicBezTo>
                <a:cubicBezTo>
                  <a:pt x="4695675" y="797462"/>
                  <a:pt x="4366993" y="747265"/>
                  <a:pt x="4184712" y="791766"/>
                </a:cubicBezTo>
                <a:cubicBezTo>
                  <a:pt x="4002431" y="836267"/>
                  <a:pt x="3674345" y="778365"/>
                  <a:pt x="3544091" y="791766"/>
                </a:cubicBezTo>
                <a:cubicBezTo>
                  <a:pt x="3413837" y="805167"/>
                  <a:pt x="3144793" y="747089"/>
                  <a:pt x="2961708" y="791766"/>
                </a:cubicBezTo>
                <a:cubicBezTo>
                  <a:pt x="2778623" y="836443"/>
                  <a:pt x="2655672" y="758173"/>
                  <a:pt x="2437563" y="791766"/>
                </a:cubicBezTo>
                <a:cubicBezTo>
                  <a:pt x="2219454" y="825359"/>
                  <a:pt x="2186448" y="744285"/>
                  <a:pt x="2029896" y="791766"/>
                </a:cubicBezTo>
                <a:cubicBezTo>
                  <a:pt x="1873344" y="839247"/>
                  <a:pt x="1667339" y="790498"/>
                  <a:pt x="1505751" y="791766"/>
                </a:cubicBezTo>
                <a:cubicBezTo>
                  <a:pt x="1344164" y="793034"/>
                  <a:pt x="1187204" y="785711"/>
                  <a:pt x="1098083" y="791766"/>
                </a:cubicBezTo>
                <a:cubicBezTo>
                  <a:pt x="1008962" y="797821"/>
                  <a:pt x="820627" y="772760"/>
                  <a:pt x="632177" y="791766"/>
                </a:cubicBezTo>
                <a:cubicBezTo>
                  <a:pt x="443727" y="810772"/>
                  <a:pt x="289036" y="744373"/>
                  <a:pt x="49794" y="791766"/>
                </a:cubicBezTo>
                <a:cubicBezTo>
                  <a:pt x="21562" y="790043"/>
                  <a:pt x="-76" y="771854"/>
                  <a:pt x="0" y="741972"/>
                </a:cubicBezTo>
                <a:cubicBezTo>
                  <a:pt x="-13150" y="571681"/>
                  <a:pt x="14556" y="516656"/>
                  <a:pt x="0" y="382039"/>
                </a:cubicBezTo>
                <a:cubicBezTo>
                  <a:pt x="-14556" y="247422"/>
                  <a:pt x="6514" y="125504"/>
                  <a:pt x="0" y="49794"/>
                </a:cubicBezTo>
                <a:close/>
              </a:path>
              <a:path w="5923416" h="791766" stroke="0" extrusionOk="0">
                <a:moveTo>
                  <a:pt x="0" y="49794"/>
                </a:moveTo>
                <a:cubicBezTo>
                  <a:pt x="3884" y="25342"/>
                  <a:pt x="17815" y="-3297"/>
                  <a:pt x="49794" y="0"/>
                </a:cubicBezTo>
                <a:cubicBezTo>
                  <a:pt x="267351" y="-4711"/>
                  <a:pt x="589106" y="21739"/>
                  <a:pt x="748653" y="0"/>
                </a:cubicBezTo>
                <a:cubicBezTo>
                  <a:pt x="908200" y="-21739"/>
                  <a:pt x="1240560" y="14164"/>
                  <a:pt x="1447513" y="0"/>
                </a:cubicBezTo>
                <a:cubicBezTo>
                  <a:pt x="1654466" y="-14164"/>
                  <a:pt x="1763399" y="64940"/>
                  <a:pt x="2029896" y="0"/>
                </a:cubicBezTo>
                <a:cubicBezTo>
                  <a:pt x="2296393" y="-64940"/>
                  <a:pt x="2373881" y="54263"/>
                  <a:pt x="2495802" y="0"/>
                </a:cubicBezTo>
                <a:cubicBezTo>
                  <a:pt x="2617723" y="-54263"/>
                  <a:pt x="2824838" y="27260"/>
                  <a:pt x="2961708" y="0"/>
                </a:cubicBezTo>
                <a:cubicBezTo>
                  <a:pt x="3098578" y="-27260"/>
                  <a:pt x="3422083" y="35983"/>
                  <a:pt x="3544091" y="0"/>
                </a:cubicBezTo>
                <a:cubicBezTo>
                  <a:pt x="3666099" y="-35983"/>
                  <a:pt x="4042853" y="39479"/>
                  <a:pt x="4184712" y="0"/>
                </a:cubicBezTo>
                <a:cubicBezTo>
                  <a:pt x="4326571" y="-39479"/>
                  <a:pt x="4567591" y="42695"/>
                  <a:pt x="4767095" y="0"/>
                </a:cubicBezTo>
                <a:cubicBezTo>
                  <a:pt x="4966599" y="-42695"/>
                  <a:pt x="5495825" y="31525"/>
                  <a:pt x="5873622" y="0"/>
                </a:cubicBezTo>
                <a:cubicBezTo>
                  <a:pt x="5903929" y="-2738"/>
                  <a:pt x="5919091" y="21219"/>
                  <a:pt x="5923416" y="49794"/>
                </a:cubicBezTo>
                <a:cubicBezTo>
                  <a:pt x="5926027" y="208978"/>
                  <a:pt x="5893071" y="302455"/>
                  <a:pt x="5923416" y="409727"/>
                </a:cubicBezTo>
                <a:cubicBezTo>
                  <a:pt x="5953761" y="516999"/>
                  <a:pt x="5894051" y="654693"/>
                  <a:pt x="5923416" y="741972"/>
                </a:cubicBezTo>
                <a:cubicBezTo>
                  <a:pt x="5926766" y="770825"/>
                  <a:pt x="5907621" y="793582"/>
                  <a:pt x="5873622" y="791766"/>
                </a:cubicBezTo>
                <a:cubicBezTo>
                  <a:pt x="5598374" y="821047"/>
                  <a:pt x="5415337" y="761675"/>
                  <a:pt x="5291239" y="791766"/>
                </a:cubicBezTo>
                <a:cubicBezTo>
                  <a:pt x="5167141" y="821857"/>
                  <a:pt x="5002475" y="773132"/>
                  <a:pt x="4767095" y="791766"/>
                </a:cubicBezTo>
                <a:cubicBezTo>
                  <a:pt x="4531715" y="810400"/>
                  <a:pt x="4426740" y="777167"/>
                  <a:pt x="4301188" y="791766"/>
                </a:cubicBezTo>
                <a:cubicBezTo>
                  <a:pt x="4175636" y="806365"/>
                  <a:pt x="4009592" y="732484"/>
                  <a:pt x="3718806" y="791766"/>
                </a:cubicBezTo>
                <a:cubicBezTo>
                  <a:pt x="3428020" y="851048"/>
                  <a:pt x="3509358" y="758228"/>
                  <a:pt x="3311138" y="791766"/>
                </a:cubicBezTo>
                <a:cubicBezTo>
                  <a:pt x="3112918" y="825304"/>
                  <a:pt x="2761688" y="729523"/>
                  <a:pt x="2612278" y="791766"/>
                </a:cubicBezTo>
                <a:cubicBezTo>
                  <a:pt x="2462868" y="854009"/>
                  <a:pt x="2264118" y="764825"/>
                  <a:pt x="2146372" y="791766"/>
                </a:cubicBezTo>
                <a:cubicBezTo>
                  <a:pt x="2028626" y="818707"/>
                  <a:pt x="1827546" y="769018"/>
                  <a:pt x="1738704" y="791766"/>
                </a:cubicBezTo>
                <a:cubicBezTo>
                  <a:pt x="1649862" y="814514"/>
                  <a:pt x="1468004" y="770587"/>
                  <a:pt x="1272798" y="791766"/>
                </a:cubicBezTo>
                <a:cubicBezTo>
                  <a:pt x="1077592" y="812945"/>
                  <a:pt x="989735" y="770075"/>
                  <a:pt x="865130" y="791766"/>
                </a:cubicBezTo>
                <a:cubicBezTo>
                  <a:pt x="740525" y="813457"/>
                  <a:pt x="217313" y="705674"/>
                  <a:pt x="49794" y="791766"/>
                </a:cubicBezTo>
                <a:cubicBezTo>
                  <a:pt x="24353" y="799224"/>
                  <a:pt x="1354" y="772771"/>
                  <a:pt x="0" y="741972"/>
                </a:cubicBezTo>
                <a:cubicBezTo>
                  <a:pt x="-25745" y="674973"/>
                  <a:pt x="27766" y="530399"/>
                  <a:pt x="0" y="416648"/>
                </a:cubicBezTo>
                <a:cubicBezTo>
                  <a:pt x="-27766" y="302897"/>
                  <a:pt x="24329" y="208654"/>
                  <a:pt x="0" y="49794"/>
                </a:cubicBez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38100">
            <a:solidFill>
              <a:srgbClr val="15C6D9"/>
            </a:solidFill>
            <a:extLst>
              <a:ext uri="{C807C97D-BFC1-408E-A445-0C87EB9F89A2}">
                <ask:lineSketchStyleProps xmlns:ask="http://schemas.microsoft.com/office/drawing/2018/sketchyshapes" xmlns="" sd="3976969051">
                  <a:prstGeom prst="roundRect">
                    <a:avLst>
                      <a:gd name="adj" fmla="val 62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9EA6E3C-6412-420F-B1DC-5CC8C4741C94}"/>
              </a:ext>
            </a:extLst>
          </p:cNvPr>
          <p:cNvSpPr txBox="1">
            <a:spLocks/>
          </p:cNvSpPr>
          <p:nvPr/>
        </p:nvSpPr>
        <p:spPr>
          <a:xfrm>
            <a:off x="708069" y="1620455"/>
            <a:ext cx="10473075" cy="45257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boa</a:t>
            </a:r>
          </a:p>
          <a:p>
            <a:pPr algn="just">
              <a:buFont typeface="Arial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-boa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-d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ng-x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phau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Arial" charset="0"/>
              <a:buNone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Lu-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charset="0"/>
              <a:buNone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Lu-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</a:p>
          <a:p>
            <a:pPr algn="r">
              <a:buFont typeface="Arial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endParaRPr lang="en-US" altLang="en-US" sz="24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425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279EF028-2D09-4101-90DC-D99F1E1AD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59" y="5469835"/>
            <a:ext cx="4419600" cy="830263"/>
          </a:xfrm>
          <a:prstGeom prst="rect">
            <a:avLst/>
          </a:prstGeom>
          <a:solidFill>
            <a:srgbClr val="FFF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</a:t>
            </a:r>
            <a:r>
              <a:rPr lang="vi-V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(1822-1895)</a:t>
            </a:r>
          </a:p>
          <a:p>
            <a:pPr eaLnBrk="1" hangingPunct="1"/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400" dirty="0">
              <a:solidFill>
                <a:srgbClr val="0070C0"/>
              </a:solidFill>
            </a:endParaRPr>
          </a:p>
        </p:txBody>
      </p:sp>
      <p:pic>
        <p:nvPicPr>
          <p:cNvPr id="10243" name="Picture 9" descr="C:\Users\PC\Desktop\Louis_Pasteur.jpg">
            <a:extLst>
              <a:ext uri="{FF2B5EF4-FFF2-40B4-BE49-F238E27FC236}">
                <a16:creationId xmlns:a16="http://schemas.microsoft.com/office/drawing/2014/main" id="{2B67E829-E4D3-44E0-A55B-6929B0F34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57" y="838116"/>
            <a:ext cx="4144893" cy="453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E70CB21-A8F4-462A-ACD2-306039BF7422}"/>
              </a:ext>
            </a:extLst>
          </p:cNvPr>
          <p:cNvSpPr/>
          <p:nvPr/>
        </p:nvSpPr>
        <p:spPr>
          <a:xfrm>
            <a:off x="6096000" y="838116"/>
            <a:ext cx="4953000" cy="4495800"/>
          </a:xfrm>
          <a:prstGeom prst="wedgeRoundRectCallout">
            <a:avLst>
              <a:gd name="adj1" fmla="val -60365"/>
              <a:gd name="adj2" fmla="val 4658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5" name="Text Box 15">
            <a:extLst>
              <a:ext uri="{FF2B5EF4-FFF2-40B4-BE49-F238E27FC236}">
                <a16:creationId xmlns:a16="http://schemas.microsoft.com/office/drawing/2014/main" id="{14ECBBAF-2513-4A0B-8472-0DDD82160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100848"/>
            <a:ext cx="46482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Lu-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Pa-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xtơ</a:t>
            </a:r>
            <a:r>
              <a:rPr lang="vi-VN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được tôn vinh là "</a:t>
            </a:r>
            <a:r>
              <a:rPr lang="vi-VN" alt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cha đẻ của ngành vi sinh vật học</a:t>
            </a:r>
            <a:r>
              <a:rPr lang="vi-VN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". Ông chưa bao giờ chính thức học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y khoa</a:t>
            </a:r>
            <a:r>
              <a:rPr lang="vi-VN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 nhưng vẫn được coi là một </a:t>
            </a:r>
            <a:r>
              <a:rPr lang="vi-VN" alt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thầy thuốc vĩ đại </a:t>
            </a:r>
            <a:r>
              <a:rPr lang="vi-VN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và là Ân nhân của Nhân loại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nghiên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ích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2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E68AE472-9C94-41FC-9011-AABBE0626E88}"/>
              </a:ext>
            </a:extLst>
          </p:cNvPr>
          <p:cNvGrpSpPr>
            <a:grpSpLocks/>
          </p:cNvGrpSpPr>
          <p:nvPr/>
        </p:nvGrpSpPr>
        <p:grpSpPr bwMode="auto">
          <a:xfrm>
            <a:off x="1396008" y="799728"/>
            <a:ext cx="9223697" cy="5622900"/>
            <a:chOff x="3834444" y="2468845"/>
            <a:chExt cx="5193252" cy="4626130"/>
          </a:xfrm>
        </p:grpSpPr>
        <p:pic>
          <p:nvPicPr>
            <p:cNvPr id="11269" name="Picture 4">
              <a:extLst>
                <a:ext uri="{FF2B5EF4-FFF2-40B4-BE49-F238E27FC236}">
                  <a16:creationId xmlns:a16="http://schemas.microsoft.com/office/drawing/2014/main" id="{13B4DC5A-4AAA-4EB6-A63F-617948C04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8" r="8182"/>
            <a:stretch>
              <a:fillRect/>
            </a:stretch>
          </p:blipFill>
          <p:spPr bwMode="auto">
            <a:xfrm>
              <a:off x="3846168" y="2468845"/>
              <a:ext cx="5181528" cy="4293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" name="Rectangle 5">
              <a:extLst>
                <a:ext uri="{FF2B5EF4-FFF2-40B4-BE49-F238E27FC236}">
                  <a16:creationId xmlns:a16="http://schemas.microsoft.com/office/drawing/2014/main" id="{1833C66D-645C-4A6C-9D47-88CC98017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444" y="6715149"/>
              <a:ext cx="5177377" cy="379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  <a:defRPr/>
              </a:pP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Viện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nghiên cứu mang </a:t>
              </a:r>
              <a:r>
                <a:rPr lang="en-US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Lu- </a:t>
              </a:r>
              <a:r>
                <a:rPr lang="en-US" sz="2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Pa- </a:t>
              </a:r>
              <a:r>
                <a:rPr lang="en-US" sz="2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xtơ</a:t>
              </a:r>
              <a:r>
                <a:rPr lang="en-US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ở Nha Trang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DA7B93CD-EE47-4913-8E1A-091EEA63D3C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624" y="649705"/>
            <a:ext cx="8869017" cy="4873383"/>
          </a:xfrm>
          <a:noFill/>
        </p:spPr>
      </p:pic>
      <p:sp>
        <p:nvSpPr>
          <p:cNvPr id="66563" name="Text Box 5">
            <a:extLst>
              <a:ext uri="{FF2B5EF4-FFF2-40B4-BE49-F238E27FC236}">
                <a16:creationId xmlns:a16="http://schemas.microsoft.com/office/drawing/2014/main" id="{6577AD09-4FED-4A0F-B855-DDB66995D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843" y="5613400"/>
            <a:ext cx="708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to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lớn</a:t>
            </a:r>
            <a:endParaRPr lang="en-US" altLang="en-US" sz="24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-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) to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đẽ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787078" y="1522807"/>
            <a:ext cx="10463514" cy="501688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363107" y="204588"/>
            <a:ext cx="9176017" cy="1550954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9BCEC78B-BBAF-4B10-AB86-B5B2875B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107" y="1830647"/>
            <a:ext cx="925974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V</a:t>
            </a:r>
            <a:r>
              <a:rPr lang="vi-VN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Da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603F780A-9824-415C-9200-69ED65FE9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039" y="797824"/>
            <a:ext cx="7467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2.Tìm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81248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1587</Words>
  <Application>Microsoft Office PowerPoint</Application>
  <PresentationFormat>Widescreen</PresentationFormat>
  <Paragraphs>162</Paragraphs>
  <Slides>30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63" baseType="lpstr">
      <vt:lpstr>宋体</vt:lpstr>
      <vt:lpstr>#9Slide03 Arima Madurai</vt:lpstr>
      <vt:lpstr>Arial</vt:lpstr>
      <vt:lpstr>Calibri</vt:lpstr>
      <vt:lpstr>Calibri Light</vt:lpstr>
      <vt:lpstr>等线</vt:lpstr>
      <vt:lpstr>等线 Light</vt:lpstr>
      <vt:lpstr>Times New Roman</vt:lpstr>
      <vt:lpstr>UTM Cooper Black</vt:lpstr>
      <vt:lpstr>UTM Edwardian</vt:lpstr>
      <vt:lpstr>UTM Flavour</vt:lpstr>
      <vt:lpstr>UTM Showcard</vt:lpstr>
      <vt:lpstr>UTM Staccato </vt:lpstr>
      <vt:lpstr>UVN Banh Mi</vt:lpstr>
      <vt:lpstr>仓耳青禾体-谷力 W05</vt:lpstr>
      <vt:lpstr>包图小白体</vt:lpstr>
      <vt:lpstr>南构日漫风</vt:lpstr>
      <vt:lpstr>字魂36号-正文宋楷</vt:lpstr>
      <vt:lpstr>Office Theme</vt:lpstr>
      <vt:lpstr>Custom Design</vt:lpstr>
      <vt:lpstr>1_Custom Design</vt:lpstr>
      <vt:lpstr>2_Custom Design</vt:lpstr>
      <vt:lpstr>1_Office Theme</vt:lpstr>
      <vt:lpstr>Office 主题​​</vt:lpstr>
      <vt:lpstr>3_Custom Design</vt:lpstr>
      <vt:lpstr>4_Custom Design</vt:lpstr>
      <vt:lpstr>1_Office 主题​​</vt:lpstr>
      <vt:lpstr>2_Office 主题​​</vt:lpstr>
      <vt:lpstr>3_Office 主题​​</vt:lpstr>
      <vt:lpstr>5_Office 主题​​</vt:lpstr>
      <vt:lpstr>7_Office 主题​​</vt:lpstr>
      <vt:lpstr>8_Office 主题​​</vt:lpstr>
      <vt:lpstr>9_Office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Yến Trần Nữ Hoàng</dc:creator>
  <cp:lastModifiedBy>MAYTINHVUKHANG</cp:lastModifiedBy>
  <cp:revision>60</cp:revision>
  <dcterms:created xsi:type="dcterms:W3CDTF">2021-07-28T08:48:50Z</dcterms:created>
  <dcterms:modified xsi:type="dcterms:W3CDTF">2022-11-16T23:07:46Z</dcterms:modified>
</cp:coreProperties>
</file>