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80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996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97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4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952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0754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411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730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373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8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9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microsoft.com/office/2007/relationships/media" Target="../media/media4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3.png"/><Relationship Id="rId14" Type="http://schemas.openxmlformats.org/officeDocument/2006/relationships/image" Target="../media/image45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40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3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.png"/><Relationship Id="rId11" Type="http://schemas.openxmlformats.org/officeDocument/2006/relationships/image" Target="../media/image46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4.gif"/><Relationship Id="rId4" Type="http://schemas.openxmlformats.org/officeDocument/2006/relationships/image" Target="../media/image50.jpg"/><Relationship Id="rId9" Type="http://schemas.microsoft.com/office/2007/relationships/hdphoto" Target="../media/hdphoto5.wdp"/><Relationship Id="rId14" Type="http://schemas.openxmlformats.org/officeDocument/2006/relationships/image" Target="../media/image52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2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15"/>
            <a:ext cx="1776549" cy="161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xmlns="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</a:t>
            </a:r>
            <a:r>
              <a:rPr lang="en-US" sz="4400" dirty="0" smtClean="0">
                <a:solidFill>
                  <a:schemeClr val="tx1"/>
                </a:solidFill>
              </a:rPr>
              <a:t>- </a:t>
            </a:r>
            <a:r>
              <a:rPr lang="en-US" sz="4400" dirty="0">
                <a:solidFill>
                  <a:schemeClr val="tx1"/>
                </a:solidFill>
              </a:rPr>
              <a:t>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18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xmlns="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xmlns="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xmlns="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xmlns="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xmlns="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xmlns="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cân</a:t>
            </a:r>
            <a:r>
              <a:rPr lang="en-US" sz="32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</a:t>
            </a:r>
            <a:r>
              <a:rPr lang="en-US" sz="32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xmlns="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xmlns="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xmlns="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394450" y="1171733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530</Words>
  <Application>Microsoft Office PowerPoint</Application>
  <PresentationFormat>Widescreen</PresentationFormat>
  <Paragraphs>158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33</cp:revision>
  <dcterms:created xsi:type="dcterms:W3CDTF">2022-05-03T09:34:37Z</dcterms:created>
  <dcterms:modified xsi:type="dcterms:W3CDTF">2023-09-12T07:59:32Z</dcterms:modified>
</cp:coreProperties>
</file>