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67" d="100"/>
          <a:sy n="67" d="100"/>
        </p:scale>
        <p:origin x="1434" y="6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12/9/2023</a:t>
            </a:fld>
            <a:endParaRPr lang="en-US"/>
          </a:p>
        </p:txBody>
      </p:sp>
      <p:sp>
        <p:nvSpPr>
          <p:cNvPr id="4" name="Footer Placeholder 3">
            <a:extLst>
              <a:ext uri="{FF2B5EF4-FFF2-40B4-BE49-F238E27FC236}">
                <a16:creationId xmlns:a16="http://schemas.microsoft.com/office/drawing/2014/main" xmlns=""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12/9/2023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12/9/2023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12/9/2023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12/9/2023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12/9/2023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12/9/2023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xmlns=""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xmlns=""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12/9/2023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xmlns=""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2023/9/12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xmlns=""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xmlns=""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79" y="-54146"/>
            <a:ext cx="1776549" cy="1613263"/>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xmlns=""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xmlns=""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xmlns=""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xmlns=""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xmlns=""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xmlns=""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xmlns=""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xmlns=""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xmlns=""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xmlns=""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xmlns=""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xmlns=""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xmlns=""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xmlns=""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xmlns=""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xmlns=""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xmlns=""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xmlns=""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xmlns=""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xmlns=""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xmlns=""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xmlns=""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xmlns=""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xmlns=""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xmlns=""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xmlns=""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xmlns=""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xmlns=""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xmlns=""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xmlns=""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xmlns=""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xmlns=""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xmlns=""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xmlns=""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xmlns=""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xmlns=""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xmlns=""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xmlns=""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xmlns=""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xmlns=""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xmlns=""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xmlns=""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xmlns=""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xmlns=""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1582773303"/>
                    </a:ext>
                  </a:extLst>
                </a:gridCol>
                <a:gridCol w="1533525">
                  <a:extLst>
                    <a:ext uri="{9D8B030D-6E8A-4147-A177-3AD203B41FA5}">
                      <a16:colId xmlns:a16="http://schemas.microsoft.com/office/drawing/2014/main" xmlns="" val="1568185502"/>
                    </a:ext>
                  </a:extLst>
                </a:gridCol>
                <a:gridCol w="1562100">
                  <a:extLst>
                    <a:ext uri="{9D8B030D-6E8A-4147-A177-3AD203B41FA5}">
                      <a16:colId xmlns:a16="http://schemas.microsoft.com/office/drawing/2014/main" xmlns="" val="1128983682"/>
                    </a:ext>
                  </a:extLst>
                </a:gridCol>
                <a:gridCol w="1695450">
                  <a:extLst>
                    <a:ext uri="{9D8B030D-6E8A-4147-A177-3AD203B41FA5}">
                      <a16:colId xmlns:a16="http://schemas.microsoft.com/office/drawing/2014/main" xmlns="" val="4198805853"/>
                    </a:ext>
                  </a:extLst>
                </a:gridCol>
                <a:gridCol w="1590675">
                  <a:extLst>
                    <a:ext uri="{9D8B030D-6E8A-4147-A177-3AD203B41FA5}">
                      <a16:colId xmlns:a16="http://schemas.microsoft.com/office/drawing/2014/main" xmlns="" val="1151174776"/>
                    </a:ext>
                  </a:extLst>
                </a:gridCol>
                <a:gridCol w="1381128">
                  <a:extLst>
                    <a:ext uri="{9D8B030D-6E8A-4147-A177-3AD203B41FA5}">
                      <a16:colId xmlns:a16="http://schemas.microsoft.com/office/drawing/2014/main" xmlns=""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2587911"/>
                  </a:ext>
                </a:extLst>
              </a:tr>
            </a:tbl>
          </a:graphicData>
        </a:graphic>
      </p:graphicFrame>
      <p:sp>
        <p:nvSpPr>
          <p:cNvPr id="36" name="Rectangle 35">
            <a:extLst>
              <a:ext uri="{FF2B5EF4-FFF2-40B4-BE49-F238E27FC236}">
                <a16:creationId xmlns:a16="http://schemas.microsoft.com/office/drawing/2014/main" xmlns=""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xmlns=""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xmlns=""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xmlns=""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xmlns=""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xmlns=""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xmlns=""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xmlns=""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xmlns=""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xmlns=""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xmlns=""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xmlns=""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xmlns=""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xmlns=""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xmlns=""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xmlns=""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xmlns=""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Itim</vt:lpstr>
      <vt:lpstr>Tahoma</vt:lpstr>
      <vt:lpstr>Times New Roman</vt:lpstr>
      <vt:lpstr>字魂59号-创粗黑</vt:lpstr>
      <vt:lpstr>等线</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24</cp:revision>
  <dcterms:created xsi:type="dcterms:W3CDTF">2022-05-05T14:41:31Z</dcterms:created>
  <dcterms:modified xsi:type="dcterms:W3CDTF">2023-09-12T07:59:06Z</dcterms:modified>
</cp:coreProperties>
</file>