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88" r:id="rId4"/>
    <p:sldId id="278" r:id="rId5"/>
    <p:sldId id="298" r:id="rId6"/>
    <p:sldId id="275" r:id="rId7"/>
    <p:sldId id="281" r:id="rId8"/>
    <p:sldId id="265" r:id="rId9"/>
    <p:sldId id="282" r:id="rId10"/>
    <p:sldId id="284" r:id="rId11"/>
    <p:sldId id="307" r:id="rId12"/>
    <p:sldId id="30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6BCDF4"/>
    <a:srgbClr val="74CCF3"/>
    <a:srgbClr val="3FD5F5"/>
    <a:srgbClr val="00ADFF"/>
    <a:srgbClr val="538C2E"/>
    <a:srgbClr val="88AB24"/>
    <a:srgbClr val="67A400"/>
    <a:srgbClr val="77B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anh đoàn" userId="b0d8f51466c9e32b" providerId="LiveId" clId="{3DEC55FD-2222-440C-BC27-0058ED4C4042}"/>
    <pc:docChg chg="undo custSel delSld modSld sldOrd">
      <pc:chgData name="ngọc anh đoàn" userId="b0d8f51466c9e32b" providerId="LiveId" clId="{3DEC55FD-2222-440C-BC27-0058ED4C4042}" dt="2022-07-28T01:11:30.219" v="4637" actId="2696"/>
      <pc:docMkLst>
        <pc:docMk/>
      </pc:docMkLst>
      <pc:sldChg chg="delSp mod modTransition delAnim modAnim">
        <pc:chgData name="ngọc anh đoàn" userId="b0d8f51466c9e32b" providerId="LiveId" clId="{3DEC55FD-2222-440C-BC27-0058ED4C4042}" dt="2022-07-26T04:30:08.614" v="4634"/>
        <pc:sldMkLst>
          <pc:docMk/>
          <pc:sldMk cId="832059530" sldId="256"/>
        </pc:sldMkLst>
        <pc:picChg chg="del">
          <ac:chgData name="ngọc anh đoàn" userId="b0d8f51466c9e32b" providerId="LiveId" clId="{3DEC55FD-2222-440C-BC27-0058ED4C4042}" dt="2022-07-26T04:26:26.038" v="4619" actId="478"/>
          <ac:picMkLst>
            <pc:docMk/>
            <pc:sldMk cId="832059530" sldId="256"/>
            <ac:picMk id="13" creationId="{00000000-0000-0000-0000-000000000000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252746513" sldId="260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789670631" sldId="264"/>
        </pc:sldMkLst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3:13:57.506" v="2334" actId="478"/>
          <ac:spMkLst>
            <pc:docMk/>
            <pc:sldMk cId="2789670631" sldId="264"/>
            <ac:spMk id="3" creationId="{D13C0FB9-4AC7-26D3-3A59-E314F156D34E}"/>
          </ac:spMkLst>
        </pc:spChg>
        <pc:spChg chg="add mod">
          <ac:chgData name="ngọc anh đoàn" userId="b0d8f51466c9e32b" providerId="LiveId" clId="{3DEC55FD-2222-440C-BC27-0058ED4C4042}" dt="2022-07-25T14:01:55.439" v="2516" actId="1076"/>
          <ac:spMkLst>
            <pc:docMk/>
            <pc:sldMk cId="2789670631" sldId="264"/>
            <ac:spMk id="6" creationId="{35613DF7-84D5-1DEF-0B36-82444FBDDC20}"/>
          </ac:spMkLst>
        </pc:spChg>
        <pc:spChg chg="add mod">
          <ac:chgData name="ngọc anh đoàn" userId="b0d8f51466c9e32b" providerId="LiveId" clId="{3DEC55FD-2222-440C-BC27-0058ED4C4042}" dt="2022-07-25T13:58:52.685" v="2501" actId="1582"/>
          <ac:spMkLst>
            <pc:docMk/>
            <pc:sldMk cId="2789670631" sldId="264"/>
            <ac:spMk id="7" creationId="{18C86677-E0E7-EC84-37D1-07FA91F3B2AA}"/>
          </ac:spMkLst>
        </pc:spChg>
        <pc:spChg chg="add mod">
          <ac:chgData name="ngọc anh đoàn" userId="b0d8f51466c9e32b" providerId="LiveId" clId="{3DEC55FD-2222-440C-BC27-0058ED4C4042}" dt="2022-07-25T14:01:23.010" v="2513" actId="14100"/>
          <ac:spMkLst>
            <pc:docMk/>
            <pc:sldMk cId="2789670631" sldId="264"/>
            <ac:spMk id="8" creationId="{1F43D3DE-8A5A-BF83-A7C3-EB9F738EEAE0}"/>
          </ac:spMkLst>
        </pc:spChg>
        <pc:spChg chg="add mod">
          <ac:chgData name="ngọc anh đoàn" userId="b0d8f51466c9e32b" providerId="LiveId" clId="{3DEC55FD-2222-440C-BC27-0058ED4C4042}" dt="2022-07-25T14:05:08.090" v="2529" actId="1076"/>
          <ac:spMkLst>
            <pc:docMk/>
            <pc:sldMk cId="2789670631" sldId="264"/>
            <ac:spMk id="9" creationId="{A3C97321-4A8E-3298-6B44-FFECD8DAD20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11" creationId="{00000000-0000-0000-0000-00000000000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5" creationId="{134C4A1B-E7CA-897A-AC80-3759F790082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6" creationId="{216937A1-2971-2D1A-034C-9C9E722E29A6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7" creationId="{04FE8FF6-1B20-04DB-3A2B-BE96527BBFB5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8" creationId="{588C46E5-D5B2-2E85-8311-F3891CC930CB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9" creationId="{E6326FFE-B312-FB59-B0C3-FECEC3F7AEC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7656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55:55.813" v="2442" actId="1076"/>
          <ac:picMkLst>
            <pc:docMk/>
            <pc:sldMk cId="2789670631" sldId="264"/>
            <ac:picMk id="5" creationId="{20F2634E-5B8A-2AF6-6084-43F6B2361D4B}"/>
          </ac:picMkLst>
        </pc:picChg>
        <pc:picChg chg="add mod">
          <ac:chgData name="ngọc anh đoàn" userId="b0d8f51466c9e32b" providerId="LiveId" clId="{3DEC55FD-2222-440C-BC27-0058ED4C4042}" dt="2022-07-25T13:25:46.384" v="2351"/>
          <ac:picMkLst>
            <pc:docMk/>
            <pc:sldMk cId="2789670631" sldId="264"/>
            <ac:picMk id="24" creationId="{57BF4D17-DB36-E54A-8EF1-1FC32AA775FD}"/>
          </ac:picMkLst>
        </pc:picChg>
      </pc:sldChg>
      <pc:sldChg chg="addSp delSp modSp mod ord modTransition modAnim">
        <pc:chgData name="ngọc anh đoàn" userId="b0d8f51466c9e32b" providerId="LiveId" clId="{3DEC55FD-2222-440C-BC27-0058ED4C4042}" dt="2022-07-26T04:29:14.896" v="4626"/>
        <pc:sldMkLst>
          <pc:docMk/>
          <pc:sldMk cId="3242294895" sldId="265"/>
        </pc:sldMkLst>
        <pc:spChg chg="del">
          <ac:chgData name="ngọc anh đoàn" userId="b0d8f51466c9e32b" providerId="LiveId" clId="{3DEC55FD-2222-440C-BC27-0058ED4C4042}" dt="2022-07-25T12:08:44.607" v="1016" actId="478"/>
          <ac:spMkLst>
            <pc:docMk/>
            <pc:sldMk cId="3242294895" sldId="26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08:47.893" v="1018" actId="478"/>
          <ac:spMkLst>
            <pc:docMk/>
            <pc:sldMk cId="3242294895" sldId="265"/>
            <ac:spMk id="8" creationId="{1458B17F-51AD-5E93-B6A8-90522746FD02}"/>
          </ac:spMkLst>
        </pc:spChg>
        <pc:spChg chg="add mod">
          <ac:chgData name="ngọc anh đoàn" userId="b0d8f51466c9e32b" providerId="LiveId" clId="{3DEC55FD-2222-440C-BC27-0058ED4C4042}" dt="2022-07-25T12:09:21.707" v="1019"/>
          <ac:spMkLst>
            <pc:docMk/>
            <pc:sldMk cId="3242294895" sldId="265"/>
            <ac:spMk id="35" creationId="{1A0834A3-64D0-4756-0E9D-C12C48F34165}"/>
          </ac:spMkLst>
        </pc:spChg>
        <pc:spChg chg="add mod">
          <ac:chgData name="ngọc anh đoàn" userId="b0d8f51466c9e32b" providerId="LiveId" clId="{3DEC55FD-2222-440C-BC27-0058ED4C4042}" dt="2022-07-25T12:15:12.957" v="1490" actId="20577"/>
          <ac:spMkLst>
            <pc:docMk/>
            <pc:sldMk cId="3242294895" sldId="265"/>
            <ac:spMk id="36" creationId="{E8ED45BE-971A-F1ED-6151-08A02DCA85D1}"/>
          </ac:spMkLst>
        </pc:s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1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9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09:21.707" v="1019"/>
          <ac:picMkLst>
            <pc:docMk/>
            <pc:sldMk cId="3242294895" sldId="265"/>
            <ac:picMk id="34" creationId="{646B0EBC-1F14-6BBF-A0D9-EC36FE74C8EC}"/>
          </ac:picMkLst>
        </pc:picChg>
        <pc:picChg chg="add del mod">
          <ac:chgData name="ngọc anh đoàn" userId="b0d8f51466c9e32b" providerId="LiveId" clId="{3DEC55FD-2222-440C-BC27-0058ED4C4042}" dt="2022-07-25T12:09:36.351" v="1023" actId="478"/>
          <ac:picMkLst>
            <pc:docMk/>
            <pc:sldMk cId="3242294895" sldId="265"/>
            <ac:picMk id="37" creationId="{288D046A-6F55-DA5A-2C6D-0F16960E3933}"/>
          </ac:picMkLst>
        </pc:picChg>
        <pc:picChg chg="add mod">
          <ac:chgData name="ngọc anh đoàn" userId="b0d8f51466c9e32b" providerId="LiveId" clId="{3DEC55FD-2222-440C-BC27-0058ED4C4042}" dt="2022-07-25T12:15:51.687" v="1504" actId="1076"/>
          <ac:picMkLst>
            <pc:docMk/>
            <pc:sldMk cId="3242294895" sldId="265"/>
            <ac:picMk id="50" creationId="{2047CB3D-68B0-58DC-EEA8-BD423EDBC9ED}"/>
          </ac:picMkLst>
        </pc:pic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8" creationId="{2AD81E97-6826-255B-0752-BC22641153A8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9" creationId="{0B62F256-E567-290C-B4EE-A0703F7A203C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40" creationId="{A46916EA-14F4-56FF-DFEC-DED5178EEFA4}"/>
          </ac:cxnSpMkLst>
        </pc:cxnChg>
        <pc:cxnChg chg="add del mod">
          <ac:chgData name="ngọc anh đoàn" userId="b0d8f51466c9e32b" providerId="LiveId" clId="{3DEC55FD-2222-440C-BC27-0058ED4C4042}" dt="2022-07-25T12:15:16.727" v="1491" actId="478"/>
          <ac:cxnSpMkLst>
            <pc:docMk/>
            <pc:sldMk cId="3242294895" sldId="265"/>
            <ac:cxnSpMk id="41" creationId="{78ECA441-3EB6-00AB-D2B9-79685E6A0451}"/>
          </ac:cxnSpMkLst>
        </pc:cxnChg>
        <pc:cxnChg chg="add del mod">
          <ac:chgData name="ngọc anh đoàn" userId="b0d8f51466c9e32b" providerId="LiveId" clId="{3DEC55FD-2222-440C-BC27-0058ED4C4042}" dt="2022-07-25T12:15:17.352" v="1492" actId="478"/>
          <ac:cxnSpMkLst>
            <pc:docMk/>
            <pc:sldMk cId="3242294895" sldId="265"/>
            <ac:cxnSpMk id="42" creationId="{3E59D62D-60E5-B2C2-55E8-B8F84BC2B099}"/>
          </ac:cxnSpMkLst>
        </pc:cxnChg>
        <pc:cxnChg chg="add mod">
          <ac:chgData name="ngọc anh đoàn" userId="b0d8f51466c9e32b" providerId="LiveId" clId="{3DEC55FD-2222-440C-BC27-0058ED4C4042}" dt="2022-07-25T12:15:30.438" v="1497" actId="14100"/>
          <ac:cxnSpMkLst>
            <pc:docMk/>
            <pc:sldMk cId="3242294895" sldId="265"/>
            <ac:cxnSpMk id="43" creationId="{67687909-010C-68FD-C0F0-8CC41F8B6526}"/>
          </ac:cxnSpMkLst>
        </pc:cxnChg>
        <pc:cxnChg chg="add mod">
          <ac:chgData name="ngọc anh đoàn" userId="b0d8f51466c9e32b" providerId="LiveId" clId="{3DEC55FD-2222-440C-BC27-0058ED4C4042}" dt="2022-07-25T12:15:33.281" v="1498" actId="14100"/>
          <ac:cxnSpMkLst>
            <pc:docMk/>
            <pc:sldMk cId="3242294895" sldId="265"/>
            <ac:cxnSpMk id="44" creationId="{BA679FFE-D0FB-D0D9-39AC-0E3ABE4FF559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129999990" sldId="268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761244663" sldId="270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362402488" sldId="271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755874589" sldId="272"/>
        </pc:sldMkLst>
        <pc:spChg chg="del">
          <ac:chgData name="ngọc anh đoàn" userId="b0d8f51466c9e32b" providerId="LiveId" clId="{3DEC55FD-2222-440C-BC27-0058ED4C4042}" dt="2022-07-26T02:25:46.979" v="3665" actId="478"/>
          <ac:spMkLst>
            <pc:docMk/>
            <pc:sldMk cId="755874589" sldId="272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2:25:48.445" v="3667" actId="478"/>
          <ac:spMkLst>
            <pc:docMk/>
            <pc:sldMk cId="755874589" sldId="272"/>
            <ac:spMk id="3" creationId="{AA5CE86B-89E1-ADC1-F3D9-A68D5F839FFC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7" creationId="{047B5FE9-9D6F-48C5-3351-2A79045017AF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8" creationId="{11230EC2-4767-7672-DAA1-6673C5D1FA73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7" creationId="{4022B4C4-63B6-DCD0-DC5F-1ED73DCF61B8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9" creationId="{13A22526-5F44-924D-1D14-708825280A4F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0" creationId="{D2EA001A-6E70-E0FB-4FBC-8E19CC62BF35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1" creationId="{759E59D1-30D3-5573-8071-4FE738B796AC}"/>
          </ac:spMkLst>
        </pc:spChg>
        <pc:spChg chg="add mod">
          <ac:chgData name="ngọc anh đoàn" userId="b0d8f51466c9e32b" providerId="LiveId" clId="{3DEC55FD-2222-440C-BC27-0058ED4C4042}" dt="2022-07-26T03:34:28.701" v="3993" actId="1076"/>
          <ac:spMkLst>
            <pc:docMk/>
            <pc:sldMk cId="755874589" sldId="272"/>
            <ac:spMk id="92" creationId="{32491C90-9013-B4DE-1127-9CEC10AB900E}"/>
          </ac:spMkLst>
        </pc:spChg>
        <pc:spChg chg="add mod">
          <ac:chgData name="ngọc anh đoàn" userId="b0d8f51466c9e32b" providerId="LiveId" clId="{3DEC55FD-2222-440C-BC27-0058ED4C4042}" dt="2022-07-26T03:34:26.021" v="3992" actId="1076"/>
          <ac:spMkLst>
            <pc:docMk/>
            <pc:sldMk cId="755874589" sldId="272"/>
            <ac:spMk id="93" creationId="{9E671382-CAC8-2926-B93F-C4969861AE34}"/>
          </ac:spMkLst>
        </pc:spChg>
        <pc:spChg chg="add mod">
          <ac:chgData name="ngọc anh đoàn" userId="b0d8f51466c9e32b" providerId="LiveId" clId="{3DEC55FD-2222-440C-BC27-0058ED4C4042}" dt="2022-07-26T03:34:20.137" v="3991" actId="1076"/>
          <ac:spMkLst>
            <pc:docMk/>
            <pc:sldMk cId="755874589" sldId="272"/>
            <ac:spMk id="94" creationId="{AA5255DA-E461-CABF-BA59-B687750C357F}"/>
          </ac:spMkLst>
        </pc:spChg>
        <pc:spChg chg="add mod">
          <ac:chgData name="ngọc anh đoàn" userId="b0d8f51466c9e32b" providerId="LiveId" clId="{3DEC55FD-2222-440C-BC27-0058ED4C4042}" dt="2022-07-26T03:34:13.912" v="3990" actId="1076"/>
          <ac:spMkLst>
            <pc:docMk/>
            <pc:sldMk cId="755874589" sldId="272"/>
            <ac:spMk id="95" creationId="{C1A5DA68-E5D4-9507-46E5-85494382573C}"/>
          </ac:spMkLst>
        </pc:s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6" creationId="{00000000-0000-0000-0000-000000000000}"/>
          </ac:grpSpMkLst>
        </pc:grpChg>
        <pc:picChg chg="add del mod">
          <ac:chgData name="ngọc anh đoàn" userId="b0d8f51466c9e32b" providerId="LiveId" clId="{3DEC55FD-2222-440C-BC27-0058ED4C4042}" dt="2022-07-26T02:49:57.592" v="3798" actId="478"/>
          <ac:picMkLst>
            <pc:docMk/>
            <pc:sldMk cId="755874589" sldId="272"/>
            <ac:picMk id="9" creationId="{965B92ED-801F-7695-77AD-0D018EB5E54F}"/>
          </ac:picMkLst>
        </pc:picChg>
        <pc:picChg chg="add del mod">
          <ac:chgData name="ngọc anh đoàn" userId="b0d8f51466c9e32b" providerId="LiveId" clId="{3DEC55FD-2222-440C-BC27-0058ED4C4042}" dt="2022-07-26T02:51:59.249" v="3807" actId="478"/>
          <ac:picMkLst>
            <pc:docMk/>
            <pc:sldMk cId="755874589" sldId="272"/>
            <ac:picMk id="11" creationId="{5941ACE0-948C-8AA7-F0BB-665DEC17A30D}"/>
          </ac:picMkLst>
        </pc:picChg>
        <pc:picChg chg="add del mod modCrop">
          <ac:chgData name="ngọc anh đoàn" userId="b0d8f51466c9e32b" providerId="LiveId" clId="{3DEC55FD-2222-440C-BC27-0058ED4C4042}" dt="2022-07-26T03:16:08.264" v="3831" actId="478"/>
          <ac:picMkLst>
            <pc:docMk/>
            <pc:sldMk cId="755874589" sldId="272"/>
            <ac:picMk id="13" creationId="{3B5F08B5-C50F-F551-5EFA-FD67328EC488}"/>
          </ac:picMkLst>
        </pc:picChg>
        <pc:picChg chg="add mod">
          <ac:chgData name="ngọc anh đoàn" userId="b0d8f51466c9e32b" providerId="LiveId" clId="{3DEC55FD-2222-440C-BC27-0058ED4C4042}" dt="2022-07-26T02:26:00.299" v="3668"/>
          <ac:picMkLst>
            <pc:docMk/>
            <pc:sldMk cId="755874589" sldId="272"/>
            <ac:picMk id="58" creationId="{BAD699AE-364A-CEFA-3481-1085B0259B85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2" creationId="{EF9F8218-2219-A2DA-315E-BE05B5C990CC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4" creationId="{210C80E8-6B2A-0A7E-FAB8-4AE9CCB42BCB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6" creationId="{98AD8F89-79E6-8E2C-E5D8-416DA566546F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8" creationId="{6AE333F4-4F04-FFA1-F613-E1109255DA8F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0" creationId="{73E6F238-78A1-F3F9-2942-EF34206F03AE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2" creationId="{66CE6EC4-A069-5D8B-7A4B-9A6BA04DF269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4" creationId="{723C4EBA-48CD-BB64-7D93-6C3A3A4DCBFF}"/>
          </ac:picMkLst>
        </pc:picChg>
        <pc:picChg chg="add mod">
          <ac:chgData name="ngọc anh đoàn" userId="b0d8f51466c9e32b" providerId="LiveId" clId="{3DEC55FD-2222-440C-BC27-0058ED4C4042}" dt="2022-07-26T03:34:07.820" v="3989" actId="1076"/>
          <ac:picMkLst>
            <pc:docMk/>
            <pc:sldMk cId="755874589" sldId="272"/>
            <ac:picMk id="86" creationId="{0B36859A-FD34-5A8F-BFFA-9F896705306B}"/>
          </ac:picMkLst>
        </pc:picChg>
        <pc:picChg chg="add del mod">
          <ac:chgData name="ngọc anh đoàn" userId="b0d8f51466c9e32b" providerId="LiveId" clId="{3DEC55FD-2222-440C-BC27-0058ED4C4042}" dt="2022-07-26T03:21:30.574" v="3837" actId="478"/>
          <ac:picMkLst>
            <pc:docMk/>
            <pc:sldMk cId="755874589" sldId="272"/>
            <ac:picMk id="1026" creationId="{6D5371F4-C3BF-BCE4-949B-B9D13422BFF7}"/>
          </ac:picMkLst>
        </pc:pic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5" creationId="{CE441CBE-0D22-FCBA-7E69-7A5775A08E87}"/>
          </ac:cxnSpMkLst>
        </pc:cxnChg>
        <pc:cxnChg chg="add del mod">
          <ac:chgData name="ngọc anh đoàn" userId="b0d8f51466c9e32b" providerId="LiveId" clId="{3DEC55FD-2222-440C-BC27-0058ED4C4042}" dt="2022-07-26T02:39:52.692" v="3783" actId="478"/>
          <ac:cxnSpMkLst>
            <pc:docMk/>
            <pc:sldMk cId="755874589" sldId="272"/>
            <ac:cxnSpMk id="69" creationId="{32FE5628-2345-B5C5-CB32-52350772A05F}"/>
          </ac:cxnSpMkLst>
        </pc:cxn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70" creationId="{39E19D12-96A5-85D1-48DA-8FD6ABF6D76D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99" creationId="{FA27C7E8-36E5-F22F-39A3-8C6A291E0AC9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1" creationId="{EE4DEDAA-5641-EAF1-7924-8A0E1F5C22C3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3" creationId="{E1843C52-1348-91AD-8FC7-ED2BD2B324B6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24" creationId="{FA599F59-8CAD-6B44-CD33-C242D96FE5F8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87904394" sldId="273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328565500" sldId="274"/>
        </pc:sldMkLst>
      </pc:sldChg>
      <pc:sldChg chg="addSp modSp mod modTransition modAnim">
        <pc:chgData name="ngọc anh đoàn" userId="b0d8f51466c9e32b" providerId="LiveId" clId="{3DEC55FD-2222-440C-BC27-0058ED4C4042}" dt="2022-07-25T11:47:38.511" v="118"/>
        <pc:sldMkLst>
          <pc:docMk/>
          <pc:sldMk cId="3665857167" sldId="275"/>
        </pc:sldMkLst>
        <pc:spChg chg="add mod">
          <ac:chgData name="ngọc anh đoàn" userId="b0d8f51466c9e32b" providerId="LiveId" clId="{3DEC55FD-2222-440C-BC27-0058ED4C4042}" dt="2022-07-25T11:45:15.441" v="109" actId="14100"/>
          <ac:spMkLst>
            <pc:docMk/>
            <pc:sldMk cId="3665857167" sldId="275"/>
            <ac:spMk id="2" creationId="{A92CBFB8-87AC-480E-CF77-617DEDA4F195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57" creationId="{18EF46AE-12F1-6DA8-ACBC-5AE8C4AC33C2}"/>
          </ac:spMkLst>
        </pc:spChg>
        <pc:spChg chg="mod">
          <ac:chgData name="ngọc anh đoàn" userId="b0d8f51466c9e32b" providerId="LiveId" clId="{3DEC55FD-2222-440C-BC27-0058ED4C4042}" dt="2022-07-25T11:45:40.007" v="111" actId="1076"/>
          <ac:spMkLst>
            <pc:docMk/>
            <pc:sldMk cId="3665857167" sldId="275"/>
            <ac:spMk id="58" creationId="{D5731CF7-A4B9-63E5-5B30-28152FCFBD12}"/>
          </ac:spMkLst>
        </pc:spChg>
        <pc:spChg chg="mod">
          <ac:chgData name="ngọc anh đoàn" userId="b0d8f51466c9e32b" providerId="LiveId" clId="{3DEC55FD-2222-440C-BC27-0058ED4C4042}" dt="2022-07-25T11:44:00.415" v="89" actId="1076"/>
          <ac:spMkLst>
            <pc:docMk/>
            <pc:sldMk cId="3665857167" sldId="275"/>
            <ac:spMk id="59" creationId="{1979E0C7-D0B7-F227-95FC-BC27C29C4321}"/>
          </ac:spMkLst>
        </pc:spChg>
        <pc:spChg chg="mod ord">
          <ac:chgData name="ngọc anh đoàn" userId="b0d8f51466c9e32b" providerId="LiveId" clId="{3DEC55FD-2222-440C-BC27-0058ED4C4042}" dt="2022-07-25T11:45:08.646" v="107" actId="166"/>
          <ac:spMkLst>
            <pc:docMk/>
            <pc:sldMk cId="3665857167" sldId="275"/>
            <ac:spMk id="60" creationId="{77BDAA6B-713A-6094-7618-E9E7F66F57EA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61" creationId="{39922AA4-2C52-31F0-4158-AFA7B52D053B}"/>
          </ac:spMkLst>
        </pc:spChg>
        <pc:picChg chg="mod">
          <ac:chgData name="ngọc anh đoàn" userId="b0d8f51466c9e32b" providerId="LiveId" clId="{3DEC55FD-2222-440C-BC27-0058ED4C4042}" dt="2022-07-25T11:45:40.007" v="111" actId="1076"/>
          <ac:picMkLst>
            <pc:docMk/>
            <pc:sldMk cId="3665857167" sldId="275"/>
            <ac:picMk id="50" creationId="{574364B0-BD31-4D71-6C68-F11F769E7042}"/>
          </ac:picMkLst>
        </pc:picChg>
        <pc:picChg chg="mod">
          <ac:chgData name="ngọc anh đoàn" userId="b0d8f51466c9e32b" providerId="LiveId" clId="{3DEC55FD-2222-440C-BC27-0058ED4C4042}" dt="2022-07-25T11:44:00.415" v="89" actId="1076"/>
          <ac:picMkLst>
            <pc:docMk/>
            <pc:sldMk cId="3665857167" sldId="275"/>
            <ac:picMk id="53" creationId="{0BEB8F3C-5392-E760-8E5F-64C8E9246F27}"/>
          </ac:picMkLst>
        </pc:picChg>
        <pc:picChg chg="mod">
          <ac:chgData name="ngọc anh đoàn" userId="b0d8f51466c9e32b" providerId="LiveId" clId="{3DEC55FD-2222-440C-BC27-0058ED4C4042}" dt="2022-07-25T11:43:51.227" v="88" actId="1076"/>
          <ac:picMkLst>
            <pc:docMk/>
            <pc:sldMk cId="3665857167" sldId="275"/>
            <ac:picMk id="54" creationId="{01188391-2676-4F42-E8BD-55CBA67814EC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878435010" sldId="276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101459529" sldId="277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317443396" sldId="27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633783925" sldId="280"/>
        </pc:sldMkLst>
      </pc:sldChg>
      <pc:sldChg chg="addSp delSp modSp mod modTransition modAnim">
        <pc:chgData name="ngọc anh đoàn" userId="b0d8f51466c9e32b" providerId="LiveId" clId="{3DEC55FD-2222-440C-BC27-0058ED4C4042}" dt="2022-07-25T11:59:03.395" v="656"/>
        <pc:sldMkLst>
          <pc:docMk/>
          <pc:sldMk cId="2161804178" sldId="281"/>
        </pc:sldMkLst>
        <pc:spChg chg="del">
          <ac:chgData name="ngọc anh đoàn" userId="b0d8f51466c9e32b" providerId="LiveId" clId="{3DEC55FD-2222-440C-BC27-0058ED4C4042}" dt="2022-07-25T11:47:57.677" v="119" actId="478"/>
          <ac:spMkLst>
            <pc:docMk/>
            <pc:sldMk cId="2161804178" sldId="281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9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47:59.019" v="122" actId="478"/>
          <ac:spMkLst>
            <pc:docMk/>
            <pc:sldMk cId="2161804178" sldId="281"/>
            <ac:spMk id="30" creationId="{4278B856-9FF2-DD5A-5A0D-58745BE133D0}"/>
          </ac:spMkLst>
        </pc:spChg>
        <pc:spChg chg="add mod">
          <ac:chgData name="ngọc anh đoàn" userId="b0d8f51466c9e32b" providerId="LiveId" clId="{3DEC55FD-2222-440C-BC27-0058ED4C4042}" dt="2022-07-25T11:48:32.666" v="126" actId="20577"/>
          <ac:spMkLst>
            <pc:docMk/>
            <pc:sldMk cId="2161804178" sldId="281"/>
            <ac:spMk id="32" creationId="{5DBBFDD0-9AF0-D085-03CF-79A0A4EF8055}"/>
          </ac:spMkLst>
        </pc:spChg>
        <pc:spChg chg="add mod">
          <ac:chgData name="ngọc anh đoàn" userId="b0d8f51466c9e32b" providerId="LiveId" clId="{3DEC55FD-2222-440C-BC27-0058ED4C4042}" dt="2022-07-25T11:58:19.902" v="646" actId="403"/>
          <ac:spMkLst>
            <pc:docMk/>
            <pc:sldMk cId="2161804178" sldId="281"/>
            <ac:spMk id="33" creationId="{70A1DE8A-554E-5FF1-C3DE-9B8A768F690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34" creationId="{59213275-EAD2-C3F4-07DA-532A370F2B6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4" creationId="{31832629-198E-E597-C2A2-703300DB8AB9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5" creationId="{61DFAFA8-6B65-4770-DBFD-F0DD8BDE8194}"/>
          </ac:spMkLst>
        </pc:spChg>
        <pc:spChg chg="add del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6" creationId="{24CDE23B-2D91-14DA-AEE6-7967F6D1867D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7" creationId="{27D2787A-5F13-FAA6-2459-D32F8BA1A861}"/>
          </ac:spMkLst>
        </pc:spChg>
        <pc:spChg chg="add del mod">
          <ac:chgData name="ngọc anh đoàn" userId="b0d8f51466c9e32b" providerId="LiveId" clId="{3DEC55FD-2222-440C-BC27-0058ED4C4042}" dt="2022-07-25T11:54:00.086" v="442" actId="478"/>
          <ac:spMkLst>
            <pc:docMk/>
            <pc:sldMk cId="2161804178" sldId="281"/>
            <ac:spMk id="48" creationId="{6C573FE3-626E-24DD-63A8-505553A65BA3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9" creationId="{B5F9B70F-C008-0A31-5595-47B2A42FBBE7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50" creationId="{46416813-C256-51B4-FA9B-11ADF30A36D2}"/>
          </ac:spMkLst>
        </pc:spChg>
        <pc:spChg chg="add mod">
          <ac:chgData name="ngọc anh đoàn" userId="b0d8f51466c9e32b" providerId="LiveId" clId="{3DEC55FD-2222-440C-BC27-0058ED4C4042}" dt="2022-07-25T11:58:54.328" v="655" actId="1076"/>
          <ac:spMkLst>
            <pc:docMk/>
            <pc:sldMk cId="2161804178" sldId="281"/>
            <ac:spMk id="54" creationId="{2C787AC3-081C-A880-1E1B-489912A6721C}"/>
          </ac:spMkLst>
        </pc:spChg>
        <pc:grpChg chg="del">
          <ac:chgData name="ngọc anh đoàn" userId="b0d8f51466c9e32b" providerId="LiveId" clId="{3DEC55FD-2222-440C-BC27-0058ED4C4042}" dt="2022-07-25T11:48:01.326" v="123" actId="478"/>
          <ac:grpSpMkLst>
            <pc:docMk/>
            <pc:sldMk cId="2161804178" sldId="281"/>
            <ac:grpSpMk id="4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1:48:29.700" v="124"/>
          <ac:picMkLst>
            <pc:docMk/>
            <pc:sldMk cId="2161804178" sldId="281"/>
            <ac:picMk id="31" creationId="{85685C9A-106D-A936-F208-092486D77D71}"/>
          </ac:picMkLst>
        </pc:pic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36" creationId="{320EB4ED-3272-25A2-0FC4-5940F8BC8477}"/>
          </ac:cxnSpMkLst>
        </pc:cxnChg>
        <pc:cxnChg chg="add del mod">
          <ac:chgData name="ngọc anh đoàn" userId="b0d8f51466c9e32b" providerId="LiveId" clId="{3DEC55FD-2222-440C-BC27-0058ED4C4042}" dt="2022-07-25T11:51:24.295" v="400" actId="11529"/>
          <ac:cxnSpMkLst>
            <pc:docMk/>
            <pc:sldMk cId="2161804178" sldId="281"/>
            <ac:cxnSpMk id="40" creationId="{3B9B2865-4BDE-F356-2F05-A5633D50798A}"/>
          </ac:cxnSpMkLst>
        </pc:cxn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42" creationId="{D50139DE-C4A7-FE4C-CFED-4ED081F27CC6}"/>
          </ac:cxnSpMkLst>
        </pc:cxnChg>
        <pc:cxnChg chg="add mod">
          <ac:chgData name="ngọc anh đoàn" userId="b0d8f51466c9e32b" providerId="LiveId" clId="{3DEC55FD-2222-440C-BC27-0058ED4C4042}" dt="2022-07-25T11:58:26.591" v="648" actId="14100"/>
          <ac:cxnSpMkLst>
            <pc:docMk/>
            <pc:sldMk cId="2161804178" sldId="281"/>
            <ac:cxnSpMk id="52" creationId="{30723BA1-B930-949E-0D7E-69FC9EEC4D41}"/>
          </ac:cxnSpMkLst>
        </pc:cxnChg>
      </pc:sldChg>
      <pc:sldChg chg="addSp delSp modSp mod modTransition delAnim modAnim">
        <pc:chgData name="ngọc anh đoàn" userId="b0d8f51466c9e32b" providerId="LiveId" clId="{3DEC55FD-2222-440C-BC27-0058ED4C4042}" dt="2022-07-26T04:27:55.086" v="4622"/>
        <pc:sldMkLst>
          <pc:docMk/>
          <pc:sldMk cId="3156190379" sldId="282"/>
        </pc:sldMkLst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59:22.314" v="659" actId="478"/>
          <ac:spMkLst>
            <pc:docMk/>
            <pc:sldMk cId="3156190379" sldId="282"/>
            <ac:spMk id="52" creationId="{4DF2A6C4-CB0A-E7C6-CBBC-A1CFAB6C9BBC}"/>
          </ac:spMkLst>
        </pc:spChg>
        <pc:spChg chg="add mod">
          <ac:chgData name="ngọc anh đoàn" userId="b0d8f51466c9e32b" providerId="LiveId" clId="{3DEC55FD-2222-440C-BC27-0058ED4C4042}" dt="2022-07-25T12:10:46.277" v="1045" actId="1035"/>
          <ac:spMkLst>
            <pc:docMk/>
            <pc:sldMk cId="3156190379" sldId="282"/>
            <ac:spMk id="54" creationId="{B7F5785B-AD9C-9909-AB05-8ADF4F3A58FE}"/>
          </ac:spMkLst>
        </pc:spChg>
        <pc:spChg chg="add mod">
          <ac:chgData name="ngọc anh đoàn" userId="b0d8f51466c9e32b" providerId="LiveId" clId="{3DEC55FD-2222-440C-BC27-0058ED4C4042}" dt="2022-07-25T12:14:18.057" v="1409" actId="20577"/>
          <ac:spMkLst>
            <pc:docMk/>
            <pc:sldMk cId="3156190379" sldId="282"/>
            <ac:spMk id="55" creationId="{7770DA8B-832F-962C-2BD1-CA75B60A1746}"/>
          </ac:spMkLst>
        </pc:spChg>
        <pc:spChg chg="add mod">
          <ac:chgData name="ngọc anh đoàn" userId="b0d8f51466c9e32b" providerId="LiveId" clId="{3DEC55FD-2222-440C-BC27-0058ED4C4042}" dt="2022-07-25T13:17:59.857" v="2336" actId="1076"/>
          <ac:spMkLst>
            <pc:docMk/>
            <pc:sldMk cId="3156190379" sldId="282"/>
            <ac:spMk id="73" creationId="{B892D5AD-3973-4256-C1D1-2E9119D4508D}"/>
          </ac:spMkLst>
        </pc:spChg>
        <pc:spChg chg="add mod">
          <ac:chgData name="ngọc anh đoàn" userId="b0d8f51466c9e32b" providerId="LiveId" clId="{3DEC55FD-2222-440C-BC27-0058ED4C4042}" dt="2022-07-25T13:18:08.865" v="2338" actId="14100"/>
          <ac:spMkLst>
            <pc:docMk/>
            <pc:sldMk cId="3156190379" sldId="282"/>
            <ac:spMk id="74" creationId="{4FB3ECD6-BA4A-3979-68D4-B746E22F3936}"/>
          </ac:spMkLst>
        </pc:spChg>
        <pc:picChg chg="add mod">
          <ac:chgData name="ngọc anh đoàn" userId="b0d8f51466c9e32b" providerId="LiveId" clId="{3DEC55FD-2222-440C-BC27-0058ED4C4042}" dt="2022-07-26T04:27:42.650" v="4621" actId="571"/>
          <ac:picMkLst>
            <pc:docMk/>
            <pc:sldMk cId="3156190379" sldId="282"/>
            <ac:picMk id="13" creationId="{2EA9AE32-D602-D736-B52C-DA859783469A}"/>
          </ac:picMkLst>
        </pc:picChg>
        <pc:picChg chg="add mod">
          <ac:chgData name="ngọc anh đoàn" userId="b0d8f51466c9e32b" providerId="LiveId" clId="{3DEC55FD-2222-440C-BC27-0058ED4C4042}" dt="2022-07-25T11:59:48.763" v="660"/>
          <ac:picMkLst>
            <pc:docMk/>
            <pc:sldMk cId="3156190379" sldId="282"/>
            <ac:picMk id="53" creationId="{AE06FF64-5CB4-43E6-4D81-8EE4F27B6D1A}"/>
          </ac:picMkLst>
        </pc:picChg>
        <pc:picChg chg="add mod">
          <ac:chgData name="ngọc anh đoàn" userId="b0d8f51466c9e32b" providerId="LiveId" clId="{3DEC55FD-2222-440C-BC27-0058ED4C4042}" dt="2022-07-25T13:17:56.674" v="2335" actId="1076"/>
          <ac:picMkLst>
            <pc:docMk/>
            <pc:sldMk cId="3156190379" sldId="282"/>
            <ac:picMk id="57" creationId="{2253F932-7313-13E5-F0B5-F0FD080EA798}"/>
          </ac:picMkLst>
        </pc:pic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4" creationId="{B41D4606-EC18-0F66-6962-2EDD1D625FC8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5" creationId="{CE9C8F1C-AFDF-2702-DEC9-4FBC5419123D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6" creationId="{4F9EB575-ABD7-5DF0-3634-ED8261F7240F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59" creationId="{57CAB96E-1CCA-0E43-80E7-F30386499CE4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0" creationId="{036BCE29-C03E-41D4-D658-A13A45B94829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1" creationId="{0BDB9051-A884-30D6-3CFC-F4F40E4DD09C}"/>
          </ac:cxnSpMkLst>
        </pc:cxnChg>
        <pc:cxnChg chg="add del mod">
          <ac:chgData name="ngọc anh đoàn" userId="b0d8f51466c9e32b" providerId="LiveId" clId="{3DEC55FD-2222-440C-BC27-0058ED4C4042}" dt="2022-07-25T12:14:14.500" v="1405" actId="478"/>
          <ac:cxnSpMkLst>
            <pc:docMk/>
            <pc:sldMk cId="3156190379" sldId="282"/>
            <ac:cxnSpMk id="63" creationId="{2236906A-379A-C772-0E2A-E6F204510E1A}"/>
          </ac:cxnSpMkLst>
        </pc:cxnChg>
        <pc:cxnChg chg="add del mod">
          <ac:chgData name="ngọc anh đoàn" userId="b0d8f51466c9e32b" providerId="LiveId" clId="{3DEC55FD-2222-440C-BC27-0058ED4C4042}" dt="2022-07-25T12:14:13.704" v="1404" actId="478"/>
          <ac:cxnSpMkLst>
            <pc:docMk/>
            <pc:sldMk cId="3156190379" sldId="282"/>
            <ac:cxnSpMk id="64" creationId="{A1037874-71D2-4643-D327-3BCDA03A1437}"/>
          </ac:cxnSpMkLst>
        </pc:cxnChg>
        <pc:cxnChg chg="add mod">
          <ac:chgData name="ngọc anh đoàn" userId="b0d8f51466c9e32b" providerId="LiveId" clId="{3DEC55FD-2222-440C-BC27-0058ED4C4042}" dt="2022-07-25T12:14:32.117" v="1413" actId="14100"/>
          <ac:cxnSpMkLst>
            <pc:docMk/>
            <pc:sldMk cId="3156190379" sldId="282"/>
            <ac:cxnSpMk id="67" creationId="{A696A304-6B63-992F-0DF4-8D56D08328FF}"/>
          </ac:cxnSpMkLst>
        </pc:cxnChg>
        <pc:cxnChg chg="add mod">
          <ac:chgData name="ngọc anh đoàn" userId="b0d8f51466c9e32b" providerId="LiveId" clId="{3DEC55FD-2222-440C-BC27-0058ED4C4042}" dt="2022-07-25T12:18:49.955" v="1656" actId="1076"/>
          <ac:cxnSpMkLst>
            <pc:docMk/>
            <pc:sldMk cId="3156190379" sldId="282"/>
            <ac:cxnSpMk id="68" creationId="{413F4E51-9920-CAB0-90B8-7DA7F4570D73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49144281" sldId="283"/>
        </pc:sldMkLst>
      </pc:sldChg>
      <pc:sldChg chg="addSp delSp modSp mod modTransition delAnim">
        <pc:chgData name="ngọc anh đoàn" userId="b0d8f51466c9e32b" providerId="LiveId" clId="{3DEC55FD-2222-440C-BC27-0058ED4C4042}" dt="2022-07-26T04:29:08.944" v="4625"/>
        <pc:sldMkLst>
          <pc:docMk/>
          <pc:sldMk cId="1620373308" sldId="284"/>
        </pc:sldMkLst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19:30.700" v="1661" actId="478"/>
          <ac:spMkLst>
            <pc:docMk/>
            <pc:sldMk cId="1620373308" sldId="284"/>
            <ac:spMk id="16" creationId="{6BB77C97-E91E-89DF-5DD4-721E877B0567}"/>
          </ac:spMkLst>
        </pc:spChg>
        <pc:spChg chg="add mod">
          <ac:chgData name="ngọc anh đoàn" userId="b0d8f51466c9e32b" providerId="LiveId" clId="{3DEC55FD-2222-440C-BC27-0058ED4C4042}" dt="2022-07-25T12:19:59.754" v="1664" actId="20577"/>
          <ac:spMkLst>
            <pc:docMk/>
            <pc:sldMk cId="1620373308" sldId="284"/>
            <ac:spMk id="18" creationId="{C33BE080-6BA2-EE11-3A8F-E0D3B8C9B113}"/>
          </ac:spMkLst>
        </pc:spChg>
        <pc:spChg chg="add mod">
          <ac:chgData name="ngọc anh đoàn" userId="b0d8f51466c9e32b" providerId="LiveId" clId="{3DEC55FD-2222-440C-BC27-0058ED4C4042}" dt="2022-07-25T12:20:26.840" v="1706" actId="1076"/>
          <ac:spMkLst>
            <pc:docMk/>
            <pc:sldMk cId="1620373308" sldId="284"/>
            <ac:spMk id="19" creationId="{54043ECB-F502-1F5F-D8A3-03EEFA7F7561}"/>
          </ac:spMkLst>
        </pc:spChg>
        <pc:grpChg chg="del">
          <ac:chgData name="ngọc anh đoàn" userId="b0d8f51466c9e32b" providerId="LiveId" clId="{3DEC55FD-2222-440C-BC27-0058ED4C4042}" dt="2022-07-25T12:19:29.112" v="1659" actId="478"/>
          <ac:grpSpMkLst>
            <pc:docMk/>
            <pc:sldMk cId="1620373308" sldId="284"/>
            <ac:grpSpMk id="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19:57.212" v="1662"/>
          <ac:picMkLst>
            <pc:docMk/>
            <pc:sldMk cId="1620373308" sldId="284"/>
            <ac:picMk id="17" creationId="{1CB7C625-160C-6D32-FECD-5410CC955BCA}"/>
          </ac:picMkLst>
        </pc:picChg>
        <pc:picChg chg="add mod">
          <ac:chgData name="ngọc anh đoàn" userId="b0d8f51466c9e32b" providerId="LiveId" clId="{3DEC55FD-2222-440C-BC27-0058ED4C4042}" dt="2022-07-25T12:20:53.666" v="1709" actId="1076"/>
          <ac:picMkLst>
            <pc:docMk/>
            <pc:sldMk cId="1620373308" sldId="284"/>
            <ac:picMk id="1026" creationId="{B5C12A92-AF4C-AA8F-3601-6B9FD07562C8}"/>
          </ac:picMkLst>
        </pc:pic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3540247809" sldId="285"/>
        </pc:sldMkLst>
        <pc:spChg chg="del">
          <ac:chgData name="ngọc anh đoàn" userId="b0d8f51466c9e32b" providerId="LiveId" clId="{3DEC55FD-2222-440C-BC27-0058ED4C4042}" dt="2022-07-25T12:35:44.005" v="2032" actId="478"/>
          <ac:spMkLst>
            <pc:docMk/>
            <pc:sldMk cId="3540247809" sldId="285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35:45.848" v="2034" actId="478"/>
          <ac:spMkLst>
            <pc:docMk/>
            <pc:sldMk cId="3540247809" sldId="285"/>
            <ac:spMk id="13" creationId="{7B57B9D0-16E9-6EFF-C64E-6C7BBEA048D4}"/>
          </ac:spMkLst>
        </pc:spChg>
        <pc:spChg chg="add mod">
          <ac:chgData name="ngọc anh đoàn" userId="b0d8f51466c9e32b" providerId="LiveId" clId="{3DEC55FD-2222-440C-BC27-0058ED4C4042}" dt="2022-07-25T13:07:02.395" v="2313" actId="1076"/>
          <ac:spMkLst>
            <pc:docMk/>
            <pc:sldMk cId="3540247809" sldId="285"/>
            <ac:spMk id="18" creationId="{A528EC69-72AB-050D-204D-2B72322FEB8D}"/>
          </ac:spMkLst>
        </pc:spChg>
        <pc:spChg chg="add del mod">
          <ac:chgData name="ngọc anh đoàn" userId="b0d8f51466c9e32b" providerId="LiveId" clId="{3DEC55FD-2222-440C-BC27-0058ED4C4042}" dt="2022-07-25T13:01:51.570" v="2257" actId="478"/>
          <ac:spMkLst>
            <pc:docMk/>
            <pc:sldMk cId="3540247809" sldId="285"/>
            <ac:spMk id="19" creationId="{0D772709-248D-048F-6A18-E878FD2BD5E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20" creationId="{503D58FC-1038-37D2-9EC6-9C5F02BA6CD4}"/>
          </ac:spMkLst>
        </pc:spChg>
        <pc:spChg chg="add mod">
          <ac:chgData name="ngọc anh đoàn" userId="b0d8f51466c9e32b" providerId="LiveId" clId="{3DEC55FD-2222-440C-BC27-0058ED4C4042}" dt="2022-07-25T13:04:36.260" v="2293" actId="14100"/>
          <ac:spMkLst>
            <pc:docMk/>
            <pc:sldMk cId="3540247809" sldId="285"/>
            <ac:spMk id="21" creationId="{10727598-C2E9-C9A3-8DFC-932C2B230A6E}"/>
          </ac:spMkLst>
        </pc:spChg>
        <pc:spChg chg="add mod">
          <ac:chgData name="ngọc anh đoàn" userId="b0d8f51466c9e32b" providerId="LiveId" clId="{3DEC55FD-2222-440C-BC27-0058ED4C4042}" dt="2022-07-25T13:06:15.716" v="2297" actId="767"/>
          <ac:spMkLst>
            <pc:docMk/>
            <pc:sldMk cId="3540247809" sldId="285"/>
            <ac:spMk id="22" creationId="{27D8EDD0-DF87-B0A0-7BBA-D0EC0787B760}"/>
          </ac:spMkLst>
        </pc:spChg>
        <pc:spChg chg="add mod">
          <ac:chgData name="ngọc anh đoàn" userId="b0d8f51466c9e32b" providerId="LiveId" clId="{3DEC55FD-2222-440C-BC27-0058ED4C4042}" dt="2022-07-25T13:09:38.376" v="2324" actId="1076"/>
          <ac:spMkLst>
            <pc:docMk/>
            <pc:sldMk cId="3540247809" sldId="285"/>
            <ac:spMk id="23" creationId="{8C823DB2-6947-E60D-6DCA-92927412A6E1}"/>
          </ac:spMkLst>
        </pc:spChg>
        <pc:spChg chg="add mod">
          <ac:chgData name="ngọc anh đoàn" userId="b0d8f51466c9e32b" providerId="LiveId" clId="{3DEC55FD-2222-440C-BC27-0058ED4C4042}" dt="2022-07-25T13:18:40.382" v="2350" actId="403"/>
          <ac:spMkLst>
            <pc:docMk/>
            <pc:sldMk cId="3540247809" sldId="285"/>
            <ac:spMk id="24" creationId="{4C50BDCC-5ACE-187E-238A-E4D8CFABFEAF}"/>
          </ac:spMkLst>
        </pc:spChg>
        <pc:spChg chg="add mod">
          <ac:chgData name="ngọc anh đoàn" userId="b0d8f51466c9e32b" providerId="LiveId" clId="{3DEC55FD-2222-440C-BC27-0058ED4C4042}" dt="2022-07-25T12:35:47.288" v="2035"/>
          <ac:spMkLst>
            <pc:docMk/>
            <pc:sldMk cId="3540247809" sldId="285"/>
            <ac:spMk id="69" creationId="{0CE1CD51-EAA8-90C1-1E0C-384061E414B5}"/>
          </ac:spMkLst>
        </pc:spChg>
        <pc:spChg chg="add del mod">
          <ac:chgData name="ngọc anh đoàn" userId="b0d8f51466c9e32b" providerId="LiveId" clId="{3DEC55FD-2222-440C-BC27-0058ED4C4042}" dt="2022-07-25T12:38:03.291" v="2066" actId="478"/>
          <ac:spMkLst>
            <pc:docMk/>
            <pc:sldMk cId="3540247809" sldId="285"/>
            <ac:spMk id="70" creationId="{78516A5D-B3D0-F7DD-17D7-7555FAF50A0B}"/>
          </ac:spMkLst>
        </pc:spChg>
        <pc:spChg chg="add del mod">
          <ac:chgData name="ngọc anh đoàn" userId="b0d8f51466c9e32b" providerId="LiveId" clId="{3DEC55FD-2222-440C-BC27-0058ED4C4042}" dt="2022-07-25T12:35:58.072" v="2065" actId="20577"/>
          <ac:spMkLst>
            <pc:docMk/>
            <pc:sldMk cId="3540247809" sldId="285"/>
            <ac:spMk id="71" creationId="{FB3010FE-22E4-C264-E466-ED61F35AA671}"/>
          </ac:spMkLst>
        </pc:spChg>
        <pc:spChg chg="add del mod">
          <ac:chgData name="ngọc anh đoàn" userId="b0d8f51466c9e32b" providerId="LiveId" clId="{3DEC55FD-2222-440C-BC27-0058ED4C4042}" dt="2022-07-25T12:38:52.282" v="2069" actId="478"/>
          <ac:spMkLst>
            <pc:docMk/>
            <pc:sldMk cId="3540247809" sldId="285"/>
            <ac:spMk id="72" creationId="{B85E0D85-195E-19DE-C2CE-66270DD9EAF3}"/>
          </ac:spMkLst>
        </pc:spChg>
        <pc:spChg chg="add mod">
          <ac:chgData name="ngọc anh đoàn" userId="b0d8f51466c9e32b" providerId="LiveId" clId="{3DEC55FD-2222-440C-BC27-0058ED4C4042}" dt="2022-07-25T12:38:55.656" v="2070" actId="1076"/>
          <ac:spMkLst>
            <pc:docMk/>
            <pc:sldMk cId="3540247809" sldId="285"/>
            <ac:spMk id="73" creationId="{BC0CCDCA-48BB-E90B-A99B-A8DB72E2A692}"/>
          </ac:spMkLst>
        </pc:spChg>
        <pc:spChg chg="add mod">
          <ac:chgData name="ngọc anh đoàn" userId="b0d8f51466c9e32b" providerId="LiveId" clId="{3DEC55FD-2222-440C-BC27-0058ED4C4042}" dt="2022-07-25T12:39:07.175" v="2081" actId="1035"/>
          <ac:spMkLst>
            <pc:docMk/>
            <pc:sldMk cId="3540247809" sldId="285"/>
            <ac:spMk id="74" creationId="{2B52E27A-A678-CD73-B5D0-7B2B5EF7A3E6}"/>
          </ac:spMkLst>
        </pc:spChg>
        <pc:spChg chg="add mod">
          <ac:chgData name="ngọc anh đoàn" userId="b0d8f51466c9e32b" providerId="LiveId" clId="{3DEC55FD-2222-440C-BC27-0058ED4C4042}" dt="2022-07-25T13:01:37.437" v="2253" actId="1076"/>
          <ac:spMkLst>
            <pc:docMk/>
            <pc:sldMk cId="3540247809" sldId="285"/>
            <ac:spMk id="75" creationId="{1F943C2A-6B34-689F-68AB-7123EB536F20}"/>
          </ac:spMkLst>
        </pc:spChg>
        <pc:spChg chg="add mod">
          <ac:chgData name="ngọc anh đoàn" userId="b0d8f51466c9e32b" providerId="LiveId" clId="{3DEC55FD-2222-440C-BC27-0058ED4C4042}" dt="2022-07-25T13:01:42.520" v="2255" actId="1076"/>
          <ac:spMkLst>
            <pc:docMk/>
            <pc:sldMk cId="3540247809" sldId="285"/>
            <ac:spMk id="76" creationId="{8A47159F-680D-2048-547B-BB3CF318C66A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7" creationId="{C42DD7CA-0331-99E9-B4CD-BDC02BB340A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8" creationId="{8B368753-EBAC-1F77-9F50-D8D437D69048}"/>
          </ac:spMkLst>
        </pc:spChg>
        <pc:spChg chg="add mod">
          <ac:chgData name="ngọc anh đoàn" userId="b0d8f51466c9e32b" providerId="LiveId" clId="{3DEC55FD-2222-440C-BC27-0058ED4C4042}" dt="2022-07-25T13:04:32.976" v="2292" actId="14100"/>
          <ac:spMkLst>
            <pc:docMk/>
            <pc:sldMk cId="3540247809" sldId="285"/>
            <ac:spMk id="79" creationId="{644ADF9D-19A8-C457-658B-6B20B22E8E4E}"/>
          </ac:spMkLst>
        </pc:spChg>
        <pc:spChg chg="add mod">
          <ac:chgData name="ngọc anh đoàn" userId="b0d8f51466c9e32b" providerId="LiveId" clId="{3DEC55FD-2222-440C-BC27-0058ED4C4042}" dt="2022-07-25T13:04:39.193" v="2294" actId="14100"/>
          <ac:spMkLst>
            <pc:docMk/>
            <pc:sldMk cId="3540247809" sldId="285"/>
            <ac:spMk id="80" creationId="{45E0BA0C-F6CF-68FD-52B8-FBB67D7FED2C}"/>
          </ac:spMkLst>
        </pc:spChg>
        <pc:spChg chg="add mod">
          <ac:chgData name="ngọc anh đoàn" userId="b0d8f51466c9e32b" providerId="LiveId" clId="{3DEC55FD-2222-440C-BC27-0058ED4C4042}" dt="2022-07-25T13:09:47.408" v="2327" actId="20577"/>
          <ac:spMkLst>
            <pc:docMk/>
            <pc:sldMk cId="3540247809" sldId="285"/>
            <ac:spMk id="81" creationId="{E038BE24-A8E3-621B-1AA6-830506A1C1DD}"/>
          </ac:spMkLst>
        </pc:spChg>
        <pc:spChg chg="add mod">
          <ac:chgData name="ngọc anh đoàn" userId="b0d8f51466c9e32b" providerId="LiveId" clId="{3DEC55FD-2222-440C-BC27-0058ED4C4042}" dt="2022-07-25T13:10:15.849" v="2331" actId="20577"/>
          <ac:spMkLst>
            <pc:docMk/>
            <pc:sldMk cId="3540247809" sldId="285"/>
            <ac:spMk id="82" creationId="{157205DD-B1CD-6EB5-0F2D-41D3A479F6D0}"/>
          </ac:spMkLst>
        </pc:s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67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00:59.750" v="2243" actId="1076"/>
          <ac:picMkLst>
            <pc:docMk/>
            <pc:sldMk cId="3540247809" sldId="285"/>
            <ac:picMk id="15" creationId="{CCD0613A-7314-9D68-4A2B-165B524A7745}"/>
          </ac:picMkLst>
        </pc:picChg>
        <pc:picChg chg="add mod">
          <ac:chgData name="ngọc anh đoàn" userId="b0d8f51466c9e32b" providerId="LiveId" clId="{3DEC55FD-2222-440C-BC27-0058ED4C4042}" dt="2022-07-25T12:59:27.944" v="2118" actId="1076"/>
          <ac:picMkLst>
            <pc:docMk/>
            <pc:sldMk cId="3540247809" sldId="285"/>
            <ac:picMk id="17" creationId="{D4BB39CB-9613-E659-5819-435CA14D70A3}"/>
          </ac:picMkLst>
        </pc:picChg>
        <pc:picChg chg="add mod">
          <ac:chgData name="ngọc anh đoàn" userId="b0d8f51466c9e32b" providerId="LiveId" clId="{3DEC55FD-2222-440C-BC27-0058ED4C4042}" dt="2022-07-25T12:35:47.288" v="2035"/>
          <ac:picMkLst>
            <pc:docMk/>
            <pc:sldMk cId="3540247809" sldId="285"/>
            <ac:picMk id="68" creationId="{404F469C-4E8B-5516-0E85-2408BA723F09}"/>
          </ac:picMkLst>
        </pc:picChg>
        <pc:cxnChg chg="mod">
          <ac:chgData name="ngọc anh đoàn" userId="b0d8f51466c9e32b" providerId="LiveId" clId="{3DEC55FD-2222-440C-BC27-0058ED4C4042}" dt="2022-07-25T12:35:44.005" v="2032" actId="478"/>
          <ac:cxnSpMkLst>
            <pc:docMk/>
            <pc:sldMk cId="3540247809" sldId="285"/>
            <ac:cxnSpMk id="3" creationId="{00000000-0000-0000-0000-000000000000}"/>
          </ac:cxnSpMkLst>
        </pc:cxn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72177538" sldId="286"/>
        </pc:sldMkLst>
        <pc:spChg chg="del">
          <ac:chgData name="ngọc anh đoàn" userId="b0d8f51466c9e32b" providerId="LiveId" clId="{3DEC55FD-2222-440C-BC27-0058ED4C4042}" dt="2022-07-25T14:07:34.562" v="2532" actId="478"/>
          <ac:spMkLst>
            <pc:docMk/>
            <pc:sldMk cId="272177538" sldId="286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07:35.468" v="2534" actId="478"/>
          <ac:spMkLst>
            <pc:docMk/>
            <pc:sldMk cId="272177538" sldId="286"/>
            <ac:spMk id="17" creationId="{BC0CF242-D659-27A0-2F67-F5989F4318AE}"/>
          </ac:spMkLst>
        </pc:spChg>
        <pc:spChg chg="add mod">
          <ac:chgData name="ngọc anh đoàn" userId="b0d8f51466c9e32b" providerId="LiveId" clId="{3DEC55FD-2222-440C-BC27-0058ED4C4042}" dt="2022-07-25T14:18:35.486" v="2868" actId="1076"/>
          <ac:spMkLst>
            <pc:docMk/>
            <pc:sldMk cId="272177538" sldId="286"/>
            <ac:spMk id="32" creationId="{A1B9C2D4-FAFC-346F-13EB-1FB45ACADA27}"/>
          </ac:spMkLst>
        </pc:spChg>
        <pc:spChg chg="add mod">
          <ac:chgData name="ngọc anh đoàn" userId="b0d8f51466c9e32b" providerId="LiveId" clId="{3DEC55FD-2222-440C-BC27-0058ED4C4042}" dt="2022-07-25T14:23:31.032" v="3119" actId="20577"/>
          <ac:spMkLst>
            <pc:docMk/>
            <pc:sldMk cId="272177538" sldId="286"/>
            <ac:spMk id="33" creationId="{22987ED3-67EC-E86D-713E-99952F630CCD}"/>
          </ac:spMkLst>
        </pc:spChg>
        <pc:spChg chg="add mod">
          <ac:chgData name="ngọc anh đoàn" userId="b0d8f51466c9e32b" providerId="LiveId" clId="{3DEC55FD-2222-440C-BC27-0058ED4C4042}" dt="2022-07-25T14:23:46.915" v="3123" actId="1076"/>
          <ac:spMkLst>
            <pc:docMk/>
            <pc:sldMk cId="272177538" sldId="286"/>
            <ac:spMk id="35" creationId="{7AA7314B-9ABC-CF9D-93CC-3F018A80FE7A}"/>
          </ac:spMkLst>
        </pc:spChg>
        <pc:spChg chg="add mod">
          <ac:chgData name="ngọc anh đoàn" userId="b0d8f51466c9e32b" providerId="LiveId" clId="{3DEC55FD-2222-440C-BC27-0058ED4C4042}" dt="2022-07-25T14:23:43.223" v="3122" actId="1076"/>
          <ac:spMkLst>
            <pc:docMk/>
            <pc:sldMk cId="272177538" sldId="286"/>
            <ac:spMk id="37" creationId="{50AA0C97-04FB-CAEE-2D16-DE721D6AC1F5}"/>
          </ac:spMkLst>
        </pc:spChg>
        <pc:spChg chg="add mod ord">
          <ac:chgData name="ngọc anh đoàn" userId="b0d8f51466c9e32b" providerId="LiveId" clId="{3DEC55FD-2222-440C-BC27-0058ED4C4042}" dt="2022-07-25T14:25:51.947" v="3129" actId="208"/>
          <ac:spMkLst>
            <pc:docMk/>
            <pc:sldMk cId="272177538" sldId="286"/>
            <ac:spMk id="38" creationId="{1B6EDB1C-F956-1E90-DA97-E4F847E4C796}"/>
          </ac:spMkLst>
        </pc:spChg>
        <pc:spChg chg="add mod">
          <ac:chgData name="ngọc anh đoàn" userId="b0d8f51466c9e32b" providerId="LiveId" clId="{3DEC55FD-2222-440C-BC27-0058ED4C4042}" dt="2022-07-25T14:25:57.936" v="3130" actId="571"/>
          <ac:spMkLst>
            <pc:docMk/>
            <pc:sldMk cId="272177538" sldId="286"/>
            <ac:spMk id="39" creationId="{C6BDB43E-00C8-BCD5-7897-6789652C20BD}"/>
          </ac:spMkLst>
        </pc:s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30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08:01.062" v="2535"/>
          <ac:picMkLst>
            <pc:docMk/>
            <pc:sldMk cId="272177538" sldId="286"/>
            <ac:picMk id="31" creationId="{28BCB0F2-9C8A-0150-6C6D-3CFB49891301}"/>
          </ac:picMkLst>
        </pc:picChg>
        <pc:picChg chg="add del mod">
          <ac:chgData name="ngọc anh đoàn" userId="b0d8f51466c9e32b" providerId="LiveId" clId="{3DEC55FD-2222-440C-BC27-0058ED4C4042}" dt="2022-07-26T03:44:28.483" v="4287" actId="478"/>
          <ac:picMkLst>
            <pc:docMk/>
            <pc:sldMk cId="272177538" sldId="286"/>
            <ac:picMk id="34" creationId="{C99B0358-143B-138C-2786-8F82C05A68EB}"/>
          </ac:picMkLst>
        </pc:picChg>
        <pc:picChg chg="add mod">
          <ac:chgData name="ngọc anh đoàn" userId="b0d8f51466c9e32b" providerId="LiveId" clId="{3DEC55FD-2222-440C-BC27-0058ED4C4042}" dt="2022-07-26T03:44:33.334" v="4290" actId="1076"/>
          <ac:picMkLst>
            <pc:docMk/>
            <pc:sldMk cId="272177538" sldId="286"/>
            <ac:picMk id="2050" creationId="{546DBEC3-7B75-1B4D-6FDE-38C5AB15727B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054897466" sldId="287"/>
        </pc:sldMkLst>
      </pc:sldChg>
      <pc:sldChg chg="modTransition">
        <pc:chgData name="ngọc anh đoàn" userId="b0d8f51466c9e32b" providerId="LiveId" clId="{3DEC55FD-2222-440C-BC27-0058ED4C4042}" dt="2022-07-26T04:29:23.893" v="4627"/>
        <pc:sldMkLst>
          <pc:docMk/>
          <pc:sldMk cId="2713764512" sldId="288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424985295" sldId="295"/>
        </pc:sldMkLst>
        <pc:spChg chg="del">
          <ac:chgData name="ngọc anh đoàn" userId="b0d8f51466c9e32b" providerId="LiveId" clId="{3DEC55FD-2222-440C-BC27-0058ED4C4042}" dt="2022-07-25T14:26:22.236" v="3133" actId="478"/>
          <ac:spMkLst>
            <pc:docMk/>
            <pc:sldMk cId="2424985295" sldId="29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26:24.655" v="3135" actId="478"/>
          <ac:spMkLst>
            <pc:docMk/>
            <pc:sldMk cId="2424985295" sldId="295"/>
            <ac:spMk id="3" creationId="{7B91C9AC-7BC2-1B80-5790-D0E5B476BC66}"/>
          </ac:spMkLst>
        </pc:spChg>
        <pc:spChg chg="add mod">
          <ac:chgData name="ngọc anh đoàn" userId="b0d8f51466c9e32b" providerId="LiveId" clId="{3DEC55FD-2222-440C-BC27-0058ED4C4042}" dt="2022-07-26T02:24:37.955" v="3652" actId="207"/>
          <ac:spMkLst>
            <pc:docMk/>
            <pc:sldMk cId="2424985295" sldId="295"/>
            <ac:spMk id="12" creationId="{7B264388-792A-FD76-4A24-CD09C615293A}"/>
          </ac:spMkLst>
        </pc:spChg>
        <pc:spChg chg="add mod">
          <ac:chgData name="ngọc anh đoàn" userId="b0d8f51466c9e32b" providerId="LiveId" clId="{3DEC55FD-2222-440C-BC27-0058ED4C4042}" dt="2022-07-26T02:24:47.959" v="3655" actId="207"/>
          <ac:spMkLst>
            <pc:docMk/>
            <pc:sldMk cId="2424985295" sldId="295"/>
            <ac:spMk id="18" creationId="{C6D6A078-A256-6614-0B39-AA86AF58C40F}"/>
          </ac:spMkLst>
        </pc:spChg>
        <pc:spChg chg="add mod">
          <ac:chgData name="ngọc anh đoàn" userId="b0d8f51466c9e32b" providerId="LiveId" clId="{3DEC55FD-2222-440C-BC27-0058ED4C4042}" dt="2022-07-25T14:27:27.688" v="3140" actId="20577"/>
          <ac:spMkLst>
            <pc:docMk/>
            <pc:sldMk cId="2424985295" sldId="295"/>
            <ac:spMk id="71" creationId="{11409FF7-560A-57C9-3691-3A8EF6E7F180}"/>
          </ac:spMkLst>
        </pc:spChg>
        <pc:spChg chg="add mod">
          <ac:chgData name="ngọc anh đoàn" userId="b0d8f51466c9e32b" providerId="LiveId" clId="{3DEC55FD-2222-440C-BC27-0058ED4C4042}" dt="2022-07-26T02:08:38.377" v="3396" actId="14100"/>
          <ac:spMkLst>
            <pc:docMk/>
            <pc:sldMk cId="2424985295" sldId="295"/>
            <ac:spMk id="72" creationId="{466E48BC-A5D4-BB5C-062B-A4BCE3C61FB4}"/>
          </ac:spMkLst>
        </pc:s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3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5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27:22.082" v="3136"/>
          <ac:picMkLst>
            <pc:docMk/>
            <pc:sldMk cId="2424985295" sldId="295"/>
            <ac:picMk id="70" creationId="{22506140-D37C-F886-664B-6660C37CA2BF}"/>
          </ac:picMkLst>
        </pc:picChg>
        <pc:cxnChg chg="add del">
          <ac:chgData name="ngọc anh đoàn" userId="b0d8f51466c9e32b" providerId="LiveId" clId="{3DEC55FD-2222-440C-BC27-0058ED4C4042}" dt="2022-07-26T02:08:11.169" v="3390" actId="11529"/>
          <ac:cxnSpMkLst>
            <pc:docMk/>
            <pc:sldMk cId="2424985295" sldId="295"/>
            <ac:cxnSpMk id="3" creationId="{03357444-2FC2-4B53-171F-46DEEA6F2B77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5" creationId="{43A55865-FF88-3968-9EE6-55BCCD4C6058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9" creationId="{C951C962-52ED-81A1-1453-3851815FC719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11" creationId="{7B5243D5-2602-7024-B8C5-0A30F6FBE744}"/>
          </ac:cxnSpMkLst>
        </pc:cxnChg>
        <pc:cxnChg chg="add mod">
          <ac:chgData name="ngọc anh đoàn" userId="b0d8f51466c9e32b" providerId="LiveId" clId="{3DEC55FD-2222-440C-BC27-0058ED4C4042}" dt="2022-07-26T02:09:36.344" v="3412" actId="1582"/>
          <ac:cxnSpMkLst>
            <pc:docMk/>
            <pc:sldMk cId="2424985295" sldId="295"/>
            <ac:cxnSpMk id="14" creationId="{D8E3AE4D-8EFB-B4AA-64DD-ECD918F12A29}"/>
          </ac:cxnSpMkLst>
        </pc:cxnChg>
        <pc:cxnChg chg="add mod">
          <ac:chgData name="ngọc anh đoàn" userId="b0d8f51466c9e32b" providerId="LiveId" clId="{3DEC55FD-2222-440C-BC27-0058ED4C4042}" dt="2022-07-26T02:25:21.693" v="3661" actId="1038"/>
          <ac:cxnSpMkLst>
            <pc:docMk/>
            <pc:sldMk cId="2424985295" sldId="295"/>
            <ac:cxnSpMk id="16" creationId="{715377FB-ECA0-F59E-7002-7A1FE55184E7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597979693" sldId="296"/>
        </pc:sldMkLst>
      </pc:sldChg>
      <pc:sldChg chg="addSp delSp modSp del mod delAnim">
        <pc:chgData name="ngọc anh đoàn" userId="b0d8f51466c9e32b" providerId="LiveId" clId="{3DEC55FD-2222-440C-BC27-0058ED4C4042}" dt="2022-07-26T04:25:54.236" v="4614" actId="2696"/>
        <pc:sldMkLst>
          <pc:docMk/>
          <pc:sldMk cId="992348586" sldId="300"/>
        </pc:sldMkLst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37:00.835" v="4016" actId="478"/>
          <ac:spMkLst>
            <pc:docMk/>
            <pc:sldMk cId="992348586" sldId="300"/>
            <ac:spMk id="4" creationId="{495202AC-C303-59AB-B61E-EAA90AC18839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7" creationId="{00000000-0000-0000-0000-000000000000}"/>
          </ac:spMkLst>
        </pc:spChg>
      </pc:sldChg>
      <pc:sldChg chg="addSp delSp modSp del mod or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02862628" sldId="301"/>
        </pc:sldMkLst>
        <pc:spChg chg="del">
          <ac:chgData name="ngọc anh đoàn" userId="b0d8f51466c9e32b" providerId="LiveId" clId="{3DEC55FD-2222-440C-BC27-0058ED4C4042}" dt="2022-07-26T03:21:35.995" v="3838" actId="478"/>
          <ac:spMkLst>
            <pc:docMk/>
            <pc:sldMk cId="202862628" sldId="301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21:37.525" v="3840" actId="478"/>
          <ac:spMkLst>
            <pc:docMk/>
            <pc:sldMk cId="202862628" sldId="301"/>
            <ac:spMk id="4" creationId="{30A67A70-A78B-D4CC-1A52-8341B518AC26}"/>
          </ac:spMkLst>
        </pc:spChg>
        <pc:spChg chg="add mod">
          <ac:chgData name="ngọc anh đoàn" userId="b0d8f51466c9e32b" providerId="LiveId" clId="{3DEC55FD-2222-440C-BC27-0058ED4C4042}" dt="2022-07-26T03:38:48.173" v="4046" actId="1076"/>
          <ac:spMkLst>
            <pc:docMk/>
            <pc:sldMk cId="202862628" sldId="301"/>
            <ac:spMk id="52" creationId="{4F0AA921-765E-1595-D1C1-A5F052B11217}"/>
          </ac:spMkLst>
        </pc:spChg>
        <pc:spChg chg="add mod">
          <ac:chgData name="ngọc anh đoàn" userId="b0d8f51466c9e32b" providerId="LiveId" clId="{3DEC55FD-2222-440C-BC27-0058ED4C4042}" dt="2022-07-26T04:16:16.044" v="4295" actId="1076"/>
          <ac:spMkLst>
            <pc:docMk/>
            <pc:sldMk cId="202862628" sldId="301"/>
            <ac:spMk id="53" creationId="{71B2257D-19E4-6E2B-CFC2-5C2BF8BEEF39}"/>
          </ac:spMkLst>
        </pc:spChg>
        <pc:spChg chg="add mod">
          <ac:chgData name="ngọc anh đoàn" userId="b0d8f51466c9e32b" providerId="LiveId" clId="{3DEC55FD-2222-440C-BC27-0058ED4C4042}" dt="2022-07-26T04:16:06.871" v="4292" actId="14100"/>
          <ac:spMkLst>
            <pc:docMk/>
            <pc:sldMk cId="202862628" sldId="301"/>
            <ac:spMk id="54" creationId="{9588CD29-54C9-17CA-0844-029FFD465990}"/>
          </ac:spMkLst>
        </pc:spChg>
        <pc:spChg chg="add mod">
          <ac:chgData name="ngọc anh đoàn" userId="b0d8f51466c9e32b" providerId="LiveId" clId="{3DEC55FD-2222-440C-BC27-0058ED4C4042}" dt="2022-07-26T04:20:13.012" v="4504" actId="1076"/>
          <ac:spMkLst>
            <pc:docMk/>
            <pc:sldMk cId="202862628" sldId="301"/>
            <ac:spMk id="55" creationId="{D0C4B877-C163-A600-85B7-A20482CC4DC4}"/>
          </ac:spMkLst>
        </pc:spChg>
        <pc:spChg chg="add mod">
          <ac:chgData name="ngọc anh đoàn" userId="b0d8f51466c9e32b" providerId="LiveId" clId="{3DEC55FD-2222-440C-BC27-0058ED4C4042}" dt="2022-07-26T04:23:21.756" v="4570" actId="1076"/>
          <ac:spMkLst>
            <pc:docMk/>
            <pc:sldMk cId="202862628" sldId="301"/>
            <ac:spMk id="56" creationId="{441345B9-03B5-2053-D42C-15F95A2353A9}"/>
          </ac:spMkLst>
        </pc:s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7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9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0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6T04:16:11.076" v="4294" actId="1076"/>
          <ac:picMkLst>
            <pc:docMk/>
            <pc:sldMk cId="202862628" sldId="301"/>
            <ac:picMk id="50" creationId="{C72E4CDC-58F5-153C-E9E7-834E100FAEAE}"/>
          </ac:picMkLst>
        </pc:picChg>
        <pc:picChg chg="add mod">
          <ac:chgData name="ngọc anh đoàn" userId="b0d8f51466c9e32b" providerId="LiveId" clId="{3DEC55FD-2222-440C-BC27-0058ED4C4042}" dt="2022-07-26T03:38:01.289" v="4017"/>
          <ac:picMkLst>
            <pc:docMk/>
            <pc:sldMk cId="202862628" sldId="301"/>
            <ac:picMk id="51" creationId="{0B7E95E9-67EB-2CE4-F8BE-BFD6369EBB21}"/>
          </ac:picMkLst>
        </pc:picChg>
      </pc:sldChg>
      <pc:sldChg chg="addSp delSp modSp mod modTransition delAnim modAnim">
        <pc:chgData name="ngọc anh đoàn" userId="b0d8f51466c9e32b" providerId="LiveId" clId="{3DEC55FD-2222-440C-BC27-0058ED4C4042}" dt="2022-07-25T12:32:23.829" v="2031"/>
        <pc:sldMkLst>
          <pc:docMk/>
          <pc:sldMk cId="2350367089" sldId="307"/>
        </pc:sldMkLst>
        <pc:spChg chg="add mod">
          <ac:chgData name="ngọc anh đoàn" userId="b0d8f51466c9e32b" providerId="LiveId" clId="{3DEC55FD-2222-440C-BC27-0058ED4C4042}" dt="2022-07-25T12:30:56.181" v="2013" actId="1076"/>
          <ac:spMkLst>
            <pc:docMk/>
            <pc:sldMk cId="2350367089" sldId="307"/>
            <ac:spMk id="2" creationId="{E42B0468-23E4-557B-C196-6164A4D0DADD}"/>
          </ac:spMkLst>
        </pc:spChg>
        <pc:spChg chg="add mod">
          <ac:chgData name="ngọc anh đoàn" userId="b0d8f51466c9e32b" providerId="LiveId" clId="{3DEC55FD-2222-440C-BC27-0058ED4C4042}" dt="2022-07-25T12:24:13.368" v="1716" actId="20577"/>
          <ac:spMkLst>
            <pc:docMk/>
            <pc:sldMk cId="2350367089" sldId="307"/>
            <ac:spMk id="34" creationId="{CCF152D1-509D-96D0-EE46-2DC67243EC22}"/>
          </ac:spMkLst>
        </pc:spChg>
        <pc:spChg chg="add mod ord">
          <ac:chgData name="ngọc anh đoàn" userId="b0d8f51466c9e32b" providerId="LiveId" clId="{3DEC55FD-2222-440C-BC27-0058ED4C4042}" dt="2022-07-25T12:32:20.412" v="2030" actId="1076"/>
          <ac:spMkLst>
            <pc:docMk/>
            <pc:sldMk cId="2350367089" sldId="307"/>
            <ac:spMk id="35" creationId="{EF3C4819-703B-4A54-2F43-6974E0229DC5}"/>
          </ac:spMkLst>
        </pc:spChg>
        <pc:spChg chg="add mod ord">
          <ac:chgData name="ngọc anh đoàn" userId="b0d8f51466c9e32b" providerId="LiveId" clId="{3DEC55FD-2222-440C-BC27-0058ED4C4042}" dt="2022-07-25T12:31:50.489" v="2027" actId="167"/>
          <ac:spMkLst>
            <pc:docMk/>
            <pc:sldMk cId="2350367089" sldId="307"/>
            <ac:spMk id="45" creationId="{4B280E91-B32A-D16B-D890-28FA418C6C8E}"/>
          </ac:spMkLst>
        </pc:spChg>
        <pc:grpChg chg="del">
          <ac:chgData name="ngọc anh đoàn" userId="b0d8f51466c9e32b" providerId="LiveId" clId="{3DEC55FD-2222-440C-BC27-0058ED4C4042}" dt="2022-07-25T12:21:23.229" v="1713" actId="478"/>
          <ac:grpSpMkLst>
            <pc:docMk/>
            <pc:sldMk cId="2350367089" sldId="307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21:21.823" v="1712" actId="478"/>
          <ac:grpSpMkLst>
            <pc:docMk/>
            <pc:sldMk cId="2350367089" sldId="307"/>
            <ac:grpSpMk id="17" creationId="{00000000-0000-0000-0000-000000000000}"/>
          </ac:grpSpMkLst>
        </pc:grpChg>
        <pc:picChg chg="del mod">
          <ac:chgData name="ngọc anh đoàn" userId="b0d8f51466c9e32b" providerId="LiveId" clId="{3DEC55FD-2222-440C-BC27-0058ED4C4042}" dt="2022-07-25T12:21:20.339" v="1711" actId="478"/>
          <ac:picMkLst>
            <pc:docMk/>
            <pc:sldMk cId="2350367089" sldId="307"/>
            <ac:picMk id="16" creationId="{00000000-0000-0000-0000-000000000000}"/>
          </ac:picMkLst>
        </pc:picChg>
        <pc:picChg chg="add mod">
          <ac:chgData name="ngọc anh đoàn" userId="b0d8f51466c9e32b" providerId="LiveId" clId="{3DEC55FD-2222-440C-BC27-0058ED4C4042}" dt="2022-07-25T12:24:10.447" v="1714"/>
          <ac:picMkLst>
            <pc:docMk/>
            <pc:sldMk cId="2350367089" sldId="307"/>
            <ac:picMk id="33" creationId="{3C3047BD-131F-E27E-4379-9E51C450DF24}"/>
          </ac:picMkLst>
        </pc:picChg>
        <pc:cxnChg chg="add del mod">
          <ac:chgData name="ngọc anh đoàn" userId="b0d8f51466c9e32b" providerId="LiveId" clId="{3DEC55FD-2222-440C-BC27-0058ED4C4042}" dt="2022-07-25T12:30:04.659" v="2004" actId="478"/>
          <ac:cxnSpMkLst>
            <pc:docMk/>
            <pc:sldMk cId="2350367089" sldId="307"/>
            <ac:cxnSpMk id="4" creationId="{5BC4F63E-ADAF-558C-D394-8A73D0B17D52}"/>
          </ac:cxnSpMkLst>
        </pc:cxnChg>
        <pc:cxnChg chg="add del mod">
          <ac:chgData name="ngọc anh đoàn" userId="b0d8f51466c9e32b" providerId="LiveId" clId="{3DEC55FD-2222-440C-BC27-0058ED4C4042}" dt="2022-07-25T12:30:05.952" v="2005" actId="478"/>
          <ac:cxnSpMkLst>
            <pc:docMk/>
            <pc:sldMk cId="2350367089" sldId="307"/>
            <ac:cxnSpMk id="6" creationId="{EA6FC821-E8D5-F5EE-193F-D1BBFE7506B5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1" creationId="{78DE96C6-65B4-1FDE-1506-B7974EFF661B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3" creationId="{9F8E4204-4154-3714-2C8A-4FBCDB6A7354}"/>
          </ac:cxnSpMkLst>
        </pc:cxnChg>
      </pc:sldChg>
      <pc:sldChg chg="addSp delSp modSp mod ord modTransition delAnim modAnim">
        <pc:chgData name="ngọc anh đoàn" userId="b0d8f51466c9e32b" providerId="LiveId" clId="{3DEC55FD-2222-440C-BC27-0058ED4C4042}" dt="2022-07-28T01:09:22.622" v="4636"/>
        <pc:sldMkLst>
          <pc:docMk/>
          <pc:sldMk cId="682608848" sldId="308"/>
        </pc:sldMkLst>
        <pc:spChg chg="add mod">
          <ac:chgData name="ngọc anh đoàn" userId="b0d8f51466c9e32b" providerId="LiveId" clId="{3DEC55FD-2222-440C-BC27-0058ED4C4042}" dt="2022-07-26T04:26:07.510" v="4618" actId="114"/>
          <ac:spMkLst>
            <pc:docMk/>
            <pc:sldMk cId="682608848" sldId="308"/>
            <ac:spMk id="2" creationId="{40BC55A5-D8AF-5D43-14A3-D140D1FB0322}"/>
          </ac:spMkLst>
        </pc:spChg>
        <pc:spChg chg="del topLvl">
          <ac:chgData name="ngọc anh đoàn" userId="b0d8f51466c9e32b" providerId="LiveId" clId="{3DEC55FD-2222-440C-BC27-0058ED4C4042}" dt="2022-07-26T04:24:15.989" v="4578" actId="478"/>
          <ac:spMkLst>
            <pc:docMk/>
            <pc:sldMk cId="682608848" sldId="308"/>
            <ac:spMk id="9" creationId="{00000000-0000-0000-0000-000000000000}"/>
          </ac:spMkLst>
        </pc:spChg>
        <pc:spChg chg="del topLvl">
          <ac:chgData name="ngọc anh đoàn" userId="b0d8f51466c9e32b" providerId="LiveId" clId="{3DEC55FD-2222-440C-BC27-0058ED4C4042}" dt="2022-07-26T04:24:19.052" v="4579" actId="478"/>
          <ac:spMkLst>
            <pc:docMk/>
            <pc:sldMk cId="682608848" sldId="308"/>
            <ac:spMk id="10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6T04:24:15.989" v="4578" actId="478"/>
          <ac:grpSpMkLst>
            <pc:docMk/>
            <pc:sldMk cId="682608848" sldId="308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4:24:13.380" v="4577" actId="478"/>
          <ac:grpSpMkLst>
            <pc:docMk/>
            <pc:sldMk cId="682608848" sldId="308"/>
            <ac:grpSpMk id="17" creationId="{00000000-0000-0000-0000-000000000000}"/>
          </ac:grpSpMkLst>
        </pc:grpChg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238898898" sldId="309"/>
        </pc:sldMkLst>
      </pc:sldChg>
      <pc:sldChg chg="del ord">
        <pc:chgData name="ngọc anh đoàn" userId="b0d8f51466c9e32b" providerId="LiveId" clId="{3DEC55FD-2222-440C-BC27-0058ED4C4042}" dt="2022-07-26T04:25:54.236" v="4614" actId="2696"/>
        <pc:sldMkLst>
          <pc:docMk/>
          <pc:sldMk cId="3791361615" sldId="30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986735646" sldId="310"/>
        </pc:sldMkLst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3499483542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9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00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18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9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25" y="2254569"/>
            <a:ext cx="5172026" cy="5172026"/>
          </a:xfrm>
          <a:prstGeom prst="rect">
            <a:avLst/>
          </a:prstGeom>
        </p:spPr>
      </p:pic>
      <p:pic>
        <p:nvPicPr>
          <p:cNvPr id="11" name="PA_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09" y="1102755"/>
            <a:ext cx="6062027" cy="73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D11018-4995-957D-02AA-69CDB7CECF53}"/>
              </a:ext>
            </a:extLst>
          </p:cNvPr>
          <p:cNvSpPr txBox="1"/>
          <p:nvPr/>
        </p:nvSpPr>
        <p:spPr>
          <a:xfrm>
            <a:off x="2417929" y="652144"/>
            <a:ext cx="62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CHỦ ĐỀ 1: ÔN TẬP VÀ BỔ 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813DB-5A0F-5983-E304-133DBA8EC2E1}"/>
              </a:ext>
            </a:extLst>
          </p:cNvPr>
          <p:cNvSpPr txBox="1"/>
          <p:nvPr/>
        </p:nvSpPr>
        <p:spPr>
          <a:xfrm>
            <a:off x="1479527" y="1687530"/>
            <a:ext cx="923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7: ÔN TẬP VÀ ĐO LƯỜNG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6810" cy="16135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4B280E91-B32A-D16B-D890-28FA418C6C8E}"/>
              </a:ext>
            </a:extLst>
          </p:cNvPr>
          <p:cNvSpPr/>
          <p:nvPr/>
        </p:nvSpPr>
        <p:spPr>
          <a:xfrm>
            <a:off x="1101786" y="3031580"/>
            <a:ext cx="579120" cy="49175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C:\Users\TUAN\Downloads\Luyện tập 1.png">
            <a:extLst>
              <a:ext uri="{FF2B5EF4-FFF2-40B4-BE49-F238E27FC236}">
                <a16:creationId xmlns:a16="http://schemas.microsoft.com/office/drawing/2014/main" id="{3C3047BD-131F-E27E-4379-9E51C450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CCF152D1-509D-96D0-EE46-2DC67243EC22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E42B0468-23E4-557B-C196-6164A4D0DADD}"/>
              </a:ext>
            </a:extLst>
          </p:cNvPr>
          <p:cNvSpPr/>
          <p:nvPr/>
        </p:nvSpPr>
        <p:spPr>
          <a:xfrm>
            <a:off x="7528560" y="2834639"/>
            <a:ext cx="3647440" cy="2246769"/>
          </a:xfrm>
          <a:prstGeom prst="trapezoid">
            <a:avLst>
              <a:gd name="adj" fmla="val 49871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3C4819-703B-4A54-2F43-6974E0229DC5}"/>
              </a:ext>
            </a:extLst>
          </p:cNvPr>
          <p:cNvSpPr txBox="1"/>
          <p:nvPr/>
        </p:nvSpPr>
        <p:spPr>
          <a:xfrm>
            <a:off x="1101786" y="1019274"/>
            <a:ext cx="10898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</a:t>
            </a:r>
          </a:p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hình bên có bao nhiêu hình tứ giác?</a:t>
            </a:r>
          </a:p>
          <a:p>
            <a:endParaRPr lang="en-US" sz="320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3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4 hình</a:t>
            </a: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5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6 hình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8DE96C6-65B4-1FDE-1506-B7974EFF661B}"/>
              </a:ext>
            </a:extLst>
          </p:cNvPr>
          <p:cNvCxnSpPr>
            <a:stCxn id="2" idx="1"/>
          </p:cNvCxnSpPr>
          <p:nvPr/>
        </p:nvCxnSpPr>
        <p:spPr>
          <a:xfrm>
            <a:off x="8088803" y="3958024"/>
            <a:ext cx="2579197" cy="14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8E4204-4154-3714-2C8A-4FBCDB6A7354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9352280" y="3972560"/>
            <a:ext cx="0" cy="1108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BC55A5-D8AF-5D43-14A3-D140D1FB0322}"/>
              </a:ext>
            </a:extLst>
          </p:cNvPr>
          <p:cNvSpPr txBox="1"/>
          <p:nvPr/>
        </p:nvSpPr>
        <p:spPr>
          <a:xfrm>
            <a:off x="5334000" y="2134161"/>
            <a:ext cx="7020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.VnAristote" panose="020B7200000000000000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26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2552204" y="1209040"/>
            <a:ext cx="7087592" cy="3616960"/>
            <a:chOff x="7038412" y="5298115"/>
            <a:chExt cx="3099874" cy="517828"/>
          </a:xfrm>
        </p:grpSpPr>
        <p:grpSp>
          <p:nvGrpSpPr>
            <p:cNvPr id="90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19"/>
            <p:cNvSpPr txBox="1"/>
            <p:nvPr/>
          </p:nvSpPr>
          <p:spPr>
            <a:xfrm>
              <a:off x="7752953" y="5433395"/>
              <a:ext cx="127818" cy="189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文本框 24">
            <a:extLst>
              <a:ext uri="{FF2B5EF4-FFF2-40B4-BE49-F238E27FC236}">
                <a16:creationId xmlns:a16="http://schemas.microsoft.com/office/drawing/2014/main" id="{9E5143A5-2A0F-4466-1349-634E1F47756E}"/>
              </a:ext>
            </a:extLst>
          </p:cNvPr>
          <p:cNvSpPr txBox="1"/>
          <p:nvPr/>
        </p:nvSpPr>
        <p:spPr>
          <a:xfrm>
            <a:off x="2947287" y="2153953"/>
            <a:ext cx="6297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lang="zh-CN" altLang="en-US" sz="9600" dirty="0">
              <a:solidFill>
                <a:schemeClr val="bg1"/>
              </a:solidFill>
              <a:latin typeface="Cambria" panose="0204050305040603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D1431107-3D7F-77B3-0E3F-E990140F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73CE4ED9-69FF-1567-1CF1-49604E99DA9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AF3EC6-C140-6626-22A8-CB2265CFEBE0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A0BB8-F1E3-ED93-4DD9-C36B3AA03DD1}"/>
              </a:ext>
            </a:extLst>
          </p:cNvPr>
          <p:cNvSpPr txBox="1"/>
          <p:nvPr/>
        </p:nvSpPr>
        <p:spPr>
          <a:xfrm>
            <a:off x="3617686" y="45365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>
                <a:ln/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về hình học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27F76-AE4A-221F-5FC9-3ADBA3F46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23" y="1579212"/>
            <a:ext cx="3103517" cy="150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CA994-E12A-9979-B208-0F903831D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8" y="3833806"/>
            <a:ext cx="3252957" cy="1906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2D805E-8FBB-6E53-08E6-ABA9048DF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46" y="2806706"/>
            <a:ext cx="4028627" cy="2390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D330C-2475-8475-A19B-2726D7834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37" y="1658699"/>
            <a:ext cx="5691980" cy="2434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39F092-DF0F-76A9-6DD3-1884E5B9A778}"/>
              </a:ext>
            </a:extLst>
          </p:cNvPr>
          <p:cNvSpPr txBox="1"/>
          <p:nvPr/>
        </p:nvSpPr>
        <p:spPr>
          <a:xfrm>
            <a:off x="2008659" y="3295209"/>
            <a:ext cx="2303758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Rô – bốt hút bụi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039107-FFE7-7906-0C8B-C895CBC9011E}"/>
              </a:ext>
            </a:extLst>
          </p:cNvPr>
          <p:cNvSpPr txBox="1"/>
          <p:nvPr/>
        </p:nvSpPr>
        <p:spPr>
          <a:xfrm>
            <a:off x="473167" y="5826402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Khối ru - bích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683257-0355-570A-2E6D-07B76984697D}"/>
              </a:ext>
            </a:extLst>
          </p:cNvPr>
          <p:cNvSpPr txBox="1"/>
          <p:nvPr/>
        </p:nvSpPr>
        <p:spPr>
          <a:xfrm>
            <a:off x="8772435" y="4306916"/>
            <a:ext cx="148916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Bể cá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9DCCB9-BE15-B3FF-1B39-623B6BBA9B18}"/>
              </a:ext>
            </a:extLst>
          </p:cNvPr>
          <p:cNvSpPr txBox="1"/>
          <p:nvPr/>
        </p:nvSpPr>
        <p:spPr>
          <a:xfrm>
            <a:off x="5351259" y="5376771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Quả địa cầu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921A7D-1765-1558-8CA0-D0BB3D09181D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7" grpId="0" animBg="1"/>
      <p:bldP spid="28" grpId="0"/>
      <p:bldP spid="14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C:\Users\TUAN\Downloads\Luyện tập 1.png">
            <a:extLst>
              <a:ext uri="{FF2B5EF4-FFF2-40B4-BE49-F238E27FC236}">
                <a16:creationId xmlns:a16="http://schemas.microsoft.com/office/drawing/2014/main" id="{28A2C815-F39F-A0C6-C425-D033731E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7B71959C-90C9-7854-C430-7F61E256B97A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062D496-19DB-89B1-59E6-FAFCC2DAC762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7753097-5B3D-F1A0-E043-495B1C6CF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30" y="2251985"/>
            <a:ext cx="3103517" cy="150889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191DB43-9B51-A28C-3EDB-D58B188F9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8" y="2082955"/>
            <a:ext cx="3252957" cy="190690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197336-CF2D-45FE-D862-FAE58D095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66" y="2001894"/>
            <a:ext cx="4028627" cy="239081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A23240F-B786-0221-0630-6A49C49F98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71" y="1788938"/>
            <a:ext cx="5691980" cy="2434988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2AFBD7D-2B03-18E8-DF44-EFAC1DC9B484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B10FEB8-0D4F-2808-60EA-5B02D984BFF8}"/>
              </a:ext>
            </a:extLst>
          </p:cNvPr>
          <p:cNvSpPr txBox="1"/>
          <p:nvPr/>
        </p:nvSpPr>
        <p:spPr>
          <a:xfrm>
            <a:off x="358141" y="4223926"/>
            <a:ext cx="161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trụ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9FE063-8EDB-E50E-48D4-A1C9B337172D}"/>
              </a:ext>
            </a:extLst>
          </p:cNvPr>
          <p:cNvSpPr txBox="1"/>
          <p:nvPr/>
        </p:nvSpPr>
        <p:spPr>
          <a:xfrm>
            <a:off x="9412405" y="4358230"/>
            <a:ext cx="1762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hộp chữ nhật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B35DA25-092E-7C81-EEEE-6449A4B25F9B}"/>
              </a:ext>
            </a:extLst>
          </p:cNvPr>
          <p:cNvSpPr txBox="1"/>
          <p:nvPr/>
        </p:nvSpPr>
        <p:spPr>
          <a:xfrm>
            <a:off x="3266344" y="4208047"/>
            <a:ext cx="1634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lập phương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E76CF9-E7CF-13A1-4D8F-E2AB62090825}"/>
              </a:ext>
            </a:extLst>
          </p:cNvPr>
          <p:cNvSpPr txBox="1"/>
          <p:nvPr/>
        </p:nvSpPr>
        <p:spPr>
          <a:xfrm>
            <a:off x="6355059" y="4554045"/>
            <a:ext cx="16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cầu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7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UAN\Downloads\Luyện tập 1.png">
            <a:extLst>
              <a:ext uri="{FF2B5EF4-FFF2-40B4-BE49-F238E27FC236}">
                <a16:creationId xmlns:a16="http://schemas.microsoft.com/office/drawing/2014/main" id="{3AA53817-58C7-B26E-C517-053B28BA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6040BC1-B323-FC46-0384-48BAACFF539D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A347C9-68C2-B22F-08FA-3C4433E76316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b, Chọn hình thích hợp đặt vào dấu “?”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425CE1-7CED-74C3-6758-C4D5939697BE}"/>
              </a:ext>
            </a:extLst>
          </p:cNvPr>
          <p:cNvCxnSpPr/>
          <p:nvPr/>
        </p:nvCxnSpPr>
        <p:spPr>
          <a:xfrm>
            <a:off x="1350333" y="1552713"/>
            <a:ext cx="13078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ADBB52-BCA6-C134-2F8C-D35D4ABDFB01}"/>
              </a:ext>
            </a:extLst>
          </p:cNvPr>
          <p:cNvCxnSpPr>
            <a:cxnSpLocks/>
          </p:cNvCxnSpPr>
          <p:nvPr/>
        </p:nvCxnSpPr>
        <p:spPr>
          <a:xfrm>
            <a:off x="4019105" y="1531807"/>
            <a:ext cx="19563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C9E4EB4D-D74B-4054-FB80-0202C90BC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4" y="2164662"/>
            <a:ext cx="797510" cy="1195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D9510A-573E-1FE7-3DE1-BA5833221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2" y="2567348"/>
            <a:ext cx="797511" cy="7717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971F1F-AA0F-5D2F-D556-2C980C188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23" y="2539926"/>
            <a:ext cx="799518" cy="77174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07F084FB-BADA-387D-6D8A-7636692D5FA4}"/>
              </a:ext>
            </a:extLst>
          </p:cNvPr>
          <p:cNvSpPr/>
          <p:nvPr/>
        </p:nvSpPr>
        <p:spPr>
          <a:xfrm>
            <a:off x="3077722" y="250675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14232B3-F3A3-960C-9D2E-892D1A6F2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51" y="2219662"/>
            <a:ext cx="797510" cy="11952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743487-718D-4B38-9C5A-0ECE37CD9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85" y="2621877"/>
            <a:ext cx="797511" cy="7717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102AAF-B7BD-E8CF-5512-5C5E3E0F99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06" y="2583022"/>
            <a:ext cx="799518" cy="771743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F858F2AB-D924-1D1F-44AC-912558F0C6B8}"/>
              </a:ext>
            </a:extLst>
          </p:cNvPr>
          <p:cNvSpPr/>
          <p:nvPr/>
        </p:nvSpPr>
        <p:spPr>
          <a:xfrm>
            <a:off x="7168664" y="2513567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7F1DABC-031A-F9AE-D39C-088B8BC297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64" y="2219662"/>
            <a:ext cx="797510" cy="119522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277A50-BFA7-BC4B-1587-97767875B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96" y="2621877"/>
            <a:ext cx="797511" cy="77174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B8C77E8D-637A-A099-9B9F-9E5604487934}"/>
              </a:ext>
            </a:extLst>
          </p:cNvPr>
          <p:cNvSpPr/>
          <p:nvPr/>
        </p:nvSpPr>
        <p:spPr>
          <a:xfrm>
            <a:off x="11106902" y="253992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AF7B5C-3EC4-E3EA-D00F-B33B657F4862}"/>
              </a:ext>
            </a:extLst>
          </p:cNvPr>
          <p:cNvSpPr txBox="1"/>
          <p:nvPr/>
        </p:nvSpPr>
        <p:spPr>
          <a:xfrm>
            <a:off x="10401382" y="2414491"/>
            <a:ext cx="145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74364B0-BD31-4D71-6C68-F11F769E7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42" y="4300065"/>
            <a:ext cx="797510" cy="11952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EB8F3C-5392-E760-8E5F-64C8E9246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18" y="4828151"/>
            <a:ext cx="797511" cy="77174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1188391-2676-4F42-E8BD-55CBA6781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05" y="4672591"/>
            <a:ext cx="799518" cy="77174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8EF46AE-12F1-6DA8-ACBC-5AE8C4AC33C2}"/>
              </a:ext>
            </a:extLst>
          </p:cNvPr>
          <p:cNvSpPr/>
          <p:nvPr/>
        </p:nvSpPr>
        <p:spPr>
          <a:xfrm>
            <a:off x="9395336" y="4690453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731CF7-A4B9-63E5-5B30-28152FCFBD12}"/>
              </a:ext>
            </a:extLst>
          </p:cNvPr>
          <p:cNvSpPr txBox="1"/>
          <p:nvPr/>
        </p:nvSpPr>
        <p:spPr>
          <a:xfrm>
            <a:off x="695492" y="5203951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79E0C7-D0B7-F227-95FC-BC27C29C4321}"/>
              </a:ext>
            </a:extLst>
          </p:cNvPr>
          <p:cNvSpPr txBox="1"/>
          <p:nvPr/>
        </p:nvSpPr>
        <p:spPr>
          <a:xfrm>
            <a:off x="3365974" y="5169509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922AA4-2C52-31F0-4158-AFA7B52D053B}"/>
              </a:ext>
            </a:extLst>
          </p:cNvPr>
          <p:cNvSpPr txBox="1"/>
          <p:nvPr/>
        </p:nvSpPr>
        <p:spPr>
          <a:xfrm>
            <a:off x="8792274" y="5028404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92CBFB8-87AC-480E-CF77-617DEDA4F195}"/>
              </a:ext>
            </a:extLst>
          </p:cNvPr>
          <p:cNvSpPr/>
          <p:nvPr/>
        </p:nvSpPr>
        <p:spPr>
          <a:xfrm>
            <a:off x="6036456" y="5140038"/>
            <a:ext cx="649969" cy="60067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BDAA6B-713A-6094-7618-E9E7F66F57EA}"/>
              </a:ext>
            </a:extLst>
          </p:cNvPr>
          <p:cNvSpPr txBox="1"/>
          <p:nvPr/>
        </p:nvSpPr>
        <p:spPr>
          <a:xfrm>
            <a:off x="6135845" y="5140038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2" grpId="0" animBg="1"/>
      <p:bldP spid="40" grpId="0" animBg="1"/>
      <p:bldP spid="48" grpId="0" animBg="1"/>
      <p:bldP spid="49" grpId="0"/>
      <p:bldP spid="57" grpId="0" animBg="1"/>
      <p:bldP spid="58" grpId="0"/>
      <p:bldP spid="59" grpId="0"/>
      <p:bldP spid="61" grpId="0"/>
      <p:bldP spid="2" grpId="0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:\Users\TUAN\Downloads\Luyện tập 1.png">
            <a:extLst>
              <a:ext uri="{FF2B5EF4-FFF2-40B4-BE49-F238E27FC236}">
                <a16:creationId xmlns:a16="http://schemas.microsoft.com/office/drawing/2014/main" id="{85685C9A-106D-A936-F208-092486D7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DBBFDD0-9AF0-D085-03CF-79A0A4EF805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A1DE8A-554E-5FF1-C3DE-9B8A768F6905}"/>
              </a:ext>
            </a:extLst>
          </p:cNvPr>
          <p:cNvSpPr txBox="1"/>
          <p:nvPr/>
        </p:nvSpPr>
        <p:spPr>
          <a:xfrm>
            <a:off x="935445" y="1117287"/>
            <a:ext cx="1064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tên ba điểm thẳng hàng có trong hình vẽ bên.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9213275-EAD2-C3F4-07DA-532A370F2B65}"/>
              </a:ext>
            </a:extLst>
          </p:cNvPr>
          <p:cNvSpPr/>
          <p:nvPr/>
        </p:nvSpPr>
        <p:spPr>
          <a:xfrm>
            <a:off x="6096000" y="2243058"/>
            <a:ext cx="3561907" cy="3062177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0EB4ED-3272-25A2-0FC4-5940F8BC8477}"/>
              </a:ext>
            </a:extLst>
          </p:cNvPr>
          <p:cNvCxnSpPr>
            <a:cxnSpLocks/>
            <a:stCxn id="34" idx="1"/>
            <a:endCxn id="34" idx="4"/>
          </p:cNvCxnSpPr>
          <p:nvPr/>
        </p:nvCxnSpPr>
        <p:spPr>
          <a:xfrm>
            <a:off x="6986477" y="3774147"/>
            <a:ext cx="2671430" cy="15310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0139DE-C4A7-FE4C-CFED-4ED081F27CC6}"/>
              </a:ext>
            </a:extLst>
          </p:cNvPr>
          <p:cNvCxnSpPr>
            <a:cxnSpLocks/>
            <a:endCxn id="34" idx="2"/>
          </p:cNvCxnSpPr>
          <p:nvPr/>
        </p:nvCxnSpPr>
        <p:spPr>
          <a:xfrm flipH="1">
            <a:off x="6096000" y="3774146"/>
            <a:ext cx="2671430" cy="15310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1832629-198E-E597-C2A2-703300DB8AB9}"/>
              </a:ext>
            </a:extLst>
          </p:cNvPr>
          <p:cNvSpPr txBox="1"/>
          <p:nvPr/>
        </p:nvSpPr>
        <p:spPr>
          <a:xfrm>
            <a:off x="7680251" y="180223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DFAFA8-6B65-4770-DBFD-F0DD8BDE8194}"/>
              </a:ext>
            </a:extLst>
          </p:cNvPr>
          <p:cNvSpPr txBox="1"/>
          <p:nvPr/>
        </p:nvSpPr>
        <p:spPr>
          <a:xfrm>
            <a:off x="6549211" y="3460623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CDE23B-2D91-14DA-AEE6-7967F6D1867D}"/>
              </a:ext>
            </a:extLst>
          </p:cNvPr>
          <p:cNvSpPr txBox="1"/>
          <p:nvPr/>
        </p:nvSpPr>
        <p:spPr>
          <a:xfrm>
            <a:off x="5725191" y="51571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D2787A-5F13-FAA6-2459-D32F8BA1A861}"/>
              </a:ext>
            </a:extLst>
          </p:cNvPr>
          <p:cNvSpPr txBox="1"/>
          <p:nvPr/>
        </p:nvSpPr>
        <p:spPr>
          <a:xfrm>
            <a:off x="7668952" y="37736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F9B70F-C008-0A31-5595-47B2A42FBBE7}"/>
              </a:ext>
            </a:extLst>
          </p:cNvPr>
          <p:cNvSpPr txBox="1"/>
          <p:nvPr/>
        </p:nvSpPr>
        <p:spPr>
          <a:xfrm>
            <a:off x="9671357" y="5110807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416813-C256-51B4-FA9B-11ADF30A36D2}"/>
              </a:ext>
            </a:extLst>
          </p:cNvPr>
          <p:cNvSpPr txBox="1"/>
          <p:nvPr/>
        </p:nvSpPr>
        <p:spPr>
          <a:xfrm>
            <a:off x="8820594" y="348188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723BA1-B930-949E-0D7E-69FC9EEC4D41}"/>
              </a:ext>
            </a:extLst>
          </p:cNvPr>
          <p:cNvCxnSpPr>
            <a:cxnSpLocks/>
          </p:cNvCxnSpPr>
          <p:nvPr/>
        </p:nvCxnSpPr>
        <p:spPr>
          <a:xfrm>
            <a:off x="1113458" y="1609331"/>
            <a:ext cx="4128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C787AC3-081C-A880-1E1B-489912A6721C}"/>
              </a:ext>
            </a:extLst>
          </p:cNvPr>
          <p:cNvSpPr txBox="1"/>
          <p:nvPr/>
        </p:nvSpPr>
        <p:spPr>
          <a:xfrm>
            <a:off x="858883" y="2243058"/>
            <a:ext cx="54636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Ba điểm thẳng hàng có trong hình vẽ bên là: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N,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N, O,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M, O, B</a:t>
            </a:r>
          </a:p>
        </p:txBody>
      </p: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:\Users\TUAN\Downloads\Luyện tập 1.png">
            <a:extLst>
              <a:ext uri="{FF2B5EF4-FFF2-40B4-BE49-F238E27FC236}">
                <a16:creationId xmlns:a16="http://schemas.microsoft.com/office/drawing/2014/main" id="{646B0EBC-1F14-6BBF-A0D9-EC36FE74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1A0834A3-64D0-4756-0E9D-C12C48F3416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ED45BE-971A-F1ED-6151-08A02DCA85D1}"/>
              </a:ext>
            </a:extLst>
          </p:cNvPr>
          <p:cNvSpPr txBox="1"/>
          <p:nvPr/>
        </p:nvSpPr>
        <p:spPr>
          <a:xfrm>
            <a:off x="1020506" y="819575"/>
            <a:ext cx="10898414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D81E97-6826-255B-0752-BC22641153A8}"/>
              </a:ext>
            </a:extLst>
          </p:cNvPr>
          <p:cNvCxnSpPr/>
          <p:nvPr/>
        </p:nvCxnSpPr>
        <p:spPr>
          <a:xfrm>
            <a:off x="1854116" y="14354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62F256-E567-290C-B4EE-A0703F7A203C}"/>
              </a:ext>
            </a:extLst>
          </p:cNvPr>
          <p:cNvCxnSpPr/>
          <p:nvPr/>
        </p:nvCxnSpPr>
        <p:spPr>
          <a:xfrm>
            <a:off x="3980627" y="14402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6916EA-14F4-56FF-DFEC-DED5178EEFA4}"/>
              </a:ext>
            </a:extLst>
          </p:cNvPr>
          <p:cNvCxnSpPr>
            <a:cxnSpLocks/>
          </p:cNvCxnSpPr>
          <p:nvPr/>
        </p:nvCxnSpPr>
        <p:spPr>
          <a:xfrm>
            <a:off x="6224096" y="1424960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687909-010C-68FD-C0F0-8CC41F8B6526}"/>
              </a:ext>
            </a:extLst>
          </p:cNvPr>
          <p:cNvCxnSpPr>
            <a:cxnSpLocks/>
          </p:cNvCxnSpPr>
          <p:nvPr/>
        </p:nvCxnSpPr>
        <p:spPr>
          <a:xfrm>
            <a:off x="1940560" y="2049825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A679FFE-D0FB-D0D9-39AC-0E3ABE4FF559}"/>
              </a:ext>
            </a:extLst>
          </p:cNvPr>
          <p:cNvCxnSpPr>
            <a:cxnSpLocks/>
          </p:cNvCxnSpPr>
          <p:nvPr/>
        </p:nvCxnSpPr>
        <p:spPr>
          <a:xfrm>
            <a:off x="1940560" y="2124612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2047CB3D-68B0-58DC-EEA8-BD423EDBC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743" y="2158098"/>
            <a:ext cx="11903053" cy="37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C:\Users\TUAN\Downloads\Luyện tập 1.png">
            <a:extLst>
              <a:ext uri="{FF2B5EF4-FFF2-40B4-BE49-F238E27FC236}">
                <a16:creationId xmlns:a16="http://schemas.microsoft.com/office/drawing/2014/main" id="{AE06FF64-5CB4-43E6-4D81-8EE4F27B6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B7F5785B-AD9C-9909-AB05-8ADF4F3A58FE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70DA8B-832F-962C-2BD1-CA75B60A1746}"/>
              </a:ext>
            </a:extLst>
          </p:cNvPr>
          <p:cNvSpPr txBox="1"/>
          <p:nvPr/>
        </p:nvSpPr>
        <p:spPr>
          <a:xfrm>
            <a:off x="1020506" y="728135"/>
            <a:ext cx="10898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253F932-7313-13E5-F0B5-F0FD080EA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0" y="1076441"/>
            <a:ext cx="9168868" cy="2853793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7CAB96E-1CCA-0E43-80E7-F30386499CE4}"/>
              </a:ext>
            </a:extLst>
          </p:cNvPr>
          <p:cNvCxnSpPr/>
          <p:nvPr/>
        </p:nvCxnSpPr>
        <p:spPr>
          <a:xfrm>
            <a:off x="1779688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36BCE29-C03E-41D4-D658-A13A45B94829}"/>
              </a:ext>
            </a:extLst>
          </p:cNvPr>
          <p:cNvCxnSpPr/>
          <p:nvPr/>
        </p:nvCxnSpPr>
        <p:spPr>
          <a:xfrm>
            <a:off x="4000947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BDB9051-A884-30D6-3CFC-F4F40E4DD09C}"/>
              </a:ext>
            </a:extLst>
          </p:cNvPr>
          <p:cNvCxnSpPr>
            <a:cxnSpLocks/>
          </p:cNvCxnSpPr>
          <p:nvPr/>
        </p:nvCxnSpPr>
        <p:spPr>
          <a:xfrm>
            <a:off x="6213936" y="1171332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696A304-6B63-992F-0DF4-8D56D08328FF}"/>
              </a:ext>
            </a:extLst>
          </p:cNvPr>
          <p:cNvCxnSpPr>
            <a:cxnSpLocks/>
          </p:cNvCxnSpPr>
          <p:nvPr/>
        </p:nvCxnSpPr>
        <p:spPr>
          <a:xfrm>
            <a:off x="1842597" y="168224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3F4E51-9920-CAB0-90B8-7DA7F4570D73}"/>
              </a:ext>
            </a:extLst>
          </p:cNvPr>
          <p:cNvCxnSpPr>
            <a:cxnSpLocks/>
          </p:cNvCxnSpPr>
          <p:nvPr/>
        </p:nvCxnSpPr>
        <p:spPr>
          <a:xfrm>
            <a:off x="1842597" y="159629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892D5AD-3973-4256-C1D1-2E9119D4508D}"/>
              </a:ext>
            </a:extLst>
          </p:cNvPr>
          <p:cNvSpPr txBox="1"/>
          <p:nvPr/>
        </p:nvSpPr>
        <p:spPr>
          <a:xfrm>
            <a:off x="4724924" y="3967890"/>
            <a:ext cx="167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B3ECD6-BA4A-3979-68D4-B746E22F3936}"/>
              </a:ext>
            </a:extLst>
          </p:cNvPr>
          <p:cNvSpPr txBox="1"/>
          <p:nvPr/>
        </p:nvSpPr>
        <p:spPr>
          <a:xfrm>
            <a:off x="2608728" y="4528766"/>
            <a:ext cx="7246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sên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125 + 380 + 300 = 805 (cm)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805 cm</a:t>
            </a:r>
          </a:p>
        </p:txBody>
      </p:sp>
    </p:spTree>
    <p:extLst>
      <p:ext uri="{BB962C8B-B14F-4D97-AF65-F5344CB8AC3E}">
        <p14:creationId xmlns:p14="http://schemas.microsoft.com/office/powerpoint/2010/main" val="31561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TUAN\Downloads\Luyện tập 1.png">
            <a:extLst>
              <a:ext uri="{FF2B5EF4-FFF2-40B4-BE49-F238E27FC236}">
                <a16:creationId xmlns:a16="http://schemas.microsoft.com/office/drawing/2014/main" id="{1CB7C625-160C-6D32-FECD-5410CC95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33BE080-6BA2-EE11-3A8F-E0D3B8C9B113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043ECB-F502-1F5F-D8A3-03EEFA7F7561}"/>
              </a:ext>
            </a:extLst>
          </p:cNvPr>
          <p:cNvSpPr txBox="1"/>
          <p:nvPr/>
        </p:nvSpPr>
        <p:spPr>
          <a:xfrm>
            <a:off x="1101786" y="1025847"/>
            <a:ext cx="1089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hình (theo mẫu)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C12A92-AF4C-AA8F-3601-6B9FD075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28" y="1783714"/>
            <a:ext cx="4775760" cy="36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263</Words>
  <Application>Microsoft Office PowerPoint</Application>
  <PresentationFormat>Widescreen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宋体</vt:lpstr>
      <vt:lpstr>.VnAristote</vt:lpstr>
      <vt:lpstr>Arial</vt:lpstr>
      <vt:lpstr>Arial Black</vt:lpstr>
      <vt:lpstr>Calibri</vt:lpstr>
      <vt:lpstr>Cambria</vt:lpstr>
      <vt:lpstr>Wingdings</vt:lpstr>
      <vt:lpstr>Office 主题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167</dc:title>
  <dc:creator>1</dc:creator>
  <cp:lastModifiedBy>Techsi.vn</cp:lastModifiedBy>
  <cp:revision>55</cp:revision>
  <dcterms:created xsi:type="dcterms:W3CDTF">2015-05-05T08:02:14Z</dcterms:created>
  <dcterms:modified xsi:type="dcterms:W3CDTF">2023-09-18T05:39:09Z</dcterms:modified>
</cp:coreProperties>
</file>