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0"/>
  </p:notesMasterIdLst>
  <p:sldIdLst>
    <p:sldId id="322" r:id="rId3"/>
    <p:sldId id="324" r:id="rId4"/>
    <p:sldId id="318" r:id="rId5"/>
    <p:sldId id="256" r:id="rId6"/>
    <p:sldId id="323" r:id="rId7"/>
    <p:sldId id="321" r:id="rId8"/>
    <p:sldId id="319" r:id="rId9"/>
    <p:sldId id="294" r:id="rId10"/>
    <p:sldId id="326" r:id="rId11"/>
    <p:sldId id="327" r:id="rId12"/>
    <p:sldId id="295" r:id="rId13"/>
    <p:sldId id="296" r:id="rId14"/>
    <p:sldId id="328" r:id="rId15"/>
    <p:sldId id="289" r:id="rId16"/>
    <p:sldId id="297" r:id="rId17"/>
    <p:sldId id="329" r:id="rId18"/>
    <p:sldId id="33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8F"/>
    <a:srgbClr val="D34CD6"/>
    <a:srgbClr val="FFFBCD"/>
    <a:srgbClr val="FFF789"/>
    <a:srgbClr val="FDDEEB"/>
    <a:srgbClr val="FFFAC2"/>
    <a:srgbClr val="FCDFDC"/>
    <a:srgbClr val="E07235"/>
    <a:srgbClr val="EB54E9"/>
    <a:srgbClr val="D8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4249" autoAdjust="0"/>
  </p:normalViewPr>
  <p:slideViewPr>
    <p:cSldViewPr snapToGrid="0">
      <p:cViewPr varScale="1">
        <p:scale>
          <a:sx n="67" d="100"/>
          <a:sy n="67" d="100"/>
        </p:scale>
        <p:origin x="13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019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596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7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601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218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34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9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1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101" name="Google Shape;1101;p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102" name="Google Shape;1102;p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6" name="Google Shape;1116;p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7" name="Google Shape;1117;p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8" name="Google Shape;1118;p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1" name="Google Shape;1151;p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2" name="Google Shape;1152;p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0" name="Google Shape;1160;p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1" name="Google Shape;1161;p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2" name="Google Shape;1162;p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186" name="Google Shape;1186;p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91" name="Google Shape;1191;p8"/>
          <p:cNvGrpSpPr/>
          <p:nvPr/>
        </p:nvGrpSpPr>
        <p:grpSpPr>
          <a:xfrm>
            <a:off x="232399" y="205557"/>
            <a:ext cx="11661563" cy="6423500"/>
            <a:chOff x="174299" y="154167"/>
            <a:chExt cx="8746172" cy="4817625"/>
          </a:xfrm>
        </p:grpSpPr>
        <p:grpSp>
          <p:nvGrpSpPr>
            <p:cNvPr id="1192" name="Google Shape;1192;p8"/>
            <p:cNvGrpSpPr/>
            <p:nvPr/>
          </p:nvGrpSpPr>
          <p:grpSpPr>
            <a:xfrm rot="564885" flipH="1">
              <a:off x="7513593" y="236733"/>
              <a:ext cx="153769" cy="230340"/>
              <a:chOff x="1459800" y="1512500"/>
              <a:chExt cx="131625" cy="197100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8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8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7" name="Google Shape;1197;p8"/>
            <p:cNvSpPr/>
            <p:nvPr/>
          </p:nvSpPr>
          <p:spPr>
            <a:xfrm rot="-10165507" flipH="1">
              <a:off x="8012564" y="167915"/>
              <a:ext cx="165104" cy="16510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 flipH="1">
              <a:off x="603891" y="381900"/>
              <a:ext cx="367800" cy="367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 flipH="1">
              <a:off x="863461" y="707200"/>
              <a:ext cx="7436055" cy="366021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 flipH="1">
              <a:off x="8855370" y="7497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1" name="Google Shape;1201;p8"/>
            <p:cNvGrpSpPr/>
            <p:nvPr/>
          </p:nvGrpSpPr>
          <p:grpSpPr>
            <a:xfrm flipH="1">
              <a:off x="7462337" y="438593"/>
              <a:ext cx="1192948" cy="1134821"/>
              <a:chOff x="435062" y="187598"/>
              <a:chExt cx="730347" cy="694803"/>
            </a:xfrm>
          </p:grpSpPr>
          <p:sp>
            <p:nvSpPr>
              <p:cNvPr id="1202" name="Google Shape;1202;p8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8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8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8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8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8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8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8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8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8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8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8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8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8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8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9" name="Google Shape;1229;p8"/>
            <p:cNvSpPr/>
            <p:nvPr/>
          </p:nvSpPr>
          <p:spPr>
            <a:xfrm rot="-10165507" flipH="1">
              <a:off x="297089" y="627590"/>
              <a:ext cx="165104" cy="16510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 flipH="1">
              <a:off x="538795" y="97345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1" name="Google Shape;1231;p8"/>
            <p:cNvGrpSpPr/>
            <p:nvPr/>
          </p:nvGrpSpPr>
          <p:grpSpPr>
            <a:xfrm rot="-8100000" flipH="1">
              <a:off x="8582684" y="1464889"/>
              <a:ext cx="222109" cy="248388"/>
              <a:chOff x="4791500" y="4541438"/>
              <a:chExt cx="163225" cy="182575"/>
            </a:xfrm>
          </p:grpSpPr>
          <p:sp>
            <p:nvSpPr>
              <p:cNvPr id="1232" name="Google Shape;1232;p8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8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8"/>
            <p:cNvGrpSpPr/>
            <p:nvPr/>
          </p:nvGrpSpPr>
          <p:grpSpPr>
            <a:xfrm rot="-4496035" flipH="1">
              <a:off x="776794" y="3972091"/>
              <a:ext cx="632437" cy="525536"/>
              <a:chOff x="3478568" y="540468"/>
              <a:chExt cx="511644" cy="425160"/>
            </a:xfrm>
          </p:grpSpPr>
          <p:sp>
            <p:nvSpPr>
              <p:cNvPr id="1235" name="Google Shape;1235;p8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8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8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8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8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8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8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8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8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8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8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8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8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8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8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50" name="Google Shape;1250;p8"/>
            <p:cNvSpPr/>
            <p:nvPr/>
          </p:nvSpPr>
          <p:spPr>
            <a:xfrm rot="-10164585" flipH="1">
              <a:off x="8399906" y="372309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51" name="Google Shape;1251;p8"/>
            <p:cNvGrpSpPr/>
            <p:nvPr/>
          </p:nvGrpSpPr>
          <p:grpSpPr>
            <a:xfrm rot="7913757" flipH="1">
              <a:off x="227070" y="3764918"/>
              <a:ext cx="192512" cy="227711"/>
              <a:chOff x="1824250" y="1008625"/>
              <a:chExt cx="144250" cy="170625"/>
            </a:xfrm>
          </p:grpSpPr>
          <p:sp>
            <p:nvSpPr>
              <p:cNvPr id="1252" name="Google Shape;1252;p8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8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4" name="Google Shape;1254;p8"/>
            <p:cNvGrpSpPr/>
            <p:nvPr/>
          </p:nvGrpSpPr>
          <p:grpSpPr>
            <a:xfrm rot="5130198" flipH="1">
              <a:off x="2293333" y="4139122"/>
              <a:ext cx="730331" cy="694787"/>
              <a:chOff x="435062" y="187598"/>
              <a:chExt cx="730347" cy="694803"/>
            </a:xfrm>
          </p:grpSpPr>
          <p:sp>
            <p:nvSpPr>
              <p:cNvPr id="1255" name="Google Shape;1255;p8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8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8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8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8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8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8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8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8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8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8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8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8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8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8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8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8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8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8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8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2" name="Google Shape;1282;p8"/>
            <p:cNvSpPr/>
            <p:nvPr/>
          </p:nvSpPr>
          <p:spPr>
            <a:xfrm rot="-10168333" flipH="1">
              <a:off x="8641920" y="426828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 rot="-10169047" flipH="1">
              <a:off x="7738280" y="392680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4" name="Google Shape;1284;p8"/>
            <p:cNvGrpSpPr/>
            <p:nvPr/>
          </p:nvGrpSpPr>
          <p:grpSpPr>
            <a:xfrm rot="564852" flipH="1">
              <a:off x="1766080" y="4594750"/>
              <a:ext cx="180333" cy="270118"/>
              <a:chOff x="1459800" y="1512500"/>
              <a:chExt cx="131625" cy="197100"/>
            </a:xfrm>
          </p:grpSpPr>
          <p:sp>
            <p:nvSpPr>
              <p:cNvPr id="1285" name="Google Shape;1285;p8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9" name="Google Shape;1289;p8"/>
            <p:cNvSpPr/>
            <p:nvPr/>
          </p:nvSpPr>
          <p:spPr>
            <a:xfrm rot="-10165507" flipH="1">
              <a:off x="282939" y="4792940"/>
              <a:ext cx="165104" cy="16510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0" name="Google Shape;1290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1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97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1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35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55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5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56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02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70120-10E3-4427-9A02-3F0CB9E0B8B5}" type="datetimeFigureOut">
              <a:rPr lang="en-GB" smtClean="0"/>
              <a:pPr>
                <a:defRPr/>
              </a:pPr>
              <a:t>18/09/2023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AE39F-2699-433F-A23E-46330603E9A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6751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48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507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7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12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6680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75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02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67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27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088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04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6706A-4771-4236-A85D-5808BC549C30}" type="datetimeFigureOut">
              <a:rPr lang="en-GB"/>
              <a:pPr>
                <a:defRPr/>
              </a:pPr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320FC-D7EB-44DE-8CAB-2C551848F8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808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166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705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1580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64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39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410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244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866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267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74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2265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1439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03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7636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85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8666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0573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062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4229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81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122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1394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52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98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68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71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0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9.xml"/><Relationship Id="rId45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735" r:id="rId26"/>
    <p:sldLayoutId id="2147483736" r:id="rId27"/>
    <p:sldLayoutId id="2147483737" r:id="rId28"/>
    <p:sldLayoutId id="214748373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4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18/09/2023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015693-E97C-4AF6-ABE5-4ABC82A73954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583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0.png"/><Relationship Id="rId5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99" y="2819400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-2350153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51952" y="1542781"/>
            <a:ext cx="9283146" cy="2643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CHÀO</a:t>
            </a: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MỪNG</a:t>
            </a: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THẦY</a:t>
            </a: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CÔ</a:t>
            </a: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GIÁO</a:t>
            </a:r>
            <a:endParaRPr kumimoji="0" lang="en-US" altLang="zh-CN" sz="4400" b="0" i="0" u="none" strike="noStrike" kern="1200" cap="none" spc="-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ĐẾN</a:t>
            </a: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VỚI</a:t>
            </a: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chemeClr val="bg1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TIẾT</a:t>
            </a:r>
            <a:r>
              <a:rPr lang="en-US" altLang="zh-CN" sz="4400" spc="-300" dirty="0" smtClean="0">
                <a:solidFill>
                  <a:schemeClr val="bg1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 </a:t>
            </a:r>
            <a:r>
              <a:rPr lang="en-US" altLang="zh-CN" sz="4400" spc="-300" dirty="0" err="1" smtClean="0">
                <a:solidFill>
                  <a:schemeClr val="bg1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HỌC</a:t>
            </a:r>
            <a:r>
              <a:rPr lang="en-US" altLang="zh-CN" sz="4400" spc="-300" dirty="0" smtClean="0">
                <a:solidFill>
                  <a:schemeClr val="bg1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TOÁN</a:t>
            </a:r>
            <a:endParaRPr kumimoji="0" lang="en-US" altLang="zh-CN" sz="4400" b="0" i="0" u="none" strike="noStrike" kern="1200" cap="none" spc="-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LỚP</a:t>
            </a: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400" spc="-300" dirty="0" smtClean="0">
                <a:solidFill>
                  <a:schemeClr val="bg1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3</a:t>
            </a:r>
            <a:r>
              <a:rPr kumimoji="0" lang="en-US" altLang="zh-CN" sz="44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endParaRPr kumimoji="0" lang="zh-CN" altLang="en-US" sz="4400" b="0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51" y="3872245"/>
            <a:ext cx="6617148" cy="2946635"/>
          </a:xfrm>
          <a:prstGeom prst="rect">
            <a:avLst/>
          </a:prstGeom>
        </p:spPr>
      </p:pic>
      <p:pic>
        <p:nvPicPr>
          <p:cNvPr id="15" name="轻松欢乐节奏感动进取电子音乐.mp3">
            <a:hlinkClick r:id="" action="ppaction://media"/>
            <a:extLst>
              <a:ext uri="{FF2B5EF4-FFF2-40B4-BE49-F238E27FC236}">
                <a16:creationId xmlns:a16="http://schemas.microsoft.com/office/drawing/2014/main" id="{D9441D6F-86AE-4FA5-87E0-A1BABC40D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441" y="26604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2B842-CF34-4872-8D96-D7BC5AA95940}"/>
              </a:ext>
            </a:extLst>
          </p:cNvPr>
          <p:cNvSpPr txBox="1"/>
          <p:nvPr/>
        </p:nvSpPr>
        <p:spPr>
          <a:xfrm>
            <a:off x="4791059" y="4479273"/>
            <a:ext cx="451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GV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Trịnh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Thu </a:t>
            </a:r>
            <a:r>
              <a:rPr 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Thảo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5" b="99190" l="3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14" y="-70482"/>
            <a:ext cx="1776549" cy="16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9557" y="1287437"/>
            <a:ext cx="8490400" cy="3372400"/>
          </a:xfrm>
        </p:spPr>
        <p:txBody>
          <a:bodyPr/>
          <a:lstStyle/>
          <a:p>
            <a:r>
              <a:rPr lang="en-US" sz="1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9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84222" y="196050"/>
            <a:ext cx="3390558" cy="131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066564" y="1722414"/>
            <a:ext cx="515372" cy="4816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826725" y="1722414"/>
            <a:ext cx="1246045" cy="953781"/>
            <a:chOff x="1870518" y="1440653"/>
            <a:chExt cx="1117914" cy="571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71910"/>
              <a:chOff x="1870518" y="1440654"/>
              <a:chExt cx="758382" cy="57191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06256" cy="57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7790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0134871"/>
                  </p:ext>
                </p:extLst>
              </p:nvPr>
            </p:nvGraphicFramePr>
            <p:xfrm>
              <a:off x="1826725" y="2886286"/>
              <a:ext cx="8329644" cy="2453124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178595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2352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350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9776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815082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5400" b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5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B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28</a:t>
                          </a:r>
                          <a:endParaRPr lang="vi-VN" sz="4000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r>
                            <a:rPr kumimoji="0" lang="en-US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r>
                            <a:rPr kumimoji="0" lang="vi-VN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2</a:t>
                          </a:r>
                          <a:r>
                            <a:rPr kumimoji="0" lang="en-US" sz="4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32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20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5082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15082"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B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?</a:t>
                          </a:r>
                          <a:endParaRPr kumimoji="0" lang="vi-VN" sz="4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0134871"/>
                  </p:ext>
                </p:extLst>
              </p:nvPr>
            </p:nvGraphicFramePr>
            <p:xfrm>
              <a:off x="1826725" y="2886286"/>
              <a:ext cx="8329644" cy="2453124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178595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2352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350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9776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815082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1" t="-2985" r="-367918" b="-70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28</a:t>
                          </a:r>
                          <a:endParaRPr lang="vi-VN" sz="4000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r>
                            <a:rPr kumimoji="0" lang="en-US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r>
                            <a:rPr kumimoji="0" lang="vi-VN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2</a:t>
                          </a:r>
                          <a:r>
                            <a:rPr kumimoji="0" lang="en-US" sz="4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32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20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5082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B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?</a:t>
                          </a:r>
                          <a:endParaRPr kumimoji="0" lang="vi-VN" sz="4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4785451" y="4558659"/>
            <a:ext cx="74882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5821821" y="4558659"/>
            <a:ext cx="74882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6952725" y="4558659"/>
            <a:ext cx="74882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8083629" y="4558659"/>
            <a:ext cx="74882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F352A1-119B-0C88-CEA6-520A969BFA4B}"/>
              </a:ext>
            </a:extLst>
          </p:cNvPr>
          <p:cNvSpPr txBox="1"/>
          <p:nvPr/>
        </p:nvSpPr>
        <p:spPr>
          <a:xfrm>
            <a:off x="9214533" y="4558659"/>
            <a:ext cx="74882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3054074" cy="118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B029D7-124F-0C06-7496-86EC44D4FF38}"/>
              </a:ext>
            </a:extLst>
          </p:cNvPr>
          <p:cNvSpPr/>
          <p:nvPr/>
        </p:nvSpPr>
        <p:spPr>
          <a:xfrm>
            <a:off x="1066564" y="1722414"/>
            <a:ext cx="515372" cy="4816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57D99-2077-5C25-BEEE-C54D61E21636}"/>
              </a:ext>
            </a:extLst>
          </p:cNvPr>
          <p:cNvSpPr txBox="1"/>
          <p:nvPr/>
        </p:nvSpPr>
        <p:spPr>
          <a:xfrm>
            <a:off x="2673970" y="172241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F418D-EEA3-96FC-CDB4-8598C865BEE1}"/>
              </a:ext>
            </a:extLst>
          </p:cNvPr>
          <p:cNvSpPr txBox="1"/>
          <p:nvPr/>
        </p:nvSpPr>
        <p:spPr>
          <a:xfrm>
            <a:off x="1763483" y="1584716"/>
            <a:ext cx="944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Toa tàu nào ghi phép tính có kết quả lớn nhất?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B4B27F-B1FF-22DC-B6D9-F34B41C73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6000">
                        <a14:foregroundMark x1="12400" y1="73047" x2="2720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20" y="2756378"/>
            <a:ext cx="2414217" cy="24721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819554-9C26-0AE6-AF81-57FB90985E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"/>
          <a:stretch/>
        </p:blipFill>
        <p:spPr>
          <a:xfrm>
            <a:off x="768569" y="2368744"/>
            <a:ext cx="2263104" cy="31657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AC9AEDE-6A55-D369-9AB8-62C9639F0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6000">
                        <a14:foregroundMark x1="12400" y1="73047" x2="2720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50" y="2756378"/>
            <a:ext cx="2414217" cy="24721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D390D9-2B66-B3D3-C03B-DEFC519A6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6000">
                        <a14:foregroundMark x1="12400" y1="73047" x2="2720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50" y="2756378"/>
            <a:ext cx="2414217" cy="24721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A7BA78-1E2C-8289-B23A-E95DB7204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6000">
                        <a14:foregroundMark x1="12400" y1="73047" x2="2720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80" y="2756378"/>
            <a:ext cx="2414217" cy="247215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C67F1AA-E612-88AF-4AC8-DBD002245D66}"/>
              </a:ext>
            </a:extLst>
          </p:cNvPr>
          <p:cNvSpPr/>
          <p:nvPr/>
        </p:nvSpPr>
        <p:spPr>
          <a:xfrm>
            <a:off x="3358236" y="3380015"/>
            <a:ext cx="1670953" cy="772885"/>
          </a:xfrm>
          <a:prstGeom prst="rect">
            <a:avLst/>
          </a:prstGeom>
          <a:solidFill>
            <a:srgbClr val="FF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: 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954118-4880-1F2A-C263-AA36CC8B5569}"/>
              </a:ext>
            </a:extLst>
          </p:cNvPr>
          <p:cNvSpPr/>
          <p:nvPr/>
        </p:nvSpPr>
        <p:spPr>
          <a:xfrm>
            <a:off x="5206385" y="3380015"/>
            <a:ext cx="1712678" cy="772885"/>
          </a:xfrm>
          <a:prstGeom prst="rect">
            <a:avLst/>
          </a:prstGeom>
          <a:solidFill>
            <a:srgbClr val="FF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: 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CABC6C-B426-8298-9A04-01F449CBB5FC}"/>
              </a:ext>
            </a:extLst>
          </p:cNvPr>
          <p:cNvSpPr/>
          <p:nvPr/>
        </p:nvSpPr>
        <p:spPr>
          <a:xfrm>
            <a:off x="7080227" y="3380015"/>
            <a:ext cx="1722066" cy="772885"/>
          </a:xfrm>
          <a:prstGeom prst="rect">
            <a:avLst/>
          </a:prstGeom>
          <a:solidFill>
            <a:srgbClr val="FF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: 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856FD6-D5BA-FDE5-A85A-EEC375E30DDF}"/>
              </a:ext>
            </a:extLst>
          </p:cNvPr>
          <p:cNvSpPr/>
          <p:nvPr/>
        </p:nvSpPr>
        <p:spPr>
          <a:xfrm>
            <a:off x="8952570" y="3380015"/>
            <a:ext cx="1722065" cy="772885"/>
          </a:xfrm>
          <a:prstGeom prst="rect">
            <a:avLst/>
          </a:prstGeom>
          <a:solidFill>
            <a:srgbClr val="FF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7FA2D3-73D2-B284-D8F9-9C4216DE997C}"/>
              </a:ext>
            </a:extLst>
          </p:cNvPr>
          <p:cNvSpPr txBox="1"/>
          <p:nvPr/>
        </p:nvSpPr>
        <p:spPr>
          <a:xfrm>
            <a:off x="3816872" y="2467946"/>
            <a:ext cx="629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34CD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95481A-3290-A352-9A9B-B3ABF0929EAF}"/>
              </a:ext>
            </a:extLst>
          </p:cNvPr>
          <p:cNvSpPr txBox="1"/>
          <p:nvPr/>
        </p:nvSpPr>
        <p:spPr>
          <a:xfrm>
            <a:off x="9546329" y="2467946"/>
            <a:ext cx="629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34CD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B1D5AA7-A080-5ACC-4C94-99EEFB33088A}"/>
              </a:ext>
            </a:extLst>
          </p:cNvPr>
          <p:cNvSpPr/>
          <p:nvPr/>
        </p:nvSpPr>
        <p:spPr>
          <a:xfrm>
            <a:off x="7441736" y="2467946"/>
            <a:ext cx="831313" cy="741553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CD139A-AB4F-5003-538A-7A2E9F73A386}"/>
              </a:ext>
            </a:extLst>
          </p:cNvPr>
          <p:cNvSpPr txBox="1"/>
          <p:nvPr/>
        </p:nvSpPr>
        <p:spPr>
          <a:xfrm>
            <a:off x="5759887" y="2467946"/>
            <a:ext cx="629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34CD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3A7BDF-C03A-0E28-AFB7-340960D93AD4}"/>
              </a:ext>
            </a:extLst>
          </p:cNvPr>
          <p:cNvSpPr txBox="1"/>
          <p:nvPr/>
        </p:nvSpPr>
        <p:spPr>
          <a:xfrm>
            <a:off x="7559786" y="2467946"/>
            <a:ext cx="629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34CD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7" grpId="0"/>
      <p:bldP spid="32" grpId="0" animBg="1"/>
      <p:bldP spid="33" grpId="0" animBg="1"/>
      <p:bldP spid="34" grpId="0" animBg="1"/>
      <p:bldP spid="35" grpId="0" animBg="1"/>
      <p:bldP spid="37" grpId="0"/>
      <p:bldP spid="40" grpId="0"/>
      <p:bldP spid="41" grpId="0" animBg="1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11" y="1384738"/>
            <a:ext cx="6660026" cy="3330014"/>
          </a:xfrm>
          <a:prstGeom prst="rect">
            <a:avLst/>
          </a:prstGeom>
        </p:spPr>
      </p:pic>
      <p:sp>
        <p:nvSpPr>
          <p:cNvPr id="3" name="Google Shape;1615;p39">
            <a:extLst>
              <a:ext uri="{FF2B5EF4-FFF2-40B4-BE49-F238E27FC236}">
                <a16:creationId xmlns:a16="http://schemas.microsoft.com/office/drawing/2014/main" id="{4F754BAF-ACBC-4182-8EE1-26489BBF2BB9}"/>
              </a:ext>
            </a:extLst>
          </p:cNvPr>
          <p:cNvSpPr/>
          <p:nvPr/>
        </p:nvSpPr>
        <p:spPr>
          <a:xfrm>
            <a:off x="7438192" y="5107562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616;p39">
            <a:extLst>
              <a:ext uri="{FF2B5EF4-FFF2-40B4-BE49-F238E27FC236}">
                <a16:creationId xmlns:a16="http://schemas.microsoft.com/office/drawing/2014/main" id="{BF5CBB8D-EDF9-4B83-9B88-A980C52E97CC}"/>
              </a:ext>
            </a:extLst>
          </p:cNvPr>
          <p:cNvSpPr txBox="1">
            <a:spLocks/>
          </p:cNvSpPr>
          <p:nvPr/>
        </p:nvSpPr>
        <p:spPr>
          <a:xfrm>
            <a:off x="7755592" y="5249822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S/20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193" y="252253"/>
            <a:ext cx="2843491" cy="1097217"/>
          </a:xfrm>
          <a:prstGeom prst="rect">
            <a:avLst/>
          </a:prstGeom>
          <a:noFill/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2155A534-EBB2-49E3-8AA8-B413183B4D30}"/>
              </a:ext>
            </a:extLst>
          </p:cNvPr>
          <p:cNvSpPr/>
          <p:nvPr/>
        </p:nvSpPr>
        <p:spPr>
          <a:xfrm>
            <a:off x="909962" y="1529416"/>
            <a:ext cx="549428" cy="6463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A1502A-EA8A-4353-86DD-AC0511A98A7F}"/>
              </a:ext>
            </a:extLst>
          </p:cNvPr>
          <p:cNvGrpSpPr/>
          <p:nvPr/>
        </p:nvGrpSpPr>
        <p:grpSpPr>
          <a:xfrm>
            <a:off x="1527769" y="1529415"/>
            <a:ext cx="1206993" cy="666296"/>
            <a:chOff x="1870518" y="1421128"/>
            <a:chExt cx="1206993" cy="65163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03CC182-F82F-4244-AA31-675DDB88360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632112"/>
              <a:chOff x="1870518" y="1440654"/>
              <a:chExt cx="758382" cy="632112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9C650665-3942-48FD-B756-23DB7DEE23F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63211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002C2DF-0FDE-435C-BDAC-9F37791846F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59155" cy="632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256252-15D2-42B4-8A74-0D82E4916DC4}"/>
                </a:ext>
              </a:extLst>
            </p:cNvPr>
            <p:cNvSpPr txBox="1"/>
            <p:nvPr/>
          </p:nvSpPr>
          <p:spPr>
            <a:xfrm>
              <a:off x="2697279" y="1421128"/>
              <a:ext cx="380232" cy="63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FE19124-57BC-413B-A05D-75F7B2699ADD}"/>
              </a:ext>
            </a:extLst>
          </p:cNvPr>
          <p:cNvSpPr txBox="1"/>
          <p:nvPr/>
        </p:nvSpPr>
        <p:spPr>
          <a:xfrm flipH="1">
            <a:off x="593851" y="2603053"/>
            <a:ext cx="5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A07B63-F68A-4286-8641-95E92C8993F0}"/>
              </a:ext>
            </a:extLst>
          </p:cNvPr>
          <p:cNvSpPr txBox="1"/>
          <p:nvPr/>
        </p:nvSpPr>
        <p:spPr>
          <a:xfrm>
            <a:off x="4228508" y="2444835"/>
            <a:ext cx="51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A41A33-55AF-19BF-FD83-A30483EF73B4}"/>
              </a:ext>
            </a:extLst>
          </p:cNvPr>
          <p:cNvSpPr/>
          <p:nvPr/>
        </p:nvSpPr>
        <p:spPr>
          <a:xfrm>
            <a:off x="1141607" y="2841172"/>
            <a:ext cx="925857" cy="925286"/>
          </a:xfrm>
          <a:prstGeom prst="ellipse">
            <a:avLst/>
          </a:prstGeom>
          <a:solidFill>
            <a:srgbClr val="FFD9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54ADDC-3C74-5BED-4FB8-A8B3850CEE45}"/>
              </a:ext>
            </a:extLst>
          </p:cNvPr>
          <p:cNvCxnSpPr>
            <a:stCxn id="3" idx="6"/>
          </p:cNvCxnSpPr>
          <p:nvPr/>
        </p:nvCxnSpPr>
        <p:spPr>
          <a:xfrm>
            <a:off x="2067464" y="3303815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0DB5744-786D-B697-DE16-3E754A0832AB}"/>
              </a:ext>
            </a:extLst>
          </p:cNvPr>
          <p:cNvSpPr/>
          <p:nvPr/>
        </p:nvSpPr>
        <p:spPr>
          <a:xfrm>
            <a:off x="3199579" y="2841172"/>
            <a:ext cx="820998" cy="8164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912F470-72BA-98FD-FEC7-8D33C24D43D6}"/>
              </a:ext>
            </a:extLst>
          </p:cNvPr>
          <p:cNvSpPr/>
          <p:nvPr/>
        </p:nvSpPr>
        <p:spPr>
          <a:xfrm>
            <a:off x="4794614" y="2786742"/>
            <a:ext cx="925857" cy="925286"/>
          </a:xfrm>
          <a:prstGeom prst="ellipse">
            <a:avLst/>
          </a:prstGeom>
          <a:solidFill>
            <a:srgbClr val="FFD9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EAB208-C0C0-8717-D377-E5107A37F7D9}"/>
              </a:ext>
            </a:extLst>
          </p:cNvPr>
          <p:cNvCxnSpPr>
            <a:stCxn id="36" idx="6"/>
          </p:cNvCxnSpPr>
          <p:nvPr/>
        </p:nvCxnSpPr>
        <p:spPr>
          <a:xfrm>
            <a:off x="5720471" y="3249385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CF79B3F7-A9F4-2DC6-626E-B3083A3FEC19}"/>
              </a:ext>
            </a:extLst>
          </p:cNvPr>
          <p:cNvSpPr/>
          <p:nvPr/>
        </p:nvSpPr>
        <p:spPr>
          <a:xfrm>
            <a:off x="6852586" y="2786742"/>
            <a:ext cx="820998" cy="8164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F4B6495-E61A-BED2-DE69-5F6C552146DC}"/>
              </a:ext>
            </a:extLst>
          </p:cNvPr>
          <p:cNvSpPr/>
          <p:nvPr/>
        </p:nvSpPr>
        <p:spPr>
          <a:xfrm>
            <a:off x="8236739" y="2732312"/>
            <a:ext cx="925857" cy="925286"/>
          </a:xfrm>
          <a:prstGeom prst="ellipse">
            <a:avLst/>
          </a:prstGeom>
          <a:solidFill>
            <a:srgbClr val="FFD9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24B967-1CCF-93C2-9582-ECFE111C7ADB}"/>
              </a:ext>
            </a:extLst>
          </p:cNvPr>
          <p:cNvCxnSpPr>
            <a:stCxn id="45" idx="6"/>
          </p:cNvCxnSpPr>
          <p:nvPr/>
        </p:nvCxnSpPr>
        <p:spPr>
          <a:xfrm>
            <a:off x="9162596" y="3194955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F1EB11E1-9868-463F-AC19-AFF16A83A1A6}"/>
              </a:ext>
            </a:extLst>
          </p:cNvPr>
          <p:cNvSpPr/>
          <p:nvPr/>
        </p:nvSpPr>
        <p:spPr>
          <a:xfrm>
            <a:off x="10294711" y="2732312"/>
            <a:ext cx="820998" cy="8164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7F8632-269B-759E-5482-BAD2A2254DF5}"/>
              </a:ext>
            </a:extLst>
          </p:cNvPr>
          <p:cNvSpPr txBox="1"/>
          <p:nvPr/>
        </p:nvSpPr>
        <p:spPr>
          <a:xfrm>
            <a:off x="7784389" y="2404344"/>
            <a:ext cx="51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4A952DC-928F-06EB-3AE2-BFD6B3A5936B}"/>
              </a:ext>
            </a:extLst>
          </p:cNvPr>
          <p:cNvSpPr/>
          <p:nvPr/>
        </p:nvSpPr>
        <p:spPr>
          <a:xfrm>
            <a:off x="1194598" y="4397829"/>
            <a:ext cx="820998" cy="8164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E341814-481C-9479-D032-D6F7B1132CD9}"/>
              </a:ext>
            </a:extLst>
          </p:cNvPr>
          <p:cNvCxnSpPr/>
          <p:nvPr/>
        </p:nvCxnSpPr>
        <p:spPr>
          <a:xfrm>
            <a:off x="2011247" y="4806042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AF327AA9-C49B-B99A-149B-A3A03955801B}"/>
              </a:ext>
            </a:extLst>
          </p:cNvPr>
          <p:cNvSpPr/>
          <p:nvPr/>
        </p:nvSpPr>
        <p:spPr>
          <a:xfrm>
            <a:off x="3143361" y="4283527"/>
            <a:ext cx="925857" cy="9252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029388F-8066-5B31-432E-FBBCEBB56C79}"/>
              </a:ext>
            </a:extLst>
          </p:cNvPr>
          <p:cNvSpPr/>
          <p:nvPr/>
        </p:nvSpPr>
        <p:spPr>
          <a:xfrm>
            <a:off x="4903822" y="4365176"/>
            <a:ext cx="820998" cy="8164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63C9ADE-1559-2AD3-AB78-3A1DB6B5C79D}"/>
              </a:ext>
            </a:extLst>
          </p:cNvPr>
          <p:cNvCxnSpPr/>
          <p:nvPr/>
        </p:nvCxnSpPr>
        <p:spPr>
          <a:xfrm>
            <a:off x="5720471" y="4773389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14E4189C-DB42-DB19-33DE-4A6BC4D2C23B}"/>
              </a:ext>
            </a:extLst>
          </p:cNvPr>
          <p:cNvSpPr/>
          <p:nvPr/>
        </p:nvSpPr>
        <p:spPr>
          <a:xfrm>
            <a:off x="6852585" y="4250874"/>
            <a:ext cx="925857" cy="9252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64026BA-8511-62B3-EF84-B17BBA3A4EED}"/>
              </a:ext>
            </a:extLst>
          </p:cNvPr>
          <p:cNvSpPr/>
          <p:nvPr/>
        </p:nvSpPr>
        <p:spPr>
          <a:xfrm>
            <a:off x="8345947" y="4343410"/>
            <a:ext cx="820998" cy="8164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C3C3F25-4AAB-B7CA-9ABB-948AEC78D907}"/>
              </a:ext>
            </a:extLst>
          </p:cNvPr>
          <p:cNvCxnSpPr/>
          <p:nvPr/>
        </p:nvCxnSpPr>
        <p:spPr>
          <a:xfrm>
            <a:off x="9162596" y="4751623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51FE19EC-953B-2B0E-3C1B-7EFD59FAB5F2}"/>
              </a:ext>
            </a:extLst>
          </p:cNvPr>
          <p:cNvSpPr/>
          <p:nvPr/>
        </p:nvSpPr>
        <p:spPr>
          <a:xfrm>
            <a:off x="10294710" y="4229108"/>
            <a:ext cx="925857" cy="9252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CA816F7-D358-AE98-93AB-3AB393834CDB}"/>
              </a:ext>
            </a:extLst>
          </p:cNvPr>
          <p:cNvSpPr/>
          <p:nvPr/>
        </p:nvSpPr>
        <p:spPr>
          <a:xfrm>
            <a:off x="1176643" y="4399227"/>
            <a:ext cx="820998" cy="8164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922D0-0858-E325-9993-FB235D7CF99A}"/>
              </a:ext>
            </a:extLst>
          </p:cNvPr>
          <p:cNvSpPr txBox="1"/>
          <p:nvPr/>
        </p:nvSpPr>
        <p:spPr>
          <a:xfrm>
            <a:off x="2079568" y="2552386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C08A8F8-2117-4EAC-428F-2189D26A095D}"/>
              </a:ext>
            </a:extLst>
          </p:cNvPr>
          <p:cNvSpPr txBox="1"/>
          <p:nvPr/>
        </p:nvSpPr>
        <p:spPr>
          <a:xfrm>
            <a:off x="5770871" y="2527390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00EF6C7-FAF4-C3E3-8114-64B81B1FE45E}"/>
              </a:ext>
            </a:extLst>
          </p:cNvPr>
          <p:cNvSpPr txBox="1"/>
          <p:nvPr/>
        </p:nvSpPr>
        <p:spPr>
          <a:xfrm>
            <a:off x="9156280" y="2455721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BF59ABF-DFBF-FA49-1732-8C9CEFCDE52C}"/>
              </a:ext>
            </a:extLst>
          </p:cNvPr>
          <p:cNvSpPr txBox="1"/>
          <p:nvPr/>
        </p:nvSpPr>
        <p:spPr>
          <a:xfrm>
            <a:off x="2111840" y="3989457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866DDF-1BCC-5E05-9DF9-24A8B44B4B06}"/>
              </a:ext>
            </a:extLst>
          </p:cNvPr>
          <p:cNvSpPr txBox="1"/>
          <p:nvPr/>
        </p:nvSpPr>
        <p:spPr>
          <a:xfrm>
            <a:off x="5819013" y="4005631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6901ECE-A9CE-1A01-0FB9-76556CD912EB}"/>
              </a:ext>
            </a:extLst>
          </p:cNvPr>
          <p:cNvSpPr txBox="1"/>
          <p:nvPr/>
        </p:nvSpPr>
        <p:spPr>
          <a:xfrm>
            <a:off x="9275891" y="3983865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12984-86B8-25CF-0BA2-87BB2E1F0440}"/>
              </a:ext>
            </a:extLst>
          </p:cNvPr>
          <p:cNvSpPr txBox="1"/>
          <p:nvPr/>
        </p:nvSpPr>
        <p:spPr>
          <a:xfrm>
            <a:off x="3345262" y="2837486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E8267AB-031B-8F98-A02B-5CA6BCF8CE3B}"/>
              </a:ext>
            </a:extLst>
          </p:cNvPr>
          <p:cNvSpPr txBox="1"/>
          <p:nvPr/>
        </p:nvSpPr>
        <p:spPr>
          <a:xfrm>
            <a:off x="3367029" y="4285247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3FFFDA4-E84E-FF1B-462B-2D905BA33BC6}"/>
              </a:ext>
            </a:extLst>
          </p:cNvPr>
          <p:cNvSpPr txBox="1"/>
          <p:nvPr/>
        </p:nvSpPr>
        <p:spPr>
          <a:xfrm>
            <a:off x="6992009" y="2757308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47874C0-B6A4-2F51-2465-E630DD1229C8}"/>
              </a:ext>
            </a:extLst>
          </p:cNvPr>
          <p:cNvSpPr txBox="1"/>
          <p:nvPr/>
        </p:nvSpPr>
        <p:spPr>
          <a:xfrm>
            <a:off x="7085809" y="4250874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CEB9307-48BD-6E8F-CFE0-A4EF37863C15}"/>
              </a:ext>
            </a:extLst>
          </p:cNvPr>
          <p:cNvSpPr txBox="1"/>
          <p:nvPr/>
        </p:nvSpPr>
        <p:spPr>
          <a:xfrm>
            <a:off x="10457025" y="2717741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3844597-C25E-613E-9274-3545D6BF6408}"/>
              </a:ext>
            </a:extLst>
          </p:cNvPr>
          <p:cNvSpPr txBox="1"/>
          <p:nvPr/>
        </p:nvSpPr>
        <p:spPr>
          <a:xfrm>
            <a:off x="10507968" y="4250874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C7031D2-7A85-0EA4-A63A-C9731E075643}"/>
              </a:ext>
            </a:extLst>
          </p:cNvPr>
          <p:cNvSpPr txBox="1"/>
          <p:nvPr/>
        </p:nvSpPr>
        <p:spPr>
          <a:xfrm>
            <a:off x="3269290" y="2886748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D871573-E6F0-7609-539A-C55BC6291185}"/>
              </a:ext>
            </a:extLst>
          </p:cNvPr>
          <p:cNvSpPr txBox="1"/>
          <p:nvPr/>
        </p:nvSpPr>
        <p:spPr>
          <a:xfrm>
            <a:off x="6927395" y="2821181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1F112BE-D52D-7C7A-9CD5-D79A6FCDECB4}"/>
              </a:ext>
            </a:extLst>
          </p:cNvPr>
          <p:cNvSpPr txBox="1"/>
          <p:nvPr/>
        </p:nvSpPr>
        <p:spPr>
          <a:xfrm>
            <a:off x="10298791" y="2757308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F644A5-06F2-98F9-03C5-0542812144DE}"/>
              </a:ext>
            </a:extLst>
          </p:cNvPr>
          <p:cNvSpPr txBox="1"/>
          <p:nvPr/>
        </p:nvSpPr>
        <p:spPr>
          <a:xfrm>
            <a:off x="10487818" y="4290719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FD52110-9369-29A0-5C7C-2976AC1747A8}"/>
              </a:ext>
            </a:extLst>
          </p:cNvPr>
          <p:cNvSpPr txBox="1"/>
          <p:nvPr/>
        </p:nvSpPr>
        <p:spPr>
          <a:xfrm>
            <a:off x="3354375" y="4386788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1A89BB-18BC-423F-6256-78C8F16CD528}"/>
              </a:ext>
            </a:extLst>
          </p:cNvPr>
          <p:cNvSpPr txBox="1"/>
          <p:nvPr/>
        </p:nvSpPr>
        <p:spPr>
          <a:xfrm>
            <a:off x="7058453" y="4337808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6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586929EC-FC82-477A-9443-E9AD60803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49081EC-AA8B-4BC4-8E78-4B05C0A55405}"/>
              </a:ext>
            </a:extLst>
          </p:cNvPr>
          <p:cNvSpPr/>
          <p:nvPr/>
        </p:nvSpPr>
        <p:spPr>
          <a:xfrm>
            <a:off x="953505" y="1464101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CB496-9377-D15E-4D51-A36769B07831}"/>
              </a:ext>
            </a:extLst>
          </p:cNvPr>
          <p:cNvSpPr txBox="1"/>
          <p:nvPr/>
        </p:nvSpPr>
        <p:spPr>
          <a:xfrm>
            <a:off x="1480457" y="1372651"/>
            <a:ext cx="10029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Có 24 chiếc bánh chia vào các hộp, mỗi hộp 4 chiếc bánh. Hỏi được bao nhiêu hộp bánh như vậy?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6E1F9B-38E7-7D7B-0D2B-F3961833EEBD}"/>
              </a:ext>
            </a:extLst>
          </p:cNvPr>
          <p:cNvCxnSpPr/>
          <p:nvPr/>
        </p:nvCxnSpPr>
        <p:spPr>
          <a:xfrm>
            <a:off x="1665514" y="1861458"/>
            <a:ext cx="56170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0012BA-EE4B-CF3A-FFA7-90AC0C5D6BEF}"/>
              </a:ext>
            </a:extLst>
          </p:cNvPr>
          <p:cNvCxnSpPr>
            <a:cxnSpLocks/>
          </p:cNvCxnSpPr>
          <p:nvPr/>
        </p:nvCxnSpPr>
        <p:spPr>
          <a:xfrm>
            <a:off x="7634151" y="1891395"/>
            <a:ext cx="3692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EE8B26-D0B4-9155-FFFE-26A128E1C920}"/>
              </a:ext>
            </a:extLst>
          </p:cNvPr>
          <p:cNvCxnSpPr>
            <a:cxnSpLocks/>
          </p:cNvCxnSpPr>
          <p:nvPr/>
        </p:nvCxnSpPr>
        <p:spPr>
          <a:xfrm>
            <a:off x="4974771" y="2432454"/>
            <a:ext cx="1695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844806-EAEB-444B-737C-E2D2A8518DE2}"/>
              </a:ext>
            </a:extLst>
          </p:cNvPr>
          <p:cNvCxnSpPr>
            <a:cxnSpLocks/>
          </p:cNvCxnSpPr>
          <p:nvPr/>
        </p:nvCxnSpPr>
        <p:spPr>
          <a:xfrm>
            <a:off x="4963341" y="2546754"/>
            <a:ext cx="17072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BD56C87-6381-71BE-A0B8-BB0B107D9578}"/>
              </a:ext>
            </a:extLst>
          </p:cNvPr>
          <p:cNvSpPr txBox="1"/>
          <p:nvPr/>
        </p:nvSpPr>
        <p:spPr>
          <a:xfrm>
            <a:off x="4392113" y="3020864"/>
            <a:ext cx="210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4C6F17-6AE0-5C12-8E66-E1C691902252}"/>
              </a:ext>
            </a:extLst>
          </p:cNvPr>
          <p:cNvSpPr txBox="1"/>
          <p:nvPr/>
        </p:nvSpPr>
        <p:spPr>
          <a:xfrm>
            <a:off x="3340281" y="3664915"/>
            <a:ext cx="6649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24 : 4 = 6 (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6">
            <a:extLst>
              <a:ext uri="{FF2B5EF4-FFF2-40B4-BE49-F238E27FC236}">
                <a16:creationId xmlns:a16="http://schemas.microsoft.com/office/drawing/2014/main" id="{438DC0D5-BF0E-444C-9C18-BE52B7EBCA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" y="-587741"/>
            <a:ext cx="12448149" cy="75267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6316" y="166211"/>
            <a:ext cx="6532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 hướng học tập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659841" y="2478404"/>
            <a:ext cx="6415189" cy="3933818"/>
            <a:chOff x="7308364" y="-320576"/>
            <a:chExt cx="2196079" cy="1690155"/>
          </a:xfrm>
        </p:grpSpPr>
        <p:pic>
          <p:nvPicPr>
            <p:cNvPr id="10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BD28F6-E3D6-463F-9ADE-4D95404E6ED3}"/>
              </a:ext>
            </a:extLst>
          </p:cNvPr>
          <p:cNvSpPr txBox="1"/>
          <p:nvPr/>
        </p:nvSpPr>
        <p:spPr>
          <a:xfrm>
            <a:off x="1839480" y="1980632"/>
            <a:ext cx="80090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/>
              <a:t>thuộc</a:t>
            </a:r>
            <a:r>
              <a:rPr lang="en-US" sz="4000" dirty="0"/>
              <a:t> </a:t>
            </a:r>
            <a:r>
              <a:rPr lang="en-US" sz="4000" dirty="0" err="1"/>
              <a:t>bảng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smtClean="0"/>
              <a:t>4, </a:t>
            </a:r>
            <a:r>
              <a:rPr lang="en-US" sz="4000" dirty="0" err="1" smtClean="0"/>
              <a:t>bảng</a:t>
            </a:r>
            <a:r>
              <a:rPr lang="en-US" sz="4000" dirty="0" smtClean="0"/>
              <a:t> chia 4.</a:t>
            </a:r>
            <a:endParaRPr lang="en-US" sz="4000" dirty="0"/>
          </a:p>
          <a:p>
            <a:r>
              <a:rPr lang="en-US" sz="4000" dirty="0" smtClean="0"/>
              <a:t>-  </a:t>
            </a:r>
            <a:r>
              <a:rPr lang="en-US" sz="4000" dirty="0" err="1" smtClean="0"/>
              <a:t>Chuẩn</a:t>
            </a:r>
            <a:r>
              <a:rPr lang="en-US" sz="4000" dirty="0" smtClean="0"/>
              <a:t> </a:t>
            </a:r>
            <a:r>
              <a:rPr lang="en-US" sz="4000" dirty="0" err="1" smtClean="0"/>
              <a:t>bị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</a:t>
            </a:r>
            <a:r>
              <a:rPr lang="en-US" sz="4000" dirty="0" err="1" smtClean="0"/>
              <a:t>tiết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.</a:t>
            </a:r>
            <a:endParaRPr lang="vi-VN" sz="4000" dirty="0"/>
          </a:p>
          <a:p>
            <a:pPr marL="571500" indent="-571500">
              <a:buFontTx/>
              <a:buChar char="-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44278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7" y="126609"/>
            <a:ext cx="10508258" cy="597877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pic>
        <p:nvPicPr>
          <p:cNvPr id="9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10" y="4120388"/>
            <a:ext cx="2729066" cy="2737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5589" y="3505477"/>
            <a:ext cx="8904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373999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00326 0.85232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F631C3EE-6FA3-4E6F-8D87-ECE5ED920E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62" y="-910817"/>
            <a:ext cx="9148887" cy="6858000"/>
          </a:xfrm>
          <a:prstGeom prst="rect">
            <a:avLst/>
          </a:prstGeom>
        </p:spPr>
      </p:pic>
      <p:pic>
        <p:nvPicPr>
          <p:cNvPr id="9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A56BBEA9-FF1B-45A7-8E45-57536BDD3F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677224" y="-236276"/>
            <a:ext cx="3542059" cy="3542059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6440470F-9CEF-4213-AF58-ED46235969B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937100">
            <a:off x="2351142" y="2679293"/>
            <a:ext cx="677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KHỞI ĐỘNG</a:t>
            </a:r>
            <a:endParaRPr lang="zh-CN" altLang="en-US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11" name="PA_图片 11">
            <a:extLst>
              <a:ext uri="{FF2B5EF4-FFF2-40B4-BE49-F238E27FC236}">
                <a16:creationId xmlns:a16="http://schemas.microsoft.com/office/drawing/2014/main" id="{3DD8F7F6-9208-42C1-9EE2-A6E470FA9A4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345" y="-161226"/>
            <a:ext cx="2679409" cy="267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D22F3C8-E61D-C24B-89DB-656139B0AB9C}"/>
              </a:ext>
            </a:extLst>
          </p:cNvPr>
          <p:cNvGrpSpPr/>
          <p:nvPr/>
        </p:nvGrpSpPr>
        <p:grpSpPr>
          <a:xfrm>
            <a:off x="-7415" y="1349291"/>
            <a:ext cx="12037511" cy="5407793"/>
            <a:chOff x="868639" y="1278169"/>
            <a:chExt cx="10441858" cy="470376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8AA664C-86C5-3E42-9392-09A22BE8E402}"/>
                </a:ext>
              </a:extLst>
            </p:cNvPr>
            <p:cNvGrpSpPr/>
            <p:nvPr/>
          </p:nvGrpSpPr>
          <p:grpSpPr>
            <a:xfrm>
              <a:off x="868639" y="1278169"/>
              <a:ext cx="10441858" cy="4703765"/>
              <a:chOff x="868639" y="1278169"/>
              <a:chExt cx="10441858" cy="470376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3E09133-4E28-1645-A29E-A9B9334C16B5}"/>
                  </a:ext>
                </a:extLst>
              </p:cNvPr>
              <p:cNvGrpSpPr/>
              <p:nvPr/>
            </p:nvGrpSpPr>
            <p:grpSpPr>
              <a:xfrm>
                <a:off x="868639" y="1278169"/>
                <a:ext cx="10441858" cy="4703765"/>
                <a:chOff x="868639" y="1278169"/>
                <a:chExt cx="10441858" cy="470376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486BAF9-78EF-A648-8105-7A4DB29ECF22}"/>
                    </a:ext>
                  </a:extLst>
                </p:cNvPr>
                <p:cNvGrpSpPr/>
                <p:nvPr/>
              </p:nvGrpSpPr>
              <p:grpSpPr>
                <a:xfrm>
                  <a:off x="868639" y="1278169"/>
                  <a:ext cx="10441858" cy="4703765"/>
                  <a:chOff x="868639" y="1278169"/>
                  <a:chExt cx="10441858" cy="4703765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BE0F90A3-5907-714C-873D-7A98FC8515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clrChange>
                      <a:clrFrom>
                        <a:srgbClr val="FFFFFC"/>
                      </a:clrFrom>
                      <a:clrTo>
                        <a:srgbClr val="FFFFFC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sharpenSoften amount="52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4000" contrast="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8639" y="1278169"/>
                    <a:ext cx="10441858" cy="4703765"/>
                  </a:xfrm>
                  <a:prstGeom prst="rect">
                    <a:avLst/>
                  </a:prstGeom>
                </p:spPr>
              </p:pic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4ECA41DF-8A96-1F49-B3EF-8B9D46CC4ACB}"/>
                      </a:ext>
                    </a:extLst>
                  </p:cNvPr>
                  <p:cNvSpPr/>
                  <p:nvPr/>
                </p:nvSpPr>
                <p:spPr>
                  <a:xfrm>
                    <a:off x="4599247" y="2358567"/>
                    <a:ext cx="1063929" cy="1103307"/>
                  </a:xfrm>
                  <a:custGeom>
                    <a:avLst/>
                    <a:gdLst>
                      <a:gd name="connsiteX0" fmla="*/ 83138 w 1142882"/>
                      <a:gd name="connsiteY0" fmla="*/ 532881 h 1091215"/>
                      <a:gd name="connsiteX1" fmla="*/ 68389 w 1142882"/>
                      <a:gd name="connsiteY1" fmla="*/ 1063823 h 1091215"/>
                      <a:gd name="connsiteX2" fmla="*/ 540338 w 1142882"/>
                      <a:gd name="connsiteY2" fmla="*/ 945836 h 1091215"/>
                      <a:gd name="connsiteX3" fmla="*/ 1100776 w 1142882"/>
                      <a:gd name="connsiteY3" fmla="*/ 355901 h 1091215"/>
                      <a:gd name="connsiteX4" fmla="*/ 1071280 w 1142882"/>
                      <a:gd name="connsiteY4" fmla="*/ 16688 h 1091215"/>
                      <a:gd name="connsiteX5" fmla="*/ 820557 w 1142882"/>
                      <a:gd name="connsiteY5" fmla="*/ 105178 h 1091215"/>
                      <a:gd name="connsiteX6" fmla="*/ 83138 w 1142882"/>
                      <a:gd name="connsiteY6" fmla="*/ 532881 h 1091215"/>
                      <a:gd name="connsiteX0" fmla="*/ 61837 w 1121581"/>
                      <a:gd name="connsiteY0" fmla="*/ 532881 h 1091215"/>
                      <a:gd name="connsiteX1" fmla="*/ 47088 w 1121581"/>
                      <a:gd name="connsiteY1" fmla="*/ 1063823 h 1091215"/>
                      <a:gd name="connsiteX2" fmla="*/ 519037 w 1121581"/>
                      <a:gd name="connsiteY2" fmla="*/ 945836 h 1091215"/>
                      <a:gd name="connsiteX3" fmla="*/ 1079475 w 1121581"/>
                      <a:gd name="connsiteY3" fmla="*/ 355901 h 1091215"/>
                      <a:gd name="connsiteX4" fmla="*/ 1049979 w 1121581"/>
                      <a:gd name="connsiteY4" fmla="*/ 16688 h 1091215"/>
                      <a:gd name="connsiteX5" fmla="*/ 799256 w 1121581"/>
                      <a:gd name="connsiteY5" fmla="*/ 105178 h 1091215"/>
                      <a:gd name="connsiteX6" fmla="*/ 61837 w 1121581"/>
                      <a:gd name="connsiteY6" fmla="*/ 532881 h 1091215"/>
                      <a:gd name="connsiteX0" fmla="*/ 49715 w 1109459"/>
                      <a:gd name="connsiteY0" fmla="*/ 532881 h 1091215"/>
                      <a:gd name="connsiteX1" fmla="*/ 34966 w 1109459"/>
                      <a:gd name="connsiteY1" fmla="*/ 1063823 h 1091215"/>
                      <a:gd name="connsiteX2" fmla="*/ 506915 w 1109459"/>
                      <a:gd name="connsiteY2" fmla="*/ 945836 h 1091215"/>
                      <a:gd name="connsiteX3" fmla="*/ 1067353 w 1109459"/>
                      <a:gd name="connsiteY3" fmla="*/ 355901 h 1091215"/>
                      <a:gd name="connsiteX4" fmla="*/ 1037857 w 1109459"/>
                      <a:gd name="connsiteY4" fmla="*/ 16688 h 1091215"/>
                      <a:gd name="connsiteX5" fmla="*/ 787134 w 1109459"/>
                      <a:gd name="connsiteY5" fmla="*/ 105178 h 1091215"/>
                      <a:gd name="connsiteX6" fmla="*/ 49715 w 1109459"/>
                      <a:gd name="connsiteY6" fmla="*/ 532881 h 1091215"/>
                      <a:gd name="connsiteX0" fmla="*/ 16998 w 1076742"/>
                      <a:gd name="connsiteY0" fmla="*/ 532881 h 1104070"/>
                      <a:gd name="connsiteX1" fmla="*/ 2249 w 1076742"/>
                      <a:gd name="connsiteY1" fmla="*/ 1063823 h 1104070"/>
                      <a:gd name="connsiteX2" fmla="*/ 474198 w 1076742"/>
                      <a:gd name="connsiteY2" fmla="*/ 945836 h 1104070"/>
                      <a:gd name="connsiteX3" fmla="*/ 1034636 w 1076742"/>
                      <a:gd name="connsiteY3" fmla="*/ 355901 h 1104070"/>
                      <a:gd name="connsiteX4" fmla="*/ 1005140 w 1076742"/>
                      <a:gd name="connsiteY4" fmla="*/ 16688 h 1104070"/>
                      <a:gd name="connsiteX5" fmla="*/ 754417 w 1076742"/>
                      <a:gd name="connsiteY5" fmla="*/ 105178 h 1104070"/>
                      <a:gd name="connsiteX6" fmla="*/ 16998 w 1076742"/>
                      <a:gd name="connsiteY6" fmla="*/ 532881 h 1104070"/>
                      <a:gd name="connsiteX0" fmla="*/ 16998 w 1063929"/>
                      <a:gd name="connsiteY0" fmla="*/ 532118 h 1103307"/>
                      <a:gd name="connsiteX1" fmla="*/ 2249 w 1063929"/>
                      <a:gd name="connsiteY1" fmla="*/ 1063060 h 1103307"/>
                      <a:gd name="connsiteX2" fmla="*/ 474198 w 1063929"/>
                      <a:gd name="connsiteY2" fmla="*/ 945073 h 1103307"/>
                      <a:gd name="connsiteX3" fmla="*/ 1034636 w 1063929"/>
                      <a:gd name="connsiteY3" fmla="*/ 355138 h 1103307"/>
                      <a:gd name="connsiteX4" fmla="*/ 960895 w 1063929"/>
                      <a:gd name="connsiteY4" fmla="*/ 15925 h 1103307"/>
                      <a:gd name="connsiteX5" fmla="*/ 754417 w 1063929"/>
                      <a:gd name="connsiteY5" fmla="*/ 104415 h 1103307"/>
                      <a:gd name="connsiteX6" fmla="*/ 16998 w 1063929"/>
                      <a:gd name="connsiteY6" fmla="*/ 532118 h 1103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63929" h="1103307">
                        <a:moveTo>
                          <a:pt x="16998" y="532118"/>
                        </a:moveTo>
                        <a:cubicBezTo>
                          <a:pt x="-5124" y="706641"/>
                          <a:pt x="-209" y="964737"/>
                          <a:pt x="2249" y="1063060"/>
                        </a:cubicBezTo>
                        <a:cubicBezTo>
                          <a:pt x="4707" y="1161383"/>
                          <a:pt x="302134" y="1063060"/>
                          <a:pt x="474198" y="945073"/>
                        </a:cubicBezTo>
                        <a:cubicBezTo>
                          <a:pt x="646262" y="827086"/>
                          <a:pt x="953520" y="509996"/>
                          <a:pt x="1034636" y="355138"/>
                        </a:cubicBezTo>
                        <a:cubicBezTo>
                          <a:pt x="1115752" y="200280"/>
                          <a:pt x="1007598" y="57712"/>
                          <a:pt x="960895" y="15925"/>
                        </a:cubicBezTo>
                        <a:cubicBezTo>
                          <a:pt x="914192" y="-25862"/>
                          <a:pt x="911733" y="18383"/>
                          <a:pt x="754417" y="104415"/>
                        </a:cubicBezTo>
                        <a:cubicBezTo>
                          <a:pt x="597101" y="190447"/>
                          <a:pt x="39120" y="357595"/>
                          <a:pt x="16998" y="5321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x-non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F29793F-9D4B-404D-96F0-CF055461396C}"/>
                    </a:ext>
                  </a:extLst>
                </p:cNvPr>
                <p:cNvSpPr txBox="1"/>
                <p:nvPr/>
              </p:nvSpPr>
              <p:spPr>
                <a:xfrm>
                  <a:off x="1740722" y="2682919"/>
                  <a:ext cx="2719510" cy="615728"/>
                </a:xfrm>
                <a:prstGeom prst="rect">
                  <a:avLst/>
                </a:prstGeom>
                <a:solidFill>
                  <a:srgbClr val="EBA27A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4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x 4</a:t>
                  </a:r>
                  <a:r>
                    <a:rPr kumimoji="0" lang="vi-VN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= ?</a:t>
                  </a:r>
                  <a:endPara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8ED6AF-694B-7A41-9674-5E1FC307C092}"/>
                  </a:ext>
                </a:extLst>
              </p:cNvPr>
              <p:cNvSpPr txBox="1"/>
              <p:nvPr/>
            </p:nvSpPr>
            <p:spPr>
              <a:xfrm>
                <a:off x="7403628" y="2791317"/>
                <a:ext cx="2684269" cy="615728"/>
              </a:xfrm>
              <a:prstGeom prst="rect">
                <a:avLst/>
              </a:prstGeom>
              <a:solidFill>
                <a:srgbClr val="EBA27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 x 6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?</a:t>
                </a:r>
                <a:endPara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CDC7A7-5A8F-2449-A160-E024AA84B9DB}"/>
                  </a:ext>
                </a:extLst>
              </p:cNvPr>
              <p:cNvSpPr txBox="1"/>
              <p:nvPr/>
            </p:nvSpPr>
            <p:spPr>
              <a:xfrm>
                <a:off x="2020323" y="5024693"/>
                <a:ext cx="2780276" cy="615728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x 8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?</a:t>
                </a:r>
                <a:endPara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310C5A8-B1B4-AE47-A9FE-CD1CC49F4D02}"/>
                  </a:ext>
                </a:extLst>
              </p:cNvPr>
              <p:cNvSpPr txBox="1"/>
              <p:nvPr/>
            </p:nvSpPr>
            <p:spPr>
              <a:xfrm>
                <a:off x="7848273" y="4977091"/>
                <a:ext cx="2684269" cy="615728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 x 2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A6D378F-BA73-9247-A01E-4B59BF6478DD}"/>
                </a:ext>
              </a:extLst>
            </p:cNvPr>
            <p:cNvGrpSpPr/>
            <p:nvPr/>
          </p:nvGrpSpPr>
          <p:grpSpPr>
            <a:xfrm>
              <a:off x="5663176" y="1980059"/>
              <a:ext cx="800508" cy="508645"/>
              <a:chOff x="5663176" y="1980059"/>
              <a:chExt cx="800508" cy="508645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FE5D8969-0F24-794A-BCF8-F625C50B7D0E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202C1BF-B7B9-184F-832A-017C6A22BE36}"/>
                  </a:ext>
                </a:extLst>
              </p:cNvPr>
              <p:cNvSpPr txBox="1"/>
              <p:nvPr/>
            </p:nvSpPr>
            <p:spPr>
              <a:xfrm>
                <a:off x="5750448" y="1980059"/>
                <a:ext cx="713236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3100023-AD25-2F4C-AE42-DEF5907E8A65}"/>
                </a:ext>
              </a:extLst>
            </p:cNvPr>
            <p:cNvGrpSpPr/>
            <p:nvPr/>
          </p:nvGrpSpPr>
          <p:grpSpPr>
            <a:xfrm>
              <a:off x="5774654" y="2956351"/>
              <a:ext cx="713236" cy="508645"/>
              <a:chOff x="5619648" y="1963373"/>
              <a:chExt cx="713236" cy="508645"/>
            </a:xfrm>
          </p:grpSpPr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B509F19C-B26C-8747-8477-0155CBA7CDF1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C9230A6-7BBB-1344-B301-AA0160F5A518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8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BB7CA2-16B1-184C-B1E2-9084FE83F392}"/>
                </a:ext>
              </a:extLst>
            </p:cNvPr>
            <p:cNvGrpSpPr/>
            <p:nvPr/>
          </p:nvGrpSpPr>
          <p:grpSpPr>
            <a:xfrm>
              <a:off x="5247953" y="3836292"/>
              <a:ext cx="841615" cy="508645"/>
              <a:chOff x="5619647" y="1963373"/>
              <a:chExt cx="841615" cy="508645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F671E96D-8CD7-F94C-9B95-6D1FBB5E4444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8629D3-352B-1241-B12F-13FCA97A1FFE}"/>
                  </a:ext>
                </a:extLst>
              </p:cNvPr>
              <p:cNvSpPr txBox="1"/>
              <p:nvPr/>
            </p:nvSpPr>
            <p:spPr>
              <a:xfrm>
                <a:off x="5619647" y="1963373"/>
                <a:ext cx="841615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</a:t>
                </a: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24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59643B5-797B-374E-BEA5-034719FF60C9}"/>
                </a:ext>
              </a:extLst>
            </p:cNvPr>
            <p:cNvGrpSpPr/>
            <p:nvPr/>
          </p:nvGrpSpPr>
          <p:grpSpPr>
            <a:xfrm>
              <a:off x="5759732" y="4896550"/>
              <a:ext cx="713236" cy="508645"/>
              <a:chOff x="5629405" y="2005124"/>
              <a:chExt cx="713236" cy="508645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23B0B74C-C682-0245-B13C-0BB00F259E9A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F01ACA-866C-6F44-8279-A3A5EB064805}"/>
                  </a:ext>
                </a:extLst>
              </p:cNvPr>
              <p:cNvSpPr txBox="1"/>
              <p:nvPr/>
            </p:nvSpPr>
            <p:spPr>
              <a:xfrm>
                <a:off x="5629405" y="2005124"/>
                <a:ext cx="713236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32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AC9D9D-52B3-B043-BD1A-99039CC75FC5}"/>
              </a:ext>
            </a:extLst>
          </p:cNvPr>
          <p:cNvSpPr txBox="1"/>
          <p:nvPr/>
        </p:nvSpPr>
        <p:spPr>
          <a:xfrm>
            <a:off x="1086026" y="187241"/>
            <a:ext cx="9697340" cy="1015659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 cà rốt cho thỏ.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2E4673-F70F-7545-96D1-E3B584F5C65C}"/>
              </a:ext>
            </a:extLst>
          </p:cNvPr>
          <p:cNvGrpSpPr/>
          <p:nvPr/>
        </p:nvGrpSpPr>
        <p:grpSpPr>
          <a:xfrm rot="2222361">
            <a:off x="4486374" y="5229407"/>
            <a:ext cx="1121731" cy="824711"/>
            <a:chOff x="6740013" y="3500284"/>
            <a:chExt cx="837727" cy="169114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D2101B-C7A9-1F46-BBCA-811DB89A0ADF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848A4E-1020-1744-8EC2-88604283ECC0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47BAB3C-ECF8-C048-98F3-BE900FC2467B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A71A1C-40D3-B545-B345-048BB0FB5614}"/>
              </a:ext>
            </a:extLst>
          </p:cNvPr>
          <p:cNvGrpSpPr/>
          <p:nvPr/>
        </p:nvGrpSpPr>
        <p:grpSpPr>
          <a:xfrm rot="5671253" flipH="1">
            <a:off x="6382980" y="3454063"/>
            <a:ext cx="1045291" cy="1328716"/>
            <a:chOff x="6740013" y="3500284"/>
            <a:chExt cx="837727" cy="169114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4728A9-2509-D745-BC18-1046D319EF57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15F39E-5E3C-CE4B-8E74-A5D3156DA7D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73A0A7A-E270-B540-AAB9-4D94C41B953F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BEAB17-3FD5-E640-9B25-6B1B4E722535}"/>
              </a:ext>
            </a:extLst>
          </p:cNvPr>
          <p:cNvGrpSpPr/>
          <p:nvPr/>
        </p:nvGrpSpPr>
        <p:grpSpPr>
          <a:xfrm rot="17317709" flipH="1" flipV="1">
            <a:off x="6793825" y="2998982"/>
            <a:ext cx="1536361" cy="2711612"/>
            <a:chOff x="6756372" y="3511287"/>
            <a:chExt cx="821368" cy="16565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CFDC3D-AE14-C846-B3BF-71820E2F3416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BD5290-0BA2-964D-9B56-9E29CDB63AC6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250FC1A-90BE-D04A-98A3-4037C1C58C58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B86F66-400B-054E-802B-CADC4E7D0A81}"/>
              </a:ext>
            </a:extLst>
          </p:cNvPr>
          <p:cNvGrpSpPr/>
          <p:nvPr/>
        </p:nvGrpSpPr>
        <p:grpSpPr>
          <a:xfrm rot="16200000" flipH="1">
            <a:off x="4286175" y="2179057"/>
            <a:ext cx="920204" cy="1226511"/>
            <a:chOff x="6740013" y="3500284"/>
            <a:chExt cx="816076" cy="169114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30D8574-8D17-2141-98FA-55E3C8ECAD0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70EF60-15EA-494E-917B-BE651E57464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00B5E3F-B3F6-E140-BBCE-64E6F42AE25B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FD6AFB2-4872-8946-8F45-80BC2F7FE66A}"/>
              </a:ext>
            </a:extLst>
          </p:cNvPr>
          <p:cNvSpPr txBox="1"/>
          <p:nvPr/>
        </p:nvSpPr>
        <p:spPr>
          <a:xfrm>
            <a:off x="5749981" y="2332220"/>
            <a:ext cx="184715" cy="384717"/>
          </a:xfrm>
          <a:prstGeom prst="rect">
            <a:avLst/>
          </a:prstGeom>
          <a:noFill/>
        </p:spPr>
        <p:txBody>
          <a:bodyPr wrap="none" lIns="91410" tIns="45718" rIns="91410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6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23998" y="206880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37319" y="1562992"/>
            <a:ext cx="6628225" cy="26776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BÀI </a:t>
            </a: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6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tx2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BẢNG CHIA </a:t>
            </a:r>
            <a:r>
              <a:rPr lang="en-US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4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6133485" y="919660"/>
            <a:ext cx="5579952" cy="5400336"/>
            <a:chOff x="872575" y="1000462"/>
            <a:chExt cx="5416712" cy="5400336"/>
          </a:xfrm>
        </p:grpSpPr>
        <p:grpSp>
          <p:nvGrpSpPr>
            <p:cNvPr id="66" name="组合 65"/>
            <p:cNvGrpSpPr/>
            <p:nvPr/>
          </p:nvGrpSpPr>
          <p:grpSpPr>
            <a:xfrm>
              <a:off x="1220964" y="2210237"/>
              <a:ext cx="5068323" cy="4190561"/>
              <a:chOff x="1828800" y="932840"/>
              <a:chExt cx="7200932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圆角矩形 67"/>
              <p:cNvSpPr/>
              <p:nvPr/>
            </p:nvSpPr>
            <p:spPr>
              <a:xfrm flipV="1">
                <a:off x="1828800" y="932840"/>
                <a:ext cx="7200932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4B27C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9" name="圆角矩形 68"/>
              <p:cNvSpPr/>
              <p:nvPr/>
            </p:nvSpPr>
            <p:spPr>
              <a:xfrm flipV="1">
                <a:off x="1930550" y="1007533"/>
                <a:ext cx="693085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D4B27C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60" name="组合 59"/>
          <p:cNvGrpSpPr/>
          <p:nvPr/>
        </p:nvGrpSpPr>
        <p:grpSpPr>
          <a:xfrm>
            <a:off x="516048" y="988064"/>
            <a:ext cx="5416712" cy="5400336"/>
            <a:chOff x="872575" y="1000462"/>
            <a:chExt cx="5416712" cy="5400336"/>
          </a:xfrm>
        </p:grpSpPr>
        <p:grpSp>
          <p:nvGrpSpPr>
            <p:cNvPr id="61" name="组合 60"/>
            <p:cNvGrpSpPr/>
            <p:nvPr/>
          </p:nvGrpSpPr>
          <p:grpSpPr>
            <a:xfrm>
              <a:off x="1220964" y="2210237"/>
              <a:ext cx="5068323" cy="4190561"/>
              <a:chOff x="1828800" y="932840"/>
              <a:chExt cx="7200932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圆角矩形 62"/>
              <p:cNvSpPr/>
              <p:nvPr/>
            </p:nvSpPr>
            <p:spPr>
              <a:xfrm flipV="1">
                <a:off x="1828800" y="932840"/>
                <a:ext cx="7200932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4" name="圆角矩形 63"/>
              <p:cNvSpPr/>
              <p:nvPr/>
            </p:nvSpPr>
            <p:spPr>
              <a:xfrm flipV="1">
                <a:off x="1930550" y="1007533"/>
                <a:ext cx="693085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3163886" y="218955"/>
            <a:ext cx="6582004" cy="1088717"/>
            <a:chOff x="5929198" y="488646"/>
            <a:chExt cx="6582004" cy="830997"/>
          </a:xfrm>
        </p:grpSpPr>
        <p:sp>
          <p:nvSpPr>
            <p:cNvPr id="21" name="圆角矩形 20"/>
            <p:cNvSpPr/>
            <p:nvPr/>
          </p:nvSpPr>
          <p:spPr>
            <a:xfrm flipV="1">
              <a:off x="5929198" y="492103"/>
              <a:ext cx="6262802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248400" y="488646"/>
              <a:ext cx="6262802" cy="83099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YÊU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CẦU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CẦN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ĐẠT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MH_Other_6">
            <a:extLst>
              <a:ext uri="{FF2B5EF4-FFF2-40B4-BE49-F238E27FC236}">
                <a16:creationId xmlns:a16="http://schemas.microsoft.com/office/drawing/2014/main" id="{A86D06E3-80D7-478A-B128-3C60334D25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3000" y="2634116"/>
            <a:ext cx="596348" cy="539048"/>
          </a:xfrm>
          <a:prstGeom prst="ellipse">
            <a:avLst/>
          </a:prstGeom>
          <a:gradFill>
            <a:gsLst>
              <a:gs pos="0">
                <a:srgbClr val="83B07B"/>
              </a:gs>
              <a:gs pos="51000">
                <a:srgbClr val="41977C"/>
              </a:gs>
              <a:gs pos="100000">
                <a:srgbClr val="008B8F"/>
              </a:gs>
            </a:gsLst>
            <a:lin ang="5400000" scaled="1"/>
          </a:gradFill>
          <a:ln w="571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2DC8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2791" y="5129428"/>
            <a:ext cx="1279355" cy="1762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B43358-92CD-4797-885A-5B4A4EB4E361}"/>
              </a:ext>
            </a:extLst>
          </p:cNvPr>
          <p:cNvSpPr txBox="1"/>
          <p:nvPr/>
        </p:nvSpPr>
        <p:spPr>
          <a:xfrm>
            <a:off x="1404482" y="3439699"/>
            <a:ext cx="3941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chia 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F9186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1F9186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47CB231-5459-4AC8-AC83-3D6FF8BC8F88}"/>
              </a:ext>
            </a:extLst>
          </p:cNvPr>
          <p:cNvSpPr txBox="1"/>
          <p:nvPr/>
        </p:nvSpPr>
        <p:spPr>
          <a:xfrm>
            <a:off x="6688056" y="3327674"/>
            <a:ext cx="49244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tính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nhẩm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quan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1F918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chia 4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1F9186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1F9186"/>
              </a:solidFill>
            </a:endParaRPr>
          </a:p>
        </p:txBody>
      </p:sp>
      <p:sp>
        <p:nvSpPr>
          <p:cNvPr id="71" name="MH_Other_6">
            <a:extLst>
              <a:ext uri="{FF2B5EF4-FFF2-40B4-BE49-F238E27FC236}">
                <a16:creationId xmlns:a16="http://schemas.microsoft.com/office/drawing/2014/main" id="{CFCA9B15-DC93-446F-B14A-341395DB98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688056" y="2631774"/>
            <a:ext cx="596348" cy="539048"/>
          </a:xfrm>
          <a:prstGeom prst="ellipse">
            <a:avLst/>
          </a:prstGeom>
          <a:gradFill>
            <a:gsLst>
              <a:gs pos="0">
                <a:srgbClr val="83B07B"/>
              </a:gs>
              <a:gs pos="51000">
                <a:srgbClr val="41977C"/>
              </a:gs>
              <a:gs pos="100000">
                <a:srgbClr val="008B8F"/>
              </a:gs>
            </a:gsLst>
            <a:lin ang="5400000" scaled="1"/>
          </a:gradFill>
          <a:ln w="571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2DC8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3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9" grpId="0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2607564" y="1811023"/>
            <a:ext cx="6993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06220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340EF635-0DE5-95EC-0596-039F31F25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3031377" cy="117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F39F1-9BA9-469A-C5F5-9AFA74DC95A5}"/>
              </a:ext>
            </a:extLst>
          </p:cNvPr>
          <p:cNvSpPr txBox="1"/>
          <p:nvPr/>
        </p:nvSpPr>
        <p:spPr>
          <a:xfrm>
            <a:off x="862924" y="164436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AF1937-9D4E-A313-8382-7F1F67E1C565}"/>
              </a:ext>
            </a:extLst>
          </p:cNvPr>
          <p:cNvSpPr/>
          <p:nvPr/>
        </p:nvSpPr>
        <p:spPr>
          <a:xfrm>
            <a:off x="3864428" y="991578"/>
            <a:ext cx="4191001" cy="32103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16B687-9F4D-25D1-37BE-2F055786870F}"/>
              </a:ext>
            </a:extLst>
          </p:cNvPr>
          <p:cNvSpPr/>
          <p:nvPr/>
        </p:nvSpPr>
        <p:spPr>
          <a:xfrm>
            <a:off x="5380019" y="1240971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15BA0D-F3F6-3970-F655-7E39E7CEDDDF}"/>
              </a:ext>
            </a:extLst>
          </p:cNvPr>
          <p:cNvSpPr/>
          <p:nvPr/>
        </p:nvSpPr>
        <p:spPr>
          <a:xfrm>
            <a:off x="6638581" y="1240971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45656-9027-00D7-BD52-CFA70D989FFA}"/>
              </a:ext>
            </a:extLst>
          </p:cNvPr>
          <p:cNvSpPr/>
          <p:nvPr/>
        </p:nvSpPr>
        <p:spPr>
          <a:xfrm>
            <a:off x="4100580" y="1240971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096C2D-A86F-3E71-E141-3CACDA3F72CD}"/>
              </a:ext>
            </a:extLst>
          </p:cNvPr>
          <p:cNvSpPr/>
          <p:nvPr/>
        </p:nvSpPr>
        <p:spPr>
          <a:xfrm>
            <a:off x="4100579" y="2634344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E3B805-264D-4CE6-F5F5-0F78400F1F05}"/>
              </a:ext>
            </a:extLst>
          </p:cNvPr>
          <p:cNvSpPr/>
          <p:nvPr/>
        </p:nvSpPr>
        <p:spPr>
          <a:xfrm>
            <a:off x="5390132" y="2634343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0708E1-7FCF-F2DF-36C7-46539C21B940}"/>
              </a:ext>
            </a:extLst>
          </p:cNvPr>
          <p:cNvSpPr/>
          <p:nvPr/>
        </p:nvSpPr>
        <p:spPr>
          <a:xfrm>
            <a:off x="6679685" y="2624044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E60FD6-4754-6235-BEC3-5856B08470D9}"/>
              </a:ext>
            </a:extLst>
          </p:cNvPr>
          <p:cNvSpPr/>
          <p:nvPr/>
        </p:nvSpPr>
        <p:spPr>
          <a:xfrm>
            <a:off x="4716761" y="1318734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45C38B-4286-3427-9BBF-653A962FB4C6}"/>
              </a:ext>
            </a:extLst>
          </p:cNvPr>
          <p:cNvSpPr/>
          <p:nvPr/>
        </p:nvSpPr>
        <p:spPr>
          <a:xfrm>
            <a:off x="4136973" y="1329621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0AE029-C285-F716-9C7E-42C5AA51D66A}"/>
              </a:ext>
            </a:extLst>
          </p:cNvPr>
          <p:cNvSpPr/>
          <p:nvPr/>
        </p:nvSpPr>
        <p:spPr>
          <a:xfrm>
            <a:off x="4725010" y="1884204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701970-8FB7-3A7B-2A24-64A0A514F198}"/>
              </a:ext>
            </a:extLst>
          </p:cNvPr>
          <p:cNvSpPr/>
          <p:nvPr/>
        </p:nvSpPr>
        <p:spPr>
          <a:xfrm>
            <a:off x="4145222" y="1895091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281C1A-85F2-73AE-8E5F-3E4A8D29FC75}"/>
              </a:ext>
            </a:extLst>
          </p:cNvPr>
          <p:cNvSpPr/>
          <p:nvPr/>
        </p:nvSpPr>
        <p:spPr>
          <a:xfrm>
            <a:off x="6014297" y="1270630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64764C-F075-5AE2-DD1D-C2C7D14F38AB}"/>
              </a:ext>
            </a:extLst>
          </p:cNvPr>
          <p:cNvSpPr/>
          <p:nvPr/>
        </p:nvSpPr>
        <p:spPr>
          <a:xfrm>
            <a:off x="5434509" y="1281517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B9476F-4BF4-7879-FCFD-CDF14CC18765}"/>
              </a:ext>
            </a:extLst>
          </p:cNvPr>
          <p:cNvSpPr/>
          <p:nvPr/>
        </p:nvSpPr>
        <p:spPr>
          <a:xfrm>
            <a:off x="6000136" y="1869148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763E28-CBC6-3E0A-6C92-5F39177E2AF7}"/>
              </a:ext>
            </a:extLst>
          </p:cNvPr>
          <p:cNvSpPr/>
          <p:nvPr/>
        </p:nvSpPr>
        <p:spPr>
          <a:xfrm>
            <a:off x="5420348" y="1880035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FD34BA-0D18-54E0-52B3-2BE45EC974B9}"/>
              </a:ext>
            </a:extLst>
          </p:cNvPr>
          <p:cNvSpPr/>
          <p:nvPr/>
        </p:nvSpPr>
        <p:spPr>
          <a:xfrm>
            <a:off x="7263540" y="1302602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0354BF-DECB-6449-7091-78B26DB0DDB8}"/>
              </a:ext>
            </a:extLst>
          </p:cNvPr>
          <p:cNvSpPr/>
          <p:nvPr/>
        </p:nvSpPr>
        <p:spPr>
          <a:xfrm>
            <a:off x="6683752" y="1313489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6D5D16-A721-8B56-1AEB-36B0943AC87D}"/>
              </a:ext>
            </a:extLst>
          </p:cNvPr>
          <p:cNvSpPr/>
          <p:nvPr/>
        </p:nvSpPr>
        <p:spPr>
          <a:xfrm>
            <a:off x="7249958" y="1883816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6B87FD-80C8-8144-8370-3CD0DE12D237}"/>
              </a:ext>
            </a:extLst>
          </p:cNvPr>
          <p:cNvSpPr/>
          <p:nvPr/>
        </p:nvSpPr>
        <p:spPr>
          <a:xfrm>
            <a:off x="6670170" y="1894703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8985256-09D3-A6A1-DC5F-C71F53BF200D}"/>
              </a:ext>
            </a:extLst>
          </p:cNvPr>
          <p:cNvSpPr/>
          <p:nvPr/>
        </p:nvSpPr>
        <p:spPr>
          <a:xfrm>
            <a:off x="4726403" y="2695973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B6F16A-4100-A670-0733-8BD01B4E3474}"/>
              </a:ext>
            </a:extLst>
          </p:cNvPr>
          <p:cNvSpPr/>
          <p:nvPr/>
        </p:nvSpPr>
        <p:spPr>
          <a:xfrm>
            <a:off x="4146615" y="2706860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56DF49-7C16-50F6-55D0-2E986CC09FFA}"/>
              </a:ext>
            </a:extLst>
          </p:cNvPr>
          <p:cNvSpPr/>
          <p:nvPr/>
        </p:nvSpPr>
        <p:spPr>
          <a:xfrm>
            <a:off x="4734652" y="3261443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4DFEACF-8AA2-8A6F-C389-75065634F82E}"/>
              </a:ext>
            </a:extLst>
          </p:cNvPr>
          <p:cNvSpPr/>
          <p:nvPr/>
        </p:nvSpPr>
        <p:spPr>
          <a:xfrm>
            <a:off x="4154864" y="3272330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CC606D7-A2D9-A310-7886-7BBF77AB1A94}"/>
              </a:ext>
            </a:extLst>
          </p:cNvPr>
          <p:cNvSpPr/>
          <p:nvPr/>
        </p:nvSpPr>
        <p:spPr>
          <a:xfrm>
            <a:off x="5995360" y="2706860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9FF8868-D510-1B8E-FEEE-3823AF4CDB69}"/>
              </a:ext>
            </a:extLst>
          </p:cNvPr>
          <p:cNvSpPr/>
          <p:nvPr/>
        </p:nvSpPr>
        <p:spPr>
          <a:xfrm>
            <a:off x="5415572" y="2717747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AB689F-D842-C8D6-F46F-6669E86DF03E}"/>
              </a:ext>
            </a:extLst>
          </p:cNvPr>
          <p:cNvSpPr/>
          <p:nvPr/>
        </p:nvSpPr>
        <p:spPr>
          <a:xfrm>
            <a:off x="6003609" y="3272330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35F5018-8221-B328-05C4-C20CEADC66DF}"/>
              </a:ext>
            </a:extLst>
          </p:cNvPr>
          <p:cNvSpPr/>
          <p:nvPr/>
        </p:nvSpPr>
        <p:spPr>
          <a:xfrm>
            <a:off x="5423821" y="3283217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956AF3D-6AD3-68AE-C89E-042F6E307994}"/>
              </a:ext>
            </a:extLst>
          </p:cNvPr>
          <p:cNvSpPr/>
          <p:nvPr/>
        </p:nvSpPr>
        <p:spPr>
          <a:xfrm>
            <a:off x="7308270" y="2662046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9D79FC6-824A-9E17-8B09-AB91B55DBA83}"/>
              </a:ext>
            </a:extLst>
          </p:cNvPr>
          <p:cNvSpPr/>
          <p:nvPr/>
        </p:nvSpPr>
        <p:spPr>
          <a:xfrm>
            <a:off x="6728482" y="2672933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7BA180C-390C-3F74-946D-574CF4D4F0CB}"/>
              </a:ext>
            </a:extLst>
          </p:cNvPr>
          <p:cNvSpPr/>
          <p:nvPr/>
        </p:nvSpPr>
        <p:spPr>
          <a:xfrm>
            <a:off x="7316519" y="3227516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00392D7-18F2-17C0-4937-88A8A98DEFDF}"/>
              </a:ext>
            </a:extLst>
          </p:cNvPr>
          <p:cNvSpPr/>
          <p:nvPr/>
        </p:nvSpPr>
        <p:spPr>
          <a:xfrm>
            <a:off x="6736731" y="3238403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704E82-8E84-EC5A-B775-101FE2BE0663}"/>
              </a:ext>
            </a:extLst>
          </p:cNvPr>
          <p:cNvSpPr/>
          <p:nvPr/>
        </p:nvSpPr>
        <p:spPr>
          <a:xfrm>
            <a:off x="3251127" y="4967405"/>
            <a:ext cx="2358864" cy="72712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29FF77-B332-FD9A-83D3-A14F3F86A6C9}"/>
              </a:ext>
            </a:extLst>
          </p:cNvPr>
          <p:cNvSpPr txBox="1"/>
          <p:nvPr/>
        </p:nvSpPr>
        <p:spPr>
          <a:xfrm>
            <a:off x="3350969" y="4833389"/>
            <a:ext cx="2069797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4 x 6 =24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EC16093-3361-33A6-0B4D-C9E3CA43D69E}"/>
              </a:ext>
            </a:extLst>
          </p:cNvPr>
          <p:cNvSpPr/>
          <p:nvPr/>
        </p:nvSpPr>
        <p:spPr>
          <a:xfrm>
            <a:off x="6560383" y="4915191"/>
            <a:ext cx="2358864" cy="72712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ED5BC2-4521-2727-BE68-98031760A91D}"/>
              </a:ext>
            </a:extLst>
          </p:cNvPr>
          <p:cNvSpPr txBox="1"/>
          <p:nvPr/>
        </p:nvSpPr>
        <p:spPr>
          <a:xfrm>
            <a:off x="6660225" y="4781175"/>
            <a:ext cx="1968809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24 : 4 =6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3E62A54-3BC6-B711-38AD-6033540796E2}"/>
              </a:ext>
            </a:extLst>
          </p:cNvPr>
          <p:cNvCxnSpPr>
            <a:stCxn id="37" idx="3"/>
          </p:cNvCxnSpPr>
          <p:nvPr/>
        </p:nvCxnSpPr>
        <p:spPr>
          <a:xfrm>
            <a:off x="5609991" y="5330970"/>
            <a:ext cx="950392" cy="73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16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4200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Hoàn thành bảng </a:t>
            </a:r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3091510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/>
                            <a:t>4</a:t>
                          </a:r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</a:t>
                          </a:r>
                          <a:r>
                            <a:rPr lang="vi-VN" sz="2400"/>
                            <a:t>chia </a:t>
                          </a:r>
                          <a:r>
                            <a:rPr lang="en-US" sz="2400"/>
                            <a:t>4</a:t>
                          </a:r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/>
                            <a:t>  </a:t>
                          </a:r>
                          <a:r>
                            <a:rPr lang="vi-VN" sz="2800" baseline="0"/>
                            <a:t> </a:t>
                          </a:r>
                          <a:r>
                            <a:rPr lang="en-US" sz="2800" baseline="0"/>
                            <a:t>4</a:t>
                          </a:r>
                          <a:r>
                            <a:rPr lang="vi-VN" sz="280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</a:t>
                          </a:r>
                          <a:r>
                            <a:rPr lang="vi-VN" sz="2800"/>
                            <a:t>=  </a:t>
                          </a:r>
                          <a:r>
                            <a:rPr lang="en-US" sz="2800"/>
                            <a:t>4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/>
                            <a:t>     </a:t>
                          </a:r>
                          <a:r>
                            <a:rPr lang="en-US" sz="2800"/>
                            <a:t>4</a:t>
                          </a:r>
                          <a:r>
                            <a:rPr lang="vi-VN" sz="2800"/>
                            <a:t> : </a:t>
                          </a:r>
                          <a:r>
                            <a:rPr lang="en-US" sz="2800"/>
                            <a:t>4</a:t>
                          </a:r>
                          <a:r>
                            <a:rPr lang="vi-VN" sz="2800"/>
                            <a:t> = 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/>
                            <a:t>     </a:t>
                          </a:r>
                          <a:r>
                            <a:rPr lang="en-US" sz="2800"/>
                            <a:t>8</a:t>
                          </a:r>
                          <a:r>
                            <a:rPr lang="vi-VN" sz="2800"/>
                            <a:t> : </a:t>
                          </a:r>
                          <a:r>
                            <a:rPr lang="en-US" sz="2800"/>
                            <a:t>4</a:t>
                          </a:r>
                          <a:r>
                            <a:rPr lang="vi-VN" sz="2800"/>
                            <a:t> = 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/>
                            <a:t>   </a:t>
                          </a:r>
                          <a:r>
                            <a:rPr lang="en-US" sz="2800"/>
                            <a:t>12</a:t>
                          </a:r>
                          <a:r>
                            <a:rPr lang="vi-VN" sz="2800"/>
                            <a:t> : </a:t>
                          </a:r>
                          <a:r>
                            <a:rPr lang="en-US" sz="2800"/>
                            <a:t>4</a:t>
                          </a:r>
                          <a:r>
                            <a:rPr lang="vi-VN" sz="2800"/>
                            <a:t> </a:t>
                          </a:r>
                          <a:r>
                            <a:rPr lang="vi-VN" sz="2800" dirty="0"/>
                            <a:t>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</a:rPr>
                            <a:t>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16</a:t>
                          </a:r>
                          <a:r>
                            <a:rPr lang="vi-VN" sz="2800" dirty="0"/>
                            <a:t> : </a:t>
                          </a:r>
                          <a:r>
                            <a:rPr lang="en-US" sz="2800" dirty="0"/>
                            <a:t>4</a:t>
                          </a:r>
                          <a:r>
                            <a:rPr lang="vi-VN" sz="2800" dirty="0"/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/>
                            <a:t>   </a:t>
                          </a:r>
                          <a:r>
                            <a:rPr lang="en-US" sz="2800"/>
                            <a:t>2</a:t>
                          </a:r>
                          <a:r>
                            <a:rPr lang="vi-VN" sz="2800"/>
                            <a:t>0 : </a:t>
                          </a:r>
                          <a:r>
                            <a:rPr lang="en-US" sz="2800"/>
                            <a:t>4</a:t>
                          </a:r>
                          <a:r>
                            <a:rPr lang="vi-VN" sz="2800"/>
                            <a:t> </a:t>
                          </a:r>
                          <a:r>
                            <a:rPr lang="vi-VN" sz="2800" dirty="0"/>
                            <a:t>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28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32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3091510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/>
                            <a:t>4</a:t>
                          </a:r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</a:t>
                          </a:r>
                          <a:r>
                            <a:rPr lang="vi-VN" sz="2400"/>
                            <a:t>chia </a:t>
                          </a:r>
                          <a:r>
                            <a:rPr lang="en-US" sz="2400"/>
                            <a:t>4</a:t>
                          </a:r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/>
                            <a:t>     </a:t>
                          </a:r>
                          <a:r>
                            <a:rPr lang="en-US" sz="2800"/>
                            <a:t>4</a:t>
                          </a:r>
                          <a:r>
                            <a:rPr lang="vi-VN" sz="2800"/>
                            <a:t> : </a:t>
                          </a:r>
                          <a:r>
                            <a:rPr lang="en-US" sz="2800"/>
                            <a:t>4</a:t>
                          </a:r>
                          <a:r>
                            <a:rPr lang="vi-VN" sz="2800"/>
                            <a:t> = 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/>
                            <a:t>     </a:t>
                          </a:r>
                          <a:r>
                            <a:rPr lang="en-US" sz="2800"/>
                            <a:t>8</a:t>
                          </a:r>
                          <a:r>
                            <a:rPr lang="vi-VN" sz="2800"/>
                            <a:t> : </a:t>
                          </a:r>
                          <a:r>
                            <a:rPr lang="en-US" sz="2800"/>
                            <a:t>4</a:t>
                          </a:r>
                          <a:r>
                            <a:rPr lang="vi-VN" sz="2800"/>
                            <a:t> = 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/>
                            <a:t>   </a:t>
                          </a:r>
                          <a:r>
                            <a:rPr lang="en-US" sz="2800"/>
                            <a:t>12</a:t>
                          </a:r>
                          <a:r>
                            <a:rPr lang="vi-VN" sz="2800"/>
                            <a:t> : </a:t>
                          </a:r>
                          <a:r>
                            <a:rPr lang="en-US" sz="2800"/>
                            <a:t>4</a:t>
                          </a:r>
                          <a:r>
                            <a:rPr lang="vi-VN" sz="2800"/>
                            <a:t> </a:t>
                          </a:r>
                          <a:r>
                            <a:rPr lang="vi-VN" sz="2800" dirty="0"/>
                            <a:t>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</a:rPr>
                            <a:t>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16</a:t>
                          </a:r>
                          <a:r>
                            <a:rPr lang="vi-VN" sz="2800" dirty="0"/>
                            <a:t> : </a:t>
                          </a:r>
                          <a:r>
                            <a:rPr lang="en-US" sz="2800" dirty="0"/>
                            <a:t>4</a:t>
                          </a:r>
                          <a:r>
                            <a:rPr lang="vi-VN" sz="2800" dirty="0"/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/>
                            <a:t>   </a:t>
                          </a:r>
                          <a:r>
                            <a:rPr lang="en-US" sz="2800"/>
                            <a:t>2</a:t>
                          </a:r>
                          <a:r>
                            <a:rPr lang="vi-VN" sz="2800"/>
                            <a:t>0 : </a:t>
                          </a:r>
                          <a:r>
                            <a:rPr lang="en-US" sz="2800"/>
                            <a:t>4</a:t>
                          </a:r>
                          <a:r>
                            <a:rPr lang="vi-VN" sz="2800"/>
                            <a:t> </a:t>
                          </a:r>
                          <a:r>
                            <a:rPr lang="vi-VN" sz="2800" dirty="0"/>
                            <a:t>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28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32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1DD11DB-D470-4BEB-9991-4DB00CB26656}"/>
              </a:ext>
            </a:extLst>
          </p:cNvPr>
          <p:cNvGrpSpPr/>
          <p:nvPr/>
        </p:nvGrpSpPr>
        <p:grpSpPr>
          <a:xfrm>
            <a:off x="336500" y="1738400"/>
            <a:ext cx="3675515" cy="4176292"/>
            <a:chOff x="717451" y="1774566"/>
            <a:chExt cx="3675515" cy="41762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1E803A-B281-42B8-B33A-7275AFA05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8D4157-CC80-47A7-9DC4-6D2AAB700F17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/>
                <a:t>Lập bảng </a:t>
              </a:r>
              <a:r>
                <a:rPr lang="vi-VN" sz="2400" i="1"/>
                <a:t>chia </a:t>
              </a:r>
              <a:r>
                <a:rPr lang="en-US" sz="2400" i="1"/>
                <a:t>4</a:t>
              </a:r>
              <a:r>
                <a:rPr lang="vi-VN" sz="2400" i="1"/>
                <a:t> </a:t>
              </a:r>
              <a:r>
                <a:rPr lang="vi-VN" sz="2400" i="1" dirty="0"/>
                <a:t>từ bảng </a:t>
              </a:r>
              <a:r>
                <a:rPr lang="vi-VN" sz="2400" i="1"/>
                <a:t>nhân </a:t>
              </a:r>
              <a:r>
                <a:rPr lang="en-US" sz="2400" i="1"/>
                <a:t>4</a:t>
              </a:r>
              <a:r>
                <a:rPr lang="vi-VN" sz="2400" i="1"/>
                <a:t>.</a:t>
              </a:r>
              <a:endParaRPr lang="vi-VN" sz="2400" i="1" dirty="0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0186455" y="246817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10186455" y="305393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10186455" y="359598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10186455" y="4174502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10186455" y="4730962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10186455" y="5287422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3331597" y="3236258"/>
            <a:ext cx="143308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8C99D2-60D4-426C-A9C6-9B30C1BC6E69}"/>
              </a:ext>
            </a:extLst>
          </p:cNvPr>
          <p:cNvSpPr txBox="1"/>
          <p:nvPr/>
        </p:nvSpPr>
        <p:spPr>
          <a:xfrm>
            <a:off x="2614296" y="3949288"/>
            <a:ext cx="3223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bị chia là tích của các phép </a:t>
            </a:r>
            <a:r>
              <a:rPr lang="vi-VN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r>
              <a:rPr lang="vi-VN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là các số tự nhiên tăng dần từ 1 đến 10.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BB37676-4F5A-BD04-534F-918F380AAB8A}"/>
              </a:ext>
            </a:extLst>
          </p:cNvPr>
          <p:cNvSpPr/>
          <p:nvPr/>
        </p:nvSpPr>
        <p:spPr>
          <a:xfrm>
            <a:off x="10173637" y="5841653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1" name="ĐẾ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8E556008-5E51-484A-B5B7-237E5E4205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23017" y="163902"/>
            <a:ext cx="2211281" cy="12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4" grpId="0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44" grpId="0" animBg="1"/>
      <p:bldP spid="45" grpId="0" animBg="1"/>
      <p:bldP spid="46" grpId="0" uiExpand="1" build="p"/>
      <p:bldP spid="47" grpId="0" animBg="1"/>
      <p:bldP spid="48" grpId="0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192156" y="119269"/>
            <a:ext cx="11807687" cy="661946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3" name="圆角矩形 32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FA304790-054E-4A2E-A3BB-0549C1B7CC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9310079"/>
                  </p:ext>
                </p:extLst>
              </p:nvPr>
            </p:nvGraphicFramePr>
            <p:xfrm>
              <a:off x="1535635" y="373389"/>
              <a:ext cx="2951124" cy="61112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</a:t>
                          </a: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chia</a:t>
                          </a:r>
                          <a:r>
                            <a:rPr lang="vi-VN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vi-VN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 smtClean="0"/>
                            <a:t>    </a:t>
                          </a:r>
                          <a:r>
                            <a:rPr lang="en-US" sz="2800" dirty="0" smtClean="0"/>
                            <a:t>   4 </a:t>
                          </a:r>
                          <a:r>
                            <a:rPr lang="vi-VN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</m:oMath>
                          </a14:m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4</a:t>
                          </a:r>
                          <a:r>
                            <a:rPr lang="vi-VN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=  </a:t>
                          </a: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vi-VN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8   :  4  =  2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12  :  4   = 3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16  :  4   = 4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20  :  4   = 5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24  :  4   = 6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28  :  4   = 7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  :  4   = 8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36  :  4   = 9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40  :  4   = 10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A304790-054E-4A2E-A3BB-0549C1B7CC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9310079"/>
                  </p:ext>
                </p:extLst>
              </p:nvPr>
            </p:nvGraphicFramePr>
            <p:xfrm>
              <a:off x="1535635" y="373389"/>
              <a:ext cx="2951124" cy="61112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</a:t>
                          </a: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chia</a:t>
                          </a:r>
                          <a:r>
                            <a:rPr lang="vi-VN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vi-VN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12" t="-103261" r="-823" b="-9206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8   :  4  =  2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12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3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16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4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20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5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24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6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28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7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8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36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9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  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10 </a:t>
                          </a:r>
                          <a:endParaRPr lang="vi-VN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图片 20">
            <a:extLst>
              <a:ext uri="{FF2B5EF4-FFF2-40B4-BE49-F238E27FC236}">
                <a16:creationId xmlns:a16="http://schemas.microsoft.com/office/drawing/2014/main" id="{76B86A80-A74C-443D-B4FF-18BE3C7D9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7" b="95574" l="10000" r="98551">
                        <a14:foregroundMark x1="65217" y1="8732" x2="95217" y2="20215"/>
                        <a14:foregroundMark x1="63478" y1="5144" x2="70435" y2="4306"/>
                        <a14:foregroundMark x1="97246" y1="36364" x2="98551" y2="50598"/>
                        <a14:foregroundMark x1="58551" y1="95574" x2="59130" y2="90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14" y="1723696"/>
            <a:ext cx="3994075" cy="4834485"/>
          </a:xfrm>
          <a:prstGeom prst="rect">
            <a:avLst/>
          </a:prstGeom>
        </p:spPr>
      </p:pic>
      <p:grpSp>
        <p:nvGrpSpPr>
          <p:cNvPr id="7" name="组合 19">
            <a:extLst>
              <a:ext uri="{FF2B5EF4-FFF2-40B4-BE49-F238E27FC236}">
                <a16:creationId xmlns:a16="http://schemas.microsoft.com/office/drawing/2014/main" id="{533FBFD7-8BFA-4F63-BB2F-4A53E22C08D9}"/>
              </a:ext>
            </a:extLst>
          </p:cNvPr>
          <p:cNvGrpSpPr/>
          <p:nvPr/>
        </p:nvGrpSpPr>
        <p:grpSpPr>
          <a:xfrm>
            <a:off x="5686903" y="356373"/>
            <a:ext cx="4805958" cy="878539"/>
            <a:chOff x="5929198" y="488646"/>
            <a:chExt cx="6582004" cy="670572"/>
          </a:xfrm>
        </p:grpSpPr>
        <p:sp>
          <p:nvSpPr>
            <p:cNvPr id="8" name="圆角矩形 20">
              <a:extLst>
                <a:ext uri="{FF2B5EF4-FFF2-40B4-BE49-F238E27FC236}">
                  <a16:creationId xmlns:a16="http://schemas.microsoft.com/office/drawing/2014/main" id="{DCC1AA49-1FAB-49D4-B1E1-32640FF14CCC}"/>
                </a:ext>
              </a:extLst>
            </p:cNvPr>
            <p:cNvSpPr/>
            <p:nvPr/>
          </p:nvSpPr>
          <p:spPr>
            <a:xfrm flipV="1">
              <a:off x="5929198" y="492103"/>
              <a:ext cx="6262802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矩形 21">
              <a:extLst>
                <a:ext uri="{FF2B5EF4-FFF2-40B4-BE49-F238E27FC236}">
                  <a16:creationId xmlns:a16="http://schemas.microsoft.com/office/drawing/2014/main" id="{7356C3CE-69A6-4E3C-96BD-84C12F1C09A7}"/>
                </a:ext>
              </a:extLst>
            </p:cNvPr>
            <p:cNvSpPr/>
            <p:nvPr/>
          </p:nvSpPr>
          <p:spPr>
            <a:xfrm>
              <a:off x="6248400" y="488646"/>
              <a:ext cx="6262802" cy="6342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Học thuộc lòng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ADA766-169E-4494-943D-0630F2A9D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0566" y="1501123"/>
            <a:ext cx="853937" cy="4933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BD3B93-3010-4BC1-B5AC-CC310366C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403" y="926140"/>
            <a:ext cx="853937" cy="4933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D9FF66-A192-48E0-BE08-D4E557FC0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899" y="2616417"/>
            <a:ext cx="853937" cy="4933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E4869E-728E-4F12-A702-8410F8A42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8018" y="5412476"/>
            <a:ext cx="853937" cy="4933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2AFB99-4EE4-4BB1-AB8A-0EF7BC869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256" y="4815936"/>
            <a:ext cx="853937" cy="4933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036103-4D94-4179-896D-537E482AE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377" y="3732637"/>
            <a:ext cx="853937" cy="4933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E4FB0E-69DB-445E-8548-462EC17F3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8521" y="5958785"/>
            <a:ext cx="918025" cy="53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B2D4FC-03FF-4A17-8906-0448B3FBE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1371" y="1476448"/>
            <a:ext cx="853937" cy="493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BEC9E8-87BC-4ADB-9602-369905988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1962" y="2057228"/>
            <a:ext cx="853937" cy="4933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86C642-7C30-4DF1-867D-E01D23A3C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025" y="3186328"/>
            <a:ext cx="853937" cy="4933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3A8881-D599-4ED4-9105-9F67A7655B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8436" y="3723810"/>
            <a:ext cx="853937" cy="4933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F6592F-0A1D-45A0-A332-778EA44C4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8436" y="4277483"/>
            <a:ext cx="853937" cy="4933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2589DA-5C37-44B8-93DA-EC2582708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1910" y="5379624"/>
            <a:ext cx="853937" cy="4933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B1ED6F-42E7-48E2-A041-10E030611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1" b="96346" l="10000" r="90000">
                        <a14:foregroundMark x1="40667" y1="6538" x2="47778" y2="6154"/>
                        <a14:foregroundMark x1="47778" y1="6154" x2="56111" y2="6923"/>
                        <a14:foregroundMark x1="49444" y1="1731" x2="49444" y2="1731"/>
                        <a14:foregroundMark x1="49444" y1="14423" x2="49667" y2="18654"/>
                        <a14:foregroundMark x1="37444" y1="25962" x2="50556" y2="23269"/>
                        <a14:foregroundMark x1="50556" y1="23269" x2="57889" y2="47115"/>
                        <a14:foregroundMark x1="57889" y1="47115" x2="44000" y2="45962"/>
                        <a14:foregroundMark x1="44000" y1="45962" x2="48889" y2="34231"/>
                        <a14:foregroundMark x1="54444" y1="24423" x2="57111" y2="24038"/>
                        <a14:foregroundMark x1="54333" y1="13846" x2="60000" y2="39615"/>
                        <a14:foregroundMark x1="48889" y1="79615" x2="53667" y2="85385"/>
                        <a14:foregroundMark x1="48333" y1="70577" x2="56444" y2="78269"/>
                        <a14:foregroundMark x1="46556" y1="94038" x2="52556" y2="96346"/>
                        <a14:foregroundMark x1="48333" y1="57885" x2="49222" y2="4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025" y="2598615"/>
            <a:ext cx="853937" cy="4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556</Words>
  <Application>Microsoft Office PowerPoint</Application>
  <PresentationFormat>Widescreen</PresentationFormat>
  <Paragraphs>158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微软雅黑</vt:lpstr>
      <vt:lpstr>Arial</vt:lpstr>
      <vt:lpstr>Calibri</vt:lpstr>
      <vt:lpstr>Cambria</vt:lpstr>
      <vt:lpstr>Cambria Math</vt:lpstr>
      <vt:lpstr>等线</vt:lpstr>
      <vt:lpstr>HP001 4 hàng</vt:lpstr>
      <vt:lpstr>Tahoma</vt:lpstr>
      <vt:lpstr>Times New Roman</vt:lpstr>
      <vt:lpstr>Tw Cen MT</vt:lpstr>
      <vt:lpstr>UTM Cookies</vt:lpstr>
      <vt:lpstr>字魂59号-创粗黑</vt:lpstr>
      <vt:lpstr>汉仪夏日体W</vt:lpstr>
      <vt:lpstr>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185</cp:revision>
  <dcterms:created xsi:type="dcterms:W3CDTF">2021-06-02T01:34:28Z</dcterms:created>
  <dcterms:modified xsi:type="dcterms:W3CDTF">2023-09-18T05:21:53Z</dcterms:modified>
</cp:coreProperties>
</file>