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816"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2023/9/18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2023/9/18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pic>
        <p:nvPicPr>
          <p:cNvPr id="8" name="Picture 7">
            <a:extLst>
              <a:ext uri="{FF2B5EF4-FFF2-40B4-BE49-F238E27FC236}">
                <a16:creationId xmlns:a16="http://schemas.microsoft.com/office/drawing/2014/main" id="{5F98F250-9BCE-15C2-263B-76CD016BC08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6805" y="-126003"/>
            <a:ext cx="1394509" cy="1269003"/>
          </a:xfrm>
          <a:prstGeom prst="rect">
            <a:avLst/>
          </a:prstGeom>
        </p:spPr>
      </p:pic>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5.png"/><Relationship Id="rId5" Type="http://schemas.openxmlformats.org/officeDocument/2006/relationships/image" Target="../media/image14.gif"/><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87" name="Picture 86" descr="Logo&#10;&#10;Description automatically generated">
            <a:extLst>
              <a:ext uri="{FF2B5EF4-FFF2-40B4-BE49-F238E27FC236}">
                <a16:creationId xmlns:a16="http://schemas.microsoft.com/office/drawing/2014/main"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25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fltVal val="0"/>
                                              </p:val>
                                            </p:tav>
                                            <p:tav tm="100000">
                                              <p:val>
                                                <p:strVal val="#ppt_w"/>
                                              </p:val>
                                            </p:tav>
                                          </p:tavLst>
                                        </p:anim>
                                        <p:anim calcmode="lin" valueType="num">
                                          <p:cBhvr>
                                            <p:cTn id="65" dur="500" fill="hold"/>
                                            <p:tgtEl>
                                              <p:spTgt spid="87"/>
                                            </p:tgtEl>
                                            <p:attrNameLst>
                                              <p:attrName>ppt_h</p:attrName>
                                            </p:attrNameLst>
                                          </p:cBhvr>
                                          <p:tavLst>
                                            <p:tav tm="0">
                                              <p:val>
                                                <p:fltVal val="0"/>
                                              </p:val>
                                            </p:tav>
                                            <p:tav tm="100000">
                                              <p:val>
                                                <p:strVal val="#ppt_h"/>
                                              </p:val>
                                            </p:tav>
                                          </p:tavLst>
                                        </p:anim>
                                        <p:animEffect transition="in" filter="fade">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10"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42</TotalTime>
  <Words>261</Words>
  <Application>Microsoft Office PowerPoint</Application>
  <PresentationFormat>Widescreen</PresentationFormat>
  <Paragraphs>25</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Arial-Rounded</vt:lpstr>
      <vt:lpstr>Calibri</vt:lpstr>
      <vt:lpstr>Calibri Light</vt:lpstr>
      <vt:lpstr>Coiny</vt:lpstr>
      <vt:lpstr>iCiel Cadena</vt:lpstr>
      <vt:lpstr>OpenSans</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8</cp:revision>
  <dcterms:created xsi:type="dcterms:W3CDTF">2022-06-13T01:40:25Z</dcterms:created>
  <dcterms:modified xsi:type="dcterms:W3CDTF">2023-09-18T05:56:55Z</dcterms:modified>
</cp:coreProperties>
</file>