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61" r:id="rId3"/>
    <p:sldId id="262" r:id="rId4"/>
    <p:sldId id="264" r:id="rId5"/>
    <p:sldId id="286" r:id="rId6"/>
    <p:sldId id="283" r:id="rId7"/>
    <p:sldId id="287" r:id="rId8"/>
    <p:sldId id="288" r:id="rId9"/>
    <p:sldId id="284" r:id="rId10"/>
    <p:sldId id="290" r:id="rId11"/>
    <p:sldId id="291" r:id="rId12"/>
    <p:sldId id="267" r:id="rId13"/>
    <p:sldId id="273" r:id="rId14"/>
    <p:sldId id="266" r:id="rId15"/>
    <p:sldId id="289" r:id="rId16"/>
    <p:sldId id="292" r:id="rId17"/>
    <p:sldId id="293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3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60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4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75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9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18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04E92E-DB2E-8E25-8772-7F44EBAF09D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762" y="-153435"/>
            <a:ext cx="1904762" cy="1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openxmlformats.org/officeDocument/2006/relationships/image" Target="../media/image36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47.png"/><Relationship Id="rId17" Type="http://schemas.microsoft.com/office/2007/relationships/hdphoto" Target="../media/hdphoto7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49.sv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3.png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52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BCE4E6-962A-457D-8B20-0D4ABAD07939}"/>
              </a:ext>
            </a:extLst>
          </p:cNvPr>
          <p:cNvSpPr txBox="1"/>
          <p:nvPr/>
        </p:nvSpPr>
        <p:spPr>
          <a:xfrm>
            <a:off x="3580485" y="958899"/>
            <a:ext cx="767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09B9E-1DB6-4FA8-8370-FC9715280A3E}"/>
              </a:ext>
            </a:extLst>
          </p:cNvPr>
          <p:cNvSpPr txBox="1"/>
          <p:nvPr/>
        </p:nvSpPr>
        <p:spPr>
          <a:xfrm>
            <a:off x="4994671" y="1451734"/>
            <a:ext cx="319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White Xmas PERSONAL USE" pitchFamily="50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50419-4081-42EE-998B-845DFC4A3C5E}"/>
              </a:ext>
            </a:extLst>
          </p:cNvPr>
          <p:cNvSpPr txBox="1"/>
          <p:nvPr/>
        </p:nvSpPr>
        <p:spPr>
          <a:xfrm>
            <a:off x="2750252" y="2311165"/>
            <a:ext cx="888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0E8FD1-1ADE-4AC1-82BA-9E7C62073231}"/>
              </a:ext>
            </a:extLst>
          </p:cNvPr>
          <p:cNvSpPr txBox="1"/>
          <p:nvPr/>
        </p:nvSpPr>
        <p:spPr>
          <a:xfrm>
            <a:off x="4176259" y="3432909"/>
            <a:ext cx="3504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–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5333" y="4348486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187874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4B7B57-9BC2-4689-9558-056AA9628B9B}"/>
              </a:ext>
            </a:extLst>
          </p:cNvPr>
          <p:cNvSpPr txBox="1"/>
          <p:nvPr/>
        </p:nvSpPr>
        <p:spPr>
          <a:xfrm>
            <a:off x="4198960" y="531548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21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3F62FA2E-B043-4DEC-A1CB-1F55B6CE6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86532527-8C05-4F9E-8481-243D325BD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79C5B69-4F07-4405-9D80-A2F84E48889A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2157B1E1-B4F7-475F-AD14-72AECF619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7C46E9-5C70-4BF5-B99A-9ED96623462E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06425E-C6E3-4883-82D1-9686ACBACC6B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E062DA65-1B71-47D4-A826-0DD1AEBC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436100-6831-4063-AB3B-42AAD8D0B6E0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75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BA6FCB3-85ED-42CF-A27E-314B0B9A58DC}"/>
              </a:ext>
            </a:extLst>
          </p:cNvPr>
          <p:cNvGrpSpPr/>
          <p:nvPr/>
        </p:nvGrpSpPr>
        <p:grpSpPr>
          <a:xfrm>
            <a:off x="477625" y="0"/>
            <a:ext cx="3352801" cy="6426135"/>
            <a:chOff x="762196" y="315288"/>
            <a:chExt cx="4129549" cy="482821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707FFDB-60E3-4A6F-9972-F45497B17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EC57F1E-A168-4D15-A13E-E4344A5C58E8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57" name="Rounded Rectangle 2">
            <a:extLst>
              <a:ext uri="{FF2B5EF4-FFF2-40B4-BE49-F238E27FC236}">
                <a16:creationId xmlns:a16="http://schemas.microsoft.com/office/drawing/2014/main" id="{1A793D86-C920-49FB-8C59-6CFCBE531F4C}"/>
              </a:ext>
            </a:extLst>
          </p:cNvPr>
          <p:cNvSpPr/>
          <p:nvPr/>
        </p:nvSpPr>
        <p:spPr>
          <a:xfrm>
            <a:off x="841104" y="256879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62CD9CA-D2E3-4598-9758-46562E524846}"/>
              </a:ext>
            </a:extLst>
          </p:cNvPr>
          <p:cNvGrpSpPr/>
          <p:nvPr/>
        </p:nvGrpSpPr>
        <p:grpSpPr>
          <a:xfrm>
            <a:off x="8138477" y="0"/>
            <a:ext cx="3352801" cy="6375293"/>
            <a:chOff x="762196" y="315288"/>
            <a:chExt cx="4129549" cy="482821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D94819-324B-4047-906F-982FC8AA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EDA6147-C19F-4B01-8A41-E3EE08C625B1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62" name="Rounded Rectangle 2">
            <a:extLst>
              <a:ext uri="{FF2B5EF4-FFF2-40B4-BE49-F238E27FC236}">
                <a16:creationId xmlns:a16="http://schemas.microsoft.com/office/drawing/2014/main" id="{D14D0671-ED67-4CB2-8EFA-FE17B1B2E125}"/>
              </a:ext>
            </a:extLst>
          </p:cNvPr>
          <p:cNvSpPr/>
          <p:nvPr/>
        </p:nvSpPr>
        <p:spPr>
          <a:xfrm>
            <a:off x="858153" y="3294121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D64F3D9-5BC0-4F03-8B20-F528B47B68DE}"/>
              </a:ext>
            </a:extLst>
          </p:cNvPr>
          <p:cNvGrpSpPr/>
          <p:nvPr/>
        </p:nvGrpSpPr>
        <p:grpSpPr>
          <a:xfrm>
            <a:off x="700720" y="1022086"/>
            <a:ext cx="2775127" cy="1200329"/>
            <a:chOff x="4795735" y="4949268"/>
            <a:chExt cx="1408892" cy="117501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09EF0A1-3430-40CD-9493-6133C03EC5A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D9823D4-1B03-4E8B-9267-FBC00776BF4A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màu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2006996-7194-4CFC-BD39-458CD4BB40F1}"/>
              </a:ext>
            </a:extLst>
          </p:cNvPr>
          <p:cNvGrpSpPr/>
          <p:nvPr/>
        </p:nvGrpSpPr>
        <p:grpSpPr>
          <a:xfrm>
            <a:off x="8519007" y="865513"/>
            <a:ext cx="2660936" cy="1200329"/>
            <a:chOff x="4795736" y="5094204"/>
            <a:chExt cx="1408892" cy="630468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BAA4DFA-73D0-41C0-B95E-9A29D9CD618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8442746-4C5B-4776-869B-A2EC9D724186}"/>
                </a:ext>
              </a:extLst>
            </p:cNvPr>
            <p:cNvSpPr txBox="1"/>
            <p:nvPr/>
          </p:nvSpPr>
          <p:spPr>
            <a:xfrm>
              <a:off x="4845557" y="5094204"/>
              <a:ext cx="1309249" cy="63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hương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vị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3E68187A-7DE3-4172-9CAE-FE5019534EFE}"/>
              </a:ext>
            </a:extLst>
          </p:cNvPr>
          <p:cNvSpPr/>
          <p:nvPr/>
        </p:nvSpPr>
        <p:spPr>
          <a:xfrm>
            <a:off x="879311" y="413480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ounded Rectangle 2">
            <a:extLst>
              <a:ext uri="{FF2B5EF4-FFF2-40B4-BE49-F238E27FC236}">
                <a16:creationId xmlns:a16="http://schemas.microsoft.com/office/drawing/2014/main" id="{E0577657-6D2D-408F-99A0-E80CB782CA56}"/>
              </a:ext>
            </a:extLst>
          </p:cNvPr>
          <p:cNvSpPr/>
          <p:nvPr/>
        </p:nvSpPr>
        <p:spPr>
          <a:xfrm>
            <a:off x="901397" y="486012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Rounded Rectangle 2">
            <a:extLst>
              <a:ext uri="{FF2B5EF4-FFF2-40B4-BE49-F238E27FC236}">
                <a16:creationId xmlns:a16="http://schemas.microsoft.com/office/drawing/2014/main" id="{83A35868-0A1D-4F28-A484-E1A1B2336C9C}"/>
              </a:ext>
            </a:extLst>
          </p:cNvPr>
          <p:cNvSpPr/>
          <p:nvPr/>
        </p:nvSpPr>
        <p:spPr>
          <a:xfrm>
            <a:off x="879311" y="5668760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Rounded Rectangle 2">
            <a:extLst>
              <a:ext uri="{FF2B5EF4-FFF2-40B4-BE49-F238E27FC236}">
                <a16:creationId xmlns:a16="http://schemas.microsoft.com/office/drawing/2014/main" id="{5113B819-EFEB-4942-A735-E0D5ED44ED59}"/>
              </a:ext>
            </a:extLst>
          </p:cNvPr>
          <p:cNvSpPr/>
          <p:nvPr/>
        </p:nvSpPr>
        <p:spPr>
          <a:xfrm>
            <a:off x="8501956" y="23715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DDCFE5F0-2BEE-4DDE-B515-4FB17253C037}"/>
              </a:ext>
            </a:extLst>
          </p:cNvPr>
          <p:cNvSpPr/>
          <p:nvPr/>
        </p:nvSpPr>
        <p:spPr>
          <a:xfrm>
            <a:off x="8501956" y="322395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0A5A5CEC-4DC2-4501-9054-46A141706246}"/>
              </a:ext>
            </a:extLst>
          </p:cNvPr>
          <p:cNvSpPr/>
          <p:nvPr/>
        </p:nvSpPr>
        <p:spPr>
          <a:xfrm>
            <a:off x="8501956" y="40386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258199C9-A389-4B09-B669-44A624C004DA}"/>
              </a:ext>
            </a:extLst>
          </p:cNvPr>
          <p:cNvSpPr/>
          <p:nvPr/>
        </p:nvSpPr>
        <p:spPr>
          <a:xfrm>
            <a:off x="8501956" y="4806067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Rounded Rectangle 2">
            <a:extLst>
              <a:ext uri="{FF2B5EF4-FFF2-40B4-BE49-F238E27FC236}">
                <a16:creationId xmlns:a16="http://schemas.microsoft.com/office/drawing/2014/main" id="{624F9067-F1ED-421C-96ED-E4C20E52BE06}"/>
              </a:ext>
            </a:extLst>
          </p:cNvPr>
          <p:cNvSpPr/>
          <p:nvPr/>
        </p:nvSpPr>
        <p:spPr>
          <a:xfrm>
            <a:off x="8540628" y="557331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1A3A8B-A3D1-479D-AA3D-45CEBEC23E5C}"/>
              </a:ext>
            </a:extLst>
          </p:cNvPr>
          <p:cNvGrpSpPr/>
          <p:nvPr/>
        </p:nvGrpSpPr>
        <p:grpSpPr>
          <a:xfrm>
            <a:off x="4303977" y="19118"/>
            <a:ext cx="3352801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6A28FF4-1D1F-4C29-81F4-D69DDDFC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41EF055-D295-4FBF-9AC8-A8D7A2E50A92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E49DD409-2072-4FBB-97BC-66F6791D0B1E}"/>
              </a:ext>
            </a:extLst>
          </p:cNvPr>
          <p:cNvSpPr/>
          <p:nvPr/>
        </p:nvSpPr>
        <p:spPr>
          <a:xfrm>
            <a:off x="4667456" y="25879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F8588587-90B6-4266-B509-7E6C2AB57EBA}"/>
              </a:ext>
            </a:extLst>
          </p:cNvPr>
          <p:cNvSpPr/>
          <p:nvPr/>
        </p:nvSpPr>
        <p:spPr>
          <a:xfrm>
            <a:off x="4684505" y="331323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BA2D0DE-F775-49AE-BF31-9E0D1DD0B8F2}"/>
              </a:ext>
            </a:extLst>
          </p:cNvPr>
          <p:cNvGrpSpPr/>
          <p:nvPr/>
        </p:nvGrpSpPr>
        <p:grpSpPr>
          <a:xfrm>
            <a:off x="4527073" y="1112283"/>
            <a:ext cx="2961217" cy="1058176"/>
            <a:chOff x="4795735" y="5018846"/>
            <a:chExt cx="1503367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9710AD7-49D2-4F8D-8A21-9B12CBAE27F6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C30C0BC-3335-4B94-B553-C74F5E7EA982}"/>
                </a:ext>
              </a:extLst>
            </p:cNvPr>
            <p:cNvSpPr txBox="1"/>
            <p:nvPr/>
          </p:nvSpPr>
          <p:spPr>
            <a:xfrm>
              <a:off x="4802667" y="5116053"/>
              <a:ext cx="1496435" cy="93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dáng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kích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</a:rPr>
                <a:t>thước</a:t>
              </a:r>
              <a:endParaRPr kumimoji="0" lang="vi-VN" sz="28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9E4CB0FF-2A8B-4EC3-85DA-A14F2245C630}"/>
              </a:ext>
            </a:extLst>
          </p:cNvPr>
          <p:cNvSpPr/>
          <p:nvPr/>
        </p:nvSpPr>
        <p:spPr>
          <a:xfrm>
            <a:off x="4705663" y="41539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C88BAEBC-B987-4D1F-9026-D87A75770A47}"/>
              </a:ext>
            </a:extLst>
          </p:cNvPr>
          <p:cNvSpPr/>
          <p:nvPr/>
        </p:nvSpPr>
        <p:spPr>
          <a:xfrm>
            <a:off x="4727749" y="487924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7454615-0613-481E-A6CF-E216B4D5554B}"/>
              </a:ext>
            </a:extLst>
          </p:cNvPr>
          <p:cNvSpPr/>
          <p:nvPr/>
        </p:nvSpPr>
        <p:spPr>
          <a:xfrm>
            <a:off x="4705663" y="568787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1" y="-50524"/>
            <a:ext cx="10969396" cy="5866298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0" y="5227191"/>
            <a:ext cx="5058050" cy="158550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CF028C-552F-44EE-84D8-ECC2A57371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7414" y="2101714"/>
            <a:ext cx="8353013" cy="27072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D1B328-9C45-4F51-8141-A80D0CC4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7" b="89095" l="9414" r="94849">
                        <a14:foregroundMark x1="17229" y1="20186" x2="25044" y2="35499"/>
                        <a14:foregroundMark x1="25044" y1="35499" x2="25577" y2="40371"/>
                        <a14:foregroundMark x1="27176" y1="19490" x2="27531" y2="24362"/>
                        <a14:foregroundMark x1="39432" y1="75870" x2="39432" y2="75870"/>
                        <a14:foregroundMark x1="46892" y1="74478" x2="48313" y2="88167"/>
                        <a14:foregroundMark x1="48313" y1="88167" x2="48845" y2="88167"/>
                        <a14:foregroundMark x1="60568" y1="28770" x2="76199" y2="33179"/>
                        <a14:foregroundMark x1="76199" y1="33179" x2="76377" y2="33179"/>
                        <a14:foregroundMark x1="91119" y1="40371" x2="91119" y2="40371"/>
                        <a14:foregroundMark x1="51687" y1="54060" x2="51687" y2="54060"/>
                        <a14:foregroundMark x1="9947" y1="24362" x2="9947" y2="24362"/>
                        <a14:foregroundMark x1="9414" y1="25522" x2="9414" y2="25522"/>
                        <a14:foregroundMark x1="16519" y1="18329" x2="16519" y2="18329"/>
                        <a14:foregroundMark x1="94316" y1="37355" x2="94316" y2="37355"/>
                        <a14:foregroundMark x1="93428" y1="34803" x2="93428" y2="34803"/>
                        <a14:foregroundMark x1="94849" y1="37355" x2="94849" y2="37355"/>
                        <a14:foregroundMark x1="59680" y1="75174" x2="59680" y2="75174"/>
                        <a14:backgroundMark x1="30906" y1="39211" x2="30906" y2="39211"/>
                        <a14:backgroundMark x1="30018" y1="31090" x2="30906" y2="39211"/>
                        <a14:backgroundMark x1="51332" y1="42227" x2="51332" y2="42227"/>
                        <a14:backgroundMark x1="53464" y1="33643" x2="53464" y2="33643"/>
                        <a14:backgroundMark x1="52220" y1="41531" x2="50799" y2="4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18" y="-114474"/>
            <a:ext cx="3991928" cy="30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569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1533525" y="338874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219795"/>
            <a:ext cx="1104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3775" y="4672093"/>
            <a:ext cx="2195848" cy="16678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955048" y="2021824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1882115" y="2485921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210878" y="3767247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7121" y="-610997"/>
            <a:ext cx="12341727" cy="6483676"/>
            <a:chOff x="9835" y="-455139"/>
            <a:chExt cx="12341727" cy="648367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162239"/>
              <a:ext cx="10969396" cy="5866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:a16="http://schemas.microsoft.com/office/drawing/2014/main" id="{241A60BC-5F23-48D3-AFA2-45D13FAFF6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D61A97FF-EF7E-4F7D-8067-10CD79636B95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CEE2B6A3-4F11-4993-A011-D43CFBB506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5" name="文本框 13">
            <a:extLst>
              <a:ext uri="{FF2B5EF4-FFF2-40B4-BE49-F238E27FC236}">
                <a16:creationId xmlns:a16="http://schemas.microsoft.com/office/drawing/2014/main" id="{B9B0C9AF-D08F-4BA8-A57D-8F4D28D209DF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37301F-0233-4996-A4D5-E9BC03CC4884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图片 1">
            <a:extLst>
              <a:ext uri="{FF2B5EF4-FFF2-40B4-BE49-F238E27FC236}">
                <a16:creationId xmlns:a16="http://schemas.microsoft.com/office/drawing/2014/main" id="{EF3EBA00-856B-4778-880C-3E367520B7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id="{4722C566-B117-48CA-9DF2-4CA1BCDEB92C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45D0F0-45B4-49D7-8BAB-A29E6C6C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51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2341727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0" name="!!2">
            <a:extLst>
              <a:ext uri="{FF2B5EF4-FFF2-40B4-BE49-F238E27FC236}">
                <a16:creationId xmlns:a16="http://schemas.microsoft.com/office/drawing/2014/main" id="{CC467CD4-D889-44C3-9DE3-BD75969EB317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!!2">
            <a:extLst>
              <a:ext uri="{FF2B5EF4-FFF2-40B4-BE49-F238E27FC236}">
                <a16:creationId xmlns:a16="http://schemas.microsoft.com/office/drawing/2014/main" id="{74F0B9BF-6B58-45D3-B94F-F8D723ED1BF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12">
            <a:extLst>
              <a:ext uri="{FF2B5EF4-FFF2-40B4-BE49-F238E27FC236}">
                <a16:creationId xmlns:a16="http://schemas.microsoft.com/office/drawing/2014/main" id="{9C7B21D0-170B-4380-938E-49C66D6003E0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VN Thay Giao Nang" panose="02090805050506020203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6EE91D4-C312-4330-B199-6080AF223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3DEB25F-E3D7-4D6A-A91C-B10130FADDE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2689FCFE-4CCD-4081-AFBD-A1C2D11F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38" name="文本框 10">
              <a:extLst>
                <a:ext uri="{FF2B5EF4-FFF2-40B4-BE49-F238E27FC236}">
                  <a16:creationId xmlns:a16="http://schemas.microsoft.com/office/drawing/2014/main" id="{1A1F844D-60B7-4DD9-9B23-AEC8D70FC37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009BE755-BA0E-4060-961E-342BDFC1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70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1493070" y="399283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548640" y="1413063"/>
            <a:ext cx="11317827" cy="5016758"/>
          </a:xfrm>
          <a:custGeom>
            <a:avLst/>
            <a:gdLst>
              <a:gd name="connsiteX0" fmla="*/ 0 w 11317827"/>
              <a:gd name="connsiteY0" fmla="*/ 0 h 5016758"/>
              <a:gd name="connsiteX1" fmla="*/ 11317827 w 11317827"/>
              <a:gd name="connsiteY1" fmla="*/ 0 h 5016758"/>
              <a:gd name="connsiteX2" fmla="*/ 11317827 w 11317827"/>
              <a:gd name="connsiteY2" fmla="*/ 5016758 h 5016758"/>
              <a:gd name="connsiteX3" fmla="*/ 0 w 11317827"/>
              <a:gd name="connsiteY3" fmla="*/ 5016758 h 5016758"/>
              <a:gd name="connsiteX4" fmla="*/ 0 w 11317827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7827" h="5016758" fill="none" extrusionOk="0">
                <a:moveTo>
                  <a:pt x="0" y="0"/>
                </a:moveTo>
                <a:cubicBezTo>
                  <a:pt x="1288844" y="41470"/>
                  <a:pt x="9366714" y="156431"/>
                  <a:pt x="11317827" y="0"/>
                </a:cubicBezTo>
                <a:cubicBezTo>
                  <a:pt x="11332477" y="2410976"/>
                  <a:pt x="11281033" y="4461012"/>
                  <a:pt x="11317827" y="5016758"/>
                </a:cubicBezTo>
                <a:cubicBezTo>
                  <a:pt x="5920013" y="4999111"/>
                  <a:pt x="4772163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1317827" h="5016758" stroke="0" extrusionOk="0">
                <a:moveTo>
                  <a:pt x="0" y="0"/>
                </a:moveTo>
                <a:cubicBezTo>
                  <a:pt x="3675891" y="53968"/>
                  <a:pt x="6456980" y="-1137"/>
                  <a:pt x="11317827" y="0"/>
                </a:cubicBezTo>
                <a:cubicBezTo>
                  <a:pt x="11161134" y="1616584"/>
                  <a:pt x="11461894" y="2698473"/>
                  <a:pt x="11317827" y="5016758"/>
                </a:cubicBezTo>
                <a:cubicBezTo>
                  <a:pt x="8021917" y="5071300"/>
                  <a:pt x="2801140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họ hàng nhà chổi thì có cô bé chổi rơ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vào loại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nhất. Cô có chiếc váy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10838315" y="2288667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4BB58-7553-4F23-8676-20BA44B699FD}"/>
              </a:ext>
            </a:extLst>
          </p:cNvPr>
          <p:cNvSpPr txBox="1"/>
          <p:nvPr/>
        </p:nvSpPr>
        <p:spPr>
          <a:xfrm>
            <a:off x="1722623" y="4185643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5102866" y="280551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10105202" y="2378358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1694595" y="421175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4490637" y="2863088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4"/>
            <a:ext cx="2362203" cy="149049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608776" y="737952"/>
            <a:ext cx="647696" cy="130225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365760"/>
            <a:ext cx="3686180" cy="74438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686182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358819" y="4004817"/>
            <a:ext cx="358383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19" y="2785450"/>
            <a:ext cx="3583833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BFC1B4-898C-4663-87F1-3D4CCFFC27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945" y="2347087"/>
            <a:ext cx="8098971" cy="293831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97" y="253420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846414"/>
            <a:chOff x="9835" y="-455139"/>
            <a:chExt cx="12341727" cy="655723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  <p:pic>
          <p:nvPicPr>
            <p:cNvPr id="14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71" y="344083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96778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74031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0" y="5537272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1228725" y="654669"/>
            <a:ext cx="95921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684039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2335237" y="3985176"/>
            <a:ext cx="3061889" cy="954107"/>
            <a:chOff x="1178003" y="-688615"/>
            <a:chExt cx="3219958" cy="9541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003" y="-593411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309537" y="-688615"/>
              <a:ext cx="29160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5607271" y="4072235"/>
            <a:ext cx="3236343" cy="1324862"/>
            <a:chOff x="1466025" y="1120642"/>
            <a:chExt cx="2913988" cy="95410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005156" y="3993849"/>
            <a:ext cx="2658648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1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E3E2EF-736D-4011-9120-5F2FF69E9ECB}"/>
              </a:ext>
            </a:extLst>
          </p:cNvPr>
          <p:cNvGrpSpPr/>
          <p:nvPr/>
        </p:nvGrpSpPr>
        <p:grpSpPr>
          <a:xfrm>
            <a:off x="4969444" y="4485388"/>
            <a:ext cx="3236343" cy="1115312"/>
            <a:chOff x="1466025" y="1120642"/>
            <a:chExt cx="2913988" cy="95410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nhạt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nghều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1.875E-6 2.96296E-6 C 0.01576 0.03217 -0.00052 0.00046 0.03229 0.05347 C 0.04701 0.07685 0.06029 0.1037 0.07578 0.12523 C 0.08268 0.13518 0.08972 0.14467 0.09649 0.15532 C 0.10065 0.16088 0.1043 0.16759 0.10834 0.17453 C 0.11107 0.17963 0.11328 0.18588 0.11641 0.1912 C 0.12305 0.20092 0.13164 0.20787 0.13906 0.21551 C 0.15847 0.23588 0.13685 0.21319 0.15091 0.23032 C 0.15196 0.23148 0.15326 0.23217 0.15443 0.23333 C 0.15651 0.23565 0.15873 0.23773 0.16081 0.24027 C 0.16289 0.24282 0.16511 0.24537 0.16719 0.24838 C 0.16927 0.25162 0.17175 0.2574 0.17344 0.26157 C 0.17435 0.26875 0.17448 0.26921 0.17617 0.27777 C 0.1763 0.2787 0.17669 0.28009 0.17735 0.28171 " pathEditMode="relative" rAng="0" ptsTypes="AAAAAAAAAAAAAAA">
                                      <p:cBhvr>
                                        <p:cTn id="7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875E-6 1.11111E-6 C -0.00052 0.00833 -0.00104 0.01713 -0.0013 0.02662 C -0.00169 0.03125 -0.00261 0.05486 -0.00287 0.05995 C -0.00326 0.06435 -0.00365 0.06805 -0.00404 0.0713 C -0.00573 0.11852 -0.00365 0.06505 -0.00534 0.09491 C -0.0056 0.10255 -0.00625 0.12176 -0.00625 0.12824 C -0.00651 0.15092 -0.00664 0.15833 -0.00664 0.18866 C -0.00664 0.20417 -0.00664 0.21991 -0.00664 0.23611 " pathEditMode="relative" rAng="0" ptsTypes="AAAAAAA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9" name="Picture 48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480BA2A0-AA66-42E8-87D5-8B40B7019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3910818" y="2681159"/>
            <a:ext cx="4402686" cy="2936592"/>
          </a:xfrm>
          <a:prstGeom prst="rect">
            <a:avLst/>
          </a:prstGeom>
        </p:spPr>
      </p:pic>
      <p:grpSp>
        <p:nvGrpSpPr>
          <p:cNvPr id="50" name="组合 20">
            <a:extLst>
              <a:ext uri="{FF2B5EF4-FFF2-40B4-BE49-F238E27FC236}">
                <a16:creationId xmlns:a16="http://schemas.microsoft.com/office/drawing/2014/main" id="{7943470F-8C87-4F3F-92BE-D3EFD0B93087}"/>
              </a:ext>
            </a:extLst>
          </p:cNvPr>
          <p:cNvGrpSpPr/>
          <p:nvPr/>
        </p:nvGrpSpPr>
        <p:grpSpPr>
          <a:xfrm>
            <a:off x="1463050" y="318120"/>
            <a:ext cx="8609428" cy="2442817"/>
            <a:chOff x="731883" y="1025738"/>
            <a:chExt cx="7205669" cy="4403171"/>
          </a:xfrm>
        </p:grpSpPr>
        <p:sp>
          <p:nvSpPr>
            <p:cNvPr id="51" name="矩形 1">
              <a:extLst>
                <a:ext uri="{FF2B5EF4-FFF2-40B4-BE49-F238E27FC236}">
                  <a16:creationId xmlns:a16="http://schemas.microsoft.com/office/drawing/2014/main" id="{06DAEC13-0E75-4319-AC3F-33CF8E27E7A3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CD5EB981-C173-4C4D-88A6-A8B371487CA6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FF8F4A8-1C58-4F8D-B80A-46B5272987DA}"/>
              </a:ext>
            </a:extLst>
          </p:cNvPr>
          <p:cNvSpPr txBox="1"/>
          <p:nvPr/>
        </p:nvSpPr>
        <p:spPr>
          <a:xfrm>
            <a:off x="2039818" y="751162"/>
            <a:ext cx="73551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từ ngữ chỉ đặc điểm theo ba nhóm nêu trên và đặt câu với 2 – 3 từ ngữ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396170"/>
            <a:chOff x="9835" y="-455139"/>
            <a:chExt cx="12341727" cy="6396170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92" y="198258"/>
              <a:ext cx="10738416" cy="574277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628922"/>
            <a:ext cx="3889230" cy="121912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13C2F0-43D9-4913-AB48-AE20077433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9" y="2638590"/>
            <a:ext cx="57607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670DD-1C3B-42B6-A0E0-0E3FC4BA8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5398" y="1534307"/>
            <a:ext cx="693175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63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651</Words>
  <Application>Microsoft Office PowerPoint</Application>
  <PresentationFormat>Widescreen</PresentationFormat>
  <Paragraphs>102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宋体</vt:lpstr>
      <vt:lpstr>#9Slide03 AmpleSoft Bold</vt:lpstr>
      <vt:lpstr>Arial</vt:lpstr>
      <vt:lpstr>Arial-Rounded</vt:lpstr>
      <vt:lpstr>Calibri</vt:lpstr>
      <vt:lpstr>Calibri Light</vt:lpstr>
      <vt:lpstr>iCiel Cadena</vt:lpstr>
      <vt:lpstr>SVN-Cookies</vt:lpstr>
      <vt:lpstr>SVN-SAF</vt:lpstr>
      <vt:lpstr>Times New Roman</vt:lpstr>
      <vt:lpstr>UVN Bach Tuyet Nang</vt:lpstr>
      <vt:lpstr>UVN Thay Giao Nang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17</cp:revision>
  <dcterms:created xsi:type="dcterms:W3CDTF">2022-06-21T11:25:46Z</dcterms:created>
  <dcterms:modified xsi:type="dcterms:W3CDTF">2023-09-18T05:45:54Z</dcterms:modified>
</cp:coreProperties>
</file>