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  <p:sldMasterId id="2147483750" r:id="rId3"/>
    <p:sldMasterId id="2147483819" r:id="rId4"/>
    <p:sldMasterId id="2147483831" r:id="rId5"/>
  </p:sldMasterIdLst>
  <p:notesMasterIdLst>
    <p:notesMasterId r:id="rId26"/>
  </p:notesMasterIdLst>
  <p:sldIdLst>
    <p:sldId id="318" r:id="rId6"/>
    <p:sldId id="293" r:id="rId7"/>
    <p:sldId id="291" r:id="rId8"/>
    <p:sldId id="329" r:id="rId9"/>
    <p:sldId id="330" r:id="rId10"/>
    <p:sldId id="319" r:id="rId11"/>
    <p:sldId id="282" r:id="rId12"/>
    <p:sldId id="275" r:id="rId13"/>
    <p:sldId id="276" r:id="rId14"/>
    <p:sldId id="340" r:id="rId15"/>
    <p:sldId id="341" r:id="rId16"/>
    <p:sldId id="273" r:id="rId17"/>
    <p:sldId id="296" r:id="rId18"/>
    <p:sldId id="331" r:id="rId19"/>
    <p:sldId id="338" r:id="rId20"/>
    <p:sldId id="333" r:id="rId21"/>
    <p:sldId id="339" r:id="rId22"/>
    <p:sldId id="335" r:id="rId23"/>
    <p:sldId id="336" r:id="rId24"/>
    <p:sldId id="337" r:id="rId25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3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9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12624"/>
      </p:ext>
    </p:extLst>
  </p:cSld>
  <p:clrMapOvr>
    <a:masterClrMapping/>
  </p:clrMapOvr>
  <p:transition spd="med" advClick="0" advTm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6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8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9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34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5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9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4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2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50" indent="0" algn="ctr">
              <a:buNone/>
              <a:defRPr sz="2000"/>
            </a:lvl2pPr>
            <a:lvl3pPr marL="914498" indent="0" algn="ctr">
              <a:buNone/>
              <a:defRPr sz="1900"/>
            </a:lvl3pPr>
            <a:lvl4pPr marL="1371748" indent="0" algn="ctr">
              <a:buNone/>
              <a:defRPr sz="1600"/>
            </a:lvl4pPr>
            <a:lvl5pPr marL="1828998" indent="0" algn="ctr">
              <a:buNone/>
              <a:defRPr sz="1600"/>
            </a:lvl5pPr>
            <a:lvl6pPr marL="2286248" indent="0" algn="ctr">
              <a:buNone/>
              <a:defRPr sz="1600"/>
            </a:lvl6pPr>
            <a:lvl7pPr marL="2743497" indent="0" algn="ctr">
              <a:buNone/>
              <a:defRPr sz="1600"/>
            </a:lvl7pPr>
            <a:lvl8pPr marL="3200747" indent="0" algn="ctr">
              <a:buNone/>
              <a:defRPr sz="1600"/>
            </a:lvl8pPr>
            <a:lvl9pPr marL="36579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50" indent="0">
              <a:buNone/>
              <a:defRPr sz="2800"/>
            </a:lvl2pPr>
            <a:lvl3pPr marL="914498" indent="0">
              <a:buNone/>
              <a:defRPr sz="2400"/>
            </a:lvl3pPr>
            <a:lvl4pPr marL="1371748" indent="0">
              <a:buNone/>
              <a:defRPr sz="2000"/>
            </a:lvl4pPr>
            <a:lvl5pPr marL="1828998" indent="0">
              <a:buNone/>
              <a:defRPr sz="2000"/>
            </a:lvl5pPr>
            <a:lvl6pPr marL="2286248" indent="0">
              <a:buNone/>
              <a:defRPr sz="2000"/>
            </a:lvl6pPr>
            <a:lvl7pPr marL="2743497" indent="0">
              <a:buNone/>
              <a:defRPr sz="2000"/>
            </a:lvl7pPr>
            <a:lvl8pPr marL="3200747" indent="0">
              <a:buNone/>
              <a:defRPr sz="2000"/>
            </a:lvl8pPr>
            <a:lvl9pPr marL="365799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887070"/>
      </p:ext>
    </p:extLst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  <p:sldLayoutId id="2147483845" r:id="rId13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50" tIns="45726" rIns="91450" bIns="457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50" tIns="45726" rIns="91450" bIns="4572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4" y="3811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5" indent="-228625" algn="l" defTabSz="91449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75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7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4" descr="3">
            <a:extLst>
              <a:ext uri="{FF2B5EF4-FFF2-40B4-BE49-F238E27FC236}">
                <a16:creationId xmlns:a16="http://schemas.microsoft.com/office/drawing/2014/main" id="{DE7BEAB6-5EEB-48F6-B1C6-2FCA40B85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5657" y="3416157"/>
            <a:ext cx="508000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7" y="1967275"/>
            <a:ext cx="5889295" cy="943848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13936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50BD-BB11-1718-B791-7260A707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5ECD7-BC62-5227-6DE8-DC0E79336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3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C63D-3421-B34F-30AF-0468248D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8B80BE-8EF0-83D6-1E43-15BD463C2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516" y="644893"/>
            <a:ext cx="10776284" cy="58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2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3FA6CA5D-8500-C8C7-528C-8FF96BEEACFD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62B43-E0B5-2437-FE81-DF1AACB2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71" y="1549668"/>
            <a:ext cx="9086248" cy="492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8" name="2"/>
          <p:cNvSpPr/>
          <p:nvPr/>
        </p:nvSpPr>
        <p:spPr>
          <a:xfrm>
            <a:off x="2348301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3237769" y="817735"/>
            <a:ext cx="7465673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3212486" y="2189262"/>
            <a:ext cx="7465673" cy="11021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3235652" y="3542669"/>
            <a:ext cx="7465673" cy="1102121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3235652" y="4938144"/>
            <a:ext cx="7465673" cy="1102121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1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43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368958" y="2615656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DD8BB9DB-33BF-1774-B5D4-8ADA5CD289FB}"/>
              </a:ext>
            </a:extLst>
          </p:cNvPr>
          <p:cNvSpPr/>
          <p:nvPr/>
        </p:nvSpPr>
        <p:spPr>
          <a:xfrm>
            <a:off x="7251755" y="1747520"/>
            <a:ext cx="4333854" cy="89418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pho –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mếch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368B910-8238-45E1-AFF2-E57306CFADE3}"/>
              </a:ext>
            </a:extLst>
          </p:cNvPr>
          <p:cNvSpPr/>
          <p:nvPr/>
        </p:nvSpPr>
        <p:spPr>
          <a:xfrm>
            <a:off x="7369743" y="3173271"/>
            <a:ext cx="4333854" cy="894181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79C7FDFC-9F50-A82B-A52A-CB24E52C8889}"/>
              </a:ext>
            </a:extLst>
          </p:cNvPr>
          <p:cNvSpPr/>
          <p:nvPr/>
        </p:nvSpPr>
        <p:spPr>
          <a:xfrm>
            <a:off x="7369743" y="4599023"/>
            <a:ext cx="4333854" cy="894183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6D4FC9C-B093-C166-A044-335779F3F9A4}"/>
              </a:ext>
            </a:extLst>
          </p:cNvPr>
          <p:cNvSpPr/>
          <p:nvPr/>
        </p:nvSpPr>
        <p:spPr>
          <a:xfrm>
            <a:off x="3035889" y="500861"/>
            <a:ext cx="4333854" cy="1099846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4887312C-29E4-711D-1A82-18CD84B7FA5B}"/>
              </a:ext>
            </a:extLst>
          </p:cNvPr>
          <p:cNvSpPr/>
          <p:nvPr/>
        </p:nvSpPr>
        <p:spPr>
          <a:xfrm>
            <a:off x="1462440" y="1924214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com pa,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B7CD08F-4DBB-880A-21C1-2931DB06CE34}"/>
              </a:ext>
            </a:extLst>
          </p:cNvPr>
          <p:cNvSpPr/>
          <p:nvPr/>
        </p:nvSpPr>
        <p:spPr>
          <a:xfrm>
            <a:off x="1462440" y="4480405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038FF036-3EEF-1E83-A92B-BEDA4D26DEB9}"/>
              </a:ext>
            </a:extLst>
          </p:cNvPr>
          <p:cNvSpPr/>
          <p:nvPr/>
        </p:nvSpPr>
        <p:spPr>
          <a:xfrm>
            <a:off x="1366188" y="3145419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8565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4" y="-4097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79C53CF-D5E0-154E-9493-7C22115439B7}"/>
              </a:ext>
            </a:extLst>
          </p:cNvPr>
          <p:cNvSpPr/>
          <p:nvPr/>
        </p:nvSpPr>
        <p:spPr>
          <a:xfrm>
            <a:off x="1036320" y="2300791"/>
            <a:ext cx="1889464" cy="1625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AA9AABA-9BAD-9105-DAF6-E9BB793543A3}"/>
              </a:ext>
            </a:extLst>
          </p:cNvPr>
          <p:cNvSpPr/>
          <p:nvPr/>
        </p:nvSpPr>
        <p:spPr>
          <a:xfrm>
            <a:off x="2647272" y="319766"/>
            <a:ext cx="933704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0FCAC60-1027-B585-05F3-ECA2B78A8C3C}"/>
              </a:ext>
            </a:extLst>
          </p:cNvPr>
          <p:cNvSpPr/>
          <p:nvPr/>
        </p:nvSpPr>
        <p:spPr>
          <a:xfrm>
            <a:off x="2529494" y="1223925"/>
            <a:ext cx="9454818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E85A5D3-63F6-5C5B-1263-DD838DB75351}"/>
              </a:ext>
            </a:extLst>
          </p:cNvPr>
          <p:cNvSpPr/>
          <p:nvPr/>
        </p:nvSpPr>
        <p:spPr>
          <a:xfrm>
            <a:off x="3027680" y="2142408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B2B8802-80F6-5FA4-8C1F-4275146F182B}"/>
              </a:ext>
            </a:extLst>
          </p:cNvPr>
          <p:cNvSpPr/>
          <p:nvPr/>
        </p:nvSpPr>
        <p:spPr>
          <a:xfrm>
            <a:off x="3027680" y="3078007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A68863F-AD00-266F-A09B-7A06C95B1C71}"/>
              </a:ext>
            </a:extLst>
          </p:cNvPr>
          <p:cNvSpPr/>
          <p:nvPr/>
        </p:nvSpPr>
        <p:spPr>
          <a:xfrm>
            <a:off x="1849120" y="4126958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82BB15E-B7DD-2946-3F27-6328EB81DD44}"/>
              </a:ext>
            </a:extLst>
          </p:cNvPr>
          <p:cNvSpPr/>
          <p:nvPr/>
        </p:nvSpPr>
        <p:spPr>
          <a:xfrm>
            <a:off x="1849120" y="4998906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9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5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2"/>
          <p:cNvSpPr/>
          <p:nvPr/>
        </p:nvSpPr>
        <p:spPr>
          <a:xfrm>
            <a:off x="2451339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2933810" y="386792"/>
            <a:ext cx="7767800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2742883" y="1688713"/>
            <a:ext cx="8023440" cy="129862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2723947" y="3336297"/>
            <a:ext cx="8042376" cy="1270755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2574527" y="4879039"/>
            <a:ext cx="8417937" cy="129733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08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850833" y="1508751"/>
            <a:ext cx="44903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1" y="304805"/>
            <a:ext cx="11419115" cy="65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07A5B2-5CDB-CA45-5BBF-B6020DA877C7}"/>
              </a:ext>
            </a:extLst>
          </p:cNvPr>
          <p:cNvSpPr/>
          <p:nvPr/>
        </p:nvSpPr>
        <p:spPr>
          <a:xfrm>
            <a:off x="1148080" y="510996"/>
            <a:ext cx="9895840" cy="2435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5E6E98-A78C-8FB9-A44F-300F9F56230F}"/>
              </a:ext>
            </a:extLst>
          </p:cNvPr>
          <p:cNvSpPr/>
          <p:nvPr/>
        </p:nvSpPr>
        <p:spPr>
          <a:xfrm>
            <a:off x="1471758" y="2347903"/>
            <a:ext cx="94163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thànhcảm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51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490415" y="1514455"/>
            <a:ext cx="48301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CCE8DA-95A7-7C6A-933D-1BC24823B08A}"/>
              </a:ext>
            </a:extLst>
          </p:cNvPr>
          <p:cNvSpPr/>
          <p:nvPr/>
        </p:nvSpPr>
        <p:spPr>
          <a:xfrm>
            <a:off x="2984571" y="3429000"/>
            <a:ext cx="5841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540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1163" flipV="1">
            <a:off x="-422479" y="146384"/>
            <a:ext cx="1338592" cy="1308461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960982" y="4674940"/>
            <a:ext cx="1459440" cy="2344420"/>
          </a:xfrm>
          <a:prstGeom prst="rect">
            <a:avLst/>
          </a:prstGeom>
        </p:spPr>
      </p:pic>
      <p:sp>
        <p:nvSpPr>
          <p:cNvPr id="43" name="Hexagon 42"/>
          <p:cNvSpPr/>
          <p:nvPr/>
        </p:nvSpPr>
        <p:spPr>
          <a:xfrm>
            <a:off x="794608" y="466494"/>
            <a:ext cx="5389662" cy="2349566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dirty="0"/>
              <a:t>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Kể tên các vật liệu, dụng cụ cần thiết để làm xe đồ chơi? 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sp>
        <p:nvSpPr>
          <p:cNvPr id="16" name="Hexagon 15"/>
          <p:cNvSpPr/>
          <p:nvPr/>
        </p:nvSpPr>
        <p:spPr>
          <a:xfrm>
            <a:off x="794828" y="2945331"/>
            <a:ext cx="5632111" cy="2887577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Tấm pho-mếch hình vuông dùng làm bộ phận nào của xe và cần số lượng bao nhiêu?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4E4654AC-9709-874F-62CA-DC650AB99A0C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86901" flipV="1">
            <a:off x="87427" y="-94094"/>
            <a:ext cx="1338592" cy="1308461"/>
          </a:xfrm>
          <a:prstGeom prst="rect">
            <a:avLst/>
          </a:prstGeom>
        </p:spPr>
      </p:pic>
      <p:pic>
        <p:nvPicPr>
          <p:cNvPr id="7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6A763922-1D2E-88E5-D077-3324A886A551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565407" flipV="1">
            <a:off x="10681114" y="5393286"/>
            <a:ext cx="1338592" cy="1308461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id="{3779AAB2-9AD7-4339-5DAB-6F1299D491BD}"/>
              </a:ext>
            </a:extLst>
          </p:cNvPr>
          <p:cNvSpPr/>
          <p:nvPr/>
        </p:nvSpPr>
        <p:spPr>
          <a:xfrm>
            <a:off x="6329211" y="393458"/>
            <a:ext cx="5185585" cy="2237141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pho-mếch hình chữ nhật và hình vuông; que tre; ống hút bằng giấy; giấy màu; bút chì, thước kẻ, compa, màu vẽ, băng dính.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5095FF32-E9E6-AFEA-B47C-F59E1CB62836}"/>
              </a:ext>
            </a:extLst>
          </p:cNvPr>
          <p:cNvSpPr/>
          <p:nvPr/>
        </p:nvSpPr>
        <p:spPr>
          <a:xfrm>
            <a:off x="6596725" y="3229194"/>
            <a:ext cx="5185585" cy="2562233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dùng 4 tấm pho-mếch hình vuông để làm bánh xe.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55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6" grpId="0" animBg="1"/>
      <p:bldP spid="2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784583" y="2767280"/>
            <a:ext cx="4831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8852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DD8BB9DB-33BF-1774-B5D4-8ADA5CD289FB}"/>
              </a:ext>
            </a:extLst>
          </p:cNvPr>
          <p:cNvSpPr/>
          <p:nvPr/>
        </p:nvSpPr>
        <p:spPr>
          <a:xfrm>
            <a:off x="1111906" y="197118"/>
            <a:ext cx="9825948" cy="1099846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33616-93C1-403B-984D-773423A1FD78}"/>
              </a:ext>
            </a:extLst>
          </p:cNvPr>
          <p:cNvSpPr txBox="1"/>
          <p:nvPr/>
        </p:nvSpPr>
        <p:spPr>
          <a:xfrm>
            <a:off x="1680252" y="426269"/>
            <a:ext cx="9673548" cy="712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3600" dirty="0">
                <a:effectLst/>
              </a:rPr>
              <a:t>Bước 1: Làm bánh xe và trục bánh xe: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8C0441-2C57-B9F1-B42A-6A2E68573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12" y="1761423"/>
            <a:ext cx="8922617" cy="45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0209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499117" y="3967554"/>
            <a:ext cx="10598624" cy="5184775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en-US" sz="320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FDC9A348-568E-64EC-E8B5-C25DC4230E7B}"/>
              </a:ext>
            </a:extLst>
          </p:cNvPr>
          <p:cNvSpPr/>
          <p:nvPr/>
        </p:nvSpPr>
        <p:spPr>
          <a:xfrm>
            <a:off x="1068500" y="29100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 trục bánh xe theo mô tả trong hình 6.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1645B-A8B5-4FBB-A4BC-1E0682888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61" y="1857676"/>
            <a:ext cx="9740579" cy="44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40EE1AD0-C9D0-7E2E-DAD9-9319B8FBB95E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B91BAF-905B-57D6-DF48-75978264F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87" y="2021305"/>
            <a:ext cx="8903368" cy="4081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6B5AE1-148C-1F66-4E25-BE150FDF6AFF}"/>
              </a:ext>
            </a:extLst>
          </p:cNvPr>
          <p:cNvSpPr txBox="1"/>
          <p:nvPr/>
        </p:nvSpPr>
        <p:spPr>
          <a:xfrm>
            <a:off x="1953928" y="278529"/>
            <a:ext cx="487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9A55A52C-C539-1D33-D670-4DD17F8416C6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721C6-77EF-FDEE-4566-5AA740588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44" y="1905802"/>
            <a:ext cx="8845617" cy="4523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F464CC-3C36-CE3E-EB1D-54A43CB17B8A}"/>
              </a:ext>
            </a:extLst>
          </p:cNvPr>
          <p:cNvSpPr txBox="1"/>
          <p:nvPr/>
        </p:nvSpPr>
        <p:spPr>
          <a:xfrm>
            <a:off x="2175308" y="311147"/>
            <a:ext cx="368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366</Words>
  <Application>Microsoft Office PowerPoint</Application>
  <PresentationFormat>Widescreen</PresentationFormat>
  <Paragraphs>48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Times New Roman</vt:lpstr>
      <vt:lpstr>Office Theme</vt:lpstr>
      <vt:lpstr>3_Office Theme</vt:lpstr>
      <vt:lpstr>8_Office Theme</vt:lpstr>
      <vt:lpstr>5_Office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Admin</cp:lastModifiedBy>
  <cp:revision>110</cp:revision>
  <dcterms:created xsi:type="dcterms:W3CDTF">2021-07-06T02:11:11Z</dcterms:created>
  <dcterms:modified xsi:type="dcterms:W3CDTF">2023-02-27T11:05:45Z</dcterms:modified>
</cp:coreProperties>
</file>