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1" r:id="rId17"/>
    <p:sldId id="262" r:id="rId18"/>
    <p:sldId id="264" r:id="rId19"/>
    <p:sldId id="268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P001 4 hang 1 ô ly" panose="020B0603050302020204" pitchFamily="3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C47"/>
    <a:srgbClr val="182C45"/>
    <a:srgbClr val="3C2E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8.pn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" Type="http://schemas.openxmlformats.org/officeDocument/2006/relationships/video" Target="../media/media3.wmv"/><Relationship Id="rId16" Type="http://schemas.openxmlformats.org/officeDocument/2006/relationships/image" Target="../media/image13.svg"/><Relationship Id="rId1" Type="http://schemas.microsoft.com/office/2007/relationships/media" Target="../media/media3.wmv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7.svg"/><Relationship Id="rId19" Type="http://schemas.openxmlformats.org/officeDocument/2006/relationships/image" Target="../media/image39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6.svg"/><Relationship Id="rId2" Type="http://schemas.openxmlformats.org/officeDocument/2006/relationships/image" Target="../media/image1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8" Type="http://schemas.openxmlformats.org/officeDocument/2006/relationships/image" Target="../media/image215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6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50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4.png"/><Relationship Id="rId27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45.svg"/><Relationship Id="rId25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52.png"/><Relationship Id="rId20" Type="http://schemas.openxmlformats.org/officeDocument/2006/relationships/image" Target="../media/image9.png"/><Relationship Id="rId29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8.svg"/><Relationship Id="rId28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0.png"/><Relationship Id="rId27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5" Type="http://schemas.openxmlformats.org/officeDocument/2006/relationships/image" Target="../media/image20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Relationship Id="rId27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5" Type="http://schemas.openxmlformats.org/officeDocument/2006/relationships/image" Target="../media/image240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7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" Type="http://schemas.openxmlformats.org/officeDocument/2006/relationships/video" Target="../media/media1.wmv"/><Relationship Id="rId16" Type="http://schemas.openxmlformats.org/officeDocument/2006/relationships/image" Target="../media/image13.svg"/><Relationship Id="rId1" Type="http://schemas.microsoft.com/office/2007/relationships/media" Target="../media/media1.wmv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7.svg"/><Relationship Id="rId19" Type="http://schemas.openxmlformats.org/officeDocument/2006/relationships/image" Target="../media/image29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" Type="http://schemas.openxmlformats.org/officeDocument/2006/relationships/video" Target="../media/media2.mp4"/><Relationship Id="rId16" Type="http://schemas.openxmlformats.org/officeDocument/2006/relationships/image" Target="../media/image13.svg"/><Relationship Id="rId1" Type="http://schemas.microsoft.com/office/2007/relationships/media" Target="../media/media2.mp4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7.svg"/><Relationship Id="rId19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5530224" y="2554674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211543" y="6805867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TextBox 7"/>
          <p:cNvSpPr txBox="1"/>
          <p:nvPr/>
        </p:nvSpPr>
        <p:spPr>
          <a:xfrm>
            <a:off x="2244655" y="3412257"/>
            <a:ext cx="13985945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</a:t>
            </a:r>
            <a:r>
              <a:rPr lang="en-US" sz="7500" b="1" dirty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CÁC EM ĐẾN VỚI </a:t>
            </a:r>
            <a:r>
              <a:rPr lang="en-US" sz="7500" b="1" dirty="0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MỚI</a:t>
            </a:r>
            <a:endParaRPr lang="en-US" sz="7500" b="1" dirty="0">
              <a:solidFill>
                <a:srgbClr val="182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95400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2" descr="Không có mô tả ảnh.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23666" r="12303" b="23667"/>
          <a:stretch/>
        </p:blipFill>
        <p:spPr bwMode="auto">
          <a:xfrm>
            <a:off x="2172963" y="2602894"/>
            <a:ext cx="4420916" cy="436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12">
            <a:extLst>
              <a:ext uri="{FF2B5EF4-FFF2-40B4-BE49-F238E27FC236}">
                <a16:creationId xmlns:a16="http://schemas.microsoft.com/office/drawing/2014/main" id="{F3AC5FD6-8DCE-4945-97EE-FD917B1B4D73}"/>
              </a:ext>
            </a:extLst>
          </p:cNvPr>
          <p:cNvSpPr txBox="1"/>
          <p:nvPr/>
        </p:nvSpPr>
        <p:spPr>
          <a:xfrm>
            <a:off x="7300571" y="4500800"/>
            <a:ext cx="1399262" cy="78483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dirty="0" smtClean="0"/>
              <a:t>2,5 </a:t>
            </a:r>
            <a:r>
              <a:rPr lang="en-US" sz="4500" dirty="0"/>
              <a:t>li</a:t>
            </a:r>
            <a:endParaRPr lang="vi-VN" sz="4500" dirty="0"/>
          </a:p>
        </p:txBody>
      </p:sp>
      <p:sp>
        <p:nvSpPr>
          <p:cNvPr id="36" name="TextBox 112">
            <a:extLst>
              <a:ext uri="{FF2B5EF4-FFF2-40B4-BE49-F238E27FC236}">
                <a16:creationId xmlns:a16="http://schemas.microsoft.com/office/drawing/2014/main" id="{8B980637-5A25-4FA2-B6C7-F4004A4608AE}"/>
              </a:ext>
            </a:extLst>
          </p:cNvPr>
          <p:cNvSpPr txBox="1"/>
          <p:nvPr/>
        </p:nvSpPr>
        <p:spPr>
          <a:xfrm>
            <a:off x="3581554" y="7626186"/>
            <a:ext cx="1612097" cy="78483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dirty="0" smtClean="0"/>
              <a:t>2,5 </a:t>
            </a:r>
            <a:r>
              <a:rPr lang="en-US" sz="4500" dirty="0"/>
              <a:t>li</a:t>
            </a:r>
            <a:endParaRPr lang="vi-VN" sz="45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4F0D8B-FDBF-4564-843D-B6935F3437F7}"/>
              </a:ext>
            </a:extLst>
          </p:cNvPr>
          <p:cNvGrpSpPr/>
          <p:nvPr/>
        </p:nvGrpSpPr>
        <p:grpSpPr>
          <a:xfrm>
            <a:off x="6603346" y="2744129"/>
            <a:ext cx="913215" cy="4152600"/>
            <a:chOff x="3197564" y="2044051"/>
            <a:chExt cx="668002" cy="214475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699677-4513-4508-A404-6F43A3D9E208}"/>
                </a:ext>
              </a:extLst>
            </p:cNvPr>
            <p:cNvCxnSpPr>
              <a:cxnSpLocks/>
            </p:cNvCxnSpPr>
            <p:nvPr/>
          </p:nvCxnSpPr>
          <p:spPr>
            <a:xfrm>
              <a:off x="3197564" y="2044051"/>
              <a:ext cx="6680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E6B5292-754B-4F5A-9462-A372A4F28D67}"/>
                </a:ext>
              </a:extLst>
            </p:cNvPr>
            <p:cNvCxnSpPr>
              <a:cxnSpLocks/>
            </p:cNvCxnSpPr>
            <p:nvPr/>
          </p:nvCxnSpPr>
          <p:spPr>
            <a:xfrm>
              <a:off x="3197564" y="4188805"/>
              <a:ext cx="6191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9D5E70-3058-4E3D-BA10-8788217DFF6C}"/>
                </a:ext>
              </a:extLst>
            </p:cNvPr>
            <p:cNvCxnSpPr>
              <a:cxnSpLocks/>
            </p:cNvCxnSpPr>
            <p:nvPr/>
          </p:nvCxnSpPr>
          <p:spPr>
            <a:xfrm>
              <a:off x="3635300" y="2044051"/>
              <a:ext cx="1" cy="21447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576191-8724-4664-9254-D832F817AE28}"/>
              </a:ext>
            </a:extLst>
          </p:cNvPr>
          <p:cNvGrpSpPr/>
          <p:nvPr/>
        </p:nvGrpSpPr>
        <p:grpSpPr>
          <a:xfrm>
            <a:off x="2310857" y="6968548"/>
            <a:ext cx="4193755" cy="933289"/>
            <a:chOff x="1924165" y="3974180"/>
            <a:chExt cx="817701" cy="58776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56123F-9AA1-4011-8814-8B163A132A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7024" y="3980732"/>
              <a:ext cx="0" cy="5812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BF121E-7A7B-4024-9098-1AB1055EE242}"/>
                </a:ext>
              </a:extLst>
            </p:cNvPr>
            <p:cNvCxnSpPr>
              <a:cxnSpLocks/>
            </p:cNvCxnSpPr>
            <p:nvPr/>
          </p:nvCxnSpPr>
          <p:spPr>
            <a:xfrm>
              <a:off x="1924165" y="3974180"/>
              <a:ext cx="0" cy="581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55C38A-DA28-451C-8F09-7ED516A05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4165" y="4297993"/>
              <a:ext cx="8177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2" descr="Không có mô tả ảnh.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23666" r="12303" b="23667"/>
          <a:stretch/>
        </p:blipFill>
        <p:spPr bwMode="auto">
          <a:xfrm>
            <a:off x="10704947" y="2613298"/>
            <a:ext cx="4420916" cy="436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266088" y="1257017"/>
            <a:ext cx="6404981" cy="2178169"/>
            <a:chOff x="1281442" y="-2907616"/>
            <a:chExt cx="6404981" cy="2178169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420403" y="-2129364"/>
              <a:ext cx="614690" cy="139991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281442" y="-2907616"/>
              <a:ext cx="6404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móc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đầu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bên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trái</a:t>
              </a:r>
              <a:endParaRPr lang="en-US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813572" y="6896729"/>
            <a:ext cx="4885561" cy="2341691"/>
            <a:chOff x="6694491" y="8436345"/>
            <a:chExt cx="4885561" cy="2341691"/>
          </a:xfrm>
        </p:grpSpPr>
        <p:cxnSp>
          <p:nvCxnSpPr>
            <p:cNvPr id="42" name="Straight Arrow Connector 41"/>
            <p:cNvCxnSpPr>
              <a:stCxn id="43" idx="0"/>
            </p:cNvCxnSpPr>
            <p:nvPr/>
          </p:nvCxnSpPr>
          <p:spPr>
            <a:xfrm flipH="1" flipV="1">
              <a:off x="8743518" y="8436345"/>
              <a:ext cx="393754" cy="6900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694491" y="9126365"/>
              <a:ext cx="4885561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lượn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ngang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endParaRPr lang="en-US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205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95400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Rectangle 46"/>
          <p:cNvSpPr/>
          <p:nvPr/>
        </p:nvSpPr>
        <p:spPr>
          <a:xfrm>
            <a:off x="6705601" y="1104900"/>
            <a:ext cx="9793324" cy="2283503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→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fr-F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05600" y="3878325"/>
            <a:ext cx="9793324" cy="2679212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13362" y="7047460"/>
            <a:ext cx="9785562" cy="2287040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fr-F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>
            <a:stCxn id="47" idx="2"/>
            <a:endCxn id="48" idx="0"/>
          </p:cNvCxnSpPr>
          <p:nvPr/>
        </p:nvCxnSpPr>
        <p:spPr>
          <a:xfrm flipH="1">
            <a:off x="11602262" y="3388403"/>
            <a:ext cx="1" cy="4899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2"/>
            <a:endCxn id="49" idx="0"/>
          </p:cNvCxnSpPr>
          <p:nvPr/>
        </p:nvCxnSpPr>
        <p:spPr>
          <a:xfrm>
            <a:off x="11602262" y="6557537"/>
            <a:ext cx="3881" cy="48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307384" y="1104900"/>
            <a:ext cx="3755103" cy="3882241"/>
            <a:chOff x="2307384" y="1104900"/>
            <a:chExt cx="3755103" cy="388224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07384" y="1104900"/>
              <a:ext cx="3755103" cy="3882241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4234746" y="4030964"/>
              <a:ext cx="150233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Nét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2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10224" y="5390144"/>
            <a:ext cx="3752263" cy="3846203"/>
            <a:chOff x="2310224" y="5390144"/>
            <a:chExt cx="3752263" cy="384620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10224" y="5390144"/>
              <a:ext cx="3752263" cy="3846203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231313" y="8330761"/>
              <a:ext cx="150233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Nét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9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912491" y="7992809"/>
            <a:ext cx="6463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810830" y="4930417"/>
            <a:ext cx="2608770" cy="5157371"/>
          </a:xfrm>
          <a:prstGeom prst="rect">
            <a:avLst/>
          </a:prstGeom>
        </p:spPr>
      </p:pic>
      <p:pic>
        <p:nvPicPr>
          <p:cNvPr id="25" name="y2mate.com - Chữ V viết hoa kiểu 2_480p (video-conver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02561" y="1866900"/>
            <a:ext cx="9865839" cy="55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95400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2" descr="Không có mô tả ảnh.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3666" r="13247" b="24333"/>
          <a:stretch/>
        </p:blipFill>
        <p:spPr bwMode="auto">
          <a:xfrm>
            <a:off x="2172962" y="1621378"/>
            <a:ext cx="4430383" cy="437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12">
            <a:extLst>
              <a:ext uri="{FF2B5EF4-FFF2-40B4-BE49-F238E27FC236}">
                <a16:creationId xmlns:a16="http://schemas.microsoft.com/office/drawing/2014/main" id="{F3AC5FD6-8DCE-4945-97EE-FD917B1B4D73}"/>
              </a:ext>
            </a:extLst>
          </p:cNvPr>
          <p:cNvSpPr txBox="1"/>
          <p:nvPr/>
        </p:nvSpPr>
        <p:spPr>
          <a:xfrm>
            <a:off x="7300571" y="3519284"/>
            <a:ext cx="1399262" cy="78483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dirty="0" smtClean="0"/>
              <a:t>2,5 </a:t>
            </a:r>
            <a:r>
              <a:rPr lang="en-US" sz="4500" dirty="0"/>
              <a:t>li</a:t>
            </a:r>
            <a:endParaRPr lang="vi-VN" sz="4500" dirty="0"/>
          </a:p>
        </p:txBody>
      </p:sp>
      <p:sp>
        <p:nvSpPr>
          <p:cNvPr id="36" name="TextBox 112">
            <a:extLst>
              <a:ext uri="{FF2B5EF4-FFF2-40B4-BE49-F238E27FC236}">
                <a16:creationId xmlns:a16="http://schemas.microsoft.com/office/drawing/2014/main" id="{8B980637-5A25-4FA2-B6C7-F4004A4608AE}"/>
              </a:ext>
            </a:extLst>
          </p:cNvPr>
          <p:cNvSpPr txBox="1"/>
          <p:nvPr/>
        </p:nvSpPr>
        <p:spPr>
          <a:xfrm>
            <a:off x="3581554" y="6644670"/>
            <a:ext cx="1612097" cy="78483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dirty="0" smtClean="0"/>
              <a:t>2,5 </a:t>
            </a:r>
            <a:r>
              <a:rPr lang="en-US" sz="4500" dirty="0"/>
              <a:t>li</a:t>
            </a:r>
            <a:endParaRPr lang="vi-VN" sz="45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4F0D8B-FDBF-4564-843D-B6935F3437F7}"/>
              </a:ext>
            </a:extLst>
          </p:cNvPr>
          <p:cNvGrpSpPr/>
          <p:nvPr/>
        </p:nvGrpSpPr>
        <p:grpSpPr>
          <a:xfrm>
            <a:off x="6603346" y="1762613"/>
            <a:ext cx="913215" cy="4152600"/>
            <a:chOff x="3197564" y="2044051"/>
            <a:chExt cx="668002" cy="214475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699677-4513-4508-A404-6F43A3D9E208}"/>
                </a:ext>
              </a:extLst>
            </p:cNvPr>
            <p:cNvCxnSpPr>
              <a:cxnSpLocks/>
            </p:cNvCxnSpPr>
            <p:nvPr/>
          </p:nvCxnSpPr>
          <p:spPr>
            <a:xfrm>
              <a:off x="3197564" y="2044051"/>
              <a:ext cx="6680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E6B5292-754B-4F5A-9462-A372A4F28D67}"/>
                </a:ext>
              </a:extLst>
            </p:cNvPr>
            <p:cNvCxnSpPr>
              <a:cxnSpLocks/>
            </p:cNvCxnSpPr>
            <p:nvPr/>
          </p:nvCxnSpPr>
          <p:spPr>
            <a:xfrm>
              <a:off x="3197564" y="4188805"/>
              <a:ext cx="6191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9D5E70-3058-4E3D-BA10-8788217DFF6C}"/>
                </a:ext>
              </a:extLst>
            </p:cNvPr>
            <p:cNvCxnSpPr>
              <a:cxnSpLocks/>
            </p:cNvCxnSpPr>
            <p:nvPr/>
          </p:nvCxnSpPr>
          <p:spPr>
            <a:xfrm>
              <a:off x="3635300" y="2044051"/>
              <a:ext cx="1" cy="21447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576191-8724-4664-9254-D832F817AE28}"/>
              </a:ext>
            </a:extLst>
          </p:cNvPr>
          <p:cNvGrpSpPr/>
          <p:nvPr/>
        </p:nvGrpSpPr>
        <p:grpSpPr>
          <a:xfrm>
            <a:off x="2310857" y="5987032"/>
            <a:ext cx="4193755" cy="933289"/>
            <a:chOff x="1924165" y="3974180"/>
            <a:chExt cx="817701" cy="58776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56123F-9AA1-4011-8814-8B163A132A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7024" y="3980732"/>
              <a:ext cx="0" cy="5812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BF121E-7A7B-4024-9098-1AB1055EE242}"/>
                </a:ext>
              </a:extLst>
            </p:cNvPr>
            <p:cNvCxnSpPr>
              <a:cxnSpLocks/>
            </p:cNvCxnSpPr>
            <p:nvPr/>
          </p:nvCxnSpPr>
          <p:spPr>
            <a:xfrm>
              <a:off x="1924165" y="3974180"/>
              <a:ext cx="0" cy="581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55C38A-DA28-451C-8F09-7ED516A05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4165" y="4297993"/>
              <a:ext cx="8177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Không có mô tả ảnh.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23666" r="13247" b="24333"/>
          <a:stretch/>
        </p:blipFill>
        <p:spPr bwMode="auto">
          <a:xfrm>
            <a:off x="10526658" y="1622771"/>
            <a:ext cx="4430383" cy="437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396949" y="6438900"/>
            <a:ext cx="841258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1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95400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94476" y="1257300"/>
            <a:ext cx="9384774" cy="2283503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94475" y="4041325"/>
            <a:ext cx="9384774" cy="2283503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02237" y="6792772"/>
            <a:ext cx="9384774" cy="2287040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>
            <a:stCxn id="47" idx="2"/>
            <a:endCxn id="48" idx="0"/>
          </p:cNvCxnSpPr>
          <p:nvPr/>
        </p:nvCxnSpPr>
        <p:spPr>
          <a:xfrm flipH="1">
            <a:off x="11586862" y="3540803"/>
            <a:ext cx="1" cy="500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2"/>
            <a:endCxn id="49" idx="0"/>
          </p:cNvCxnSpPr>
          <p:nvPr/>
        </p:nvCxnSpPr>
        <p:spPr>
          <a:xfrm>
            <a:off x="11586862" y="6324828"/>
            <a:ext cx="7762" cy="467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5078" y="883006"/>
            <a:ext cx="3269922" cy="27432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45078" y="3808849"/>
            <a:ext cx="3269922" cy="27446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45078" y="6736132"/>
            <a:ext cx="3269922" cy="27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71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95400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94476" y="1257300"/>
            <a:ext cx="9384774" cy="2283503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fr-FR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94475" y="4041325"/>
            <a:ext cx="9384774" cy="2283503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02237" y="6792772"/>
            <a:ext cx="9384774" cy="2287040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ừng</a:t>
            </a: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>
            <a:stCxn id="47" idx="2"/>
            <a:endCxn id="48" idx="0"/>
          </p:cNvCxnSpPr>
          <p:nvPr/>
        </p:nvCxnSpPr>
        <p:spPr>
          <a:xfrm flipH="1">
            <a:off x="11586862" y="3540803"/>
            <a:ext cx="1" cy="500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2"/>
            <a:endCxn id="49" idx="0"/>
          </p:cNvCxnSpPr>
          <p:nvPr/>
        </p:nvCxnSpPr>
        <p:spPr>
          <a:xfrm>
            <a:off x="11586862" y="6324828"/>
            <a:ext cx="7762" cy="467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5078" y="883006"/>
            <a:ext cx="3269922" cy="27432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45078" y="3808849"/>
            <a:ext cx="3269922" cy="27446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45078" y="6736132"/>
            <a:ext cx="3269922" cy="27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15227995" y="3597523"/>
            <a:ext cx="1721329" cy="169779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6459985">
            <a:off x="2122486" y="7831720"/>
            <a:ext cx="1116742" cy="11167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889948" y="2673571"/>
            <a:ext cx="4379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400" b="1" dirty="0" err="1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4400" b="1" dirty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4400" b="1" dirty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endParaRPr lang="en-US" sz="4400" dirty="0">
              <a:solidFill>
                <a:srgbClr val="F95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0697" y="3857789"/>
            <a:ext cx="3785011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60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fiệt</a:t>
            </a:r>
            <a:r>
              <a:rPr lang="fr-FR" sz="60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0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Wam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44555" y="5372100"/>
            <a:ext cx="5789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4400" b="1" dirty="0" err="1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4400" b="1" dirty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4400" b="1" dirty="0" smtClean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400" b="1" dirty="0" smtClean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solidFill>
                  <a:srgbClr val="F95C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endParaRPr lang="en-US" sz="4400" dirty="0">
              <a:solidFill>
                <a:srgbClr val="F95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81599" y="6428244"/>
            <a:ext cx="11315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8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58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Jười</a:t>
            </a:r>
            <a:r>
              <a:rPr lang="en-US" sz="58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8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58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bôn</a:t>
            </a:r>
            <a:r>
              <a:rPr lang="en-US" sz="58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58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8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</a:t>
            </a:r>
            <a:endParaRPr lang="en-US" sz="5800" i="1" dirty="0" smtClean="0">
              <a:solidFill>
                <a:srgbClr val="000000"/>
              </a:solidFill>
              <a:latin typeface="HP001 4 hang 1 ô ly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5400" i="1" dirty="0" err="1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fiệt</a:t>
            </a:r>
            <a:r>
              <a:rPr lang="fr-FR" sz="5400" i="1" dirty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Wam</a:t>
            </a:r>
            <a:r>
              <a:rPr lang="fr-FR" sz="54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fr-FR" sz="54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54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54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54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fr-FR" sz="5400" i="1" dirty="0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i="1" dirty="0" err="1" smtClean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773" y="1075247"/>
            <a:ext cx="18314580" cy="1020253"/>
            <a:chOff x="1773" y="1075247"/>
            <a:chExt cx="18314580" cy="1020253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6294146">
              <a:off x="4571768" y="1082001"/>
              <a:ext cx="987785" cy="974277"/>
            </a:xfrm>
            <a:prstGeom prst="rect">
              <a:avLst/>
            </a:prstGeom>
          </p:spPr>
        </p:pic>
        <p:sp>
          <p:nvSpPr>
            <p:cNvPr id="38" name="TextBox 3">
              <a:extLst>
                <a:ext uri="{FF2B5EF4-FFF2-40B4-BE49-F238E27FC236}">
                  <a16:creationId xmlns:a16="http://schemas.microsoft.com/office/drawing/2014/main" id="{65DF7566-BF95-49C9-C3A9-9541C09B846D}"/>
                </a:ext>
              </a:extLst>
            </p:cNvPr>
            <p:cNvSpPr txBox="1"/>
            <p:nvPr/>
          </p:nvSpPr>
          <p:spPr>
            <a:xfrm>
              <a:off x="1773" y="1095226"/>
              <a:ext cx="18314580" cy="10002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500" b="1" dirty="0" smtClean="0">
                  <a:solidFill>
                    <a:srgbClr val="182C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6500" b="1" dirty="0" err="1" smtClean="0">
                  <a:solidFill>
                    <a:srgbClr val="182C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6500" b="1" dirty="0" smtClean="0">
                  <a:solidFill>
                    <a:srgbClr val="182C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500" b="1" dirty="0" err="1" smtClean="0">
                  <a:solidFill>
                    <a:srgbClr val="182C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6500" b="1" dirty="0" smtClean="0">
                  <a:solidFill>
                    <a:srgbClr val="182C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500" b="1" dirty="0" err="1" smtClean="0">
                  <a:solidFill>
                    <a:srgbClr val="182C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6500" b="1" dirty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Picture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6294146">
              <a:off x="12676385" y="1082001"/>
              <a:ext cx="987785" cy="97427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038486" y="912521"/>
            <a:ext cx="7924800" cy="4351020"/>
            <a:chOff x="2105943" y="2205840"/>
            <a:chExt cx="2556948" cy="2753961"/>
          </a:xfrm>
        </p:grpSpPr>
        <p:grpSp>
          <p:nvGrpSpPr>
            <p:cNvPr id="23" name="Group 23"/>
            <p:cNvGrpSpPr/>
            <p:nvPr/>
          </p:nvGrpSpPr>
          <p:grpSpPr>
            <a:xfrm>
              <a:off x="2149386" y="2446296"/>
              <a:ext cx="2513505" cy="2513505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C2E3D">
                  <a:alpha val="24706"/>
                </a:srgbClr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2105943" y="2205840"/>
              <a:ext cx="2513505" cy="2713773"/>
              <a:chOff x="2105943" y="2205840"/>
              <a:chExt cx="2513505" cy="2713773"/>
            </a:xfrm>
          </p:grpSpPr>
          <p:grpSp>
            <p:nvGrpSpPr>
              <p:cNvPr id="26" name="Group 26"/>
              <p:cNvGrpSpPr/>
              <p:nvPr/>
            </p:nvGrpSpPr>
            <p:grpSpPr>
              <a:xfrm>
                <a:off x="2105943" y="2406108"/>
                <a:ext cx="2513505" cy="2513505"/>
                <a:chOff x="0" y="0"/>
                <a:chExt cx="812800" cy="8128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BEEDE1"/>
                </a:solidFill>
                <a:ln>
                  <a:noFill/>
                </a:ln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pic>
            <p:nvPicPr>
              <p:cNvPr id="29" name="Picture 2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/>
              <a:stretch>
                <a:fillRect/>
              </a:stretch>
            </p:blipFill>
            <p:spPr>
              <a:xfrm rot="124645">
                <a:off x="2592345" y="2205840"/>
                <a:ext cx="1540701" cy="397781"/>
              </a:xfrm>
              <a:prstGeom prst="rect">
                <a:avLst/>
              </a:prstGeom>
            </p:spPr>
          </p:pic>
        </p:grpSp>
      </p:grpSp>
      <p:grpSp>
        <p:nvGrpSpPr>
          <p:cNvPr id="105" name="Group 104"/>
          <p:cNvGrpSpPr/>
          <p:nvPr/>
        </p:nvGrpSpPr>
        <p:grpSpPr>
          <a:xfrm>
            <a:off x="8692361" y="5008364"/>
            <a:ext cx="7924800" cy="4351020"/>
            <a:chOff x="2105943" y="2205840"/>
            <a:chExt cx="2556948" cy="2753961"/>
          </a:xfrm>
        </p:grpSpPr>
        <p:grpSp>
          <p:nvGrpSpPr>
            <p:cNvPr id="106" name="Group 23"/>
            <p:cNvGrpSpPr/>
            <p:nvPr/>
          </p:nvGrpSpPr>
          <p:grpSpPr>
            <a:xfrm>
              <a:off x="2149386" y="2446296"/>
              <a:ext cx="2513505" cy="2513505"/>
              <a:chOff x="0" y="0"/>
              <a:chExt cx="812800" cy="812800"/>
            </a:xfrm>
          </p:grpSpPr>
          <p:sp>
            <p:nvSpPr>
              <p:cNvPr id="112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3C2E3D">
                  <a:alpha val="24706"/>
                </a:srgbClr>
              </a:solidFill>
              <a:ln>
                <a:noFill/>
              </a:ln>
            </p:spPr>
          </p:sp>
          <p:sp>
            <p:nvSpPr>
              <p:cNvPr id="113" name="TextBox 2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2105943" y="2205840"/>
              <a:ext cx="2513505" cy="2713773"/>
              <a:chOff x="2105943" y="2205840"/>
              <a:chExt cx="2513505" cy="2713773"/>
            </a:xfrm>
          </p:grpSpPr>
          <p:grpSp>
            <p:nvGrpSpPr>
              <p:cNvPr id="108" name="Group 26"/>
              <p:cNvGrpSpPr/>
              <p:nvPr/>
            </p:nvGrpSpPr>
            <p:grpSpPr>
              <a:xfrm>
                <a:off x="2105943" y="2406108"/>
                <a:ext cx="2513505" cy="2513505"/>
                <a:chOff x="0" y="0"/>
                <a:chExt cx="812800" cy="812800"/>
              </a:xfrm>
            </p:grpSpPr>
            <p:sp>
              <p:nvSpPr>
                <p:cNvPr id="110" name="Freeform 2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BEEDE1"/>
                </a:solidFill>
                <a:ln>
                  <a:noFill/>
                </a:ln>
              </p:spPr>
            </p:sp>
            <p:sp>
              <p:nvSpPr>
                <p:cNvPr id="111" name="TextBox 2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pic>
            <p:nvPicPr>
              <p:cNvPr id="109" name="Picture 2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/>
              <a:stretch>
                <a:fillRect/>
              </a:stretch>
            </p:blipFill>
            <p:spPr>
              <a:xfrm rot="124645">
                <a:off x="2592345" y="2205840"/>
                <a:ext cx="1540701" cy="397781"/>
              </a:xfrm>
              <a:prstGeom prst="rect">
                <a:avLst/>
              </a:prstGeom>
            </p:spPr>
          </p:pic>
        </p:grpSp>
      </p:grpSp>
      <p:sp>
        <p:nvSpPr>
          <p:cNvPr id="114" name="Rectangle 113"/>
          <p:cNvSpPr/>
          <p:nvPr/>
        </p:nvSpPr>
        <p:spPr>
          <a:xfrm>
            <a:off x="2163236" y="1587989"/>
            <a:ext cx="7490067" cy="340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, M (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2), V (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2), N (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2), B, H.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, sen,...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825711" y="6043768"/>
            <a:ext cx="7673785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1 ô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755199" y="7538877"/>
            <a:ext cx="6703001" cy="21868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463092" y="2638310"/>
            <a:ext cx="9621753" cy="6937670"/>
            <a:chOff x="4835719" y="1221074"/>
            <a:chExt cx="8731508" cy="7542936"/>
          </a:xfrm>
        </p:grpSpPr>
        <p:grpSp>
          <p:nvGrpSpPr>
            <p:cNvPr id="23" name="Group 23"/>
            <p:cNvGrpSpPr/>
            <p:nvPr/>
          </p:nvGrpSpPr>
          <p:grpSpPr>
            <a:xfrm>
              <a:off x="5040668" y="1608365"/>
              <a:ext cx="8526559" cy="7155645"/>
              <a:chOff x="0" y="-38100"/>
              <a:chExt cx="1013919" cy="8509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013919" cy="752914"/>
              </a:xfrm>
              <a:custGeom>
                <a:avLst/>
                <a:gdLst/>
                <a:ahLst/>
                <a:cxnLst/>
                <a:rect l="l" t="t" r="r" b="b"/>
                <a:pathLst>
                  <a:path w="1013919" h="799972">
                    <a:moveTo>
                      <a:pt x="0" y="0"/>
                    </a:moveTo>
                    <a:lnTo>
                      <a:pt x="1013919" y="0"/>
                    </a:lnTo>
                    <a:lnTo>
                      <a:pt x="1013919" y="799972"/>
                    </a:lnTo>
                    <a:lnTo>
                      <a:pt x="0" y="799972"/>
                    </a:lnTo>
                    <a:close/>
                  </a:path>
                </a:pathLst>
              </a:custGeom>
              <a:solidFill>
                <a:srgbClr val="3C2E3D">
                  <a:alpha val="24706"/>
                </a:srgbClr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835719" y="1405476"/>
              <a:ext cx="8616561" cy="7155647"/>
              <a:chOff x="0" y="-38100"/>
              <a:chExt cx="1024622" cy="8509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024622" cy="764988"/>
              </a:xfrm>
              <a:custGeom>
                <a:avLst/>
                <a:gdLst/>
                <a:ahLst/>
                <a:cxnLst/>
                <a:rect l="l" t="t" r="r" b="b"/>
                <a:pathLst>
                  <a:path w="1024622" h="812800">
                    <a:moveTo>
                      <a:pt x="0" y="0"/>
                    </a:moveTo>
                    <a:lnTo>
                      <a:pt x="1024622" y="0"/>
                    </a:lnTo>
                    <a:lnTo>
                      <a:pt x="102462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BEEDE1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120324">
              <a:off x="7049103" y="1221074"/>
              <a:ext cx="4189793" cy="1081728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1967155" y="8131139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773271" y="82562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5761692" y="8457218"/>
            <a:ext cx="947864" cy="947864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flipH="1">
            <a:off x="11685340" y="2439229"/>
            <a:ext cx="4709465" cy="7315675"/>
          </a:xfrm>
          <a:prstGeom prst="rect">
            <a:avLst/>
          </a:prstGeom>
        </p:spPr>
      </p:pic>
      <p:sp>
        <p:nvSpPr>
          <p:cNvPr id="39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1060127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44670" y="4285714"/>
            <a:ext cx="853192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M, N, V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Đọc trước </a:t>
            </a:r>
            <a:r>
              <a:rPr lang="nl-NL" sz="3800" i="1" dirty="0">
                <a:latin typeface="Arial" panose="020B0604020202020204" pitchFamily="34" charset="0"/>
                <a:cs typeface="Arial" panose="020B0604020202020204" pitchFamily="34" charset="0"/>
              </a:rPr>
              <a:t>Tiết 3: Luyện từ và </a:t>
            </a:r>
            <a:r>
              <a:rPr lang="nl-NL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486400" y="3474720"/>
            <a:ext cx="7315200" cy="33375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299190" y="2096821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sp>
        <p:nvSpPr>
          <p:cNvPr id="33" name="TextBox 7"/>
          <p:cNvSpPr txBox="1"/>
          <p:nvPr/>
        </p:nvSpPr>
        <p:spPr>
          <a:xfrm>
            <a:off x="2244655" y="3412257"/>
            <a:ext cx="13985945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</a:t>
            </a:r>
            <a:endParaRPr lang="en-US" sz="7500" b="1" dirty="0">
              <a:solidFill>
                <a:srgbClr val="182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9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41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43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44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5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6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48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49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5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51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52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53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54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55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56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8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9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61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62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63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64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292469">
            <a:off x="15164425" y="941693"/>
            <a:ext cx="1317310" cy="131731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3188223" y="1279899"/>
            <a:ext cx="11911551" cy="7521201"/>
            <a:chOff x="3188223" y="1279899"/>
            <a:chExt cx="11911551" cy="7521201"/>
          </a:xfrm>
        </p:grpSpPr>
        <p:grpSp>
          <p:nvGrpSpPr>
            <p:cNvPr id="67" name="Group 66"/>
            <p:cNvGrpSpPr/>
            <p:nvPr/>
          </p:nvGrpSpPr>
          <p:grpSpPr>
            <a:xfrm>
              <a:off x="3188223" y="1870845"/>
              <a:ext cx="11911551" cy="6930255"/>
              <a:chOff x="4835719" y="1725878"/>
              <a:chExt cx="8731508" cy="6930255"/>
            </a:xfrm>
          </p:grpSpPr>
          <p:grpSp>
            <p:nvGrpSpPr>
              <p:cNvPr id="69" name="Group 23"/>
              <p:cNvGrpSpPr/>
              <p:nvPr/>
            </p:nvGrpSpPr>
            <p:grpSpPr>
              <a:xfrm>
                <a:off x="5040668" y="1928767"/>
                <a:ext cx="8526559" cy="6727366"/>
                <a:chOff x="0" y="0"/>
                <a:chExt cx="1013919" cy="799972"/>
              </a:xfrm>
            </p:grpSpPr>
            <p:sp>
              <p:nvSpPr>
                <p:cNvPr id="73" name="Freeform 24"/>
                <p:cNvSpPr/>
                <p:nvPr/>
              </p:nvSpPr>
              <p:spPr>
                <a:xfrm>
                  <a:off x="0" y="0"/>
                  <a:ext cx="1013919" cy="79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919" h="799972">
                      <a:moveTo>
                        <a:pt x="0" y="0"/>
                      </a:moveTo>
                      <a:lnTo>
                        <a:pt x="1013919" y="0"/>
                      </a:lnTo>
                      <a:lnTo>
                        <a:pt x="1013919" y="799972"/>
                      </a:lnTo>
                      <a:lnTo>
                        <a:pt x="0" y="799972"/>
                      </a:lnTo>
                      <a:close/>
                    </a:path>
                  </a:pathLst>
                </a:custGeom>
                <a:solidFill>
                  <a:srgbClr val="3C2E3D">
                    <a:alpha val="24706"/>
                  </a:srgbClr>
                </a:solidFill>
                <a:ln>
                  <a:noFill/>
                </a:ln>
              </p:spPr>
            </p:sp>
            <p:sp>
              <p:nvSpPr>
                <p:cNvPr id="74" name="TextBox 2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70" name="Group 26"/>
              <p:cNvGrpSpPr/>
              <p:nvPr/>
            </p:nvGrpSpPr>
            <p:grpSpPr>
              <a:xfrm>
                <a:off x="4835719" y="1725878"/>
                <a:ext cx="8616561" cy="6835245"/>
                <a:chOff x="0" y="0"/>
                <a:chExt cx="1024622" cy="812800"/>
              </a:xfrm>
            </p:grpSpPr>
            <p:sp>
              <p:nvSpPr>
                <p:cNvPr id="71" name="Freeform 27"/>
                <p:cNvSpPr/>
                <p:nvPr/>
              </p:nvSpPr>
              <p:spPr>
                <a:xfrm>
                  <a:off x="0" y="0"/>
                  <a:ext cx="1024622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622" h="812800">
                      <a:moveTo>
                        <a:pt x="0" y="0"/>
                      </a:moveTo>
                      <a:lnTo>
                        <a:pt x="1024622" y="0"/>
                      </a:lnTo>
                      <a:lnTo>
                        <a:pt x="1024622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BEEDE1"/>
                </a:solidFill>
                <a:ln>
                  <a:noFill/>
                </a:ln>
              </p:spPr>
            </p:sp>
            <p:sp>
              <p:nvSpPr>
                <p:cNvPr id="72" name="TextBox 2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pic>
          <p:nvPicPr>
            <p:cNvPr id="68" name="Picture 29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120324">
              <a:off x="7049104" y="1279899"/>
              <a:ext cx="4189793" cy="1081728"/>
            </a:xfrm>
            <a:prstGeom prst="rect">
              <a:avLst/>
            </a:prstGeom>
          </p:spPr>
        </p:pic>
      </p:grpSp>
      <p:pic>
        <p:nvPicPr>
          <p:cNvPr id="60" name="Picture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2736221" y="3165644"/>
            <a:ext cx="951462" cy="938451"/>
          </a:xfrm>
          <a:prstGeom prst="rect">
            <a:avLst/>
          </a:prstGeom>
        </p:spPr>
      </p:pic>
      <p:sp>
        <p:nvSpPr>
          <p:cNvPr id="75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2838549" y="2839749"/>
            <a:ext cx="12610902" cy="4824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MÁI NHÀ CHUNG</a:t>
            </a:r>
            <a:endParaRPr lang="en-US" sz="7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5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65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65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173921" y="1567235"/>
            <a:ext cx="2022854" cy="132037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sp>
        <p:nvSpPr>
          <p:cNvPr id="36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1773" y="1095226"/>
            <a:ext cx="1831458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F95C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b="1" dirty="0">
              <a:solidFill>
                <a:srgbClr val="F95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304787" y="3517669"/>
            <a:ext cx="7478013" cy="1155156"/>
            <a:chOff x="3954630" y="3026541"/>
            <a:chExt cx="7478013" cy="1155156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-1724695">
              <a:off x="3954630" y="3026541"/>
              <a:ext cx="1334737" cy="1155156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5427473" y="3171408"/>
              <a:ext cx="6005170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52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5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2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5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2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5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200" b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5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04787" y="5529416"/>
            <a:ext cx="7478013" cy="1155156"/>
            <a:chOff x="3954630" y="3026541"/>
            <a:chExt cx="7478013" cy="1155156"/>
          </a:xfrm>
        </p:grpSpPr>
        <p:pic>
          <p:nvPicPr>
            <p:cNvPr id="40" name="Picture 2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-1724695">
              <a:off x="3954630" y="3026541"/>
              <a:ext cx="1334737" cy="1155156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537613" y="3171408"/>
              <a:ext cx="589503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52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52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52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2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52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2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5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3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3400529" y="3733820"/>
            <a:ext cx="2670214" cy="60744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286000" y="2330979"/>
            <a:ext cx="10681929" cy="6084521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48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1773" y="1095226"/>
            <a:ext cx="1831458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500" b="1" dirty="0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6500" b="1" dirty="0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500" b="1" dirty="0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182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6500" b="1" dirty="0">
              <a:solidFill>
                <a:srgbClr val="182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04245" y="4041743"/>
            <a:ext cx="88382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</a:t>
            </a:r>
            <a:r>
              <a:rPr lang="fr-FR" sz="4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fr-FR" sz="4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fr-FR" sz="4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4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4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4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M, N, V </a:t>
            </a:r>
            <a:r>
              <a:rPr lang="fr-FR" sz="44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fr-FR" sz="4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1756708" y="5283200"/>
            <a:ext cx="4950565" cy="4839177"/>
            <a:chOff x="11756708" y="5283200"/>
            <a:chExt cx="4950565" cy="4839177"/>
          </a:xfrm>
        </p:grpSpPr>
        <p:pic>
          <p:nvPicPr>
            <p:cNvPr id="51" name="Picture 7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11756708" y="5283200"/>
              <a:ext cx="4950565" cy="4839177"/>
            </a:xfrm>
            <a:prstGeom prst="rect">
              <a:avLst/>
            </a:prstGeom>
          </p:spPr>
        </p:pic>
        <p:pic>
          <p:nvPicPr>
            <p:cNvPr id="52" name="Picture 1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2363083" y="5634181"/>
              <a:ext cx="624512" cy="9813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Chữ M viết hoa (kiểu 2) (video-conver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02561" y="1181100"/>
            <a:ext cx="9865839" cy="724837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912491" y="8671450"/>
            <a:ext cx="6463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810830" y="4930417"/>
            <a:ext cx="2608770" cy="51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2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6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95400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112">
            <a:extLst>
              <a:ext uri="{FF2B5EF4-FFF2-40B4-BE49-F238E27FC236}">
                <a16:creationId xmlns:a16="http://schemas.microsoft.com/office/drawing/2014/main" id="{F3AC5FD6-8DCE-4945-97EE-FD917B1B4D73}"/>
              </a:ext>
            </a:extLst>
          </p:cNvPr>
          <p:cNvSpPr txBox="1"/>
          <p:nvPr/>
        </p:nvSpPr>
        <p:spPr>
          <a:xfrm>
            <a:off x="7021825" y="4380314"/>
            <a:ext cx="1399262" cy="78483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dirty="0" smtClean="0"/>
              <a:t>2,5 </a:t>
            </a:r>
            <a:r>
              <a:rPr lang="en-US" sz="4500" dirty="0"/>
              <a:t>li</a:t>
            </a:r>
            <a:endParaRPr lang="vi-VN" sz="4500" dirty="0"/>
          </a:p>
        </p:txBody>
      </p:sp>
      <p:sp>
        <p:nvSpPr>
          <p:cNvPr id="36" name="TextBox 112">
            <a:extLst>
              <a:ext uri="{FF2B5EF4-FFF2-40B4-BE49-F238E27FC236}">
                <a16:creationId xmlns:a16="http://schemas.microsoft.com/office/drawing/2014/main" id="{8B980637-5A25-4FA2-B6C7-F4004A4608AE}"/>
              </a:ext>
            </a:extLst>
          </p:cNvPr>
          <p:cNvSpPr txBox="1"/>
          <p:nvPr/>
        </p:nvSpPr>
        <p:spPr>
          <a:xfrm>
            <a:off x="3302808" y="7635270"/>
            <a:ext cx="1612097" cy="78483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dirty="0" smtClean="0"/>
              <a:t>3 </a:t>
            </a:r>
            <a:r>
              <a:rPr lang="en-US" sz="4500" dirty="0"/>
              <a:t>li</a:t>
            </a:r>
            <a:endParaRPr lang="vi-VN" sz="4500" dirty="0"/>
          </a:p>
        </p:txBody>
      </p:sp>
      <p:sp>
        <p:nvSpPr>
          <p:cNvPr id="2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23527" r="12284" b="23805"/>
          <a:stretch/>
        </p:blipFill>
        <p:spPr bwMode="auto">
          <a:xfrm>
            <a:off x="1898686" y="2492086"/>
            <a:ext cx="4416447" cy="4361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B4F0D8B-FDBF-4564-843D-B6935F3437F7}"/>
              </a:ext>
            </a:extLst>
          </p:cNvPr>
          <p:cNvGrpSpPr/>
          <p:nvPr/>
        </p:nvGrpSpPr>
        <p:grpSpPr>
          <a:xfrm>
            <a:off x="6324600" y="2623643"/>
            <a:ext cx="913215" cy="4152600"/>
            <a:chOff x="3197564" y="2044051"/>
            <a:chExt cx="668002" cy="214475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699677-4513-4508-A404-6F43A3D9E208}"/>
                </a:ext>
              </a:extLst>
            </p:cNvPr>
            <p:cNvCxnSpPr>
              <a:cxnSpLocks/>
            </p:cNvCxnSpPr>
            <p:nvPr/>
          </p:nvCxnSpPr>
          <p:spPr>
            <a:xfrm>
              <a:off x="3197564" y="2044051"/>
              <a:ext cx="6680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E6B5292-754B-4F5A-9462-A372A4F28D67}"/>
                </a:ext>
              </a:extLst>
            </p:cNvPr>
            <p:cNvCxnSpPr>
              <a:cxnSpLocks/>
            </p:cNvCxnSpPr>
            <p:nvPr/>
          </p:nvCxnSpPr>
          <p:spPr>
            <a:xfrm>
              <a:off x="3197564" y="4188805"/>
              <a:ext cx="6191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19D5E70-3058-4E3D-BA10-8788217DFF6C}"/>
                </a:ext>
              </a:extLst>
            </p:cNvPr>
            <p:cNvCxnSpPr>
              <a:cxnSpLocks/>
            </p:cNvCxnSpPr>
            <p:nvPr/>
          </p:nvCxnSpPr>
          <p:spPr>
            <a:xfrm>
              <a:off x="3635300" y="2044051"/>
              <a:ext cx="1" cy="21447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576191-8724-4664-9254-D832F817AE28}"/>
              </a:ext>
            </a:extLst>
          </p:cNvPr>
          <p:cNvGrpSpPr/>
          <p:nvPr/>
        </p:nvGrpSpPr>
        <p:grpSpPr>
          <a:xfrm>
            <a:off x="2032111" y="6848062"/>
            <a:ext cx="4193755" cy="933289"/>
            <a:chOff x="1924165" y="3974180"/>
            <a:chExt cx="817701" cy="58776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56123F-9AA1-4011-8814-8B163A132A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7024" y="3980732"/>
              <a:ext cx="0" cy="5812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BF121E-7A7B-4024-9098-1AB1055EE242}"/>
                </a:ext>
              </a:extLst>
            </p:cNvPr>
            <p:cNvCxnSpPr>
              <a:cxnSpLocks/>
            </p:cNvCxnSpPr>
            <p:nvPr/>
          </p:nvCxnSpPr>
          <p:spPr>
            <a:xfrm>
              <a:off x="1924165" y="3974180"/>
              <a:ext cx="0" cy="581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A55C38A-DA28-451C-8F09-7ED516A05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4165" y="4297993"/>
              <a:ext cx="8177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23527" r="12284" b="23805"/>
          <a:stretch/>
        </p:blipFill>
        <p:spPr bwMode="auto">
          <a:xfrm>
            <a:off x="10696383" y="2486821"/>
            <a:ext cx="4416447" cy="4361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686023" y="4762709"/>
            <a:ext cx="3392425" cy="4400948"/>
            <a:chOff x="1714410" y="718562"/>
            <a:chExt cx="3392425" cy="4400948"/>
          </a:xfrm>
        </p:grpSpPr>
        <p:cxnSp>
          <p:nvCxnSpPr>
            <p:cNvPr id="39" name="Straight Arrow Connector 38"/>
            <p:cNvCxnSpPr>
              <a:stCxn id="40" idx="0"/>
            </p:cNvCxnSpPr>
            <p:nvPr/>
          </p:nvCxnSpPr>
          <p:spPr>
            <a:xfrm flipV="1">
              <a:off x="3410623" y="718562"/>
              <a:ext cx="1562161" cy="264662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714410" y="3365184"/>
              <a:ext cx="339242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móc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đầu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bên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trái</a:t>
              </a:r>
              <a:endParaRPr lang="en-US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327187" y="1024155"/>
            <a:ext cx="4411149" cy="2109036"/>
            <a:chOff x="7221139" y="2684257"/>
            <a:chExt cx="4411149" cy="2109036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7798559" y="3459849"/>
              <a:ext cx="1628154" cy="133344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221139" y="2684257"/>
              <a:ext cx="44111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ét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móc</a:t>
              </a:r>
              <a:r>
                <a:rPr lang="en-US" sz="3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endParaRPr lang="en-US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701492" y="6848062"/>
            <a:ext cx="5038838" cy="2390856"/>
            <a:chOff x="1026493" y="2939118"/>
            <a:chExt cx="5038838" cy="2390856"/>
          </a:xfrm>
        </p:grpSpPr>
        <p:cxnSp>
          <p:nvCxnSpPr>
            <p:cNvPr id="62" name="Straight Arrow Connector 61"/>
            <p:cNvCxnSpPr>
              <a:stCxn id="63" idx="0"/>
            </p:cNvCxnSpPr>
            <p:nvPr/>
          </p:nvCxnSpPr>
          <p:spPr>
            <a:xfrm flipV="1">
              <a:off x="3545912" y="2939118"/>
              <a:ext cx="0" cy="63653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026493" y="3575648"/>
              <a:ext cx="503883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3: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hợp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ngang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nét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cong</a:t>
              </a:r>
              <a:r>
                <a:rPr lang="en-US" sz="3600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i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trái</a:t>
              </a:r>
              <a:endParaRPr lang="en-US" sz="3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272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295400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2200" y="1204373"/>
            <a:ext cx="3246416" cy="33248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894476" y="1257300"/>
            <a:ext cx="9384774" cy="2283503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94475" y="4041325"/>
            <a:ext cx="9384774" cy="2283503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02237" y="6792772"/>
            <a:ext cx="9384774" cy="2287040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>
            <a:stCxn id="47" idx="2"/>
            <a:endCxn id="48" idx="0"/>
          </p:cNvCxnSpPr>
          <p:nvPr/>
        </p:nvCxnSpPr>
        <p:spPr>
          <a:xfrm flipH="1">
            <a:off x="11586862" y="3540803"/>
            <a:ext cx="1" cy="500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2"/>
            <a:endCxn id="49" idx="0"/>
          </p:cNvCxnSpPr>
          <p:nvPr/>
        </p:nvCxnSpPr>
        <p:spPr>
          <a:xfrm>
            <a:off x="11586862" y="6324828"/>
            <a:ext cx="7762" cy="467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234241" y="4817464"/>
            <a:ext cx="15023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i="1" dirty="0"/>
          </a:p>
        </p:txBody>
      </p:sp>
      <p:pic>
        <p:nvPicPr>
          <p:cNvPr id="1030" name="Picture 10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62200" y="5844419"/>
            <a:ext cx="3246416" cy="33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70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5400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1" y="1104900"/>
            <a:ext cx="9793324" cy="2283503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→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xuôi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05600" y="3878325"/>
            <a:ext cx="9793324" cy="2679212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13362" y="7047460"/>
            <a:ext cx="9785562" cy="2287040"/>
          </a:xfrm>
          <a:prstGeom prst="rect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ừng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>
            <a:stCxn id="47" idx="2"/>
            <a:endCxn id="48" idx="0"/>
          </p:cNvCxnSpPr>
          <p:nvPr/>
        </p:nvCxnSpPr>
        <p:spPr>
          <a:xfrm flipH="1">
            <a:off x="11602262" y="3388403"/>
            <a:ext cx="1" cy="4899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2"/>
            <a:endCxn id="49" idx="0"/>
          </p:cNvCxnSpPr>
          <p:nvPr/>
        </p:nvCxnSpPr>
        <p:spPr>
          <a:xfrm>
            <a:off x="11602262" y="6557537"/>
            <a:ext cx="3881" cy="489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302461" y="1144229"/>
            <a:ext cx="3760026" cy="3842912"/>
            <a:chOff x="2302461" y="1144229"/>
            <a:chExt cx="3760026" cy="384291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02461" y="1144229"/>
              <a:ext cx="3760026" cy="3842912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4234746" y="4030964"/>
              <a:ext cx="150233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Nét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200" i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02461" y="5413259"/>
            <a:ext cx="3760026" cy="3823088"/>
            <a:chOff x="2302461" y="5413259"/>
            <a:chExt cx="3760026" cy="382308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02461" y="5413259"/>
              <a:ext cx="3760026" cy="3823088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231313" y="8330761"/>
              <a:ext cx="150233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Nét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596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912491" y="8671450"/>
            <a:ext cx="6463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810830" y="4930417"/>
            <a:ext cx="2608770" cy="5157371"/>
          </a:xfrm>
          <a:prstGeom prst="rect">
            <a:avLst/>
          </a:prstGeom>
        </p:spPr>
      </p:pic>
      <p:pic>
        <p:nvPicPr>
          <p:cNvPr id="23" name="y2mate.com - Chữ hoa N KIỂU 2_360p (video-conver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735557" y="1205679"/>
            <a:ext cx="8399846" cy="71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565</Words>
  <Application>Microsoft Office PowerPoint</Application>
  <PresentationFormat>Custom</PresentationFormat>
  <Paragraphs>61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Wingdings</vt:lpstr>
      <vt:lpstr>Calibri</vt:lpstr>
      <vt:lpstr>Times New Roman</vt:lpstr>
      <vt:lpstr>HP001 4 hang 1 ô ly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30</cp:revision>
  <dcterms:created xsi:type="dcterms:W3CDTF">2006-08-16T00:00:00Z</dcterms:created>
  <dcterms:modified xsi:type="dcterms:W3CDTF">2023-01-04T08:02:13Z</dcterms:modified>
  <dc:identifier>DAFWCJeB92g</dc:identifier>
</cp:coreProperties>
</file>