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86" r:id="rId5"/>
    <p:sldId id="287" r:id="rId6"/>
    <p:sldId id="288" r:id="rId7"/>
    <p:sldId id="289" r:id="rId8"/>
    <p:sldId id="262" r:id="rId9"/>
    <p:sldId id="261" r:id="rId10"/>
    <p:sldId id="292" r:id="rId11"/>
    <p:sldId id="264" r:id="rId12"/>
    <p:sldId id="265" r:id="rId13"/>
    <p:sldId id="293" r:id="rId14"/>
    <p:sldId id="266" r:id="rId15"/>
    <p:sldId id="267" r:id="rId16"/>
    <p:sldId id="294" r:id="rId17"/>
    <p:sldId id="268" r:id="rId18"/>
    <p:sldId id="269" r:id="rId19"/>
    <p:sldId id="270" r:id="rId20"/>
    <p:sldId id="272" r:id="rId21"/>
    <p:sldId id="275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458</Words>
  <Application>Microsoft Office PowerPoint</Application>
  <PresentationFormat>Widescreen</PresentationFormat>
  <Paragraphs>69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等线</vt:lpstr>
      <vt:lpstr>iCiel Crocante</vt:lpstr>
      <vt:lpstr>Lato Regular</vt:lpstr>
      <vt:lpstr>LNTH-LuoLuoNotangYuanTi 1</vt:lpstr>
      <vt:lpstr>SVN-Hole Hearted</vt:lpstr>
      <vt:lpstr>UTM Cookies</vt:lpstr>
      <vt:lpstr>UVN Banh Mi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13</cp:revision>
  <dcterms:created xsi:type="dcterms:W3CDTF">2023-02-05T04:09:18Z</dcterms:created>
  <dcterms:modified xsi:type="dcterms:W3CDTF">2023-04-04T15:46:15Z</dcterms:modified>
</cp:coreProperties>
</file>