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8"/>
  </p:notesMasterIdLst>
  <p:sldIdLst>
    <p:sldId id="257" r:id="rId5"/>
    <p:sldId id="2642" r:id="rId6"/>
    <p:sldId id="372" r:id="rId7"/>
    <p:sldId id="373" r:id="rId8"/>
    <p:sldId id="374" r:id="rId9"/>
    <p:sldId id="375" r:id="rId10"/>
    <p:sldId id="281" r:id="rId11"/>
    <p:sldId id="295"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46"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4/7/2023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4/7/2023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4/7/2023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4/7/2023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4/7/2023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4/7/2023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4/7/2023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3" Type="http://schemas.openxmlformats.org/officeDocument/2006/relationships/image" Target="../media/image14.emf"/><Relationship Id="rId7" Type="http://schemas.openxmlformats.org/officeDocument/2006/relationships/image" Target="../media/image39.jpeg"/><Relationship Id="rId12"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9.jpe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4.emf"/><Relationship Id="rId7"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12.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1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81221"/>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 </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FFFFFF"/>
                </a:solidFill>
                <a:effectLst/>
                <a:uLnTx/>
                <a:uFillTx/>
                <a:latin typeface="Calibri"/>
                <a:ea typeface="+mn-ea"/>
                <a:cs typeface="+mn-cs"/>
              </a:rPr>
              <a:t>1</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a:t>
            </a:r>
            <a:r>
              <a:rPr lang="en-US" sz="2800" b="1" dirty="0" err="1" smtClean="0">
                <a:solidFill>
                  <a:srgbClr val="000000"/>
                </a:solidFill>
                <a:latin typeface="Calibri"/>
              </a:rPr>
              <a:t>Hỏi</a:t>
            </a:r>
            <a:r>
              <a:rPr lang="en-US" sz="2800" b="1" dirty="0" smtClean="0">
                <a:solidFill>
                  <a:srgbClr val="000000"/>
                </a:solidFill>
                <a:latin typeface="Calibri"/>
              </a:rPr>
              <a:t> </a:t>
            </a:r>
            <a:r>
              <a:rPr lang="en-US" sz="2800" b="1" dirty="0" err="1" smtClean="0">
                <a:solidFill>
                  <a:srgbClr val="000000"/>
                </a:solidFill>
                <a:latin typeface="Calibri"/>
              </a:rPr>
              <a:t>cô</a:t>
            </a:r>
            <a:r>
              <a:rPr lang="en-US" sz="2800" b="1" dirty="0" smtClean="0">
                <a:solidFill>
                  <a:srgbClr val="000000"/>
                </a:solidFill>
                <a:latin typeface="Calibri"/>
              </a:rPr>
              <a:t> </a:t>
            </a:r>
            <a:r>
              <a:rPr lang="en-US" sz="2800" b="1" dirty="0" err="1" smtClean="0">
                <a:solidFill>
                  <a:srgbClr val="000000"/>
                </a:solidFill>
                <a:latin typeface="Calibri"/>
              </a:rPr>
              <a:t>bán</a:t>
            </a:r>
            <a:r>
              <a:rPr lang="en-US" sz="2800" b="1" dirty="0" smtClean="0">
                <a:solidFill>
                  <a:srgbClr val="000000"/>
                </a:solidFill>
                <a:latin typeface="Calibri"/>
              </a:rPr>
              <a:t> </a:t>
            </a:r>
            <a:r>
              <a:rPr lang="en-US" sz="2800" b="1" dirty="0" err="1" smtClean="0">
                <a:solidFill>
                  <a:srgbClr val="000000"/>
                </a:solidFill>
                <a:latin typeface="Calibri"/>
              </a:rPr>
              <a:t>hàng</a:t>
            </a:r>
            <a:r>
              <a:rPr lang="en-US" sz="2800" b="1" dirty="0" smtClean="0">
                <a:solidFill>
                  <a:srgbClr val="000000"/>
                </a:solidFill>
                <a:latin typeface="Calibri"/>
              </a:rPr>
              <a:t> </a:t>
            </a:r>
            <a:r>
              <a:rPr lang="en-US" sz="2800" b="1" dirty="0" err="1" smtClean="0">
                <a:solidFill>
                  <a:srgbClr val="000000"/>
                </a:solidFill>
                <a:latin typeface="Calibri"/>
              </a:rPr>
              <a:t>phải</a:t>
            </a:r>
            <a:r>
              <a:rPr lang="en-US" sz="2800" b="1" dirty="0" smtClean="0">
                <a:solidFill>
                  <a:srgbClr val="000000"/>
                </a:solidFill>
                <a:latin typeface="Calibri"/>
              </a:rPr>
              <a:t> </a:t>
            </a:r>
            <a:r>
              <a:rPr lang="en-US" sz="2800" b="1" dirty="0" err="1" smtClean="0">
                <a:solidFill>
                  <a:srgbClr val="000000"/>
                </a:solidFill>
                <a:latin typeface="Calibri"/>
              </a:rPr>
              <a:t>trả</a:t>
            </a:r>
            <a:r>
              <a:rPr lang="en-US" sz="2800" b="1" dirty="0" smtClean="0">
                <a:solidFill>
                  <a:srgbClr val="000000"/>
                </a:solidFill>
                <a:latin typeface="Calibri"/>
              </a:rPr>
              <a:t> </a:t>
            </a:r>
            <a:r>
              <a:rPr lang="en-US" sz="2800" b="1" dirty="0" err="1" smtClean="0">
                <a:solidFill>
                  <a:srgbClr val="000000"/>
                </a:solidFill>
                <a:latin typeface="Calibri"/>
              </a:rPr>
              <a:t>lại</a:t>
            </a:r>
            <a:r>
              <a:rPr lang="en-US" sz="2800" b="1" dirty="0" smtClean="0">
                <a:solidFill>
                  <a:srgbClr val="000000"/>
                </a:solidFill>
                <a:latin typeface="Calibri"/>
              </a:rPr>
              <a:t> </a:t>
            </a:r>
            <a:r>
              <a:rPr lang="en-US" sz="2800" b="1" dirty="0" err="1" smtClean="0">
                <a:solidFill>
                  <a:srgbClr val="000000"/>
                </a:solidFill>
                <a:latin typeface="Calibri"/>
              </a:rPr>
              <a:t>mẹ</a:t>
            </a:r>
            <a:r>
              <a:rPr lang="en-US" sz="2800" b="1" dirty="0" smtClean="0">
                <a:solidFill>
                  <a:srgbClr val="000000"/>
                </a:solidFill>
                <a:latin typeface="Calibri"/>
              </a:rPr>
              <a:t> </a:t>
            </a:r>
            <a:r>
              <a:rPr lang="en-US" sz="2800" b="1" dirty="0" err="1" smtClean="0">
                <a:solidFill>
                  <a:srgbClr val="000000"/>
                </a:solidFill>
                <a:latin typeface="Calibri"/>
              </a:rPr>
              <a:t>bao</a:t>
            </a:r>
            <a:r>
              <a:rPr lang="en-US" sz="2800" b="1" dirty="0" smtClean="0">
                <a:solidFill>
                  <a:srgbClr val="000000"/>
                </a:solidFill>
                <a:latin typeface="Calibri"/>
              </a:rPr>
              <a:t> </a:t>
            </a:r>
            <a:r>
              <a:rPr lang="en-US" sz="2800" b="1" dirty="0" err="1" smtClean="0">
                <a:solidFill>
                  <a:srgbClr val="000000"/>
                </a:solidFill>
                <a:latin typeface="Calibri"/>
              </a:rPr>
              <a:t>nhiêu</a:t>
            </a:r>
            <a:r>
              <a:rPr lang="en-US" sz="2800" b="1" dirty="0" smtClean="0">
                <a:solidFill>
                  <a:srgbClr val="000000"/>
                </a:solidFill>
                <a:latin typeface="Calibri"/>
              </a:rPr>
              <a:t> </a:t>
            </a:r>
            <a:r>
              <a:rPr lang="en-US" sz="2800" b="1" dirty="0" err="1" smtClean="0">
                <a:solidFill>
                  <a:srgbClr val="000000"/>
                </a:solidFill>
                <a:latin typeface="Calibri"/>
              </a:rPr>
              <a:t>tiền</a:t>
            </a:r>
            <a:r>
              <a:rPr lang="en-US" sz="2800" b="1" dirty="0" smtClean="0">
                <a:solidFill>
                  <a:srgbClr val="000000"/>
                </a:solidFill>
                <a:latin typeface="Calibri"/>
              </a:rPr>
              <a:t>?</a:t>
            </a:r>
            <a:endParaRPr lang="vi-VN" sz="2800" b="1" dirty="0">
              <a:solidFill>
                <a:srgbClr val="000000"/>
              </a:solidFill>
              <a:latin typeface="Calibri"/>
            </a:endParaRP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991475" y="191452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4838700" y="4125478"/>
            <a:ext cx="1183277" cy="5989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895350" y="3314700"/>
            <a:ext cx="1209674" cy="6697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510397" y="2020301"/>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2023</a:t>
            </a:r>
          </a:p>
        </p:txBody>
      </p:sp>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8"/>
          <a:stretch>
            <a:fillRect/>
          </a:stretch>
        </p:blipFill>
        <p:spPr>
          <a:xfrm>
            <a:off x="1932425" y="3208705"/>
            <a:ext cx="8955800" cy="17740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647</Words>
  <Application>Microsoft Office PowerPoint</Application>
  <PresentationFormat>Widescreen</PresentationFormat>
  <Paragraphs>73</Paragraphs>
  <Slides>23</Slides>
  <Notes>22</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23</vt:i4>
      </vt:variant>
    </vt:vector>
  </HeadingPairs>
  <TitlesOfParts>
    <vt:vector size="46" baseType="lpstr">
      <vt:lpstr>微软雅黑</vt:lpstr>
      <vt:lpstr>微软雅黑</vt:lpstr>
      <vt:lpstr>宋体</vt:lpstr>
      <vt:lpstr>Anaheim</vt:lpstr>
      <vt:lpstr>Annie Use Your Telescope</vt:lpstr>
      <vt:lpstr>Arial</vt:lpstr>
      <vt:lpstr>Barlow Condensed</vt:lpstr>
      <vt:lpstr>Barriecito</vt:lpstr>
      <vt:lpstr>Boogaloo</vt:lpstr>
      <vt:lpstr>Calibri</vt:lpstr>
      <vt:lpstr>Dekko</vt:lpstr>
      <vt:lpstr>等线</vt:lpstr>
      <vt:lpstr>等线 Light</vt:lpstr>
      <vt:lpstr>Exo</vt:lpstr>
      <vt:lpstr>Lato</vt:lpstr>
      <vt:lpstr>Open Sans</vt:lpstr>
      <vt:lpstr>RocknRoll One</vt:lpstr>
      <vt:lpstr>Times New Roman</vt:lpstr>
      <vt:lpstr>字魂36号-正文宋楷</vt: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20</cp:revision>
  <dcterms:created xsi:type="dcterms:W3CDTF">2023-02-05T05:33:30Z</dcterms:created>
  <dcterms:modified xsi:type="dcterms:W3CDTF">2023-04-07T15:51:33Z</dcterms:modified>
</cp:coreProperties>
</file>