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5" r:id="rId4"/>
    <p:sldId id="280" r:id="rId5"/>
    <p:sldId id="279" r:id="rId6"/>
    <p:sldId id="273" r:id="rId7"/>
    <p:sldId id="267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44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62" autoAdjust="0"/>
  </p:normalViewPr>
  <p:slideViewPr>
    <p:cSldViewPr>
      <p:cViewPr varScale="1">
        <p:scale>
          <a:sx n="52" d="100"/>
          <a:sy n="52" d="100"/>
        </p:scale>
        <p:origin x="-1176" y="-96"/>
      </p:cViewPr>
      <p:guideLst>
        <p:guide orient="horz" pos="2544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26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221273" y="3903229"/>
            <a:ext cx="1177329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89: LUYỆN TẬP CHUNG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89: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CHUNG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A3BC05E-64A6-8016-E584-46E4C788CAD9}"/>
              </a:ext>
            </a:extLst>
          </p:cNvPr>
          <p:cNvGrpSpPr/>
          <p:nvPr/>
        </p:nvGrpSpPr>
        <p:grpSpPr>
          <a:xfrm>
            <a:off x="1204119" y="1621486"/>
            <a:ext cx="11865450" cy="939803"/>
            <a:chOff x="1204119" y="1621486"/>
            <a:chExt cx="11865450" cy="939803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6E3CE9C0-BEDC-D949-5698-DD1C42FEC094}"/>
                </a:ext>
              </a:extLst>
            </p:cNvPr>
            <p:cNvSpPr txBox="1"/>
            <p:nvPr/>
          </p:nvSpPr>
          <p:spPr>
            <a:xfrm>
              <a:off x="2061871" y="1737444"/>
              <a:ext cx="11007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Đặt tính rồi tính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A607A4B-1BF7-CF09-79EB-C9FDC992C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16" t="10858" r="89095" b="74708"/>
            <a:stretch/>
          </p:blipFill>
          <p:spPr>
            <a:xfrm>
              <a:off x="1204119" y="1621486"/>
              <a:ext cx="994912" cy="939803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C3F3C48-8528-49DF-CB4A-31CB3B61D4D7}"/>
              </a:ext>
            </a:extLst>
          </p:cNvPr>
          <p:cNvSpPr/>
          <p:nvPr/>
        </p:nvSpPr>
        <p:spPr>
          <a:xfrm>
            <a:off x="1515270" y="2718925"/>
            <a:ext cx="2504917" cy="70788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6 341 x 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2660AC64-0A84-6C07-D6FB-E0946E6C0569}"/>
              </a:ext>
            </a:extLst>
          </p:cNvPr>
          <p:cNvSpPr/>
          <p:nvPr/>
        </p:nvSpPr>
        <p:spPr>
          <a:xfrm>
            <a:off x="8676056" y="2718925"/>
            <a:ext cx="2504918" cy="70788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4 151 x 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7834626-EBAC-5DBA-68A4-55EB15CCF416}"/>
              </a:ext>
            </a:extLst>
          </p:cNvPr>
          <p:cNvSpPr/>
          <p:nvPr/>
        </p:nvSpPr>
        <p:spPr>
          <a:xfrm>
            <a:off x="5095663" y="2718925"/>
            <a:ext cx="2504917" cy="70788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1 903 x 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1B214285-C2FF-7A0F-5E1A-96C33118C07A}"/>
              </a:ext>
            </a:extLst>
          </p:cNvPr>
          <p:cNvSpPr/>
          <p:nvPr/>
        </p:nvSpPr>
        <p:spPr>
          <a:xfrm>
            <a:off x="12256450" y="2718925"/>
            <a:ext cx="2504918" cy="70788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12 106 x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18DEFD-B38B-C005-28C0-95189CF436E7}"/>
              </a:ext>
            </a:extLst>
          </p:cNvPr>
          <p:cNvSpPr txBox="1"/>
          <p:nvPr/>
        </p:nvSpPr>
        <p:spPr>
          <a:xfrm>
            <a:off x="2047003" y="3987225"/>
            <a:ext cx="144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6 341</a:t>
            </a:r>
            <a:endParaRPr lang="en-US" sz="3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EC549C3-62CA-250B-A88B-721B492E6F1B}"/>
              </a:ext>
            </a:extLst>
          </p:cNvPr>
          <p:cNvSpPr txBox="1"/>
          <p:nvPr/>
        </p:nvSpPr>
        <p:spPr>
          <a:xfrm>
            <a:off x="2912106" y="4555660"/>
            <a:ext cx="49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67AA801-076E-C510-F148-7D68CA3D6E5C}"/>
                  </a:ext>
                </a:extLst>
              </p:cNvPr>
              <p:cNvSpPr txBox="1"/>
              <p:nvPr/>
            </p:nvSpPr>
            <p:spPr>
              <a:xfrm>
                <a:off x="1615564" y="4348862"/>
                <a:ext cx="34945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7AA801-076E-C510-F148-7D68CA3D6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564" y="4348862"/>
                <a:ext cx="349455" cy="4462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DEF691A-409E-C57D-940D-912ECFCDEB94}"/>
              </a:ext>
            </a:extLst>
          </p:cNvPr>
          <p:cNvCxnSpPr/>
          <p:nvPr/>
        </p:nvCxnSpPr>
        <p:spPr>
          <a:xfrm>
            <a:off x="2012519" y="5263546"/>
            <a:ext cx="12353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3D86B64-4942-AE55-1A46-556E04F9674A}"/>
              </a:ext>
            </a:extLst>
          </p:cNvPr>
          <p:cNvSpPr txBox="1"/>
          <p:nvPr/>
        </p:nvSpPr>
        <p:spPr>
          <a:xfrm>
            <a:off x="1749701" y="5255525"/>
            <a:ext cx="201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12 682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4A07238-6E01-B9DD-5E35-014515C18886}"/>
              </a:ext>
            </a:extLst>
          </p:cNvPr>
          <p:cNvSpPr txBox="1"/>
          <p:nvPr/>
        </p:nvSpPr>
        <p:spPr>
          <a:xfrm>
            <a:off x="5787794" y="3979204"/>
            <a:ext cx="144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1 903</a:t>
            </a:r>
            <a:endParaRPr lang="en-US" sz="36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0B98C20-793A-F6C3-ED50-86633EA9BEE2}"/>
              </a:ext>
            </a:extLst>
          </p:cNvPr>
          <p:cNvSpPr txBox="1"/>
          <p:nvPr/>
        </p:nvSpPr>
        <p:spPr>
          <a:xfrm>
            <a:off x="6652897" y="4547639"/>
            <a:ext cx="49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400BC8B4-FC39-BCC0-E9A3-E16B537E1E26}"/>
                  </a:ext>
                </a:extLst>
              </p:cNvPr>
              <p:cNvSpPr txBox="1"/>
              <p:nvPr/>
            </p:nvSpPr>
            <p:spPr>
              <a:xfrm>
                <a:off x="5356355" y="4340841"/>
                <a:ext cx="34945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00BC8B4-FC39-BCC0-E9A3-E16B537E1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355" y="4340841"/>
                <a:ext cx="349455" cy="4462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7017A4D-0E9C-B161-AB7A-5AE7B7F4E13B}"/>
              </a:ext>
            </a:extLst>
          </p:cNvPr>
          <p:cNvCxnSpPr/>
          <p:nvPr/>
        </p:nvCxnSpPr>
        <p:spPr>
          <a:xfrm>
            <a:off x="5753310" y="5255525"/>
            <a:ext cx="12353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153C44F-8F50-C482-18DF-BCAA72317CEB}"/>
              </a:ext>
            </a:extLst>
          </p:cNvPr>
          <p:cNvSpPr txBox="1"/>
          <p:nvPr/>
        </p:nvSpPr>
        <p:spPr>
          <a:xfrm>
            <a:off x="5755248" y="5247504"/>
            <a:ext cx="201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9 515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6A681D5-F004-4B50-D163-40EB052F054B}"/>
              </a:ext>
            </a:extLst>
          </p:cNvPr>
          <p:cNvSpPr txBox="1"/>
          <p:nvPr/>
        </p:nvSpPr>
        <p:spPr>
          <a:xfrm>
            <a:off x="9360116" y="3920886"/>
            <a:ext cx="1660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4 151</a:t>
            </a:r>
            <a:endParaRPr lang="en-US" sz="36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847E9C8-7D5B-940E-FD8D-E8D83CE14F5F}"/>
              </a:ext>
            </a:extLst>
          </p:cNvPr>
          <p:cNvSpPr txBox="1"/>
          <p:nvPr/>
        </p:nvSpPr>
        <p:spPr>
          <a:xfrm>
            <a:off x="10225219" y="4489321"/>
            <a:ext cx="49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9C0EAA1B-69D9-F897-9D1B-314A0AAF8F76}"/>
                  </a:ext>
                </a:extLst>
              </p:cNvPr>
              <p:cNvSpPr txBox="1"/>
              <p:nvPr/>
            </p:nvSpPr>
            <p:spPr>
              <a:xfrm>
                <a:off x="8928677" y="4234397"/>
                <a:ext cx="34945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C0EAA1B-69D9-F897-9D1B-314A0AAF8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677" y="4234397"/>
                <a:ext cx="349455" cy="4462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C545AAD-E31E-6764-E237-7C46CDF155E8}"/>
              </a:ext>
            </a:extLst>
          </p:cNvPr>
          <p:cNvCxnSpPr/>
          <p:nvPr/>
        </p:nvCxnSpPr>
        <p:spPr>
          <a:xfrm>
            <a:off x="9325632" y="5197207"/>
            <a:ext cx="12353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47484E6-BD91-DAE6-3CD4-288CC4606DA1}"/>
              </a:ext>
            </a:extLst>
          </p:cNvPr>
          <p:cNvSpPr txBox="1"/>
          <p:nvPr/>
        </p:nvSpPr>
        <p:spPr>
          <a:xfrm>
            <a:off x="9086940" y="5189186"/>
            <a:ext cx="201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24 906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560615B-395F-956C-9CED-EE304225F3D8}"/>
              </a:ext>
            </a:extLst>
          </p:cNvPr>
          <p:cNvSpPr txBox="1"/>
          <p:nvPr/>
        </p:nvSpPr>
        <p:spPr>
          <a:xfrm>
            <a:off x="12824687" y="3920886"/>
            <a:ext cx="2247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12 106</a:t>
            </a:r>
            <a:endParaRPr lang="en-US" sz="36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90031D1-A9C0-54F5-8ACA-B95AE2A65A3D}"/>
              </a:ext>
            </a:extLst>
          </p:cNvPr>
          <p:cNvSpPr txBox="1"/>
          <p:nvPr/>
        </p:nvSpPr>
        <p:spPr>
          <a:xfrm>
            <a:off x="13982739" y="4539618"/>
            <a:ext cx="49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E683300E-9764-1C7F-CCBB-26E9D392338F}"/>
                  </a:ext>
                </a:extLst>
              </p:cNvPr>
              <p:cNvSpPr txBox="1"/>
              <p:nvPr/>
            </p:nvSpPr>
            <p:spPr>
              <a:xfrm>
                <a:off x="12393248" y="4234397"/>
                <a:ext cx="34945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683300E-9764-1C7F-CCBB-26E9D3923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3248" y="4234397"/>
                <a:ext cx="349455" cy="4462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9CC0C2A9-7238-74BE-D618-AC567F4C3F04}"/>
              </a:ext>
            </a:extLst>
          </p:cNvPr>
          <p:cNvCxnSpPr/>
          <p:nvPr/>
        </p:nvCxnSpPr>
        <p:spPr>
          <a:xfrm>
            <a:off x="12780805" y="5197207"/>
            <a:ext cx="14947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D000EF1-8176-F2FF-8D73-AC217E8693F8}"/>
              </a:ext>
            </a:extLst>
          </p:cNvPr>
          <p:cNvSpPr txBox="1"/>
          <p:nvPr/>
        </p:nvSpPr>
        <p:spPr>
          <a:xfrm>
            <a:off x="12824687" y="5189186"/>
            <a:ext cx="201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96 848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1" grpId="0"/>
      <p:bldP spid="24" grpId="0"/>
      <p:bldP spid="14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89: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CHUNG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607A4B-1BF7-CF09-79EB-C9FDC992C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6" t="10858" r="89095" b="74708"/>
          <a:stretch/>
        </p:blipFill>
        <p:spPr>
          <a:xfrm>
            <a:off x="1204119" y="1621486"/>
            <a:ext cx="994912" cy="9398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284F16-B0F1-E8A3-E2B7-78825D2235BA}"/>
              </a:ext>
            </a:extLst>
          </p:cNvPr>
          <p:cNvSpPr txBox="1"/>
          <p:nvPr/>
        </p:nvSpPr>
        <p:spPr>
          <a:xfrm>
            <a:off x="2101536" y="1724526"/>
            <a:ext cx="1324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Thực hiện các phép chia rồi dung phép nhân để thử lại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E11E612-6691-DFEE-3731-688EBEE5881A}"/>
              </a:ext>
            </a:extLst>
          </p:cNvPr>
          <p:cNvSpPr/>
          <p:nvPr/>
        </p:nvSpPr>
        <p:spPr>
          <a:xfrm>
            <a:off x="3027312" y="2850775"/>
            <a:ext cx="2504917" cy="70788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2 486 : 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FA36CF4-9381-84EC-721B-19736FB70617}"/>
              </a:ext>
            </a:extLst>
          </p:cNvPr>
          <p:cNvSpPr/>
          <p:nvPr/>
        </p:nvSpPr>
        <p:spPr>
          <a:xfrm>
            <a:off x="10805319" y="2850775"/>
            <a:ext cx="2504917" cy="70788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5 657 :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51E0693-6BC9-DA21-2FD0-1CFF5311FD37}"/>
              </a:ext>
            </a:extLst>
          </p:cNvPr>
          <p:cNvSpPr txBox="1">
            <a:spLocks/>
          </p:cNvSpPr>
          <p:nvPr/>
        </p:nvSpPr>
        <p:spPr>
          <a:xfrm>
            <a:off x="1306002" y="4882349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28F809C-3BA9-AC1B-17BD-FE40FC2A808A}"/>
              </a:ext>
            </a:extLst>
          </p:cNvPr>
          <p:cNvSpPr txBox="1">
            <a:spLocks/>
          </p:cNvSpPr>
          <p:nvPr/>
        </p:nvSpPr>
        <p:spPr>
          <a:xfrm>
            <a:off x="2582376" y="505853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446D27F-846C-73CA-EF68-0516DE59C45D}"/>
              </a:ext>
            </a:extLst>
          </p:cNvPr>
          <p:cNvSpPr txBox="1">
            <a:spLocks/>
          </p:cNvSpPr>
          <p:nvPr/>
        </p:nvSpPr>
        <p:spPr>
          <a:xfrm>
            <a:off x="1289296" y="548275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65EDD13-29FC-A224-D512-7268E155EC8B}"/>
              </a:ext>
            </a:extLst>
          </p:cNvPr>
          <p:cNvSpPr txBox="1">
            <a:spLocks/>
          </p:cNvSpPr>
          <p:nvPr/>
        </p:nvSpPr>
        <p:spPr>
          <a:xfrm>
            <a:off x="1586252" y="546665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3922D7B-8A25-E092-BD52-B0E599F039E9}"/>
              </a:ext>
            </a:extLst>
          </p:cNvPr>
          <p:cNvSpPr txBox="1">
            <a:spLocks/>
          </p:cNvSpPr>
          <p:nvPr/>
        </p:nvSpPr>
        <p:spPr>
          <a:xfrm>
            <a:off x="2867070" y="505853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8E14902-B951-AE5B-2259-C5BBD3764B2E}"/>
              </a:ext>
            </a:extLst>
          </p:cNvPr>
          <p:cNvSpPr txBox="1">
            <a:spLocks/>
          </p:cNvSpPr>
          <p:nvPr/>
        </p:nvSpPr>
        <p:spPr>
          <a:xfrm>
            <a:off x="1609234" y="615019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FEC51EC-F2B0-AB63-D9FA-E6A4733FBA1B}"/>
              </a:ext>
            </a:extLst>
          </p:cNvPr>
          <p:cNvSpPr txBox="1">
            <a:spLocks/>
          </p:cNvSpPr>
          <p:nvPr/>
        </p:nvSpPr>
        <p:spPr>
          <a:xfrm>
            <a:off x="1914069" y="615019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F69686A-3F4F-7A9F-787A-B47338A90EE4}"/>
              </a:ext>
            </a:extLst>
          </p:cNvPr>
          <p:cNvSpPr txBox="1">
            <a:spLocks/>
          </p:cNvSpPr>
          <p:nvPr/>
        </p:nvSpPr>
        <p:spPr>
          <a:xfrm>
            <a:off x="181204" y="4386764"/>
            <a:ext cx="212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2486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1ACF408-476C-EB4D-9A70-4BCF68FBF523}"/>
              </a:ext>
            </a:extLst>
          </p:cNvPr>
          <p:cNvGrpSpPr/>
          <p:nvPr/>
        </p:nvGrpSpPr>
        <p:grpSpPr>
          <a:xfrm>
            <a:off x="2431467" y="4367304"/>
            <a:ext cx="1295400" cy="1963967"/>
            <a:chOff x="3333382" y="2531790"/>
            <a:chExt cx="1295400" cy="19639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2337399-7918-60CE-7A33-69454E44EA9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91F33A41-915F-2AB9-B406-5C7113188B83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0E9AB507-BA22-AE21-4933-DE6A0B7BE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965AA8A7-F3BB-C090-39C8-3C182460DD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8D5A9D5-CDF3-7215-5A7B-73EFB6E9F4FD}"/>
              </a:ext>
            </a:extLst>
          </p:cNvPr>
          <p:cNvSpPr txBox="1">
            <a:spLocks/>
          </p:cNvSpPr>
          <p:nvPr/>
        </p:nvSpPr>
        <p:spPr>
          <a:xfrm>
            <a:off x="1952700" y="67063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D2548F3-6F16-518C-DFD6-D36DD4F759AA}"/>
              </a:ext>
            </a:extLst>
          </p:cNvPr>
          <p:cNvSpPr txBox="1">
            <a:spLocks/>
          </p:cNvSpPr>
          <p:nvPr/>
        </p:nvSpPr>
        <p:spPr>
          <a:xfrm>
            <a:off x="3156178" y="505853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798EEE8-06C8-AA7D-5012-509BBB607C25}"/>
              </a:ext>
            </a:extLst>
          </p:cNvPr>
          <p:cNvSpPr txBox="1">
            <a:spLocks/>
          </p:cNvSpPr>
          <p:nvPr/>
        </p:nvSpPr>
        <p:spPr>
          <a:xfrm>
            <a:off x="3424056" y="505853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F64E99C-3270-BEF3-F1E2-6B5C38FD89D2}"/>
              </a:ext>
            </a:extLst>
          </p:cNvPr>
          <p:cNvSpPr txBox="1">
            <a:spLocks/>
          </p:cNvSpPr>
          <p:nvPr/>
        </p:nvSpPr>
        <p:spPr>
          <a:xfrm>
            <a:off x="989953" y="4872071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B5DF81D-9E99-BE27-1CC2-11DFDA7D8431}"/>
              </a:ext>
            </a:extLst>
          </p:cNvPr>
          <p:cNvSpPr txBox="1"/>
          <p:nvPr/>
        </p:nvSpPr>
        <p:spPr>
          <a:xfrm>
            <a:off x="5007280" y="3579285"/>
            <a:ext cx="2096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lại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737434F-4816-2033-33B9-6F26CAC273DB}"/>
              </a:ext>
            </a:extLst>
          </p:cNvPr>
          <p:cNvSpPr txBox="1"/>
          <p:nvPr/>
        </p:nvSpPr>
        <p:spPr>
          <a:xfrm>
            <a:off x="5370264" y="4406119"/>
            <a:ext cx="144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1 243</a:t>
            </a:r>
            <a:endParaRPr lang="en-US" sz="36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2D3AB52-59A3-CE8D-5F92-F3311B606DA9}"/>
              </a:ext>
            </a:extLst>
          </p:cNvPr>
          <p:cNvSpPr txBox="1"/>
          <p:nvPr/>
        </p:nvSpPr>
        <p:spPr>
          <a:xfrm>
            <a:off x="6235367" y="4974554"/>
            <a:ext cx="49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C20894D2-B300-BBB6-1563-582EC154C151}"/>
                  </a:ext>
                </a:extLst>
              </p:cNvPr>
              <p:cNvSpPr txBox="1"/>
              <p:nvPr/>
            </p:nvSpPr>
            <p:spPr>
              <a:xfrm>
                <a:off x="4938825" y="4767756"/>
                <a:ext cx="34945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0894D2-B300-BBB6-1563-582EC154C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825" y="4767756"/>
                <a:ext cx="349455" cy="4462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B81331A2-C3FB-1215-1A07-D532EED2BAA6}"/>
              </a:ext>
            </a:extLst>
          </p:cNvPr>
          <p:cNvCxnSpPr/>
          <p:nvPr/>
        </p:nvCxnSpPr>
        <p:spPr>
          <a:xfrm>
            <a:off x="5335780" y="5682440"/>
            <a:ext cx="12353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DCDD469-7866-97F7-0963-1E2118DCF87E}"/>
              </a:ext>
            </a:extLst>
          </p:cNvPr>
          <p:cNvSpPr txBox="1"/>
          <p:nvPr/>
        </p:nvSpPr>
        <p:spPr>
          <a:xfrm>
            <a:off x="5288280" y="5694617"/>
            <a:ext cx="144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2 486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508418A-A207-91F1-D455-0ACD1941A52F}"/>
              </a:ext>
            </a:extLst>
          </p:cNvPr>
          <p:cNvSpPr txBox="1">
            <a:spLocks/>
          </p:cNvSpPr>
          <p:nvPr/>
        </p:nvSpPr>
        <p:spPr>
          <a:xfrm>
            <a:off x="9565654" y="4825862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4CBCAA6-0BE2-4F81-A590-B2D4B190A7B5}"/>
              </a:ext>
            </a:extLst>
          </p:cNvPr>
          <p:cNvSpPr txBox="1">
            <a:spLocks/>
          </p:cNvSpPr>
          <p:nvPr/>
        </p:nvSpPr>
        <p:spPr>
          <a:xfrm>
            <a:off x="10773448" y="500204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64E14E3F-62B3-1F2D-E824-B9DF3A8EC499}"/>
              </a:ext>
            </a:extLst>
          </p:cNvPr>
          <p:cNvSpPr txBox="1">
            <a:spLocks/>
          </p:cNvSpPr>
          <p:nvPr/>
        </p:nvSpPr>
        <p:spPr>
          <a:xfrm>
            <a:off x="9548948" y="542626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EABB504-0BAD-35F7-6BAE-E62EC81AEAE0}"/>
              </a:ext>
            </a:extLst>
          </p:cNvPr>
          <p:cNvSpPr txBox="1">
            <a:spLocks/>
          </p:cNvSpPr>
          <p:nvPr/>
        </p:nvSpPr>
        <p:spPr>
          <a:xfrm>
            <a:off x="9845904" y="541016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E621774-D4EA-9066-C5E4-499E3961826C}"/>
              </a:ext>
            </a:extLst>
          </p:cNvPr>
          <p:cNvSpPr txBox="1">
            <a:spLocks/>
          </p:cNvSpPr>
          <p:nvPr/>
        </p:nvSpPr>
        <p:spPr>
          <a:xfrm>
            <a:off x="11058142" y="500204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D09F5C6-2F93-C779-4979-52910A8DE4C7}"/>
              </a:ext>
            </a:extLst>
          </p:cNvPr>
          <p:cNvSpPr txBox="1">
            <a:spLocks/>
          </p:cNvSpPr>
          <p:nvPr/>
        </p:nvSpPr>
        <p:spPr>
          <a:xfrm>
            <a:off x="9868886" y="609370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996CE53-C31A-8DFA-EC40-6F5ED7CD0FDA}"/>
              </a:ext>
            </a:extLst>
          </p:cNvPr>
          <p:cNvSpPr txBox="1">
            <a:spLocks/>
          </p:cNvSpPr>
          <p:nvPr/>
        </p:nvSpPr>
        <p:spPr>
          <a:xfrm>
            <a:off x="10173721" y="609370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E21A1AE-96DC-3B44-3498-B7A4C9025CF6}"/>
              </a:ext>
            </a:extLst>
          </p:cNvPr>
          <p:cNvSpPr txBox="1">
            <a:spLocks/>
          </p:cNvSpPr>
          <p:nvPr/>
        </p:nvSpPr>
        <p:spPr>
          <a:xfrm>
            <a:off x="8486576" y="4330277"/>
            <a:ext cx="212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5 657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18273709-7044-2852-5B08-C56BC70D6160}"/>
              </a:ext>
            </a:extLst>
          </p:cNvPr>
          <p:cNvGrpSpPr/>
          <p:nvPr/>
        </p:nvGrpSpPr>
        <p:grpSpPr>
          <a:xfrm>
            <a:off x="10622539" y="4310817"/>
            <a:ext cx="1295400" cy="1963967"/>
            <a:chOff x="3333382" y="2531790"/>
            <a:chExt cx="1295400" cy="196396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023C660A-8352-BCBB-FF62-5F3A21160591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CA58E431-CD72-CA4B-4C34-2C46604F8896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22977D39-661E-F09F-609A-38C491E6E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1735DCF9-3314-8EDD-5EA8-23A97AB8D8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A35738C-E806-A9B8-02DB-1A9AC26260B6}"/>
              </a:ext>
            </a:extLst>
          </p:cNvPr>
          <p:cNvSpPr txBox="1">
            <a:spLocks/>
          </p:cNvSpPr>
          <p:nvPr/>
        </p:nvSpPr>
        <p:spPr>
          <a:xfrm>
            <a:off x="10212352" y="6649887"/>
            <a:ext cx="457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3FBBD46-7041-6E68-6F24-0F227EB060C2}"/>
              </a:ext>
            </a:extLst>
          </p:cNvPr>
          <p:cNvSpPr txBox="1">
            <a:spLocks/>
          </p:cNvSpPr>
          <p:nvPr/>
        </p:nvSpPr>
        <p:spPr>
          <a:xfrm>
            <a:off x="11347250" y="500204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9785100-7B0F-3C63-94AE-B188DBD19D7A}"/>
              </a:ext>
            </a:extLst>
          </p:cNvPr>
          <p:cNvSpPr txBox="1">
            <a:spLocks/>
          </p:cNvSpPr>
          <p:nvPr/>
        </p:nvSpPr>
        <p:spPr>
          <a:xfrm>
            <a:off x="11615128" y="500204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D31FD1B-890E-E25B-6459-B713D938675A}"/>
              </a:ext>
            </a:extLst>
          </p:cNvPr>
          <p:cNvSpPr txBox="1">
            <a:spLocks/>
          </p:cNvSpPr>
          <p:nvPr/>
        </p:nvSpPr>
        <p:spPr>
          <a:xfrm>
            <a:off x="9181025" y="4815584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B3D94F5C-05F2-EFFC-3F0A-D225DC11017A}"/>
              </a:ext>
            </a:extLst>
          </p:cNvPr>
          <p:cNvSpPr txBox="1"/>
          <p:nvPr/>
        </p:nvSpPr>
        <p:spPr>
          <a:xfrm>
            <a:off x="13198352" y="3522798"/>
            <a:ext cx="2096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lại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53939F5-BEFD-E71D-22FC-1E06E22A70AE}"/>
              </a:ext>
            </a:extLst>
          </p:cNvPr>
          <p:cNvSpPr txBox="1"/>
          <p:nvPr/>
        </p:nvSpPr>
        <p:spPr>
          <a:xfrm>
            <a:off x="13561336" y="4349632"/>
            <a:ext cx="144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1 131</a:t>
            </a:r>
            <a:endParaRPr lang="en-US" sz="36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633F9E54-FBD4-46AB-1D97-CCFCCB71DC34}"/>
              </a:ext>
            </a:extLst>
          </p:cNvPr>
          <p:cNvSpPr txBox="1"/>
          <p:nvPr/>
        </p:nvSpPr>
        <p:spPr>
          <a:xfrm>
            <a:off x="14426439" y="4918067"/>
            <a:ext cx="49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F3E71ED2-A114-49FA-6868-E565AD2CE35E}"/>
                  </a:ext>
                </a:extLst>
              </p:cNvPr>
              <p:cNvSpPr txBox="1"/>
              <p:nvPr/>
            </p:nvSpPr>
            <p:spPr>
              <a:xfrm>
                <a:off x="13129897" y="4711269"/>
                <a:ext cx="34945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3E71ED2-A114-49FA-6868-E565AD2CE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9897" y="4711269"/>
                <a:ext cx="349455" cy="4462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842C98B3-7812-7DED-1716-73DCB69ED908}"/>
              </a:ext>
            </a:extLst>
          </p:cNvPr>
          <p:cNvCxnSpPr/>
          <p:nvPr/>
        </p:nvCxnSpPr>
        <p:spPr>
          <a:xfrm>
            <a:off x="13526852" y="5625953"/>
            <a:ext cx="12353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B1E792B-FF22-A51C-C519-40EC2F616EB1}"/>
              </a:ext>
            </a:extLst>
          </p:cNvPr>
          <p:cNvSpPr txBox="1"/>
          <p:nvPr/>
        </p:nvSpPr>
        <p:spPr>
          <a:xfrm>
            <a:off x="13479352" y="5638130"/>
            <a:ext cx="144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5 655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A85C7E9-8CC8-CCD6-A1CA-3B4BE4A29012}"/>
              </a:ext>
            </a:extLst>
          </p:cNvPr>
          <p:cNvSpPr txBox="1"/>
          <p:nvPr/>
        </p:nvSpPr>
        <p:spPr>
          <a:xfrm>
            <a:off x="13526852" y="6346016"/>
            <a:ext cx="144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5 655</a:t>
            </a:r>
            <a:endParaRPr lang="en-US" sz="360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EB03D7C2-5083-684D-0A54-4E0D71C63EFB}"/>
                  </a:ext>
                </a:extLst>
              </p:cNvPr>
              <p:cNvSpPr txBox="1"/>
              <p:nvPr/>
            </p:nvSpPr>
            <p:spPr>
              <a:xfrm>
                <a:off x="13298356" y="6798085"/>
                <a:ext cx="36067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B03D7C2-5083-684D-0A54-4E0D71C63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8356" y="6798085"/>
                <a:ext cx="360675" cy="4462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2A6F79F-A210-2C1F-F6EB-8ACD3460F75A}"/>
              </a:ext>
            </a:extLst>
          </p:cNvPr>
          <p:cNvSpPr txBox="1"/>
          <p:nvPr/>
        </p:nvSpPr>
        <p:spPr>
          <a:xfrm>
            <a:off x="14434652" y="6903845"/>
            <a:ext cx="49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C7178059-9360-AD57-935B-57460D2968CB}"/>
              </a:ext>
            </a:extLst>
          </p:cNvPr>
          <p:cNvCxnSpPr/>
          <p:nvPr/>
        </p:nvCxnSpPr>
        <p:spPr>
          <a:xfrm>
            <a:off x="13684872" y="7611731"/>
            <a:ext cx="12353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775B653-85CA-AA48-0E0B-2F4C5854D546}"/>
              </a:ext>
            </a:extLst>
          </p:cNvPr>
          <p:cNvSpPr txBox="1"/>
          <p:nvPr/>
        </p:nvSpPr>
        <p:spPr>
          <a:xfrm>
            <a:off x="13561338" y="7742496"/>
            <a:ext cx="144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5 657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6" grpId="0"/>
      <p:bldP spid="37" grpId="0"/>
      <p:bldP spid="40" grpId="0"/>
      <p:bldP spid="42" grpId="0"/>
      <p:bldP spid="38" grpId="0"/>
      <p:bldP spid="39" grpId="0"/>
      <p:bldP spid="41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70" grpId="0"/>
      <p:bldP spid="71" grpId="0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89: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CHUNG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607A4B-1BF7-CF09-79EB-C9FDC992C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6" t="10858" r="89095" b="74708"/>
          <a:stretch/>
        </p:blipFill>
        <p:spPr>
          <a:xfrm>
            <a:off x="1204119" y="1621486"/>
            <a:ext cx="994912" cy="9398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284F16-B0F1-E8A3-E2B7-78825D2235BA}"/>
              </a:ext>
            </a:extLst>
          </p:cNvPr>
          <p:cNvSpPr txBox="1"/>
          <p:nvPr/>
        </p:nvSpPr>
        <p:spPr>
          <a:xfrm>
            <a:off x="2101536" y="1724526"/>
            <a:ext cx="1324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Thực hiện các phép chia rồi dung phép nhân để thử lại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C3FA726-A2BD-874A-BC7F-1A8D00CECF59}"/>
              </a:ext>
            </a:extLst>
          </p:cNvPr>
          <p:cNvSpPr/>
          <p:nvPr/>
        </p:nvSpPr>
        <p:spPr>
          <a:xfrm>
            <a:off x="2400093" y="2893791"/>
            <a:ext cx="2504918" cy="70788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84 357 : 7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E52B9770-1DA7-BE11-9247-7896A31B62CC}"/>
              </a:ext>
            </a:extLst>
          </p:cNvPr>
          <p:cNvSpPr/>
          <p:nvPr/>
        </p:nvSpPr>
        <p:spPr>
          <a:xfrm>
            <a:off x="10805319" y="2893791"/>
            <a:ext cx="2504918" cy="70788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64 849 : 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51E0693-6BC9-DA21-2FD0-1CFF5311FD37}"/>
              </a:ext>
            </a:extLst>
          </p:cNvPr>
          <p:cNvSpPr txBox="1">
            <a:spLocks/>
          </p:cNvSpPr>
          <p:nvPr/>
        </p:nvSpPr>
        <p:spPr>
          <a:xfrm>
            <a:off x="910568" y="4783670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28F809C-3BA9-AC1B-17BD-FE40FC2A808A}"/>
              </a:ext>
            </a:extLst>
          </p:cNvPr>
          <p:cNvSpPr txBox="1">
            <a:spLocks/>
          </p:cNvSpPr>
          <p:nvPr/>
        </p:nvSpPr>
        <p:spPr>
          <a:xfrm>
            <a:off x="2404155" y="495985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446D27F-846C-73CA-EF68-0516DE59C45D}"/>
              </a:ext>
            </a:extLst>
          </p:cNvPr>
          <p:cNvSpPr txBox="1">
            <a:spLocks/>
          </p:cNvSpPr>
          <p:nvPr/>
        </p:nvSpPr>
        <p:spPr>
          <a:xfrm>
            <a:off x="893862" y="538407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65EDD13-29FC-A224-D512-7268E155EC8B}"/>
              </a:ext>
            </a:extLst>
          </p:cNvPr>
          <p:cNvSpPr txBox="1">
            <a:spLocks/>
          </p:cNvSpPr>
          <p:nvPr/>
        </p:nvSpPr>
        <p:spPr>
          <a:xfrm>
            <a:off x="1305005" y="541356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3922D7B-8A25-E092-BD52-B0E599F039E9}"/>
              </a:ext>
            </a:extLst>
          </p:cNvPr>
          <p:cNvSpPr txBox="1">
            <a:spLocks/>
          </p:cNvSpPr>
          <p:nvPr/>
        </p:nvSpPr>
        <p:spPr>
          <a:xfrm>
            <a:off x="2688849" y="495985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8E14902-B951-AE5B-2259-C5BBD3764B2E}"/>
              </a:ext>
            </a:extLst>
          </p:cNvPr>
          <p:cNvSpPr txBox="1">
            <a:spLocks/>
          </p:cNvSpPr>
          <p:nvPr/>
        </p:nvSpPr>
        <p:spPr>
          <a:xfrm>
            <a:off x="1628172" y="592848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FEC51EC-F2B0-AB63-D9FA-E6A4733FBA1B}"/>
              </a:ext>
            </a:extLst>
          </p:cNvPr>
          <p:cNvSpPr txBox="1">
            <a:spLocks/>
          </p:cNvSpPr>
          <p:nvPr/>
        </p:nvSpPr>
        <p:spPr>
          <a:xfrm>
            <a:off x="1628172" y="652864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F69686A-3F4F-7A9F-787A-B47338A90EE4}"/>
              </a:ext>
            </a:extLst>
          </p:cNvPr>
          <p:cNvSpPr txBox="1">
            <a:spLocks/>
          </p:cNvSpPr>
          <p:nvPr/>
        </p:nvSpPr>
        <p:spPr>
          <a:xfrm>
            <a:off x="247189" y="4302948"/>
            <a:ext cx="212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84 357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1ACF408-476C-EB4D-9A70-4BCF68FBF523}"/>
              </a:ext>
            </a:extLst>
          </p:cNvPr>
          <p:cNvGrpSpPr/>
          <p:nvPr/>
        </p:nvGrpSpPr>
        <p:grpSpPr>
          <a:xfrm>
            <a:off x="2431467" y="4268625"/>
            <a:ext cx="1295400" cy="1963967"/>
            <a:chOff x="3333382" y="2531790"/>
            <a:chExt cx="1295400" cy="19639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2337399-7918-60CE-7A33-69454E44EA9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91F33A41-915F-2AB9-B406-5C7113188B83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0E9AB507-BA22-AE21-4933-DE6A0B7BE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965AA8A7-F3BB-C090-39C8-3C182460DD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8D5A9D5-CDF3-7215-5A7B-73EFB6E9F4FD}"/>
              </a:ext>
            </a:extLst>
          </p:cNvPr>
          <p:cNvSpPr txBox="1">
            <a:spLocks/>
          </p:cNvSpPr>
          <p:nvPr/>
        </p:nvSpPr>
        <p:spPr>
          <a:xfrm>
            <a:off x="1328399" y="591839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D2548F3-6F16-518C-DFD6-D36DD4F759AA}"/>
              </a:ext>
            </a:extLst>
          </p:cNvPr>
          <p:cNvSpPr txBox="1">
            <a:spLocks/>
          </p:cNvSpPr>
          <p:nvPr/>
        </p:nvSpPr>
        <p:spPr>
          <a:xfrm>
            <a:off x="2977957" y="495985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798EEE8-06C8-AA7D-5012-509BBB607C25}"/>
              </a:ext>
            </a:extLst>
          </p:cNvPr>
          <p:cNvSpPr txBox="1">
            <a:spLocks/>
          </p:cNvSpPr>
          <p:nvPr/>
        </p:nvSpPr>
        <p:spPr>
          <a:xfrm>
            <a:off x="3245835" y="495985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F64E99C-3270-BEF3-F1E2-6B5C38FD89D2}"/>
              </a:ext>
            </a:extLst>
          </p:cNvPr>
          <p:cNvSpPr txBox="1">
            <a:spLocks/>
          </p:cNvSpPr>
          <p:nvPr/>
        </p:nvSpPr>
        <p:spPr>
          <a:xfrm>
            <a:off x="594519" y="4773392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5459236-41EE-C63E-4C96-CD68868D6566}"/>
              </a:ext>
            </a:extLst>
          </p:cNvPr>
          <p:cNvSpPr txBox="1"/>
          <p:nvPr/>
        </p:nvSpPr>
        <p:spPr>
          <a:xfrm>
            <a:off x="5000667" y="4146347"/>
            <a:ext cx="181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12 051</a:t>
            </a:r>
            <a:endParaRPr lang="en-US" sz="36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1E0162C-5826-3C2D-3A69-09F175FDCD52}"/>
              </a:ext>
            </a:extLst>
          </p:cNvPr>
          <p:cNvSpPr txBox="1"/>
          <p:nvPr/>
        </p:nvSpPr>
        <p:spPr>
          <a:xfrm>
            <a:off x="6096159" y="4853015"/>
            <a:ext cx="49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970AAEB4-F516-129E-81E2-F1F34E59655B}"/>
                  </a:ext>
                </a:extLst>
              </p:cNvPr>
              <p:cNvSpPr txBox="1"/>
              <p:nvPr/>
            </p:nvSpPr>
            <p:spPr>
              <a:xfrm>
                <a:off x="4708177" y="4646217"/>
                <a:ext cx="34945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70AAEB4-F516-129E-81E2-F1F34E596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177" y="4646217"/>
                <a:ext cx="349455" cy="4462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D3AE23CB-13B4-C36E-5574-25A072099B87}"/>
              </a:ext>
            </a:extLst>
          </p:cNvPr>
          <p:cNvCxnSpPr/>
          <p:nvPr/>
        </p:nvCxnSpPr>
        <p:spPr>
          <a:xfrm>
            <a:off x="5043364" y="5560901"/>
            <a:ext cx="13588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F7359C2-6F85-74CB-6D1D-184159C5271B}"/>
              </a:ext>
            </a:extLst>
          </p:cNvPr>
          <p:cNvSpPr txBox="1"/>
          <p:nvPr/>
        </p:nvSpPr>
        <p:spPr>
          <a:xfrm>
            <a:off x="4940247" y="5599157"/>
            <a:ext cx="201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84 357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70AC968-0C85-D82F-5806-DE6D88619E17}"/>
              </a:ext>
            </a:extLst>
          </p:cNvPr>
          <p:cNvSpPr txBox="1"/>
          <p:nvPr/>
        </p:nvSpPr>
        <p:spPr>
          <a:xfrm>
            <a:off x="4861719" y="3505200"/>
            <a:ext cx="2096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lại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F54AEBF-6EE2-2DE4-3869-DBC58E33285C}"/>
              </a:ext>
            </a:extLst>
          </p:cNvPr>
          <p:cNvSpPr txBox="1">
            <a:spLocks/>
          </p:cNvSpPr>
          <p:nvPr/>
        </p:nvSpPr>
        <p:spPr>
          <a:xfrm>
            <a:off x="1919832" y="654706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7C34D08-56F6-3B8A-4A8C-09E6C0A47D48}"/>
              </a:ext>
            </a:extLst>
          </p:cNvPr>
          <p:cNvSpPr txBox="1">
            <a:spLocks/>
          </p:cNvSpPr>
          <p:nvPr/>
        </p:nvSpPr>
        <p:spPr>
          <a:xfrm>
            <a:off x="3534943" y="498570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B7D6127-06E2-CC36-62C2-C0AB06D3B9B2}"/>
              </a:ext>
            </a:extLst>
          </p:cNvPr>
          <p:cNvSpPr txBox="1">
            <a:spLocks/>
          </p:cNvSpPr>
          <p:nvPr/>
        </p:nvSpPr>
        <p:spPr>
          <a:xfrm>
            <a:off x="1918461" y="70429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B59AD34-2911-71D1-A83C-9B3B499DD1A4}"/>
              </a:ext>
            </a:extLst>
          </p:cNvPr>
          <p:cNvSpPr txBox="1">
            <a:spLocks/>
          </p:cNvSpPr>
          <p:nvPr/>
        </p:nvSpPr>
        <p:spPr>
          <a:xfrm>
            <a:off x="9864491" y="4724234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C7254BC-9D41-892A-4697-1227DF5810D3}"/>
              </a:ext>
            </a:extLst>
          </p:cNvPr>
          <p:cNvSpPr txBox="1">
            <a:spLocks/>
          </p:cNvSpPr>
          <p:nvPr/>
        </p:nvSpPr>
        <p:spPr>
          <a:xfrm>
            <a:off x="10924743" y="487795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F55A103-E72F-8B10-BFA5-E53737C98A03}"/>
              </a:ext>
            </a:extLst>
          </p:cNvPr>
          <p:cNvSpPr txBox="1">
            <a:spLocks/>
          </p:cNvSpPr>
          <p:nvPr/>
        </p:nvSpPr>
        <p:spPr>
          <a:xfrm>
            <a:off x="9871627" y="52290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13B7911-892D-6C54-D02D-78B1105014F4}"/>
              </a:ext>
            </a:extLst>
          </p:cNvPr>
          <p:cNvSpPr txBox="1">
            <a:spLocks/>
          </p:cNvSpPr>
          <p:nvPr/>
        </p:nvSpPr>
        <p:spPr>
          <a:xfrm>
            <a:off x="10176515" y="52604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AD26C89-116E-D9BC-120B-A3A0CFA95180}"/>
              </a:ext>
            </a:extLst>
          </p:cNvPr>
          <p:cNvSpPr txBox="1">
            <a:spLocks/>
          </p:cNvSpPr>
          <p:nvPr/>
        </p:nvSpPr>
        <p:spPr>
          <a:xfrm>
            <a:off x="11209437" y="487795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BDA2DDD-E90B-CD51-9A2A-C2383D1F24C8}"/>
              </a:ext>
            </a:extLst>
          </p:cNvPr>
          <p:cNvSpPr txBox="1">
            <a:spLocks/>
          </p:cNvSpPr>
          <p:nvPr/>
        </p:nvSpPr>
        <p:spPr>
          <a:xfrm>
            <a:off x="10496450" y="587157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DBF8AA9-F4FA-86A8-C388-0DAA0413B283}"/>
              </a:ext>
            </a:extLst>
          </p:cNvPr>
          <p:cNvSpPr txBox="1">
            <a:spLocks/>
          </p:cNvSpPr>
          <p:nvPr/>
        </p:nvSpPr>
        <p:spPr>
          <a:xfrm>
            <a:off x="10525897" y="639497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50F77B4-3654-7787-118C-B7A56F8C3F88}"/>
              </a:ext>
            </a:extLst>
          </p:cNvPr>
          <p:cNvSpPr txBox="1">
            <a:spLocks/>
          </p:cNvSpPr>
          <p:nvPr/>
        </p:nvSpPr>
        <p:spPr>
          <a:xfrm>
            <a:off x="8767777" y="4195201"/>
            <a:ext cx="212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64 849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918DEFA-292E-6C12-05FB-178CF7B6D6E4}"/>
              </a:ext>
            </a:extLst>
          </p:cNvPr>
          <p:cNvGrpSpPr/>
          <p:nvPr/>
        </p:nvGrpSpPr>
        <p:grpSpPr>
          <a:xfrm>
            <a:off x="10952055" y="4160878"/>
            <a:ext cx="1295400" cy="1963967"/>
            <a:chOff x="3333382" y="2531790"/>
            <a:chExt cx="1295400" cy="196396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A408AC0B-63ED-E354-0117-448856033FB0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847969BE-6905-DB04-D855-90E84D5D1252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7EA8BD5A-B166-26D5-61C4-1EE1A4C2B0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6759EDBA-B0FA-FC8A-D37A-13C870923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CBA7C90-3A40-B479-3EFD-25E13DCBEBEE}"/>
              </a:ext>
            </a:extLst>
          </p:cNvPr>
          <p:cNvSpPr txBox="1">
            <a:spLocks/>
          </p:cNvSpPr>
          <p:nvPr/>
        </p:nvSpPr>
        <p:spPr>
          <a:xfrm>
            <a:off x="10198762" y="58715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368578DC-3434-B4E3-5DF2-2C0D7EBBEBA0}"/>
              </a:ext>
            </a:extLst>
          </p:cNvPr>
          <p:cNvSpPr txBox="1">
            <a:spLocks/>
          </p:cNvSpPr>
          <p:nvPr/>
        </p:nvSpPr>
        <p:spPr>
          <a:xfrm>
            <a:off x="11498545" y="487795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72A5DE2-FDE1-82C3-0144-14BCE9E95E57}"/>
              </a:ext>
            </a:extLst>
          </p:cNvPr>
          <p:cNvSpPr txBox="1">
            <a:spLocks/>
          </p:cNvSpPr>
          <p:nvPr/>
        </p:nvSpPr>
        <p:spPr>
          <a:xfrm>
            <a:off x="11766423" y="487795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1BD6F9FF-708B-C941-A7F1-0380E214B74F}"/>
              </a:ext>
            </a:extLst>
          </p:cNvPr>
          <p:cNvSpPr txBox="1">
            <a:spLocks/>
          </p:cNvSpPr>
          <p:nvPr/>
        </p:nvSpPr>
        <p:spPr>
          <a:xfrm>
            <a:off x="9428055" y="4689940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B9B5C4DD-6D72-71F2-2106-BCE54FC6C452}"/>
              </a:ext>
            </a:extLst>
          </p:cNvPr>
          <p:cNvSpPr txBox="1"/>
          <p:nvPr/>
        </p:nvSpPr>
        <p:spPr>
          <a:xfrm>
            <a:off x="13521255" y="4038600"/>
            <a:ext cx="181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8 106</a:t>
            </a:r>
            <a:endParaRPr lang="en-US" sz="360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2EC6EF3-8628-FAD3-A89C-B5696A309B58}"/>
              </a:ext>
            </a:extLst>
          </p:cNvPr>
          <p:cNvSpPr txBox="1"/>
          <p:nvPr/>
        </p:nvSpPr>
        <p:spPr>
          <a:xfrm>
            <a:off x="14429055" y="4676190"/>
            <a:ext cx="49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71EC852E-5730-F03B-0837-BBFB0FAC0860}"/>
                  </a:ext>
                </a:extLst>
              </p:cNvPr>
              <p:cNvSpPr txBox="1"/>
              <p:nvPr/>
            </p:nvSpPr>
            <p:spPr>
              <a:xfrm>
                <a:off x="13228765" y="4538470"/>
                <a:ext cx="34945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1EC852E-5730-F03B-0837-BBFB0FAC0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8765" y="4538470"/>
                <a:ext cx="349455" cy="4462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277227A5-1233-27F4-9393-7D84D6C86068}"/>
              </a:ext>
            </a:extLst>
          </p:cNvPr>
          <p:cNvCxnSpPr/>
          <p:nvPr/>
        </p:nvCxnSpPr>
        <p:spPr>
          <a:xfrm>
            <a:off x="13563952" y="5453154"/>
            <a:ext cx="13588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647E58AD-0A14-96DD-73B0-DEF93AA2D7DE}"/>
              </a:ext>
            </a:extLst>
          </p:cNvPr>
          <p:cNvSpPr txBox="1"/>
          <p:nvPr/>
        </p:nvSpPr>
        <p:spPr>
          <a:xfrm>
            <a:off x="13321886" y="5453988"/>
            <a:ext cx="201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64 848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49439DBB-5FE3-C92A-FAAD-A2B9BADCEE24}"/>
              </a:ext>
            </a:extLst>
          </p:cNvPr>
          <p:cNvSpPr txBox="1"/>
          <p:nvPr/>
        </p:nvSpPr>
        <p:spPr>
          <a:xfrm>
            <a:off x="13382307" y="3397453"/>
            <a:ext cx="2096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lại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9646F14-25A6-E118-5D59-4A7650C7288B}"/>
              </a:ext>
            </a:extLst>
          </p:cNvPr>
          <p:cNvSpPr txBox="1"/>
          <p:nvPr/>
        </p:nvSpPr>
        <p:spPr>
          <a:xfrm>
            <a:off x="13382307" y="6259196"/>
            <a:ext cx="201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64 848</a:t>
            </a:r>
            <a:endParaRPr lang="en-US" sz="360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DFB37773-B12B-28A7-57DB-277AEF589EB6}"/>
                  </a:ext>
                </a:extLst>
              </p:cNvPr>
              <p:cNvSpPr txBox="1"/>
              <p:nvPr/>
            </p:nvSpPr>
            <p:spPr>
              <a:xfrm>
                <a:off x="13032852" y="6692327"/>
                <a:ext cx="360676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FB37773-B12B-28A7-57DB-277AEF589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2852" y="6692327"/>
                <a:ext cx="360676" cy="4462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E744BDA7-DD60-2417-2FD1-1B91D7C65B0A}"/>
              </a:ext>
            </a:extLst>
          </p:cNvPr>
          <p:cNvSpPr txBox="1"/>
          <p:nvPr/>
        </p:nvSpPr>
        <p:spPr>
          <a:xfrm>
            <a:off x="14538536" y="6830047"/>
            <a:ext cx="49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9B32B5F2-13C3-57DB-0AD8-9816324DF5A2}"/>
              </a:ext>
            </a:extLst>
          </p:cNvPr>
          <p:cNvCxnSpPr/>
          <p:nvPr/>
        </p:nvCxnSpPr>
        <p:spPr>
          <a:xfrm>
            <a:off x="13499245" y="7498642"/>
            <a:ext cx="13588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2749719F-C2A2-07DB-7982-3E4C2EA5CC83}"/>
              </a:ext>
            </a:extLst>
          </p:cNvPr>
          <p:cNvSpPr txBox="1"/>
          <p:nvPr/>
        </p:nvSpPr>
        <p:spPr>
          <a:xfrm>
            <a:off x="13401557" y="7499476"/>
            <a:ext cx="201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64 849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6" grpId="0"/>
      <p:bldP spid="37" grpId="0"/>
      <p:bldP spid="40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8" grpId="0"/>
      <p:bldP spid="79" grpId="0"/>
      <p:bldP spid="80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44059C5-70A3-CC73-F0C7-C92FE115B498}"/>
              </a:ext>
            </a:extLst>
          </p:cNvPr>
          <p:cNvSpPr txBox="1"/>
          <p:nvPr/>
        </p:nvSpPr>
        <p:spPr>
          <a:xfrm>
            <a:off x="931893" y="3052477"/>
            <a:ext cx="237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6 000 x 5</a:t>
            </a:r>
          </a:p>
        </p:txBody>
      </p:sp>
      <p:sp>
        <p:nvSpPr>
          <p:cNvPr id="67" name="Text Box 14">
            <a:extLst>
              <a:ext uri="{FF2B5EF4-FFF2-40B4-BE49-F238E27FC236}">
                <a16:creationId xmlns:a16="http://schemas.microsoft.com/office/drawing/2014/main" xmlns="" id="{CD4FAB4F-87E4-36F6-69B4-5B96C3251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89: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CHUNG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D266067-BAC1-5F1C-26AC-30722209C7FD}"/>
              </a:ext>
            </a:extLst>
          </p:cNvPr>
          <p:cNvGrpSpPr/>
          <p:nvPr/>
        </p:nvGrpSpPr>
        <p:grpSpPr>
          <a:xfrm>
            <a:off x="1042287" y="1676400"/>
            <a:ext cx="14329411" cy="1074821"/>
            <a:chOff x="1042287" y="1676400"/>
            <a:chExt cx="14329411" cy="10748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3D55F6B-FAA8-8832-377F-582D65194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2465" b="60544"/>
            <a:stretch/>
          </p:blipFill>
          <p:spPr>
            <a:xfrm>
              <a:off x="1042287" y="1676400"/>
              <a:ext cx="1107375" cy="107482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842C7B32-4104-9EBE-8D22-E0B9A9BC5035}"/>
                </a:ext>
              </a:extLst>
            </p:cNvPr>
            <p:cNvSpPr txBox="1"/>
            <p:nvPr/>
          </p:nvSpPr>
          <p:spPr>
            <a:xfrm>
              <a:off x="2125599" y="1983583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nhẩm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D8708C0A-295A-7DDA-2406-9C96EDD84B09}"/>
              </a:ext>
            </a:extLst>
          </p:cNvPr>
          <p:cNvSpPr txBox="1"/>
          <p:nvPr/>
        </p:nvSpPr>
        <p:spPr>
          <a:xfrm>
            <a:off x="670719" y="3684657"/>
            <a:ext cx="237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24 000 x 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84A1C1CD-3D98-1515-0831-19C80F7F2C62}"/>
              </a:ext>
            </a:extLst>
          </p:cNvPr>
          <p:cNvSpPr txBox="1"/>
          <p:nvPr/>
        </p:nvSpPr>
        <p:spPr>
          <a:xfrm>
            <a:off x="5995575" y="3090330"/>
            <a:ext cx="237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80 000 : 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5D890E0-91B3-A17E-587F-B5B36403B156}"/>
              </a:ext>
            </a:extLst>
          </p:cNvPr>
          <p:cNvSpPr txBox="1"/>
          <p:nvPr/>
        </p:nvSpPr>
        <p:spPr>
          <a:xfrm>
            <a:off x="5740023" y="3722510"/>
            <a:ext cx="281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100 000 : 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9B85FFAA-9E44-419F-D1A3-CDDF43E76F98}"/>
              </a:ext>
            </a:extLst>
          </p:cNvPr>
          <p:cNvSpPr txBox="1"/>
          <p:nvPr/>
        </p:nvSpPr>
        <p:spPr>
          <a:xfrm>
            <a:off x="11170767" y="3071404"/>
            <a:ext cx="237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54 000 : 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CC3B9152-31C7-BEB3-BC21-1BB2AA0216FE}"/>
              </a:ext>
            </a:extLst>
          </p:cNvPr>
          <p:cNvSpPr txBox="1"/>
          <p:nvPr/>
        </p:nvSpPr>
        <p:spPr>
          <a:xfrm>
            <a:off x="11170767" y="3703584"/>
            <a:ext cx="281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32 000 :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5FCA7AAA-D528-FBB3-5882-14D73971CFEE}"/>
              </a:ext>
            </a:extLst>
          </p:cNvPr>
          <p:cNvSpPr txBox="1"/>
          <p:nvPr/>
        </p:nvSpPr>
        <p:spPr>
          <a:xfrm>
            <a:off x="2941620" y="3090330"/>
            <a:ext cx="281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30 000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03CDF14D-7C22-92BF-A411-EF7DFBFF01B0}"/>
              </a:ext>
            </a:extLst>
          </p:cNvPr>
          <p:cNvSpPr txBox="1"/>
          <p:nvPr/>
        </p:nvSpPr>
        <p:spPr>
          <a:xfrm>
            <a:off x="2977847" y="3703584"/>
            <a:ext cx="281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96 000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41395261-B0D1-621F-D8B8-628675FFDFB4}"/>
              </a:ext>
            </a:extLst>
          </p:cNvPr>
          <p:cNvSpPr txBox="1"/>
          <p:nvPr/>
        </p:nvSpPr>
        <p:spPr>
          <a:xfrm>
            <a:off x="8228411" y="3110630"/>
            <a:ext cx="281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40 000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F70BC059-8515-E52C-E44C-DF538FC280A8}"/>
              </a:ext>
            </a:extLst>
          </p:cNvPr>
          <p:cNvSpPr txBox="1"/>
          <p:nvPr/>
        </p:nvSpPr>
        <p:spPr>
          <a:xfrm>
            <a:off x="8228411" y="3741436"/>
            <a:ext cx="281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AAC8EFC2-4C79-6E04-09AC-45C5337855C2}"/>
              </a:ext>
            </a:extLst>
          </p:cNvPr>
          <p:cNvSpPr txBox="1"/>
          <p:nvPr/>
        </p:nvSpPr>
        <p:spPr>
          <a:xfrm>
            <a:off x="13387879" y="3042204"/>
            <a:ext cx="281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6 000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ABA45E6D-3E41-0799-606D-7FF85FC6E667}"/>
              </a:ext>
            </a:extLst>
          </p:cNvPr>
          <p:cNvSpPr txBox="1"/>
          <p:nvPr/>
        </p:nvSpPr>
        <p:spPr>
          <a:xfrm>
            <a:off x="13354451" y="3760336"/>
            <a:ext cx="281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4 000</a:t>
            </a:r>
          </a:p>
        </p:txBody>
      </p:sp>
    </p:spTree>
    <p:extLst>
      <p:ext uri="{BB962C8B-B14F-4D97-AF65-F5344CB8AC3E}">
        <p14:creationId xmlns:p14="http://schemas.microsoft.com/office/powerpoint/2010/main" val="10460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7" grpId="0"/>
      <p:bldP spid="78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-76200"/>
            <a:ext cx="6255239" cy="980420"/>
            <a:chOff x="4539228" y="-15241"/>
            <a:chExt cx="6149694" cy="98042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-15241"/>
              <a:ext cx="6149694" cy="980420"/>
              <a:chOff x="4539228" y="-15241"/>
              <a:chExt cx="6149694" cy="98042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-15241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0024" y="441959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899159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>
            <a:extLst>
              <a:ext uri="{FF2B5EF4-FFF2-40B4-BE49-F238E27FC236}">
                <a16:creationId xmlns:a16="http://schemas.microsoft.com/office/drawing/2014/main" xmlns="" id="{F35669B2-2143-D029-7CE1-C869AD401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89: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CHUNG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9334B9B-E270-4D04-D81E-0F6C14902E67}"/>
              </a:ext>
            </a:extLst>
          </p:cNvPr>
          <p:cNvGrpSpPr/>
          <p:nvPr/>
        </p:nvGrpSpPr>
        <p:grpSpPr>
          <a:xfrm>
            <a:off x="0" y="1329389"/>
            <a:ext cx="16276638" cy="2025282"/>
            <a:chOff x="0" y="1329389"/>
            <a:chExt cx="16276638" cy="2025282"/>
          </a:xfrm>
        </p:grpSpPr>
        <p:sp>
          <p:nvSpPr>
            <p:cNvPr id="11" name="TextBox 10"/>
            <p:cNvSpPr txBox="1"/>
            <p:nvPr/>
          </p:nvSpPr>
          <p:spPr>
            <a:xfrm>
              <a:off x="999466" y="1508012"/>
              <a:ext cx="15277172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Người ta lắp bánh xe vào ô tô, mỗi ô tô cần lắp 4 bánh xe. Hỏi có 1 634 bánh xe thì lắp được nhiều nhất bao nhiêu ô tô như thế và còn thừa mấy bánh xe?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2513DA6-EB93-9103-F902-9D3E3D84D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2883" b="40993"/>
            <a:stretch/>
          </p:blipFill>
          <p:spPr>
            <a:xfrm>
              <a:off x="0" y="1329389"/>
              <a:ext cx="1034528" cy="120273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3F0C1A1-885B-D631-2218-714871A53442}"/>
              </a:ext>
            </a:extLst>
          </p:cNvPr>
          <p:cNvSpPr txBox="1"/>
          <p:nvPr/>
        </p:nvSpPr>
        <p:spPr>
          <a:xfrm>
            <a:off x="3251150" y="4485280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97681C9-48A2-D8F9-F3D1-2BB25D8161FA}"/>
              </a:ext>
            </a:extLst>
          </p:cNvPr>
          <p:cNvSpPr txBox="1"/>
          <p:nvPr/>
        </p:nvSpPr>
        <p:spPr>
          <a:xfrm>
            <a:off x="1104726" y="5171080"/>
            <a:ext cx="682570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Có: 1 634 bánh xe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ô tô cần: 4 bánh xe.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Lắp được ? Xe và thừa mấy bánh xe.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8CDA7CB-A510-D42A-4142-C58B507421AB}"/>
              </a:ext>
            </a:extLst>
          </p:cNvPr>
          <p:cNvSpPr txBox="1"/>
          <p:nvPr/>
        </p:nvSpPr>
        <p:spPr>
          <a:xfrm>
            <a:off x="10946370" y="434340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D8F2531-F79E-BD26-64D7-83D5E8E980A8}"/>
              </a:ext>
            </a:extLst>
          </p:cNvPr>
          <p:cNvSpPr txBox="1"/>
          <p:nvPr/>
        </p:nvSpPr>
        <p:spPr>
          <a:xfrm>
            <a:off x="7566962" y="5171080"/>
            <a:ext cx="861028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 có phép chia:</a:t>
            </a:r>
          </a:p>
          <a:p>
            <a:pPr algn="ctr"/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1 634 : 5 = 408 (dư 2)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 lắp được nhiều nhất 408 ô tô và thừa 2 bánh xe.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Đáp số: 408 ô tô, thừa 2 bánh xe.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359AB6DB-78E5-44D6-101A-59F3CC015EC2}"/>
              </a:ext>
            </a:extLst>
          </p:cNvPr>
          <p:cNvCxnSpPr/>
          <p:nvPr/>
        </p:nvCxnSpPr>
        <p:spPr>
          <a:xfrm>
            <a:off x="7358634" y="457200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2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3321</TotalTime>
  <Words>490</Words>
  <Application>Microsoft Office PowerPoint</Application>
  <PresentationFormat>Custom</PresentationFormat>
  <Paragraphs>158</Paragraphs>
  <Slides>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269</cp:revision>
  <dcterms:created xsi:type="dcterms:W3CDTF">2022-07-10T01:37:20Z</dcterms:created>
  <dcterms:modified xsi:type="dcterms:W3CDTF">2022-08-22T07:48:40Z</dcterms:modified>
</cp:coreProperties>
</file>