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5" r:id="rId4"/>
    <p:sldId id="278" r:id="rId5"/>
    <p:sldId id="284" r:id="rId6"/>
    <p:sldId id="285" r:id="rId7"/>
    <p:sldId id="286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35" autoAdjust="0"/>
  </p:normalViewPr>
  <p:slideViewPr>
    <p:cSldViewPr>
      <p:cViewPr varScale="1">
        <p:scale>
          <a:sx n="42" d="100"/>
          <a:sy n="42" d="100"/>
        </p:scale>
        <p:origin x="594" y="60"/>
      </p:cViewPr>
      <p:guideLst>
        <p:guide orient="horz" pos="259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7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221273" y="3903229"/>
            <a:ext cx="1177329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88: LUYỆN TẬP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88: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7059" y="1509222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BEEF30-D12D-DC62-FF25-0CEFCC7BE22D}"/>
              </a:ext>
            </a:extLst>
          </p:cNvPr>
          <p:cNvGrpSpPr/>
          <p:nvPr/>
        </p:nvGrpSpPr>
        <p:grpSpPr>
          <a:xfrm>
            <a:off x="-228780" y="2255639"/>
            <a:ext cx="3014869" cy="1963967"/>
            <a:chOff x="-18394" y="2493278"/>
            <a:chExt cx="3014869" cy="19639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151D2E-BF09-A7AE-D761-5ADEDA38440D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696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C046A19-3E51-7E9E-4546-CC6F03C5EDFF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5D8959-AE0D-6323-8E1D-54964507FD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3FB77D1-E3DD-5372-84B2-934DBD2A4924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A58CB07-309B-CB1D-8758-1D13C420C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03E90F5-0B91-45B5-803E-BF632A3583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8AFFC0-A2BA-05A7-BFD0-ABDDED9B019E}"/>
              </a:ext>
            </a:extLst>
          </p:cNvPr>
          <p:cNvGrpSpPr/>
          <p:nvPr/>
        </p:nvGrpSpPr>
        <p:grpSpPr>
          <a:xfrm>
            <a:off x="3684133" y="2255639"/>
            <a:ext cx="3034304" cy="1963967"/>
            <a:chOff x="3426890" y="2533034"/>
            <a:chExt cx="3034304" cy="1963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CF7DB2-2B47-B5B8-91F0-D76061E93BAB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5 692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EF58884-11B6-06C8-C1F4-E12244A650E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0EC687-E0DD-9901-B85D-6DCE6B5072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CA521AF-4DE0-4FCD-6BD0-1DB57DCDBA95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F9151CC-6740-5499-5F11-A213F898F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2D37873-F0F1-238F-7074-91B351F65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8EC8C4-77F3-1B1E-EE97-BA29DF0BE9A8}"/>
              </a:ext>
            </a:extLst>
          </p:cNvPr>
          <p:cNvGrpSpPr/>
          <p:nvPr/>
        </p:nvGrpSpPr>
        <p:grpSpPr>
          <a:xfrm>
            <a:off x="7482999" y="2279124"/>
            <a:ext cx="3550122" cy="1963967"/>
            <a:chOff x="10257252" y="2404725"/>
            <a:chExt cx="3550122" cy="19639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098F91-D47A-2047-81C7-A7AF7901E163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2 455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3EAFDF3-539A-8778-9CCA-84E6FE1E4D6E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8BFF8A3-E476-33B5-B00A-AFB9E8BEEA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FBF0A04-1565-6066-247D-C8FCE0AD26A0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1F15360-580D-C503-CB73-52974EBCBD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659FBEF-0691-2788-B10F-6F3AD92C93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0E42ABF-71B3-B5E8-F07A-652CAF79AA9F}"/>
              </a:ext>
            </a:extLst>
          </p:cNvPr>
          <p:cNvGrpSpPr/>
          <p:nvPr/>
        </p:nvGrpSpPr>
        <p:grpSpPr>
          <a:xfrm>
            <a:off x="11811159" y="2303495"/>
            <a:ext cx="3550122" cy="1963967"/>
            <a:chOff x="10257252" y="2404725"/>
            <a:chExt cx="3550122" cy="196396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D137C4C-0743-20DA-8B15-FEB52E0FE744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45 615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03E4DC4-A552-43A4-4DBD-B9DD7D89554D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D15AA32-8DA6-800E-A8D4-4AD186903A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F4184DE-5569-AAE3-5FE8-66FC76433F57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B076352A-B29E-BE1E-96ED-C479053BF4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ED6866E2-A631-A880-A542-B7C9C42EB8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F86E7E6E-471F-02B0-14A1-B522654E7A91}"/>
              </a:ext>
            </a:extLst>
          </p:cNvPr>
          <p:cNvSpPr txBox="1">
            <a:spLocks/>
          </p:cNvSpPr>
          <p:nvPr/>
        </p:nvSpPr>
        <p:spPr>
          <a:xfrm>
            <a:off x="1566421" y="288352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2C18B34-BEA8-45DA-BC83-C5860C4EFC24}"/>
              </a:ext>
            </a:extLst>
          </p:cNvPr>
          <p:cNvCxnSpPr>
            <a:cxnSpLocks/>
          </p:cNvCxnSpPr>
          <p:nvPr/>
        </p:nvCxnSpPr>
        <p:spPr>
          <a:xfrm>
            <a:off x="1025567" y="588139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E81C912-2F92-73EE-DB17-CE8D36D0C3A4}"/>
              </a:ext>
            </a:extLst>
          </p:cNvPr>
          <p:cNvSpPr txBox="1">
            <a:spLocks/>
          </p:cNvSpPr>
          <p:nvPr/>
        </p:nvSpPr>
        <p:spPr>
          <a:xfrm>
            <a:off x="398775" y="3485280"/>
            <a:ext cx="57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CEA7F0E-BA1A-37AE-9A64-FBB3066C661E}"/>
              </a:ext>
            </a:extLst>
          </p:cNvPr>
          <p:cNvSpPr txBox="1">
            <a:spLocks/>
          </p:cNvSpPr>
          <p:nvPr/>
        </p:nvSpPr>
        <p:spPr>
          <a:xfrm>
            <a:off x="694479" y="349153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949988-3FEF-EA04-727F-4475109B28D9}"/>
              </a:ext>
            </a:extLst>
          </p:cNvPr>
          <p:cNvSpPr txBox="1">
            <a:spLocks/>
          </p:cNvSpPr>
          <p:nvPr/>
        </p:nvSpPr>
        <p:spPr>
          <a:xfrm>
            <a:off x="1848369" y="288352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7B2BAC-1AE5-3EAB-DBED-53544F70B04B}"/>
              </a:ext>
            </a:extLst>
          </p:cNvPr>
          <p:cNvSpPr txBox="1">
            <a:spLocks/>
          </p:cNvSpPr>
          <p:nvPr/>
        </p:nvSpPr>
        <p:spPr>
          <a:xfrm>
            <a:off x="687737" y="410608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651C7DF-F277-00D0-7932-460F19CDB067}"/>
              </a:ext>
            </a:extLst>
          </p:cNvPr>
          <p:cNvSpPr txBox="1">
            <a:spLocks/>
          </p:cNvSpPr>
          <p:nvPr/>
        </p:nvSpPr>
        <p:spPr>
          <a:xfrm>
            <a:off x="755403" y="46908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32F5D80-A799-3210-1909-7F244CFD0214}"/>
              </a:ext>
            </a:extLst>
          </p:cNvPr>
          <p:cNvSpPr txBox="1">
            <a:spLocks/>
          </p:cNvSpPr>
          <p:nvPr/>
        </p:nvSpPr>
        <p:spPr>
          <a:xfrm>
            <a:off x="2153069" y="288352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AF8259-4829-C999-5294-D0506BD32768}"/>
              </a:ext>
            </a:extLst>
          </p:cNvPr>
          <p:cNvSpPr txBox="1">
            <a:spLocks/>
          </p:cNvSpPr>
          <p:nvPr/>
        </p:nvSpPr>
        <p:spPr>
          <a:xfrm>
            <a:off x="1012578" y="518924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DBE854A-27EA-90BF-9D65-113C99C97515}"/>
              </a:ext>
            </a:extLst>
          </p:cNvPr>
          <p:cNvSpPr txBox="1">
            <a:spLocks/>
          </p:cNvSpPr>
          <p:nvPr/>
        </p:nvSpPr>
        <p:spPr>
          <a:xfrm>
            <a:off x="1024735" y="582143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D165B3-E8CE-E939-FBBF-0CC5321B7BD2}"/>
              </a:ext>
            </a:extLst>
          </p:cNvPr>
          <p:cNvSpPr txBox="1">
            <a:spLocks/>
          </p:cNvSpPr>
          <p:nvPr/>
        </p:nvSpPr>
        <p:spPr>
          <a:xfrm>
            <a:off x="1022657" y="46886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9990F4D-E36D-E67B-72A1-58F10341B87A}"/>
              </a:ext>
            </a:extLst>
          </p:cNvPr>
          <p:cNvCxnSpPr>
            <a:cxnSpLocks/>
          </p:cNvCxnSpPr>
          <p:nvPr/>
        </p:nvCxnSpPr>
        <p:spPr>
          <a:xfrm>
            <a:off x="437725" y="347705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BFB003F-C56A-9ACD-8966-104961D4A863}"/>
              </a:ext>
            </a:extLst>
          </p:cNvPr>
          <p:cNvCxnSpPr>
            <a:cxnSpLocks/>
          </p:cNvCxnSpPr>
          <p:nvPr/>
        </p:nvCxnSpPr>
        <p:spPr>
          <a:xfrm>
            <a:off x="492167" y="473705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94AFC2E9-A875-5F4B-4C1D-F8C775C4BAC0}"/>
              </a:ext>
            </a:extLst>
          </p:cNvPr>
          <p:cNvSpPr txBox="1">
            <a:spLocks/>
          </p:cNvSpPr>
          <p:nvPr/>
        </p:nvSpPr>
        <p:spPr>
          <a:xfrm>
            <a:off x="398775" y="278364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87C489-0E1D-C649-81E1-C4D28BC81721}"/>
              </a:ext>
            </a:extLst>
          </p:cNvPr>
          <p:cNvSpPr txBox="1">
            <a:spLocks/>
          </p:cNvSpPr>
          <p:nvPr/>
        </p:nvSpPr>
        <p:spPr>
          <a:xfrm>
            <a:off x="3948390" y="278364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E6FF3D5-67BF-089C-465A-F5FA21E8C976}"/>
              </a:ext>
            </a:extLst>
          </p:cNvPr>
          <p:cNvSpPr txBox="1">
            <a:spLocks/>
          </p:cNvSpPr>
          <p:nvPr/>
        </p:nvSpPr>
        <p:spPr>
          <a:xfrm>
            <a:off x="5767740" y="291993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C3AF07F-9BE3-1F9B-8A7E-620561A15392}"/>
              </a:ext>
            </a:extLst>
          </p:cNvPr>
          <p:cNvCxnSpPr>
            <a:cxnSpLocks/>
          </p:cNvCxnSpPr>
          <p:nvPr/>
        </p:nvCxnSpPr>
        <p:spPr>
          <a:xfrm>
            <a:off x="4466948" y="578945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3219A96E-7E2E-B575-3217-9D45DEDD0505}"/>
              </a:ext>
            </a:extLst>
          </p:cNvPr>
          <p:cNvSpPr txBox="1">
            <a:spLocks/>
          </p:cNvSpPr>
          <p:nvPr/>
        </p:nvSpPr>
        <p:spPr>
          <a:xfrm>
            <a:off x="3948390" y="34141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0C78494-5A77-2CDA-7116-F3A478462083}"/>
              </a:ext>
            </a:extLst>
          </p:cNvPr>
          <p:cNvSpPr txBox="1">
            <a:spLocks/>
          </p:cNvSpPr>
          <p:nvPr/>
        </p:nvSpPr>
        <p:spPr>
          <a:xfrm>
            <a:off x="4238819" y="342221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E068108-7A72-1862-C44D-0093CEFE6820}"/>
              </a:ext>
            </a:extLst>
          </p:cNvPr>
          <p:cNvSpPr txBox="1">
            <a:spLocks/>
          </p:cNvSpPr>
          <p:nvPr/>
        </p:nvSpPr>
        <p:spPr>
          <a:xfrm>
            <a:off x="5443389" y="291993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566D532-92D1-CDD6-D858-236284519321}"/>
              </a:ext>
            </a:extLst>
          </p:cNvPr>
          <p:cNvSpPr txBox="1">
            <a:spLocks/>
          </p:cNvSpPr>
          <p:nvPr/>
        </p:nvSpPr>
        <p:spPr>
          <a:xfrm>
            <a:off x="3979323" y="401127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3DFAEBA-AD79-4391-976F-03F1646B8C78}"/>
              </a:ext>
            </a:extLst>
          </p:cNvPr>
          <p:cNvSpPr txBox="1">
            <a:spLocks/>
          </p:cNvSpPr>
          <p:nvPr/>
        </p:nvSpPr>
        <p:spPr>
          <a:xfrm>
            <a:off x="4230717" y="46175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3F7103C-901D-7C80-150F-592861741D8E}"/>
              </a:ext>
            </a:extLst>
          </p:cNvPr>
          <p:cNvSpPr txBox="1">
            <a:spLocks/>
          </p:cNvSpPr>
          <p:nvPr/>
        </p:nvSpPr>
        <p:spPr>
          <a:xfrm>
            <a:off x="6123960" y="291993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F63310-C8D6-3C08-6046-9FBE8C77BC46}"/>
              </a:ext>
            </a:extLst>
          </p:cNvPr>
          <p:cNvSpPr txBox="1">
            <a:spLocks/>
          </p:cNvSpPr>
          <p:nvPr/>
        </p:nvSpPr>
        <p:spPr>
          <a:xfrm>
            <a:off x="4588149" y="5162729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0722EA5-E6ED-9935-60C4-E27BEB674530}"/>
              </a:ext>
            </a:extLst>
          </p:cNvPr>
          <p:cNvSpPr txBox="1">
            <a:spLocks/>
          </p:cNvSpPr>
          <p:nvPr/>
        </p:nvSpPr>
        <p:spPr>
          <a:xfrm>
            <a:off x="4529414" y="58549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1DE3D27-51CA-321C-9D8E-73BA32420045}"/>
              </a:ext>
            </a:extLst>
          </p:cNvPr>
          <p:cNvSpPr txBox="1">
            <a:spLocks/>
          </p:cNvSpPr>
          <p:nvPr/>
        </p:nvSpPr>
        <p:spPr>
          <a:xfrm>
            <a:off x="4529414" y="461751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7F0108E-C5D9-6443-BAFC-215F9C6BF62B}"/>
              </a:ext>
            </a:extLst>
          </p:cNvPr>
          <p:cNvCxnSpPr>
            <a:cxnSpLocks/>
          </p:cNvCxnSpPr>
          <p:nvPr/>
        </p:nvCxnSpPr>
        <p:spPr>
          <a:xfrm>
            <a:off x="3987340" y="340589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49794A2-80C8-B9B6-C97C-20C2AE283B4E}"/>
              </a:ext>
            </a:extLst>
          </p:cNvPr>
          <p:cNvCxnSpPr>
            <a:cxnSpLocks/>
          </p:cNvCxnSpPr>
          <p:nvPr/>
        </p:nvCxnSpPr>
        <p:spPr>
          <a:xfrm>
            <a:off x="4054351" y="466721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D7454167-2BC0-5C86-0DB9-741829F5509F}"/>
              </a:ext>
            </a:extLst>
          </p:cNvPr>
          <p:cNvSpPr txBox="1">
            <a:spLocks/>
          </p:cNvSpPr>
          <p:nvPr/>
        </p:nvSpPr>
        <p:spPr>
          <a:xfrm>
            <a:off x="4790186" y="58706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57077F7-3B7B-2048-5761-AEFC87F5F3D6}"/>
              </a:ext>
            </a:extLst>
          </p:cNvPr>
          <p:cNvSpPr txBox="1">
            <a:spLocks/>
          </p:cNvSpPr>
          <p:nvPr/>
        </p:nvSpPr>
        <p:spPr>
          <a:xfrm>
            <a:off x="6391015" y="291993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75C6379-3705-3C8D-0FC2-058290518CA7}"/>
              </a:ext>
            </a:extLst>
          </p:cNvPr>
          <p:cNvSpPr txBox="1">
            <a:spLocks/>
          </p:cNvSpPr>
          <p:nvPr/>
        </p:nvSpPr>
        <p:spPr>
          <a:xfrm>
            <a:off x="4521048" y="6396553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B04A54B-A56F-9027-BF85-5A8B2191DB00}"/>
              </a:ext>
            </a:extLst>
          </p:cNvPr>
          <p:cNvCxnSpPr>
            <a:cxnSpLocks/>
          </p:cNvCxnSpPr>
          <p:nvPr/>
        </p:nvCxnSpPr>
        <p:spPr>
          <a:xfrm>
            <a:off x="4526619" y="704457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F62FDC72-6A61-F1A7-374F-5FC8C74041D9}"/>
              </a:ext>
            </a:extLst>
          </p:cNvPr>
          <p:cNvSpPr txBox="1">
            <a:spLocks/>
          </p:cNvSpPr>
          <p:nvPr/>
        </p:nvSpPr>
        <p:spPr>
          <a:xfrm>
            <a:off x="4834186" y="7086795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90EB391-35CA-30D5-371A-1599C0EB8376}"/>
              </a:ext>
            </a:extLst>
          </p:cNvPr>
          <p:cNvSpPr txBox="1">
            <a:spLocks/>
          </p:cNvSpPr>
          <p:nvPr/>
        </p:nvSpPr>
        <p:spPr>
          <a:xfrm>
            <a:off x="8287914" y="2801008"/>
            <a:ext cx="947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CC66072-B8F9-98A6-D11F-DB1057C57A47}"/>
              </a:ext>
            </a:extLst>
          </p:cNvPr>
          <p:cNvSpPr txBox="1">
            <a:spLocks/>
          </p:cNvSpPr>
          <p:nvPr/>
        </p:nvSpPr>
        <p:spPr>
          <a:xfrm>
            <a:off x="10038684" y="29372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F070272-5FA1-57ED-AFF5-AB0A060618D4}"/>
              </a:ext>
            </a:extLst>
          </p:cNvPr>
          <p:cNvCxnSpPr>
            <a:cxnSpLocks/>
          </p:cNvCxnSpPr>
          <p:nvPr/>
        </p:nvCxnSpPr>
        <p:spPr>
          <a:xfrm>
            <a:off x="9066925" y="5783957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22E9BA5E-851F-BB0A-1AF1-CBAA05ADA6E4}"/>
              </a:ext>
            </a:extLst>
          </p:cNvPr>
          <p:cNvSpPr txBox="1">
            <a:spLocks/>
          </p:cNvSpPr>
          <p:nvPr/>
        </p:nvSpPr>
        <p:spPr>
          <a:xfrm>
            <a:off x="8593920" y="34086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D5482C7-E80F-8087-48F1-EBF7781C125E}"/>
              </a:ext>
            </a:extLst>
          </p:cNvPr>
          <p:cNvSpPr txBox="1">
            <a:spLocks/>
          </p:cNvSpPr>
          <p:nvPr/>
        </p:nvSpPr>
        <p:spPr>
          <a:xfrm>
            <a:off x="8884349" y="341672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25E05D-B7E9-E719-9AB4-002D6FBB82F3}"/>
              </a:ext>
            </a:extLst>
          </p:cNvPr>
          <p:cNvSpPr txBox="1">
            <a:spLocks/>
          </p:cNvSpPr>
          <p:nvPr/>
        </p:nvSpPr>
        <p:spPr>
          <a:xfrm>
            <a:off x="9714333" y="29372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A65A477-15E8-2394-990B-E9397AB669F0}"/>
              </a:ext>
            </a:extLst>
          </p:cNvPr>
          <p:cNvSpPr txBox="1">
            <a:spLocks/>
          </p:cNvSpPr>
          <p:nvPr/>
        </p:nvSpPr>
        <p:spPr>
          <a:xfrm>
            <a:off x="8881620" y="400714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DF94D23-9C2F-97B0-889B-5E9CD7B47FA9}"/>
              </a:ext>
            </a:extLst>
          </p:cNvPr>
          <p:cNvSpPr txBox="1">
            <a:spLocks/>
          </p:cNvSpPr>
          <p:nvPr/>
        </p:nvSpPr>
        <p:spPr>
          <a:xfrm>
            <a:off x="8830694" y="46120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8C7B181-1088-65F9-1A2C-682D6C01FF44}"/>
              </a:ext>
            </a:extLst>
          </p:cNvPr>
          <p:cNvSpPr txBox="1">
            <a:spLocks/>
          </p:cNvSpPr>
          <p:nvPr/>
        </p:nvSpPr>
        <p:spPr>
          <a:xfrm>
            <a:off x="10394904" y="29372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2EFC672-1036-E969-9755-E0F5C078E938}"/>
              </a:ext>
            </a:extLst>
          </p:cNvPr>
          <p:cNvSpPr txBox="1">
            <a:spLocks/>
          </p:cNvSpPr>
          <p:nvPr/>
        </p:nvSpPr>
        <p:spPr>
          <a:xfrm>
            <a:off x="8889226" y="5154119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867EF6F-85CB-435F-A5B2-06F9A59159A1}"/>
              </a:ext>
            </a:extLst>
          </p:cNvPr>
          <p:cNvSpPr txBox="1">
            <a:spLocks/>
          </p:cNvSpPr>
          <p:nvPr/>
        </p:nvSpPr>
        <p:spPr>
          <a:xfrm>
            <a:off x="9129391" y="46120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037D569-DCA0-5DE8-3035-E74C233D5BD7}"/>
              </a:ext>
            </a:extLst>
          </p:cNvPr>
          <p:cNvCxnSpPr>
            <a:cxnSpLocks/>
          </p:cNvCxnSpPr>
          <p:nvPr/>
        </p:nvCxnSpPr>
        <p:spPr>
          <a:xfrm>
            <a:off x="8304004" y="342325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7109E42-E6C5-B23E-4264-F448E47D9A9F}"/>
              </a:ext>
            </a:extLst>
          </p:cNvPr>
          <p:cNvCxnSpPr>
            <a:cxnSpLocks/>
          </p:cNvCxnSpPr>
          <p:nvPr/>
        </p:nvCxnSpPr>
        <p:spPr>
          <a:xfrm>
            <a:off x="8654328" y="466172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97FDCCF2-59A2-1750-71B2-923A9C116A84}"/>
              </a:ext>
            </a:extLst>
          </p:cNvPr>
          <p:cNvSpPr txBox="1">
            <a:spLocks/>
          </p:cNvSpPr>
          <p:nvPr/>
        </p:nvSpPr>
        <p:spPr>
          <a:xfrm>
            <a:off x="4834186" y="7041075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EF462F6-36F8-7D68-A378-2EAC0F52D5DF}"/>
              </a:ext>
            </a:extLst>
          </p:cNvPr>
          <p:cNvSpPr txBox="1">
            <a:spLocks/>
          </p:cNvSpPr>
          <p:nvPr/>
        </p:nvSpPr>
        <p:spPr>
          <a:xfrm>
            <a:off x="9207407" y="5758994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C33B263-79B7-9530-59CF-0F7A750D9908}"/>
              </a:ext>
            </a:extLst>
          </p:cNvPr>
          <p:cNvSpPr txBox="1">
            <a:spLocks/>
          </p:cNvSpPr>
          <p:nvPr/>
        </p:nvSpPr>
        <p:spPr>
          <a:xfrm>
            <a:off x="12358740" y="285652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D6B74A0-1B72-03E3-3086-EEEBBD17E09E}"/>
              </a:ext>
            </a:extLst>
          </p:cNvPr>
          <p:cNvSpPr txBox="1">
            <a:spLocks/>
          </p:cNvSpPr>
          <p:nvPr/>
        </p:nvSpPr>
        <p:spPr>
          <a:xfrm>
            <a:off x="14554943" y="29730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C3DDDC9-7D4E-ADBE-843B-EE97849306BD}"/>
              </a:ext>
            </a:extLst>
          </p:cNvPr>
          <p:cNvCxnSpPr>
            <a:cxnSpLocks/>
          </p:cNvCxnSpPr>
          <p:nvPr/>
        </p:nvCxnSpPr>
        <p:spPr>
          <a:xfrm>
            <a:off x="12925424" y="571795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A8A1EF8E-FEF8-85C2-C36D-ECEDC7D15ED8}"/>
              </a:ext>
            </a:extLst>
          </p:cNvPr>
          <p:cNvSpPr txBox="1">
            <a:spLocks/>
          </p:cNvSpPr>
          <p:nvPr/>
        </p:nvSpPr>
        <p:spPr>
          <a:xfrm>
            <a:off x="12358740" y="348700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1F7BA42-6DAD-D353-7F6B-30C0914A589F}"/>
              </a:ext>
            </a:extLst>
          </p:cNvPr>
          <p:cNvSpPr txBox="1">
            <a:spLocks/>
          </p:cNvSpPr>
          <p:nvPr/>
        </p:nvSpPr>
        <p:spPr>
          <a:xfrm>
            <a:off x="12649169" y="34950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663AA52-D59A-A000-9A85-192B552E6315}"/>
              </a:ext>
            </a:extLst>
          </p:cNvPr>
          <p:cNvSpPr txBox="1">
            <a:spLocks/>
          </p:cNvSpPr>
          <p:nvPr/>
        </p:nvSpPr>
        <p:spPr>
          <a:xfrm>
            <a:off x="14230592" y="29730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DC238A1-2CC9-AFBE-A7CC-599F8BEC995D}"/>
              </a:ext>
            </a:extLst>
          </p:cNvPr>
          <p:cNvSpPr txBox="1">
            <a:spLocks/>
          </p:cNvSpPr>
          <p:nvPr/>
        </p:nvSpPr>
        <p:spPr>
          <a:xfrm>
            <a:off x="12373663" y="396341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116AF6B-F301-196E-D160-714DB1E3768C}"/>
              </a:ext>
            </a:extLst>
          </p:cNvPr>
          <p:cNvSpPr txBox="1">
            <a:spLocks/>
          </p:cNvSpPr>
          <p:nvPr/>
        </p:nvSpPr>
        <p:spPr>
          <a:xfrm>
            <a:off x="12641067" y="454602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064F5E8-2E79-14E2-6FF3-7716D3F8AA1C}"/>
              </a:ext>
            </a:extLst>
          </p:cNvPr>
          <p:cNvSpPr txBox="1">
            <a:spLocks/>
          </p:cNvSpPr>
          <p:nvPr/>
        </p:nvSpPr>
        <p:spPr>
          <a:xfrm>
            <a:off x="14866693" y="29730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249C226-3097-B207-7E87-72BD43E6A0B0}"/>
              </a:ext>
            </a:extLst>
          </p:cNvPr>
          <p:cNvSpPr txBox="1">
            <a:spLocks/>
          </p:cNvSpPr>
          <p:nvPr/>
        </p:nvSpPr>
        <p:spPr>
          <a:xfrm>
            <a:off x="13012087" y="506874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E413366-8125-9A58-0FFE-D367E8A0104B}"/>
              </a:ext>
            </a:extLst>
          </p:cNvPr>
          <p:cNvSpPr txBox="1">
            <a:spLocks/>
          </p:cNvSpPr>
          <p:nvPr/>
        </p:nvSpPr>
        <p:spPr>
          <a:xfrm>
            <a:off x="13018228" y="566406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381D378-1AFC-F994-3D55-60E5AA797FD0}"/>
              </a:ext>
            </a:extLst>
          </p:cNvPr>
          <p:cNvSpPr txBox="1">
            <a:spLocks/>
          </p:cNvSpPr>
          <p:nvPr/>
        </p:nvSpPr>
        <p:spPr>
          <a:xfrm>
            <a:off x="13012087" y="454602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6A3363DB-0B8F-9670-198E-F8D6A9CB14D8}"/>
              </a:ext>
            </a:extLst>
          </p:cNvPr>
          <p:cNvCxnSpPr>
            <a:cxnSpLocks/>
          </p:cNvCxnSpPr>
          <p:nvPr/>
        </p:nvCxnSpPr>
        <p:spPr>
          <a:xfrm>
            <a:off x="12397690" y="347877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DAAA06E-0328-5347-16AD-4D04F2BEB693}"/>
              </a:ext>
            </a:extLst>
          </p:cNvPr>
          <p:cNvCxnSpPr>
            <a:cxnSpLocks/>
          </p:cNvCxnSpPr>
          <p:nvPr/>
        </p:nvCxnSpPr>
        <p:spPr>
          <a:xfrm>
            <a:off x="12464701" y="459571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6B2F3A1D-0954-FDE8-9E00-B10E3EE74978}"/>
              </a:ext>
            </a:extLst>
          </p:cNvPr>
          <p:cNvSpPr txBox="1">
            <a:spLocks/>
          </p:cNvSpPr>
          <p:nvPr/>
        </p:nvSpPr>
        <p:spPr>
          <a:xfrm>
            <a:off x="13360894" y="566406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31CA9AD-186F-51F8-4310-DD614737FAAA}"/>
              </a:ext>
            </a:extLst>
          </p:cNvPr>
          <p:cNvSpPr txBox="1">
            <a:spLocks/>
          </p:cNvSpPr>
          <p:nvPr/>
        </p:nvSpPr>
        <p:spPr>
          <a:xfrm>
            <a:off x="15163655" y="29730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C2C219A-D36F-D525-1D7F-9A3F0E20BF88}"/>
              </a:ext>
            </a:extLst>
          </p:cNvPr>
          <p:cNvSpPr txBox="1">
            <a:spLocks/>
          </p:cNvSpPr>
          <p:nvPr/>
        </p:nvSpPr>
        <p:spPr>
          <a:xfrm>
            <a:off x="13398589" y="623537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CF13BF4-7D9B-36C5-F486-7114D21328F9}"/>
              </a:ext>
            </a:extLst>
          </p:cNvPr>
          <p:cNvCxnSpPr>
            <a:cxnSpLocks/>
          </p:cNvCxnSpPr>
          <p:nvPr/>
        </p:nvCxnSpPr>
        <p:spPr>
          <a:xfrm>
            <a:off x="13098997" y="696612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B3ABBB5C-E3F6-52C8-79EC-66EDA5D59658}"/>
              </a:ext>
            </a:extLst>
          </p:cNvPr>
          <p:cNvSpPr txBox="1">
            <a:spLocks/>
          </p:cNvSpPr>
          <p:nvPr/>
        </p:nvSpPr>
        <p:spPr>
          <a:xfrm>
            <a:off x="13375729" y="6915844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36F50D2-9447-2FF8-D097-F674A0EF767F}"/>
              </a:ext>
            </a:extLst>
          </p:cNvPr>
          <p:cNvSpPr txBox="1">
            <a:spLocks/>
          </p:cNvSpPr>
          <p:nvPr/>
        </p:nvSpPr>
        <p:spPr>
          <a:xfrm>
            <a:off x="13703091" y="6951322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BC70D2C-7DC4-DAE1-2FE5-E2BC7D588A92}"/>
              </a:ext>
            </a:extLst>
          </p:cNvPr>
          <p:cNvSpPr txBox="1">
            <a:spLocks/>
          </p:cNvSpPr>
          <p:nvPr/>
        </p:nvSpPr>
        <p:spPr>
          <a:xfrm>
            <a:off x="15484227" y="29730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C0B1F91-6486-4E8C-E318-7EDE8D2C3D31}"/>
              </a:ext>
            </a:extLst>
          </p:cNvPr>
          <p:cNvSpPr txBox="1">
            <a:spLocks/>
          </p:cNvSpPr>
          <p:nvPr/>
        </p:nvSpPr>
        <p:spPr>
          <a:xfrm>
            <a:off x="13421449" y="7442368"/>
            <a:ext cx="870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7E8D57E6-C4C8-5F3B-1700-3CDD595BD4CD}"/>
              </a:ext>
            </a:extLst>
          </p:cNvPr>
          <p:cNvCxnSpPr>
            <a:cxnSpLocks/>
          </p:cNvCxnSpPr>
          <p:nvPr/>
        </p:nvCxnSpPr>
        <p:spPr>
          <a:xfrm>
            <a:off x="13458330" y="8150254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58860262-09B4-BAE4-79B6-CCA5F514AEE4}"/>
              </a:ext>
            </a:extLst>
          </p:cNvPr>
          <p:cNvSpPr txBox="1">
            <a:spLocks/>
          </p:cNvSpPr>
          <p:nvPr/>
        </p:nvSpPr>
        <p:spPr>
          <a:xfrm>
            <a:off x="13721455" y="8099976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9" grpId="0"/>
      <p:bldP spid="81" grpId="0"/>
      <p:bldP spid="82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6" grpId="0"/>
      <p:bldP spid="97" grpId="0"/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1" grpId="0"/>
      <p:bldP spid="118" grpId="0"/>
      <p:bldP spid="119" grpId="0"/>
      <p:bldP spid="120" grpId="0"/>
      <p:bldP spid="121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4" grpId="0"/>
      <p:bldP spid="135" grpId="0"/>
      <p:bldP spid="136" grpId="0"/>
      <p:bldP spid="138" grpId="0"/>
      <p:bldP spid="139" grpId="0"/>
      <p:bldP spid="140" grpId="0"/>
      <p:bldP spid="141" grpId="0"/>
      <p:bldP spid="1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0" name="Text Box 14">
            <a:extLst>
              <a:ext uri="{FF2B5EF4-FFF2-40B4-BE49-F238E27FC236}">
                <a16:creationId xmlns:a16="http://schemas.microsoft.com/office/drawing/2014/main" id="{EA9BF13A-4EE9-A10D-4BBC-7FAF27F1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88: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427886-4E8B-D3AD-E460-053DF5440A22}"/>
              </a:ext>
            </a:extLst>
          </p:cNvPr>
          <p:cNvGrpSpPr/>
          <p:nvPr/>
        </p:nvGrpSpPr>
        <p:grpSpPr>
          <a:xfrm>
            <a:off x="799657" y="1281858"/>
            <a:ext cx="12825061" cy="939806"/>
            <a:chOff x="799657" y="1281858"/>
            <a:chExt cx="12825061" cy="939806"/>
          </a:xfrm>
        </p:grpSpPr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728029CA-C49E-1086-2E24-AD2C9EBD6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3470" b="61667"/>
            <a:stretch/>
          </p:blipFill>
          <p:spPr>
            <a:xfrm>
              <a:off x="799657" y="1281858"/>
              <a:ext cx="895697" cy="939806"/>
            </a:xfrm>
            <a:prstGeom prst="rect">
              <a:avLst/>
            </a:prstGeom>
          </p:spPr>
        </p:pic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17A9D741-DE91-09A5-9670-8C5694C0D46F}"/>
                </a:ext>
              </a:extLst>
            </p:cNvPr>
            <p:cNvSpPr txBox="1"/>
            <p:nvPr/>
          </p:nvSpPr>
          <p:spPr>
            <a:xfrm>
              <a:off x="1674781" y="1536377"/>
              <a:ext cx="1194993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Đặt tính rồi tính.</a:t>
              </a: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82853262-CAF4-74AD-C01D-7A7F0C91B90B}"/>
              </a:ext>
            </a:extLst>
          </p:cNvPr>
          <p:cNvSpPr txBox="1">
            <a:spLocks/>
          </p:cNvSpPr>
          <p:nvPr/>
        </p:nvSpPr>
        <p:spPr>
          <a:xfrm>
            <a:off x="1105615" y="2549755"/>
            <a:ext cx="228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7 684 : 2 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95DA8E82-AF54-BCEE-F634-AD5BEE8289E6}"/>
              </a:ext>
            </a:extLst>
          </p:cNvPr>
          <p:cNvSpPr txBox="1">
            <a:spLocks/>
          </p:cNvSpPr>
          <p:nvPr/>
        </p:nvSpPr>
        <p:spPr>
          <a:xfrm>
            <a:off x="4892082" y="2587417"/>
            <a:ext cx="228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4 535 : 5 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EBEC8156-CC69-E27F-0097-99213FAB730E}"/>
              </a:ext>
            </a:extLst>
          </p:cNvPr>
          <p:cNvSpPr txBox="1">
            <a:spLocks/>
          </p:cNvSpPr>
          <p:nvPr/>
        </p:nvSpPr>
        <p:spPr>
          <a:xfrm>
            <a:off x="8678549" y="2625079"/>
            <a:ext cx="228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68 138 : 3 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C37327C6-8E85-B016-8E0E-63C9E318CA88}"/>
              </a:ext>
            </a:extLst>
          </p:cNvPr>
          <p:cNvSpPr txBox="1">
            <a:spLocks/>
          </p:cNvSpPr>
          <p:nvPr/>
        </p:nvSpPr>
        <p:spPr>
          <a:xfrm>
            <a:off x="12465017" y="2506408"/>
            <a:ext cx="228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34 816 : 4 </a:t>
            </a:r>
          </a:p>
        </p:txBody>
      </p:sp>
    </p:spTree>
    <p:extLst>
      <p:ext uri="{BB962C8B-B14F-4D97-AF65-F5344CB8AC3E}">
        <p14:creationId xmlns:p14="http://schemas.microsoft.com/office/powerpoint/2010/main" val="14725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5" grpId="0"/>
      <p:bldP spid="206" grpId="0"/>
      <p:bldP spid="2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0" name="Text Box 14">
            <a:extLst>
              <a:ext uri="{FF2B5EF4-FFF2-40B4-BE49-F238E27FC236}">
                <a16:creationId xmlns:a16="http://schemas.microsoft.com/office/drawing/2014/main" id="{EA9BF13A-4EE9-A10D-4BBC-7FAF27F1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88: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AE71DC3-0C76-25D7-4015-0F06CFEC9E26}"/>
              </a:ext>
            </a:extLst>
          </p:cNvPr>
          <p:cNvGrpSpPr/>
          <p:nvPr/>
        </p:nvGrpSpPr>
        <p:grpSpPr>
          <a:xfrm>
            <a:off x="377318" y="2439377"/>
            <a:ext cx="3034304" cy="1963967"/>
            <a:chOff x="3426890" y="2533034"/>
            <a:chExt cx="3034304" cy="1963967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BA2F3EF-8291-64C8-0407-E344E0B98165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7 684 </a:t>
              </a: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49AD2C8-76C6-403E-D51A-CA8649474EE8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40AEEF9-ACDA-F2E6-7136-12CD8ECA4D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94DFDE77-789B-4CCB-9214-10FB91BD4230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1392F4E0-7B8E-AF5B-A4FD-1AA31D840A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D0609CAF-0677-823F-EB1D-E9CF2C26E6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6FC2BEB-1B91-8693-DED4-53DD5E836FB2}"/>
              </a:ext>
            </a:extLst>
          </p:cNvPr>
          <p:cNvGrpSpPr/>
          <p:nvPr/>
        </p:nvGrpSpPr>
        <p:grpSpPr>
          <a:xfrm>
            <a:off x="3571399" y="2462862"/>
            <a:ext cx="3550122" cy="1963967"/>
            <a:chOff x="10257252" y="2404725"/>
            <a:chExt cx="3550122" cy="1963967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3147062-DE45-897F-5EDB-AE08208FBF1B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4535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5B53518-FD07-1971-1C13-66826BBF8F38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E05DCBC-05CC-7965-1562-804FFED502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4BACBB2E-008A-4CFA-1BC2-C87114D5687B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D833875D-C141-DDCF-F1E7-1F20963DE8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3C6D7DA1-A3DD-C51C-3521-A2F5EE4316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D600212-6A88-6670-9BE5-03AB3DF913DA}"/>
              </a:ext>
            </a:extLst>
          </p:cNvPr>
          <p:cNvGrpSpPr/>
          <p:nvPr/>
        </p:nvGrpSpPr>
        <p:grpSpPr>
          <a:xfrm>
            <a:off x="7604919" y="2487233"/>
            <a:ext cx="3550122" cy="1963967"/>
            <a:chOff x="10257252" y="2404725"/>
            <a:chExt cx="3550122" cy="1963967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9AEC673-2960-029D-4703-1AF8D67C4486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68 138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44D3FD4-8CF9-3532-8D71-A8BBCA88BA63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466C1AF4-7651-4287-3C1D-40BE013F6F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DC0BD740-17BD-9C13-77A9-2B54988743B8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212FD092-5922-35AF-6369-AA9530C85C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DB6EED53-F02D-9B44-57E9-01C6DF2C3B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31977A88-68D7-6683-CBB3-EBCB0E078B84}"/>
              </a:ext>
            </a:extLst>
          </p:cNvPr>
          <p:cNvSpPr txBox="1">
            <a:spLocks/>
          </p:cNvSpPr>
          <p:nvPr/>
        </p:nvSpPr>
        <p:spPr>
          <a:xfrm>
            <a:off x="641575" y="2967383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2FE1896-6894-1655-9571-0E0410D254D6}"/>
              </a:ext>
            </a:extLst>
          </p:cNvPr>
          <p:cNvSpPr txBox="1">
            <a:spLocks/>
          </p:cNvSpPr>
          <p:nvPr/>
        </p:nvSpPr>
        <p:spPr>
          <a:xfrm>
            <a:off x="2460925" y="310367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B7225F4B-4A26-C478-4D45-B763E3296B62}"/>
              </a:ext>
            </a:extLst>
          </p:cNvPr>
          <p:cNvCxnSpPr>
            <a:cxnSpLocks/>
          </p:cNvCxnSpPr>
          <p:nvPr/>
        </p:nvCxnSpPr>
        <p:spPr>
          <a:xfrm>
            <a:off x="1160133" y="597319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A98282B4-0827-403E-F65E-4C7BFC878BD2}"/>
              </a:ext>
            </a:extLst>
          </p:cNvPr>
          <p:cNvSpPr txBox="1">
            <a:spLocks/>
          </p:cNvSpPr>
          <p:nvPr/>
        </p:nvSpPr>
        <p:spPr>
          <a:xfrm>
            <a:off x="641575" y="359786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85E6B45-DA0E-76E7-1111-8A7737D622CA}"/>
              </a:ext>
            </a:extLst>
          </p:cNvPr>
          <p:cNvSpPr txBox="1">
            <a:spLocks/>
          </p:cNvSpPr>
          <p:nvPr/>
        </p:nvSpPr>
        <p:spPr>
          <a:xfrm>
            <a:off x="932004" y="360595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E535439-51BC-4A51-9AC0-734E2F2D60A9}"/>
              </a:ext>
            </a:extLst>
          </p:cNvPr>
          <p:cNvSpPr txBox="1">
            <a:spLocks/>
          </p:cNvSpPr>
          <p:nvPr/>
        </p:nvSpPr>
        <p:spPr>
          <a:xfrm>
            <a:off x="2136574" y="310367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9DF3E1D-488B-7CB9-727D-2451B98691EB}"/>
              </a:ext>
            </a:extLst>
          </p:cNvPr>
          <p:cNvSpPr txBox="1">
            <a:spLocks/>
          </p:cNvSpPr>
          <p:nvPr/>
        </p:nvSpPr>
        <p:spPr>
          <a:xfrm>
            <a:off x="672508" y="419501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3F1D952-1F8E-231D-12EA-A21A1F85209A}"/>
              </a:ext>
            </a:extLst>
          </p:cNvPr>
          <p:cNvSpPr txBox="1">
            <a:spLocks/>
          </p:cNvSpPr>
          <p:nvPr/>
        </p:nvSpPr>
        <p:spPr>
          <a:xfrm>
            <a:off x="923902" y="48012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9027A9A-5E12-67DE-E26B-E3F89BB6370F}"/>
              </a:ext>
            </a:extLst>
          </p:cNvPr>
          <p:cNvSpPr txBox="1">
            <a:spLocks/>
          </p:cNvSpPr>
          <p:nvPr/>
        </p:nvSpPr>
        <p:spPr>
          <a:xfrm>
            <a:off x="2817145" y="310367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8958518-D7A9-D297-9F78-53EFEC035C42}"/>
              </a:ext>
            </a:extLst>
          </p:cNvPr>
          <p:cNvSpPr txBox="1">
            <a:spLocks/>
          </p:cNvSpPr>
          <p:nvPr/>
        </p:nvSpPr>
        <p:spPr>
          <a:xfrm>
            <a:off x="1281334" y="5346467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6B115EF-0456-07B0-8464-3EBDCC5C304E}"/>
              </a:ext>
            </a:extLst>
          </p:cNvPr>
          <p:cNvSpPr txBox="1">
            <a:spLocks/>
          </p:cNvSpPr>
          <p:nvPr/>
        </p:nvSpPr>
        <p:spPr>
          <a:xfrm>
            <a:off x="1222599" y="603866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24DC6CF-BAC7-CD0F-F000-FFF37315FD28}"/>
              </a:ext>
            </a:extLst>
          </p:cNvPr>
          <p:cNvSpPr txBox="1">
            <a:spLocks/>
          </p:cNvSpPr>
          <p:nvPr/>
        </p:nvSpPr>
        <p:spPr>
          <a:xfrm>
            <a:off x="1222599" y="48012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31A6985D-F07E-7943-D7ED-9C574BAD674A}"/>
              </a:ext>
            </a:extLst>
          </p:cNvPr>
          <p:cNvCxnSpPr>
            <a:cxnSpLocks/>
          </p:cNvCxnSpPr>
          <p:nvPr/>
        </p:nvCxnSpPr>
        <p:spPr>
          <a:xfrm>
            <a:off x="680525" y="358963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4322C5B-3BDE-B838-3D9E-E5F1C83E87B5}"/>
              </a:ext>
            </a:extLst>
          </p:cNvPr>
          <p:cNvCxnSpPr>
            <a:cxnSpLocks/>
          </p:cNvCxnSpPr>
          <p:nvPr/>
        </p:nvCxnSpPr>
        <p:spPr>
          <a:xfrm>
            <a:off x="747536" y="4850956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672E96CA-24AE-3CEF-01B7-293D80614F8E}"/>
              </a:ext>
            </a:extLst>
          </p:cNvPr>
          <p:cNvSpPr txBox="1">
            <a:spLocks/>
          </p:cNvSpPr>
          <p:nvPr/>
        </p:nvSpPr>
        <p:spPr>
          <a:xfrm>
            <a:off x="1483371" y="60543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675F120-FBCD-A804-BBAD-6E3F4CCD041C}"/>
              </a:ext>
            </a:extLst>
          </p:cNvPr>
          <p:cNvSpPr txBox="1">
            <a:spLocks/>
          </p:cNvSpPr>
          <p:nvPr/>
        </p:nvSpPr>
        <p:spPr>
          <a:xfrm>
            <a:off x="3084200" y="310367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E2848DF-2EBE-585D-7AA4-BD473ED8101F}"/>
              </a:ext>
            </a:extLst>
          </p:cNvPr>
          <p:cNvSpPr txBox="1">
            <a:spLocks/>
          </p:cNvSpPr>
          <p:nvPr/>
        </p:nvSpPr>
        <p:spPr>
          <a:xfrm>
            <a:off x="1470850" y="6555100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592F1CE-B7F8-D7A8-1FEB-F8A859A45322}"/>
              </a:ext>
            </a:extLst>
          </p:cNvPr>
          <p:cNvCxnSpPr>
            <a:cxnSpLocks/>
          </p:cNvCxnSpPr>
          <p:nvPr/>
        </p:nvCxnSpPr>
        <p:spPr>
          <a:xfrm>
            <a:off x="1219804" y="7228316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F97A3919-3FDE-21A3-038B-9BCFC611A240}"/>
              </a:ext>
            </a:extLst>
          </p:cNvPr>
          <p:cNvSpPr txBox="1">
            <a:spLocks/>
          </p:cNvSpPr>
          <p:nvPr/>
        </p:nvSpPr>
        <p:spPr>
          <a:xfrm>
            <a:off x="1527371" y="7270533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BC7751C-68FC-9450-F6CE-482876610EB1}"/>
              </a:ext>
            </a:extLst>
          </p:cNvPr>
          <p:cNvSpPr txBox="1">
            <a:spLocks/>
          </p:cNvSpPr>
          <p:nvPr/>
        </p:nvSpPr>
        <p:spPr>
          <a:xfrm>
            <a:off x="4444894" y="2984746"/>
            <a:ext cx="947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5371BFF-8229-6E79-A934-AB39DB0599A1}"/>
              </a:ext>
            </a:extLst>
          </p:cNvPr>
          <p:cNvSpPr txBox="1">
            <a:spLocks/>
          </p:cNvSpPr>
          <p:nvPr/>
        </p:nvSpPr>
        <p:spPr>
          <a:xfrm>
            <a:off x="6195664" y="31210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CE69378-5776-07FD-2AFB-90D389974D42}"/>
              </a:ext>
            </a:extLst>
          </p:cNvPr>
          <p:cNvCxnSpPr>
            <a:cxnSpLocks/>
          </p:cNvCxnSpPr>
          <p:nvPr/>
        </p:nvCxnSpPr>
        <p:spPr>
          <a:xfrm>
            <a:off x="5223905" y="596769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9C85A780-9B21-25DC-20B0-8A26D7783EC6}"/>
              </a:ext>
            </a:extLst>
          </p:cNvPr>
          <p:cNvSpPr txBox="1">
            <a:spLocks/>
          </p:cNvSpPr>
          <p:nvPr/>
        </p:nvSpPr>
        <p:spPr>
          <a:xfrm>
            <a:off x="4750900" y="359236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C79B52E-B383-1002-C689-05F1BE42DF10}"/>
              </a:ext>
            </a:extLst>
          </p:cNvPr>
          <p:cNvSpPr txBox="1">
            <a:spLocks/>
          </p:cNvSpPr>
          <p:nvPr/>
        </p:nvSpPr>
        <p:spPr>
          <a:xfrm>
            <a:off x="5041329" y="360045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2432634-5E62-5FC4-C80B-855B0EE68DD5}"/>
              </a:ext>
            </a:extLst>
          </p:cNvPr>
          <p:cNvSpPr txBox="1">
            <a:spLocks/>
          </p:cNvSpPr>
          <p:nvPr/>
        </p:nvSpPr>
        <p:spPr>
          <a:xfrm>
            <a:off x="5871313" y="31210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FD9BDFF-50DC-5BC5-D844-60417937EA67}"/>
              </a:ext>
            </a:extLst>
          </p:cNvPr>
          <p:cNvSpPr txBox="1">
            <a:spLocks/>
          </p:cNvSpPr>
          <p:nvPr/>
        </p:nvSpPr>
        <p:spPr>
          <a:xfrm>
            <a:off x="5038600" y="419088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E78272C-5F34-9D5D-0079-B31CB1EC310C}"/>
              </a:ext>
            </a:extLst>
          </p:cNvPr>
          <p:cNvSpPr txBox="1">
            <a:spLocks/>
          </p:cNvSpPr>
          <p:nvPr/>
        </p:nvSpPr>
        <p:spPr>
          <a:xfrm>
            <a:off x="4987674" y="479576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31CEC6A-DE5F-FEBD-224B-D9E937BD4F74}"/>
              </a:ext>
            </a:extLst>
          </p:cNvPr>
          <p:cNvSpPr txBox="1">
            <a:spLocks/>
          </p:cNvSpPr>
          <p:nvPr/>
        </p:nvSpPr>
        <p:spPr>
          <a:xfrm>
            <a:off x="6551884" y="31210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02E1E2A-5261-D222-B897-B14B88C0D835}"/>
              </a:ext>
            </a:extLst>
          </p:cNvPr>
          <p:cNvSpPr txBox="1">
            <a:spLocks/>
          </p:cNvSpPr>
          <p:nvPr/>
        </p:nvSpPr>
        <p:spPr>
          <a:xfrm>
            <a:off x="5046206" y="5337857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560852C2-87D9-0DC9-6391-DFCBCD9D0411}"/>
              </a:ext>
            </a:extLst>
          </p:cNvPr>
          <p:cNvSpPr txBox="1">
            <a:spLocks/>
          </p:cNvSpPr>
          <p:nvPr/>
        </p:nvSpPr>
        <p:spPr>
          <a:xfrm>
            <a:off x="5286371" y="479576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7E3D1BDB-5D8B-324E-5CBD-ADBF922103B9}"/>
              </a:ext>
            </a:extLst>
          </p:cNvPr>
          <p:cNvCxnSpPr>
            <a:cxnSpLocks/>
          </p:cNvCxnSpPr>
          <p:nvPr/>
        </p:nvCxnSpPr>
        <p:spPr>
          <a:xfrm>
            <a:off x="4460984" y="360699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4E585E6-7858-71A7-48E5-3C44D1D5E496}"/>
              </a:ext>
            </a:extLst>
          </p:cNvPr>
          <p:cNvCxnSpPr>
            <a:cxnSpLocks/>
          </p:cNvCxnSpPr>
          <p:nvPr/>
        </p:nvCxnSpPr>
        <p:spPr>
          <a:xfrm>
            <a:off x="4811308" y="484545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43F4A8AA-F925-C3E4-EEB2-C9AAFE8FAD99}"/>
              </a:ext>
            </a:extLst>
          </p:cNvPr>
          <p:cNvSpPr txBox="1">
            <a:spLocks/>
          </p:cNvSpPr>
          <p:nvPr/>
        </p:nvSpPr>
        <p:spPr>
          <a:xfrm>
            <a:off x="1527371" y="7224813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532C2DFE-BBCD-723F-C707-C0187A41A3B9}"/>
              </a:ext>
            </a:extLst>
          </p:cNvPr>
          <p:cNvSpPr txBox="1">
            <a:spLocks/>
          </p:cNvSpPr>
          <p:nvPr/>
        </p:nvSpPr>
        <p:spPr>
          <a:xfrm>
            <a:off x="5364387" y="5942732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7CD56C20-91BB-6346-3071-A378977F4AF9}"/>
              </a:ext>
            </a:extLst>
          </p:cNvPr>
          <p:cNvSpPr txBox="1">
            <a:spLocks/>
          </p:cNvSpPr>
          <p:nvPr/>
        </p:nvSpPr>
        <p:spPr>
          <a:xfrm>
            <a:off x="8152500" y="304026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1CF7439-1EB8-7A1C-685B-FDE7570F6AB6}"/>
              </a:ext>
            </a:extLst>
          </p:cNvPr>
          <p:cNvSpPr txBox="1">
            <a:spLocks/>
          </p:cNvSpPr>
          <p:nvPr/>
        </p:nvSpPr>
        <p:spPr>
          <a:xfrm>
            <a:off x="10348703" y="31567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D34A7E7A-4D7F-38F5-F7FF-8CC42BD13161}"/>
              </a:ext>
            </a:extLst>
          </p:cNvPr>
          <p:cNvCxnSpPr>
            <a:cxnSpLocks/>
          </p:cNvCxnSpPr>
          <p:nvPr/>
        </p:nvCxnSpPr>
        <p:spPr>
          <a:xfrm>
            <a:off x="8719184" y="590169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43ADE4A5-511D-1171-BF38-266218FAD96E}"/>
              </a:ext>
            </a:extLst>
          </p:cNvPr>
          <p:cNvSpPr txBox="1">
            <a:spLocks/>
          </p:cNvSpPr>
          <p:nvPr/>
        </p:nvSpPr>
        <p:spPr>
          <a:xfrm>
            <a:off x="8152500" y="367073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285FA7B-8829-58A1-CF0E-9AAF2E0AA637}"/>
              </a:ext>
            </a:extLst>
          </p:cNvPr>
          <p:cNvSpPr txBox="1">
            <a:spLocks/>
          </p:cNvSpPr>
          <p:nvPr/>
        </p:nvSpPr>
        <p:spPr>
          <a:xfrm>
            <a:off x="8442929" y="367883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1A2701CE-AA06-06D6-6D5B-2FBC3787A5AE}"/>
              </a:ext>
            </a:extLst>
          </p:cNvPr>
          <p:cNvSpPr txBox="1">
            <a:spLocks/>
          </p:cNvSpPr>
          <p:nvPr/>
        </p:nvSpPr>
        <p:spPr>
          <a:xfrm>
            <a:off x="10024352" y="31567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A4816597-1CD5-13CB-4677-CF60CC46230D}"/>
              </a:ext>
            </a:extLst>
          </p:cNvPr>
          <p:cNvSpPr txBox="1">
            <a:spLocks/>
          </p:cNvSpPr>
          <p:nvPr/>
        </p:nvSpPr>
        <p:spPr>
          <a:xfrm>
            <a:off x="8418083" y="414630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A6332F8-9BB7-88EA-EC32-B68D2BE10717}"/>
              </a:ext>
            </a:extLst>
          </p:cNvPr>
          <p:cNvSpPr txBox="1">
            <a:spLocks/>
          </p:cNvSpPr>
          <p:nvPr/>
        </p:nvSpPr>
        <p:spPr>
          <a:xfrm>
            <a:off x="8434827" y="472975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E2D5450-9014-7441-9714-6D08B1096807}"/>
              </a:ext>
            </a:extLst>
          </p:cNvPr>
          <p:cNvSpPr txBox="1">
            <a:spLocks/>
          </p:cNvSpPr>
          <p:nvPr/>
        </p:nvSpPr>
        <p:spPr>
          <a:xfrm>
            <a:off x="10660453" y="31567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DB762114-16F8-4E3D-BC94-121D68CF4BD6}"/>
              </a:ext>
            </a:extLst>
          </p:cNvPr>
          <p:cNvSpPr txBox="1">
            <a:spLocks/>
          </p:cNvSpPr>
          <p:nvPr/>
        </p:nvSpPr>
        <p:spPr>
          <a:xfrm>
            <a:off x="8486024" y="5206004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59014AF5-4AFC-1503-E577-D1FAC2D94B52}"/>
              </a:ext>
            </a:extLst>
          </p:cNvPr>
          <p:cNvSpPr txBox="1">
            <a:spLocks/>
          </p:cNvSpPr>
          <p:nvPr/>
        </p:nvSpPr>
        <p:spPr>
          <a:xfrm>
            <a:off x="8811988" y="584780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FB77E3B-A8CB-3C93-C6BE-DD12C310FC90}"/>
              </a:ext>
            </a:extLst>
          </p:cNvPr>
          <p:cNvSpPr txBox="1">
            <a:spLocks/>
          </p:cNvSpPr>
          <p:nvPr/>
        </p:nvSpPr>
        <p:spPr>
          <a:xfrm>
            <a:off x="8760127" y="472975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672A5928-4E9A-DB25-7D5F-02C160069B4C}"/>
              </a:ext>
            </a:extLst>
          </p:cNvPr>
          <p:cNvCxnSpPr>
            <a:cxnSpLocks/>
          </p:cNvCxnSpPr>
          <p:nvPr/>
        </p:nvCxnSpPr>
        <p:spPr>
          <a:xfrm>
            <a:off x="8191450" y="366251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A358A0BB-98F4-CA26-2778-238F1B64B261}"/>
              </a:ext>
            </a:extLst>
          </p:cNvPr>
          <p:cNvCxnSpPr>
            <a:cxnSpLocks/>
          </p:cNvCxnSpPr>
          <p:nvPr/>
        </p:nvCxnSpPr>
        <p:spPr>
          <a:xfrm>
            <a:off x="8258461" y="4779457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EB3E3E93-6B05-D714-A8BD-873F69E2EDFB}"/>
              </a:ext>
            </a:extLst>
          </p:cNvPr>
          <p:cNvSpPr txBox="1">
            <a:spLocks/>
          </p:cNvSpPr>
          <p:nvPr/>
        </p:nvSpPr>
        <p:spPr>
          <a:xfrm>
            <a:off x="9154654" y="584780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3D89F50-006E-B68B-C9B0-1F94F7FEFC28}"/>
              </a:ext>
            </a:extLst>
          </p:cNvPr>
          <p:cNvSpPr txBox="1">
            <a:spLocks/>
          </p:cNvSpPr>
          <p:nvPr/>
        </p:nvSpPr>
        <p:spPr>
          <a:xfrm>
            <a:off x="10957415" y="31567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C460E577-1FC3-D72C-51C8-4E39F344B12F}"/>
              </a:ext>
            </a:extLst>
          </p:cNvPr>
          <p:cNvSpPr txBox="1">
            <a:spLocks/>
          </p:cNvSpPr>
          <p:nvPr/>
        </p:nvSpPr>
        <p:spPr>
          <a:xfrm>
            <a:off x="9192349" y="641911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AC0FA42E-2709-E0AB-EAE7-8A301F70A4E4}"/>
              </a:ext>
            </a:extLst>
          </p:cNvPr>
          <p:cNvCxnSpPr>
            <a:cxnSpLocks/>
          </p:cNvCxnSpPr>
          <p:nvPr/>
        </p:nvCxnSpPr>
        <p:spPr>
          <a:xfrm>
            <a:off x="8892757" y="714985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AE97E633-17B7-69AE-82D8-5E938960B7A1}"/>
              </a:ext>
            </a:extLst>
          </p:cNvPr>
          <p:cNvSpPr txBox="1">
            <a:spLocks/>
          </p:cNvSpPr>
          <p:nvPr/>
        </p:nvSpPr>
        <p:spPr>
          <a:xfrm>
            <a:off x="9169489" y="7099582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417A62EB-9CD8-50C6-820F-B57765798563}"/>
              </a:ext>
            </a:extLst>
          </p:cNvPr>
          <p:cNvSpPr txBox="1">
            <a:spLocks/>
          </p:cNvSpPr>
          <p:nvPr/>
        </p:nvSpPr>
        <p:spPr>
          <a:xfrm>
            <a:off x="9496851" y="7135060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66F36C25-460A-D118-BAF2-83621F833E71}"/>
              </a:ext>
            </a:extLst>
          </p:cNvPr>
          <p:cNvSpPr txBox="1">
            <a:spLocks/>
          </p:cNvSpPr>
          <p:nvPr/>
        </p:nvSpPr>
        <p:spPr>
          <a:xfrm>
            <a:off x="11277987" y="31567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0E36F4F5-7E48-FAAB-D5CA-FA8D789F6485}"/>
              </a:ext>
            </a:extLst>
          </p:cNvPr>
          <p:cNvSpPr txBox="1">
            <a:spLocks/>
          </p:cNvSpPr>
          <p:nvPr/>
        </p:nvSpPr>
        <p:spPr>
          <a:xfrm>
            <a:off x="9496851" y="7626106"/>
            <a:ext cx="870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C87D6E8D-AB4B-94DA-6FD8-2275B75BBCB6}"/>
              </a:ext>
            </a:extLst>
          </p:cNvPr>
          <p:cNvCxnSpPr>
            <a:cxnSpLocks/>
          </p:cNvCxnSpPr>
          <p:nvPr/>
        </p:nvCxnSpPr>
        <p:spPr>
          <a:xfrm>
            <a:off x="9252090" y="8333992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35EE3657-2E93-1D48-91B7-C6EABF2D2C12}"/>
              </a:ext>
            </a:extLst>
          </p:cNvPr>
          <p:cNvSpPr txBox="1">
            <a:spLocks/>
          </p:cNvSpPr>
          <p:nvPr/>
        </p:nvSpPr>
        <p:spPr>
          <a:xfrm>
            <a:off x="9515215" y="8283714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728029CA-C49E-1086-2E24-AD2C9EBD6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470" b="61667"/>
          <a:stretch/>
        </p:blipFill>
        <p:spPr>
          <a:xfrm>
            <a:off x="799657" y="1281858"/>
            <a:ext cx="895697" cy="939806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17A9D741-DE91-09A5-9670-8C5694C0D46F}"/>
              </a:ext>
            </a:extLst>
          </p:cNvPr>
          <p:cNvSpPr txBox="1"/>
          <p:nvPr/>
        </p:nvSpPr>
        <p:spPr>
          <a:xfrm>
            <a:off x="1674781" y="1536377"/>
            <a:ext cx="119499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 tính rồi tính.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0CA6D60F-FB79-2805-6039-212327C88821}"/>
              </a:ext>
            </a:extLst>
          </p:cNvPr>
          <p:cNvGrpSpPr/>
          <p:nvPr/>
        </p:nvGrpSpPr>
        <p:grpSpPr>
          <a:xfrm>
            <a:off x="11621333" y="2408733"/>
            <a:ext cx="3550122" cy="1963967"/>
            <a:chOff x="10257252" y="2404725"/>
            <a:chExt cx="3550122" cy="1963967"/>
          </a:xfrm>
        </p:grpSpPr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9B6EDA34-3BEB-C541-A146-573075564212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34 816</a:t>
              </a:r>
            </a:p>
          </p:txBody>
        </p: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BD1E1AE2-C1F1-D2EE-FA23-107F9ECCE775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89704710-DD79-F99B-F547-B04C2EB0A3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3BC90106-A42B-D1EB-E8F6-BE52397F70EA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A9BBB47B-4BE2-A83A-330E-FAD7F7C515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8ED55404-3AEE-93CA-5E74-4D4294BB2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DCED031F-ACF4-1EDD-AF5D-9B1CCF1D073F}"/>
              </a:ext>
            </a:extLst>
          </p:cNvPr>
          <p:cNvSpPr txBox="1">
            <a:spLocks/>
          </p:cNvSpPr>
          <p:nvPr/>
        </p:nvSpPr>
        <p:spPr>
          <a:xfrm>
            <a:off x="12160486" y="3013103"/>
            <a:ext cx="801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9AC9965-C3B5-CD90-0D40-251644877425}"/>
              </a:ext>
            </a:extLst>
          </p:cNvPr>
          <p:cNvSpPr txBox="1">
            <a:spLocks/>
          </p:cNvSpPr>
          <p:nvPr/>
        </p:nvSpPr>
        <p:spPr>
          <a:xfrm>
            <a:off x="14356689" y="31295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AE54945-042C-D49C-7499-862FE203A379}"/>
              </a:ext>
            </a:extLst>
          </p:cNvPr>
          <p:cNvCxnSpPr>
            <a:cxnSpLocks/>
          </p:cNvCxnSpPr>
          <p:nvPr/>
        </p:nvCxnSpPr>
        <p:spPr>
          <a:xfrm>
            <a:off x="12978630" y="587453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9AF61450-59D8-719E-1718-086A66B936F1}"/>
              </a:ext>
            </a:extLst>
          </p:cNvPr>
          <p:cNvSpPr txBox="1">
            <a:spLocks/>
          </p:cNvSpPr>
          <p:nvPr/>
        </p:nvSpPr>
        <p:spPr>
          <a:xfrm>
            <a:off x="12411946" y="36435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FD03390-D60E-64FF-0499-A474F3A944F4}"/>
              </a:ext>
            </a:extLst>
          </p:cNvPr>
          <p:cNvSpPr txBox="1">
            <a:spLocks/>
          </p:cNvSpPr>
          <p:nvPr/>
        </p:nvSpPr>
        <p:spPr>
          <a:xfrm>
            <a:off x="12702375" y="365167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92C317E-2333-C7A9-1C67-74FED88B32D3}"/>
              </a:ext>
            </a:extLst>
          </p:cNvPr>
          <p:cNvSpPr txBox="1">
            <a:spLocks/>
          </p:cNvSpPr>
          <p:nvPr/>
        </p:nvSpPr>
        <p:spPr>
          <a:xfrm>
            <a:off x="14032338" y="31295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51FCB7C-0086-10C2-3A99-4511BFC66A91}"/>
              </a:ext>
            </a:extLst>
          </p:cNvPr>
          <p:cNvSpPr txBox="1">
            <a:spLocks/>
          </p:cNvSpPr>
          <p:nvPr/>
        </p:nvSpPr>
        <p:spPr>
          <a:xfrm>
            <a:off x="12426869" y="4119994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8D1822A-4E61-9C91-C90A-CD5EC26BE37F}"/>
              </a:ext>
            </a:extLst>
          </p:cNvPr>
          <p:cNvSpPr txBox="1">
            <a:spLocks/>
          </p:cNvSpPr>
          <p:nvPr/>
        </p:nvSpPr>
        <p:spPr>
          <a:xfrm>
            <a:off x="12694273" y="470259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69EE37E-4F97-6FEF-9868-0760B2A926AF}"/>
              </a:ext>
            </a:extLst>
          </p:cNvPr>
          <p:cNvSpPr txBox="1">
            <a:spLocks/>
          </p:cNvSpPr>
          <p:nvPr/>
        </p:nvSpPr>
        <p:spPr>
          <a:xfrm>
            <a:off x="14668439" y="31295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363CFA0-D0B0-2384-59D4-9B1C833EB1CA}"/>
              </a:ext>
            </a:extLst>
          </p:cNvPr>
          <p:cNvSpPr txBox="1">
            <a:spLocks/>
          </p:cNvSpPr>
          <p:nvPr/>
        </p:nvSpPr>
        <p:spPr>
          <a:xfrm>
            <a:off x="13065293" y="5225320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11CA530-ABB2-EB35-CAC9-37B964AB6564}"/>
              </a:ext>
            </a:extLst>
          </p:cNvPr>
          <p:cNvSpPr txBox="1">
            <a:spLocks/>
          </p:cNvSpPr>
          <p:nvPr/>
        </p:nvSpPr>
        <p:spPr>
          <a:xfrm>
            <a:off x="13071434" y="58206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E66D632-EC9D-67E1-BFA8-52C65A6A7D2F}"/>
              </a:ext>
            </a:extLst>
          </p:cNvPr>
          <p:cNvSpPr txBox="1">
            <a:spLocks/>
          </p:cNvSpPr>
          <p:nvPr/>
        </p:nvSpPr>
        <p:spPr>
          <a:xfrm>
            <a:off x="13065293" y="470259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C8B1382-F68A-2B1B-BBA7-3F116CBB82A8}"/>
              </a:ext>
            </a:extLst>
          </p:cNvPr>
          <p:cNvCxnSpPr>
            <a:cxnSpLocks/>
          </p:cNvCxnSpPr>
          <p:nvPr/>
        </p:nvCxnSpPr>
        <p:spPr>
          <a:xfrm>
            <a:off x="12268016" y="363535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715724F-3D15-2592-3F9D-B961C230ABA4}"/>
              </a:ext>
            </a:extLst>
          </p:cNvPr>
          <p:cNvCxnSpPr>
            <a:cxnSpLocks/>
          </p:cNvCxnSpPr>
          <p:nvPr/>
        </p:nvCxnSpPr>
        <p:spPr>
          <a:xfrm>
            <a:off x="12517907" y="475229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8E4E2C44-A7EF-F4A2-178F-0764B0BA16AD}"/>
              </a:ext>
            </a:extLst>
          </p:cNvPr>
          <p:cNvSpPr txBox="1">
            <a:spLocks/>
          </p:cNvSpPr>
          <p:nvPr/>
        </p:nvSpPr>
        <p:spPr>
          <a:xfrm>
            <a:off x="13414100" y="58206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C1EBB67-85A3-A5C1-F623-195204D8948F}"/>
              </a:ext>
            </a:extLst>
          </p:cNvPr>
          <p:cNvSpPr txBox="1">
            <a:spLocks/>
          </p:cNvSpPr>
          <p:nvPr/>
        </p:nvSpPr>
        <p:spPr>
          <a:xfrm>
            <a:off x="14965401" y="31295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7CE526B-0557-536F-3887-B593FB05F56D}"/>
              </a:ext>
            </a:extLst>
          </p:cNvPr>
          <p:cNvSpPr txBox="1">
            <a:spLocks/>
          </p:cNvSpPr>
          <p:nvPr/>
        </p:nvSpPr>
        <p:spPr>
          <a:xfrm>
            <a:off x="13136726" y="629899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770A1C13-42CE-C2E4-ABD0-0355E48556C6}"/>
              </a:ext>
            </a:extLst>
          </p:cNvPr>
          <p:cNvCxnSpPr>
            <a:cxnSpLocks/>
          </p:cNvCxnSpPr>
          <p:nvPr/>
        </p:nvCxnSpPr>
        <p:spPr>
          <a:xfrm>
            <a:off x="13152203" y="7122700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EFBDF0FC-D759-E48E-3FE7-56DC42227035}"/>
              </a:ext>
            </a:extLst>
          </p:cNvPr>
          <p:cNvSpPr txBox="1">
            <a:spLocks/>
          </p:cNvSpPr>
          <p:nvPr/>
        </p:nvSpPr>
        <p:spPr>
          <a:xfrm>
            <a:off x="13428935" y="7072423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1004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40" grpId="0"/>
      <p:bldP spid="146" grpId="0"/>
      <p:bldP spid="147" grpId="0"/>
      <p:bldP spid="148" grpId="0"/>
      <p:bldP spid="150" grpId="0"/>
      <p:bldP spid="151" grpId="0"/>
      <p:bldP spid="152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4" grpId="0"/>
      <p:bldP spid="166" grpId="0"/>
      <p:bldP spid="170" grpId="0"/>
      <p:bldP spid="171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5" grpId="0"/>
      <p:bldP spid="186" grpId="0"/>
      <p:bldP spid="187" grpId="0"/>
      <p:bldP spid="189" grpId="0"/>
      <p:bldP spid="190" grpId="0"/>
      <p:bldP spid="191" grpId="0"/>
      <p:bldP spid="192" grpId="0"/>
      <p:bldP spid="194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35" grpId="0"/>
      <p:bldP spid="136" grpId="0"/>
      <p:bldP spid="137" grpId="0"/>
      <p:bldP spid="1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B7BFAE5-BF2F-68D8-0357-A6E75DA99169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6381A6-CF5B-81E6-1C72-EB10CCD1C2AB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4E5B39-F473-5B0B-1C5A-2608CD112C1E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0F7F1E-5F37-17D1-7418-0C52527B6B13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412BA5-2417-4B55-1D4D-41FBC6899E9B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1FBFA348-A62C-C0B7-75BB-2551F0C2A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88: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C183E1-BAA9-D7B2-3B65-A0466ADD0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" t="11781"/>
          <a:stretch/>
        </p:blipFill>
        <p:spPr>
          <a:xfrm>
            <a:off x="1557923" y="2328494"/>
            <a:ext cx="13160792" cy="67040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90780F-00E7-120D-C644-AB4DEAE48D89}"/>
              </a:ext>
            </a:extLst>
          </p:cNvPr>
          <p:cNvGrpSpPr/>
          <p:nvPr/>
        </p:nvGrpSpPr>
        <p:grpSpPr>
          <a:xfrm>
            <a:off x="1836936" y="1524001"/>
            <a:ext cx="12886681" cy="914400"/>
            <a:chOff x="1836936" y="1524001"/>
            <a:chExt cx="12886681" cy="914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B57F85-3B88-70C1-4E06-4E565B5FA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r="92325" b="87147"/>
            <a:stretch/>
          </p:blipFill>
          <p:spPr>
            <a:xfrm>
              <a:off x="1836936" y="1524001"/>
              <a:ext cx="967383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FCCF14-0A01-431B-3E06-6BDBAF417CA6}"/>
                </a:ext>
              </a:extLst>
            </p:cNvPr>
            <p:cNvSpPr txBox="1"/>
            <p:nvPr/>
          </p:nvSpPr>
          <p:spPr>
            <a:xfrm>
              <a:off x="2773680" y="1634382"/>
              <a:ext cx="1194993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 nhẩm (theo mẫu)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9294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C36FCF9-B563-01F9-15BA-A7CC80B1FA75}"/>
              </a:ext>
            </a:extLst>
          </p:cNvPr>
          <p:cNvSpPr txBox="1">
            <a:spLocks/>
          </p:cNvSpPr>
          <p:nvPr/>
        </p:nvSpPr>
        <p:spPr>
          <a:xfrm>
            <a:off x="541535" y="2959522"/>
            <a:ext cx="7063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 : 2 = ?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Nhẩm: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nghìn : 2 = 4 nghìn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 : 2 = 4 000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13FEB-18D8-C711-CBF9-CD1828F2E21A}"/>
              </a:ext>
            </a:extLst>
          </p:cNvPr>
          <p:cNvSpPr txBox="1">
            <a:spLocks/>
          </p:cNvSpPr>
          <p:nvPr/>
        </p:nvSpPr>
        <p:spPr>
          <a:xfrm>
            <a:off x="541535" y="5532993"/>
            <a:ext cx="7063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40 000 : 5 = ?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Nhẩm: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nghìn : 5 = 8 nghìn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40 000 : 2 = 8 000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DE4779-BC89-E048-3F21-AF899F003243}"/>
              </a:ext>
            </a:extLst>
          </p:cNvPr>
          <p:cNvSpPr txBox="1">
            <a:spLocks/>
          </p:cNvSpPr>
          <p:nvPr/>
        </p:nvSpPr>
        <p:spPr>
          <a:xfrm>
            <a:off x="8148095" y="2959522"/>
            <a:ext cx="7063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36 000 : 9 = ?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Nhẩm: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nghìn : 9 = 4 nghìn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36 000 : 9 = 4 000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4F1ECC-9CC6-DB0A-AA77-5C88F9C464A1}"/>
              </a:ext>
            </a:extLst>
          </p:cNvPr>
          <p:cNvSpPr txBox="1">
            <a:spLocks/>
          </p:cNvSpPr>
          <p:nvPr/>
        </p:nvSpPr>
        <p:spPr>
          <a:xfrm>
            <a:off x="8366919" y="5532993"/>
            <a:ext cx="7063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42 000 : 7 = ?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Nhẩm: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nghìn : 7 = 6 nghìn</a:t>
            </a:r>
          </a:p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42 000 : 7 = 6 000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F7460A-C7EF-2AB4-FEE7-BA9D321162BC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1C9B72C-0360-0DDE-C3D9-C5B2BAB522BD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77BD6E0-2F6C-0DF5-8AB1-4D5C34E8DD75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6A60E0-2AB9-0710-4C67-A4C4481E8C51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BE0F12-12D7-AB86-E0C2-612209CD72E1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D03E70F5-A39C-FC38-94BC-882A071B9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88: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8C5D54-4FF4-F6A3-E5D5-42D6555FD0E5}"/>
              </a:ext>
            </a:extLst>
          </p:cNvPr>
          <p:cNvGrpSpPr/>
          <p:nvPr/>
        </p:nvGrpSpPr>
        <p:grpSpPr>
          <a:xfrm>
            <a:off x="1089975" y="1748889"/>
            <a:ext cx="12886681" cy="914400"/>
            <a:chOff x="1836936" y="1524001"/>
            <a:chExt cx="12886681" cy="9144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6452590-C9BF-0723-4E5D-026E07F63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r="92325" b="87147"/>
            <a:stretch/>
          </p:blipFill>
          <p:spPr>
            <a:xfrm>
              <a:off x="1836936" y="1524001"/>
              <a:ext cx="967383" cy="914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D87493-B4A6-6166-7435-36F9A93FB402}"/>
                </a:ext>
              </a:extLst>
            </p:cNvPr>
            <p:cNvSpPr txBox="1"/>
            <p:nvPr/>
          </p:nvSpPr>
          <p:spPr>
            <a:xfrm>
              <a:off x="2773680" y="1634382"/>
              <a:ext cx="1194993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 nhẩm (theo mẫu)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7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2711</TotalTime>
  <Words>404</Words>
  <Application>Microsoft Office PowerPoint</Application>
  <PresentationFormat>Custom</PresentationFormat>
  <Paragraphs>180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2B Dương Hồng Phong</cp:lastModifiedBy>
  <cp:revision>250</cp:revision>
  <dcterms:created xsi:type="dcterms:W3CDTF">2022-07-10T01:37:20Z</dcterms:created>
  <dcterms:modified xsi:type="dcterms:W3CDTF">2022-07-27T15:51:39Z</dcterms:modified>
</cp:coreProperties>
</file>