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301" r:id="rId15"/>
    <p:sldId id="302" r:id="rId16"/>
    <p:sldId id="303" r:id="rId17"/>
    <p:sldId id="290" r:id="rId18"/>
    <p:sldId id="291" r:id="rId19"/>
    <p:sldId id="292" r:id="rId20"/>
    <p:sldId id="305" r:id="rId21"/>
    <p:sldId id="304" r:id="rId22"/>
    <p:sldId id="308" r:id="rId23"/>
    <p:sldId id="293" r:id="rId24"/>
    <p:sldId id="294" r:id="rId25"/>
    <p:sldId id="306" r:id="rId26"/>
    <p:sldId id="307" r:id="rId27"/>
    <p:sldId id="309" r:id="rId28"/>
    <p:sldId id="295" r:id="rId29"/>
    <p:sldId id="296" r:id="rId30"/>
    <p:sldId id="297" r:id="rId31"/>
    <p:sldId id="298" r:id="rId32"/>
    <p:sldId id="299" r:id="rId33"/>
    <p:sldId id="300" r:id="rId3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7.wdp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6.wdp"/><Relationship Id="rId7" Type="http://schemas.microsoft.com/office/2007/relationships/hdphoto" Target="../media/hdphoto1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8.wdp"/><Relationship Id="rId4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22.wdp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24.wdp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2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12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" y="552247"/>
            <a:ext cx="2855972" cy="2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10581" y="135467"/>
            <a:ext cx="10160000" cy="13910732"/>
            <a:chOff x="5710581" y="135467"/>
            <a:chExt cx="10160000" cy="13910732"/>
          </a:xfrm>
        </p:grpSpPr>
        <p:sp>
          <p:nvSpPr>
            <p:cNvPr id="10" name="Oval 9"/>
            <p:cNvSpPr/>
            <p:nvPr/>
          </p:nvSpPr>
          <p:spPr>
            <a:xfrm>
              <a:off x="5854515" y="135467"/>
              <a:ext cx="9872134" cy="98721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8E5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1656"/>
            <a:stretch/>
          </p:blipFill>
          <p:spPr>
            <a:xfrm>
              <a:off x="6864998" y="2167467"/>
              <a:ext cx="7851167" cy="7022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10581" y="1100666"/>
              <a:ext cx="10160000" cy="1294553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B0F0"/>
                  </a:solidFill>
                  <a:latin typeface="UTM Avo" panose="02040603050506020204" pitchFamily="18" charset="0"/>
                </a:rPr>
                <a:t>XỬ LÍ BẤT HÒA VỚI BẠN BÈ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5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7022" y="3815629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4757" y="3404424"/>
            <a:ext cx="12363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556" y="6224009"/>
            <a:ext cx="6277851" cy="3248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7086" y="6224009"/>
            <a:ext cx="744233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419" y="3397349"/>
            <a:ext cx="6554013" cy="339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962" y="2710480"/>
            <a:ext cx="10687602" cy="412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An.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7"/>
              <a:ext cx="665020" cy="72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11" y="7033787"/>
            <a:ext cx="14664607" cy="296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1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82372" y="2486667"/>
            <a:ext cx="106876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5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081" y="6245694"/>
            <a:ext cx="14664607" cy="370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575" r="1862"/>
          <a:stretch/>
        </p:blipFill>
        <p:spPr>
          <a:xfrm>
            <a:off x="512081" y="2718554"/>
            <a:ext cx="6315584" cy="34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41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TRÒ CHƠI: CHUYỀN HOA</a:t>
            </a:r>
          </a:p>
        </p:txBody>
      </p:sp>
    </p:spTree>
    <p:extLst>
      <p:ext uri="{BB962C8B-B14F-4D97-AF65-F5344CB8AC3E}">
        <p14:creationId xmlns:p14="http://schemas.microsoft.com/office/powerpoint/2010/main" val="140692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34757" y="312613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57" r="5632"/>
          <a:stretch/>
        </p:blipFill>
        <p:spPr>
          <a:xfrm>
            <a:off x="385603" y="4460501"/>
            <a:ext cx="3428546" cy="2640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468" r="3365"/>
          <a:stretch/>
        </p:blipFill>
        <p:spPr>
          <a:xfrm>
            <a:off x="4092856" y="4530736"/>
            <a:ext cx="3258187" cy="2570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5134"/>
          <a:stretch/>
        </p:blipFill>
        <p:spPr>
          <a:xfrm>
            <a:off x="7694952" y="4258556"/>
            <a:ext cx="3546874" cy="2842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2228" r="15850"/>
          <a:stretch/>
        </p:blipFill>
        <p:spPr>
          <a:xfrm>
            <a:off x="11317837" y="4193615"/>
            <a:ext cx="2948793" cy="290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1050" r="5735"/>
          <a:stretch/>
        </p:blipFill>
        <p:spPr>
          <a:xfrm>
            <a:off x="14604971" y="4386862"/>
            <a:ext cx="3079991" cy="271402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351" y="7100888"/>
            <a:ext cx="2990162" cy="2585323"/>
            <a:chOff x="489351" y="7100888"/>
            <a:chExt cx="2990162" cy="2585323"/>
          </a:xfrm>
        </p:grpSpPr>
        <p:sp>
          <p:nvSpPr>
            <p:cNvPr id="16" name="TextBox 15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18" name="Diamond 17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5364" y="7921075"/>
                <a:ext cx="665020" cy="79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95509" y="7100888"/>
            <a:ext cx="2990162" cy="2585323"/>
            <a:chOff x="489351" y="7100888"/>
            <a:chExt cx="2990162" cy="2585323"/>
          </a:xfrm>
        </p:grpSpPr>
        <p:sp>
          <p:nvSpPr>
            <p:cNvPr id="22" name="TextBox 21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89683" y="7100888"/>
            <a:ext cx="3343969" cy="2585323"/>
            <a:chOff x="489351" y="7100888"/>
            <a:chExt cx="3774806" cy="2585323"/>
          </a:xfrm>
        </p:grpSpPr>
        <p:sp>
          <p:nvSpPr>
            <p:cNvPr id="27" name="TextBox 26"/>
            <p:cNvSpPr txBox="1"/>
            <p:nvPr/>
          </p:nvSpPr>
          <p:spPr>
            <a:xfrm>
              <a:off x="597376" y="7100888"/>
              <a:ext cx="366678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191580" y="7100888"/>
            <a:ext cx="3280818" cy="2585323"/>
            <a:chOff x="489351" y="7100888"/>
            <a:chExt cx="3280818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597376" y="7100888"/>
              <a:ext cx="31727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583821" y="7100888"/>
            <a:ext cx="2990162" cy="2585323"/>
            <a:chOff x="489351" y="7100888"/>
            <a:chExt cx="2990162" cy="2585323"/>
          </a:xfrm>
        </p:grpSpPr>
        <p:sp>
          <p:nvSpPr>
            <p:cNvPr id="37" name="TextBox 36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3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27384" y="2612451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119" y="226088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281" y="3445307"/>
            <a:ext cx="14761810" cy="505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801" y="8403904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Qua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93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67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83"/>
          <a:stretch/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00B050"/>
                </a:solidFill>
                <a:cs typeface="Arial" panose="020B0604020202020204" pitchFamily="34" charset="0"/>
              </a:rPr>
              <a:t>Em đồng tình hoặc không đồng tình với ý kiến nào dưới đây? Vì sao?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0666683" y="258719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1619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40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0070C0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HÁI HOA DÂN CHỦ</a:t>
            </a:r>
            <a:endParaRPr lang="vi-VN" sz="1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6"/>
          <a:stretch/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0" r="34751"/>
          <a:stretch/>
        </p:blipFill>
        <p:spPr>
          <a:xfrm>
            <a:off x="3103056" y="2701384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77" t="1920"/>
          <a:stretch/>
        </p:blipFill>
        <p:spPr>
          <a:xfrm>
            <a:off x="11437166" y="2260880"/>
            <a:ext cx="4900677" cy="649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30" y="2449344"/>
            <a:ext cx="75793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541" y="2101226"/>
            <a:ext cx="9039849" cy="55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1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3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5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433" t="-9991" r="433" b="9991"/>
          <a:stretch/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41" y="3343234"/>
            <a:ext cx="922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14" y="6158915"/>
            <a:ext cx="4750185" cy="367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26" y="6039152"/>
            <a:ext cx="4291001" cy="3538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6400" y="1834424"/>
            <a:ext cx="3600953" cy="40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1679" y="1859722"/>
            <a:ext cx="3667637" cy="404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936" y="6154926"/>
            <a:ext cx="791638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52" y="3576456"/>
            <a:ext cx="8077317" cy="6245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8903" y="4344937"/>
            <a:ext cx="8696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3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128" y="3732135"/>
            <a:ext cx="7503071" cy="6187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55557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499" y="3488632"/>
            <a:ext cx="5720007" cy="6431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0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265" y="3425529"/>
            <a:ext cx="5479840" cy="6049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9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902" y="4141223"/>
            <a:ext cx="9379801" cy="435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2935" y="3789165"/>
            <a:ext cx="68657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0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1183</Words>
  <Application>Microsoft Office PowerPoint</Application>
  <PresentationFormat>Custom</PresentationFormat>
  <Paragraphs>98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Symbol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2022-06-02T13:51:01Z</dcterms:created>
  <dcterms:modified xsi:type="dcterms:W3CDTF">2023-04-10T04:46:43Z</dcterms:modified>
</cp:coreProperties>
</file>