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427" r:id="rId2"/>
    <p:sldId id="430" r:id="rId3"/>
    <p:sldId id="441" r:id="rId4"/>
    <p:sldId id="432" r:id="rId5"/>
    <p:sldId id="434" r:id="rId6"/>
    <p:sldId id="433" r:id="rId7"/>
    <p:sldId id="442" r:id="rId8"/>
    <p:sldId id="443" r:id="rId9"/>
    <p:sldId id="439" r:id="rId10"/>
    <p:sldId id="440" r:id="rId11"/>
    <p:sldId id="438" r:id="rId12"/>
    <p:sldId id="431" r:id="rId13"/>
  </p:sldIdLst>
  <p:sldSz cx="16276638" cy="9144000"/>
  <p:notesSz cx="6858000" cy="9144000"/>
  <p:custDataLst>
    <p:tags r:id="rId15"/>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FF0066"/>
    <a:srgbClr val="00CCFF"/>
    <a:srgbClr val="FF0000"/>
    <a:srgbClr val="FF7C80"/>
    <a:srgbClr val="FF6600"/>
    <a:srgbClr val="6600CC"/>
    <a:srgbClr val="3333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76" autoAdjust="0"/>
    <p:restoredTop sz="87645" autoAdjust="0"/>
  </p:normalViewPr>
  <p:slideViewPr>
    <p:cSldViewPr>
      <p:cViewPr>
        <p:scale>
          <a:sx n="48" d="100"/>
          <a:sy n="48" d="100"/>
        </p:scale>
        <p:origin x="258" y="-234"/>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0" i="0" dirty="0">
                <a:effectLst/>
                <a:latin typeface="-apple-system"/>
              </a:rPr>
              <a:t> Phú Quốc có rất nhiều bãi biển và các hòn đảo đẹp như bãi Trường, bãi Dài, bãi Sao, bãi Khem, Gành Dầu, Vũng Bầu, Rạch Vẹm, Bà Kèo, Cửa Cạn hoặc Bà Kèo…</a:t>
            </a:r>
            <a:endParaRPr lang="en-US" dirty="0"/>
          </a:p>
        </p:txBody>
      </p:sp>
      <p:sp>
        <p:nvSpPr>
          <p:cNvPr id="4" name="Slide Number Placeholder 3"/>
          <p:cNvSpPr>
            <a:spLocks noGrp="1"/>
          </p:cNvSpPr>
          <p:nvPr>
            <p:ph type="sldNum" sz="quarter" idx="5"/>
          </p:nvPr>
        </p:nvSpPr>
        <p:spPr/>
        <p:txBody>
          <a:bodyPr/>
          <a:lstStyle/>
          <a:p>
            <a:pPr>
              <a:defRPr/>
            </a:pPr>
            <a:fld id="{51C4FA25-5DD5-485C-BCD2-EF739D2A7194}" type="slidenum">
              <a:rPr lang="en-US" altLang="en-US" smtClean="0"/>
              <a:pPr>
                <a:defRPr/>
              </a:pPr>
              <a:t>5</a:t>
            </a:fld>
            <a:endParaRPr lang="en-US" altLang="en-US"/>
          </a:p>
        </p:txBody>
      </p:sp>
    </p:spTree>
    <p:extLst>
      <p:ext uri="{BB962C8B-B14F-4D97-AF65-F5344CB8AC3E}">
        <p14:creationId xmlns:p14="http://schemas.microsoft.com/office/powerpoint/2010/main" val="7986662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1C4FA25-5DD5-485C-BCD2-EF739D2A7194}" type="slidenum">
              <a:rPr lang="en-US" altLang="en-US" smtClean="0"/>
              <a:pPr>
                <a:defRPr/>
              </a:pPr>
              <a:t>9</a:t>
            </a:fld>
            <a:endParaRPr lang="en-US" altLang="en-US"/>
          </a:p>
        </p:txBody>
      </p:sp>
    </p:spTree>
    <p:extLst>
      <p:ext uri="{BB962C8B-B14F-4D97-AF65-F5344CB8AC3E}">
        <p14:creationId xmlns:p14="http://schemas.microsoft.com/office/powerpoint/2010/main" val="20678955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1C4FA25-5DD5-485C-BCD2-EF739D2A7194}" type="slidenum">
              <a:rPr lang="en-US" altLang="en-US" smtClean="0"/>
              <a:pPr>
                <a:defRPr/>
              </a:pPr>
              <a:t>10</a:t>
            </a:fld>
            <a:endParaRPr lang="en-US" altLang="en-US"/>
          </a:p>
        </p:txBody>
      </p:sp>
    </p:spTree>
    <p:extLst>
      <p:ext uri="{BB962C8B-B14F-4D97-AF65-F5344CB8AC3E}">
        <p14:creationId xmlns:p14="http://schemas.microsoft.com/office/powerpoint/2010/main" val="4768969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1C4FA25-5DD5-485C-BCD2-EF739D2A7194}" type="slidenum">
              <a:rPr lang="en-US" altLang="en-US" smtClean="0"/>
              <a:pPr>
                <a:defRPr/>
              </a:pPr>
              <a:t>11</a:t>
            </a:fld>
            <a:endParaRPr lang="en-US" altLang="en-US"/>
          </a:p>
        </p:txBody>
      </p:sp>
    </p:spTree>
    <p:extLst>
      <p:ext uri="{BB962C8B-B14F-4D97-AF65-F5344CB8AC3E}">
        <p14:creationId xmlns:p14="http://schemas.microsoft.com/office/powerpoint/2010/main" val="20678955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5.gif"/><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8" Type="http://schemas.openxmlformats.org/officeDocument/2006/relationships/hyperlink" Target="Van%20dung/Cau%204.pptx" TargetMode="External"/><Relationship Id="rId13" Type="http://schemas.openxmlformats.org/officeDocument/2006/relationships/image" Target="../media/image24.jpeg"/><Relationship Id="rId3" Type="http://schemas.openxmlformats.org/officeDocument/2006/relationships/image" Target="../media/image6.jpg"/><Relationship Id="rId7" Type="http://schemas.openxmlformats.org/officeDocument/2006/relationships/image" Target="../media/image20.jpeg"/><Relationship Id="rId12" Type="http://schemas.openxmlformats.org/officeDocument/2006/relationships/image" Target="../media/image23.jpeg"/><Relationship Id="rId17" Type="http://schemas.openxmlformats.org/officeDocument/2006/relationships/image" Target="../media/image28.jpeg"/><Relationship Id="rId2" Type="http://schemas.openxmlformats.org/officeDocument/2006/relationships/notesSlide" Target="../notesSlides/notesSlide4.xml"/><Relationship Id="rId16"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hyperlink" Target="Van%20dung/Cau%203.pptx" TargetMode="External"/><Relationship Id="rId11" Type="http://schemas.openxmlformats.org/officeDocument/2006/relationships/image" Target="../media/image22.jpeg"/><Relationship Id="rId5" Type="http://schemas.openxmlformats.org/officeDocument/2006/relationships/image" Target="../media/image19.jpeg"/><Relationship Id="rId15" Type="http://schemas.openxmlformats.org/officeDocument/2006/relationships/image" Target="../media/image26.jpeg"/><Relationship Id="rId10" Type="http://schemas.openxmlformats.org/officeDocument/2006/relationships/hyperlink" Target="Van%20dung/Cau%201.pptx" TargetMode="External"/><Relationship Id="rId4" Type="http://schemas.openxmlformats.org/officeDocument/2006/relationships/hyperlink" Target="Van%20dung/Cau%202.pptx" TargetMode="External"/><Relationship Id="rId9" Type="http://schemas.openxmlformats.org/officeDocument/2006/relationships/image" Target="../media/image21.jpeg"/><Relationship Id="rId14" Type="http://schemas.openxmlformats.org/officeDocument/2006/relationships/image" Target="../media/image25.jpe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5" name="Text Box 3"/>
          <p:cNvSpPr txBox="1">
            <a:spLocks noChangeArrowheads="1"/>
          </p:cNvSpPr>
          <p:nvPr/>
        </p:nvSpPr>
        <p:spPr bwMode="auto">
          <a:xfrm>
            <a:off x="3197197" y="2667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3500" b="1" i="0" u="none" strike="noStrike" kern="1200" cap="none" spc="0" normalizeH="0" baseline="0" noProof="0" dirty="0">
                <a:ln>
                  <a:noFill/>
                </a:ln>
                <a:solidFill>
                  <a:srgbClr val="FF0066"/>
                </a:solidFill>
                <a:effectLst/>
                <a:uLnTx/>
                <a:uFillTx/>
                <a:latin typeface="Times New Roman" pitchFamily="18" charset="0"/>
                <a:ea typeface="+mn-ea"/>
                <a:cs typeface="+mn-cs"/>
              </a:rPr>
              <a:t>TRƯỜNG TIỂU HỌC ……</a:t>
            </a:r>
          </a:p>
        </p:txBody>
      </p:sp>
      <p:cxnSp>
        <p:nvCxnSpPr>
          <p:cNvPr id="26" name="Straight Connector 25"/>
          <p:cNvCxnSpPr/>
          <p:nvPr/>
        </p:nvCxnSpPr>
        <p:spPr>
          <a:xfrm flipV="1">
            <a:off x="5407784" y="9906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cxnSp>
        <p:nvCxnSpPr>
          <p:cNvPr id="27" name="Straight Connector 26"/>
          <p:cNvCxnSpPr/>
          <p:nvPr/>
        </p:nvCxnSpPr>
        <p:spPr>
          <a:xfrm>
            <a:off x="5852319" y="1129028"/>
            <a:ext cx="49530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sp>
        <p:nvSpPr>
          <p:cNvPr id="28" name="Text Box 14"/>
          <p:cNvSpPr txBox="1">
            <a:spLocks noChangeArrowheads="1"/>
          </p:cNvSpPr>
          <p:nvPr/>
        </p:nvSpPr>
        <p:spPr bwMode="auto">
          <a:xfrm>
            <a:off x="1120536" y="4491676"/>
            <a:ext cx="12656582" cy="1569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ts val="1800"/>
              </a:spcBef>
              <a:spcAft>
                <a:spcPct val="0"/>
              </a:spcAft>
              <a:buClrTx/>
              <a:buSzTx/>
              <a:buFontTx/>
              <a:buNone/>
              <a:tabLst/>
              <a:defRPr/>
            </a:pPr>
            <a:r>
              <a:rPr kumimoji="0" lang="en-US" sz="40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Môn</a:t>
            </a:r>
            <a:r>
              <a:rPr kumimoji="0" lang="en-US" sz="4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a:t>
            </a:r>
            <a:r>
              <a:rPr kumimoji="0" lang="en-US" sz="40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Tự</a:t>
            </a:r>
            <a:r>
              <a:rPr kumimoji="0" lang="en-US" sz="4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a:t>
            </a:r>
            <a:r>
              <a:rPr kumimoji="0" lang="en-US" sz="40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nhiên</a:t>
            </a:r>
            <a:r>
              <a:rPr kumimoji="0" lang="en-US" sz="4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a:t>
            </a:r>
            <a:r>
              <a:rPr kumimoji="0" lang="en-US" sz="40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và</a:t>
            </a:r>
            <a:r>
              <a:rPr kumimoji="0" lang="en-US" sz="4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a:t>
            </a:r>
            <a:r>
              <a:rPr kumimoji="0" lang="en-US" sz="40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Xã</a:t>
            </a:r>
            <a:r>
              <a:rPr kumimoji="0" lang="en-US" sz="4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a:t>
            </a:r>
            <a:r>
              <a:rPr kumimoji="0" lang="en-US" sz="40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hội</a:t>
            </a:r>
            <a:r>
              <a:rPr kumimoji="0" lang="en-US" sz="4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a:t>
            </a:r>
            <a:r>
              <a:rPr kumimoji="0" lang="en-US" sz="40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lớp</a:t>
            </a:r>
            <a:r>
              <a:rPr kumimoji="0" lang="en-US" sz="4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3</a:t>
            </a:r>
          </a:p>
          <a:p>
            <a:pPr marL="457200" indent="-457200" algn="ctr">
              <a:lnSpc>
                <a:spcPct val="120000"/>
              </a:lnSpc>
            </a:pPr>
            <a:r>
              <a:rPr lang="nl-NL" sz="4800" b="1" dirty="0">
                <a:solidFill>
                  <a:srgbClr val="FF0000"/>
                </a:solidFill>
                <a:effectLst/>
                <a:latin typeface="Times New Roman" panose="02020603050405020304" pitchFamily="18" charset="0"/>
                <a:ea typeface="Times New Roman" panose="02020603050405020304" pitchFamily="18" charset="0"/>
              </a:rPr>
              <a:t>Bài 28: BỀ MẶT TRÁI ĐẤT (T3) </a:t>
            </a:r>
            <a:endParaRPr lang="en-US" sz="4800" dirty="0">
              <a:solidFill>
                <a:srgbClr val="FF0000"/>
              </a:solidFill>
              <a:effectLst/>
              <a:latin typeface="Times New Roman" panose="02020603050405020304" pitchFamily="18" charset="0"/>
              <a:ea typeface="Times New Roman" panose="02020603050405020304" pitchFamily="18" charset="0"/>
            </a:endParaRPr>
          </a:p>
        </p:txBody>
      </p:sp>
      <p:sp>
        <p:nvSpPr>
          <p:cNvPr id="29" name="Text Box 18"/>
          <p:cNvSpPr txBox="1">
            <a:spLocks noChangeArrowheads="1"/>
          </p:cNvSpPr>
          <p:nvPr/>
        </p:nvSpPr>
        <p:spPr bwMode="auto">
          <a:xfrm>
            <a:off x="4084093" y="8107680"/>
            <a:ext cx="7102225" cy="1006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1" u="none" strike="noStrike" kern="1200" cap="none" spc="0" normalizeH="0" baseline="0" noProof="0">
                <a:ln>
                  <a:noFill/>
                </a:ln>
                <a:solidFill>
                  <a:srgbClr val="0000CC"/>
                </a:solidFill>
                <a:effectLst/>
                <a:uLnTx/>
                <a:uFillTx/>
                <a:latin typeface="Times New Roman" pitchFamily="18" charset="0"/>
                <a:ea typeface="+mn-ea"/>
                <a:cs typeface="+mn-cs"/>
              </a:rPr>
              <a:t>Giáo viên:……………………………………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1" u="none" strike="noStrike" kern="1200" cap="none" spc="0" normalizeH="0" baseline="0" noProof="0">
                <a:ln>
                  <a:noFill/>
                </a:ln>
                <a:solidFill>
                  <a:srgbClr val="0000CC"/>
                </a:solidFill>
                <a:effectLst/>
                <a:uLnTx/>
                <a:uFillTx/>
                <a:latin typeface="Times New Roman" pitchFamily="18" charset="0"/>
                <a:ea typeface="+mn-ea"/>
                <a:cs typeface="+mn-cs"/>
              </a:rPr>
              <a:t>Lớp:  3</a:t>
            </a:r>
          </a:p>
        </p:txBody>
      </p:sp>
      <p:pic>
        <p:nvPicPr>
          <p:cNvPr id="30" name="Picture 22" descr="bd21315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0784" y="6061388"/>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ext Box 17"/>
          <p:cNvSpPr txBox="1">
            <a:spLocks noChangeArrowheads="1"/>
          </p:cNvSpPr>
          <p:nvPr/>
        </p:nvSpPr>
        <p:spPr bwMode="auto">
          <a:xfrm>
            <a:off x="1889919" y="1702753"/>
            <a:ext cx="12146361"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60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Times New Roman" pitchFamily="18" charset="0"/>
                <a:ea typeface="+mn-ea"/>
                <a:cs typeface="+mn-cs"/>
              </a:rPr>
              <a:t>CHÀO MỪNG QUÝ THẦY CÔ</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60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Times New Roman" pitchFamily="18" charset="0"/>
                <a:ea typeface="+mn-ea"/>
                <a:cs typeface="+mn-cs"/>
              </a:rPr>
              <a:t>VỀ DỰ GIỜ THĂM LỚP</a:t>
            </a:r>
          </a:p>
        </p:txBody>
      </p:sp>
      <p:pic>
        <p:nvPicPr>
          <p:cNvPr id="32" name="Picture 7" descr="BƯỚM 58"/>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9961410">
            <a:off x="13947921" y="388164"/>
            <a:ext cx="1197160" cy="1561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8" descr="animal-14[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417220" flipH="1">
            <a:off x="2328913" y="6922250"/>
            <a:ext cx="1110487" cy="807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493491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31"/>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31"/>
                                        </p:tgtEl>
                                        <p:attrNameLst>
                                          <p:attrName>style.color</p:attrName>
                                        </p:attrNameLst>
                                      </p:cBhvr>
                                      <p:by>
                                        <p:hsl h="7200000" s="0" l="0"/>
                                      </p:by>
                                    </p:animClr>
                                    <p:animClr clrSpc="hsl" dir="cw">
                                      <p:cBhvr>
                                        <p:cTn id="9" dur="2000" fill="hold"/>
                                        <p:tgtEl>
                                          <p:spTgt spid="31"/>
                                        </p:tgtEl>
                                        <p:attrNameLst>
                                          <p:attrName>fillcolor</p:attrName>
                                        </p:attrNameLst>
                                      </p:cBhvr>
                                      <p:by>
                                        <p:hsl h="7200000" s="0" l="0"/>
                                      </p:by>
                                    </p:animClr>
                                    <p:animClr clrSpc="hsl" dir="cw">
                                      <p:cBhvr>
                                        <p:cTn id="10" dur="2000" fill="hold"/>
                                        <p:tgtEl>
                                          <p:spTgt spid="31"/>
                                        </p:tgtEl>
                                        <p:attrNameLst>
                                          <p:attrName>stroke.color</p:attrName>
                                        </p:attrNameLst>
                                      </p:cBhvr>
                                      <p:by>
                                        <p:hsl h="7200000" s="0" l="0"/>
                                      </p:by>
                                    </p:animClr>
                                    <p:set>
                                      <p:cBhvr>
                                        <p:cTn id="11" dur="2000" fill="hold"/>
                                        <p:tgtEl>
                                          <p:spTgt spid="3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1" grpId="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1BF62056-8101-79E7-2EA1-4CAAEDFCC424}"/>
              </a:ext>
            </a:extLst>
          </p:cNvPr>
          <p:cNvSpPr/>
          <p:nvPr/>
        </p:nvSpPr>
        <p:spPr>
          <a:xfrm>
            <a:off x="1966119" y="3657600"/>
            <a:ext cx="12725400" cy="339087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dirty="0">
                    <a:solidFill>
                      <a:srgbClr val="0000CC"/>
                    </a:solidFill>
                    <a:latin typeface="Times New Roman" pitchFamily="18" charset="0"/>
                    <a:cs typeface="Times New Roman" pitchFamily="18" charset="0"/>
                  </a:rPr>
                  <a:t>Thứ……</a:t>
                </a:r>
                <a:r>
                  <a:rPr lang="en-US" sz="3000" dirty="0" err="1">
                    <a:solidFill>
                      <a:srgbClr val="0000CC"/>
                    </a:solidFill>
                    <a:latin typeface="Times New Roman" pitchFamily="18" charset="0"/>
                    <a:cs typeface="Times New Roman" pitchFamily="18" charset="0"/>
                  </a:rPr>
                  <a:t>ngày</a:t>
                </a:r>
                <a:r>
                  <a:rPr lang="en-US" sz="3000" dirty="0">
                    <a:solidFill>
                      <a:srgbClr val="0000CC"/>
                    </a:solidFill>
                    <a:latin typeface="Times New Roman" pitchFamily="18" charset="0"/>
                    <a:cs typeface="Times New Roman" pitchFamily="18" charset="0"/>
                  </a:rPr>
                  <a:t>…..</a:t>
                </a:r>
                <a:r>
                  <a:rPr lang="en-US" sz="3000" dirty="0" err="1">
                    <a:solidFill>
                      <a:srgbClr val="0000CC"/>
                    </a:solidFill>
                    <a:latin typeface="Times New Roman" pitchFamily="18" charset="0"/>
                    <a:cs typeface="Times New Roman" pitchFamily="18" charset="0"/>
                  </a:rPr>
                  <a:t>tháng</a:t>
                </a:r>
                <a:r>
                  <a:rPr lang="en-US" sz="3000" dirty="0">
                    <a:solidFill>
                      <a:srgbClr val="0000CC"/>
                    </a:solidFill>
                    <a:latin typeface="Times New Roman" pitchFamily="18" charset="0"/>
                    <a:cs typeface="Times New Roman" pitchFamily="18" charset="0"/>
                  </a:rPr>
                  <a:t>…..</a:t>
                </a:r>
                <a:r>
                  <a:rPr lang="en-US" sz="3000" dirty="0" err="1">
                    <a:solidFill>
                      <a:srgbClr val="0000CC"/>
                    </a:solidFill>
                    <a:latin typeface="Times New Roman" pitchFamily="18" charset="0"/>
                    <a:cs typeface="Times New Roman" pitchFamily="18" charset="0"/>
                  </a:rPr>
                  <a:t>năm</a:t>
                </a:r>
                <a:r>
                  <a:rPr lang="en-US" sz="3000" dirty="0">
                    <a:solidFill>
                      <a:srgbClr val="0000CC"/>
                    </a:solidFill>
                    <a:latin typeface="Times New Roman" pitchFamily="18" charset="0"/>
                    <a:cs typeface="Times New Roman" pitchFamily="18" charset="0"/>
                  </a:rPr>
                  <a:t>…….</a:t>
                </a: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TỰ NHIÊN VÀ XÃ HỘI</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1" name="TextBox 10">
            <a:extLst>
              <a:ext uri="{FF2B5EF4-FFF2-40B4-BE49-F238E27FC236}">
                <a16:creationId xmlns:a16="http://schemas.microsoft.com/office/drawing/2014/main" id="{9E1219A5-FE60-900E-8AB2-7D92A31118B9}"/>
              </a:ext>
            </a:extLst>
          </p:cNvPr>
          <p:cNvSpPr txBox="1"/>
          <p:nvPr/>
        </p:nvSpPr>
        <p:spPr>
          <a:xfrm>
            <a:off x="4300801" y="1209686"/>
            <a:ext cx="7827436" cy="699102"/>
          </a:xfrm>
          <a:prstGeom prst="rect">
            <a:avLst/>
          </a:prstGeom>
          <a:noFill/>
        </p:spPr>
        <p:txBody>
          <a:bodyPr wrap="square">
            <a:spAutoFit/>
          </a:bodyPr>
          <a:lstStyle/>
          <a:p>
            <a:pPr marL="457200" indent="-457200" algn="ctr">
              <a:lnSpc>
                <a:spcPct val="120000"/>
              </a:lnSpc>
            </a:pPr>
            <a:r>
              <a:rPr lang="nl-NL" sz="3600" b="1" dirty="0">
                <a:solidFill>
                  <a:srgbClr val="0000CC"/>
                </a:solidFill>
                <a:effectLst/>
                <a:latin typeface="Times New Roman" panose="02020603050405020304" pitchFamily="18" charset="0"/>
                <a:ea typeface="Times New Roman" panose="02020603050405020304" pitchFamily="18" charset="0"/>
              </a:rPr>
              <a:t>Bài 28: BỀ MẶT TRÁI ĐẤT (T3) </a:t>
            </a:r>
            <a:endParaRPr lang="en-US" sz="3200" dirty="0">
              <a:solidFill>
                <a:srgbClr val="0000CC"/>
              </a:solidFill>
              <a:effectLst/>
              <a:latin typeface="Times New Roman" panose="02020603050405020304" pitchFamily="18" charset="0"/>
              <a:ea typeface="Times New Roman" panose="02020603050405020304" pitchFamily="18" charset="0"/>
            </a:endParaRPr>
          </a:p>
        </p:txBody>
      </p:sp>
      <p:pic>
        <p:nvPicPr>
          <p:cNvPr id="14" name="Picture 13">
            <a:extLst>
              <a:ext uri="{FF2B5EF4-FFF2-40B4-BE49-F238E27FC236}">
                <a16:creationId xmlns:a16="http://schemas.microsoft.com/office/drawing/2014/main" id="{CCBE0691-C6BE-4532-0A23-D308E4306406}"/>
              </a:ext>
            </a:extLst>
          </p:cNvPr>
          <p:cNvPicPr>
            <a:picLocks noChangeAspect="1"/>
          </p:cNvPicPr>
          <p:nvPr/>
        </p:nvPicPr>
        <p:blipFill>
          <a:blip r:embed="rId4"/>
          <a:stretch>
            <a:fillRect/>
          </a:stretch>
        </p:blipFill>
        <p:spPr>
          <a:xfrm>
            <a:off x="746919" y="2095527"/>
            <a:ext cx="9733507" cy="5921698"/>
          </a:xfrm>
          <a:prstGeom prst="rect">
            <a:avLst/>
          </a:prstGeom>
        </p:spPr>
      </p:pic>
      <p:sp>
        <p:nvSpPr>
          <p:cNvPr id="2" name="TextBox 1">
            <a:extLst>
              <a:ext uri="{FF2B5EF4-FFF2-40B4-BE49-F238E27FC236}">
                <a16:creationId xmlns:a16="http://schemas.microsoft.com/office/drawing/2014/main" id="{96D80FFA-A538-843A-8C56-F985C6A2F8E2}"/>
              </a:ext>
            </a:extLst>
          </p:cNvPr>
          <p:cNvSpPr txBox="1"/>
          <p:nvPr/>
        </p:nvSpPr>
        <p:spPr>
          <a:xfrm>
            <a:off x="10881519" y="2460623"/>
            <a:ext cx="3657600" cy="3416320"/>
          </a:xfrm>
          <a:prstGeom prst="rect">
            <a:avLst/>
          </a:prstGeom>
          <a:noFill/>
        </p:spPr>
        <p:txBody>
          <a:bodyPr wrap="square" rtlCol="0">
            <a:spAutoFit/>
          </a:bodyPr>
          <a:lstStyle/>
          <a:p>
            <a:r>
              <a:rPr lang="en-US" sz="3600" b="1" dirty="0">
                <a:solidFill>
                  <a:srgbClr val="0000CC"/>
                </a:solidFill>
                <a:latin typeface="Times New Roman" panose="02020603050405020304" pitchFamily="18" charset="0"/>
                <a:cs typeface="Times New Roman" panose="02020603050405020304" pitchFamily="18" charset="0"/>
              </a:rPr>
              <a:t>Quan </a:t>
            </a:r>
            <a:r>
              <a:rPr lang="en-US" sz="3600" b="1" dirty="0" err="1">
                <a:solidFill>
                  <a:srgbClr val="0000CC"/>
                </a:solidFill>
                <a:latin typeface="Times New Roman" panose="02020603050405020304" pitchFamily="18" charset="0"/>
                <a:cs typeface="Times New Roman" panose="02020603050405020304" pitchFamily="18" charset="0"/>
              </a:rPr>
              <a:t>sát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tranh</a:t>
            </a:r>
            <a:endParaRPr lang="en-US" sz="3600" b="1" dirty="0">
              <a:solidFill>
                <a:srgbClr val="0000CC"/>
              </a:solidFill>
              <a:latin typeface="Times New Roman" panose="02020603050405020304" pitchFamily="18" charset="0"/>
              <a:cs typeface="Times New Roman" panose="02020603050405020304" pitchFamily="18" charset="0"/>
            </a:endParaRPr>
          </a:p>
          <a:p>
            <a:r>
              <a:rPr lang="en-US" sz="3600" b="1" dirty="0" err="1">
                <a:solidFill>
                  <a:srgbClr val="0000CC"/>
                </a:solidFill>
                <a:latin typeface="Times New Roman" panose="02020603050405020304" pitchFamily="18" charset="0"/>
                <a:cs typeface="Times New Roman" panose="02020603050405020304" pitchFamily="18" charset="0"/>
              </a:rPr>
              <a:t>Dự</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đoán</a:t>
            </a:r>
            <a:r>
              <a:rPr lang="en-US" sz="3600" b="1" dirty="0">
                <a:solidFill>
                  <a:srgbClr val="0000CC"/>
                </a:solidFill>
                <a:latin typeface="Times New Roman" panose="02020603050405020304" pitchFamily="18" charset="0"/>
                <a:cs typeface="Times New Roman" panose="02020603050405020304" pitchFamily="18" charset="0"/>
              </a:rPr>
              <a:t> Minh </a:t>
            </a:r>
            <a:r>
              <a:rPr lang="en-US" sz="3600" b="1" dirty="0" err="1">
                <a:solidFill>
                  <a:srgbClr val="0000CC"/>
                </a:solidFill>
                <a:latin typeface="Times New Roman" panose="02020603050405020304" pitchFamily="18" charset="0"/>
                <a:cs typeface="Times New Roman" panose="02020603050405020304" pitchFamily="18" charset="0"/>
              </a:rPr>
              <a:t>làm</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gì</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Em</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có</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làm</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được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như</a:t>
            </a:r>
            <a:r>
              <a:rPr lang="en-US" sz="3600" b="1" dirty="0">
                <a:solidFill>
                  <a:srgbClr val="0000CC"/>
                </a:solidFill>
                <a:latin typeface="Times New Roman" panose="02020603050405020304" pitchFamily="18" charset="0"/>
                <a:cs typeface="Times New Roman" panose="02020603050405020304" pitchFamily="18" charset="0"/>
              </a:rPr>
              <a:t> Minh </a:t>
            </a:r>
            <a:r>
              <a:rPr lang="en-US" sz="3600" b="1" dirty="0" err="1">
                <a:solidFill>
                  <a:srgbClr val="0000CC"/>
                </a:solidFill>
                <a:latin typeface="Times New Roman" panose="02020603050405020304" pitchFamily="18" charset="0"/>
                <a:cs typeface="Times New Roman" panose="02020603050405020304" pitchFamily="18" charset="0"/>
              </a:rPr>
              <a:t>không</a:t>
            </a:r>
            <a:r>
              <a:rPr lang="en-US" sz="3600" b="1" dirty="0">
                <a:solidFill>
                  <a:srgbClr val="0000CC"/>
                </a:solidFill>
                <a:latin typeface="Times New Roman" panose="02020603050405020304" pitchFamily="18" charset="0"/>
                <a:cs typeface="Times New Roman" panose="02020603050405020304" pitchFamily="18" charset="0"/>
              </a:rPr>
              <a:t> , </a:t>
            </a:r>
            <a:r>
              <a:rPr lang="en-US" sz="3600" b="1" dirty="0" err="1">
                <a:solidFill>
                  <a:srgbClr val="0000CC"/>
                </a:solidFill>
                <a:latin typeface="Times New Roman" panose="02020603050405020304" pitchFamily="18" charset="0"/>
                <a:cs typeface="Times New Roman" panose="02020603050405020304" pitchFamily="18" charset="0"/>
              </a:rPr>
              <a:t>cùng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làm</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nhé</a:t>
            </a:r>
            <a:r>
              <a:rPr lang="en-US" sz="3600" b="1" dirty="0">
                <a:solidFill>
                  <a:srgbClr val="0000CC"/>
                </a:solidFill>
                <a:latin typeface="Times New Roman" panose="02020603050405020304" pitchFamily="18" charset="0"/>
                <a:cs typeface="Times New Roman" panose="02020603050405020304" pitchFamily="18" charset="0"/>
              </a:rPr>
              <a:t>.</a:t>
            </a:r>
          </a:p>
        </p:txBody>
      </p:sp>
      <p:sp>
        <p:nvSpPr>
          <p:cNvPr id="12" name="TextBox 11">
            <a:extLst>
              <a:ext uri="{FF2B5EF4-FFF2-40B4-BE49-F238E27FC236}">
                <a16:creationId xmlns:a16="http://schemas.microsoft.com/office/drawing/2014/main" id="{76FC5F6E-E50F-54A4-1225-B5035883654A}"/>
              </a:ext>
            </a:extLst>
          </p:cNvPr>
          <p:cNvSpPr txBox="1"/>
          <p:nvPr/>
        </p:nvSpPr>
        <p:spPr>
          <a:xfrm>
            <a:off x="-1234281" y="9214202"/>
            <a:ext cx="8140148" cy="646331"/>
          </a:xfrm>
          <a:prstGeom prst="rect">
            <a:avLst/>
          </a:prstGeom>
          <a:noFill/>
        </p:spPr>
        <p:txBody>
          <a:bodyPr wrap="square">
            <a:spAutoFit/>
          </a:bodyPr>
          <a:lstStyle/>
          <a:p>
            <a:r>
              <a:rPr lang="vi-VN" b="0" i="0" dirty="0">
                <a:effectLst/>
                <a:latin typeface="-apple-system"/>
              </a:rPr>
              <a:t> Phú Quốc có rất nhiều bãi biển và các hòn đảo đẹp như bãi Trường, bãi Dài, bãi Sao, bãi Khem, Gành Dầu, Vũng Bầu, Rạch Vẹm, Bà Kèo, Cửa Cạn hoặc Bà Kèo…</a:t>
            </a:r>
            <a:endParaRPr lang="en-US" dirty="0"/>
          </a:p>
        </p:txBody>
      </p:sp>
    </p:spTree>
    <p:extLst>
      <p:ext uri="{BB962C8B-B14F-4D97-AF65-F5344CB8AC3E}">
        <p14:creationId xmlns:p14="http://schemas.microsoft.com/office/powerpoint/2010/main" val="357302118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dirty="0">
                    <a:solidFill>
                      <a:srgbClr val="0000CC"/>
                    </a:solidFill>
                    <a:latin typeface="Times New Roman" pitchFamily="18" charset="0"/>
                    <a:cs typeface="Times New Roman" pitchFamily="18" charset="0"/>
                  </a:rPr>
                  <a:t>Thứ……</a:t>
                </a:r>
                <a:r>
                  <a:rPr lang="en-US" sz="3000" dirty="0" err="1">
                    <a:solidFill>
                      <a:srgbClr val="0000CC"/>
                    </a:solidFill>
                    <a:latin typeface="Times New Roman" pitchFamily="18" charset="0"/>
                    <a:cs typeface="Times New Roman" pitchFamily="18" charset="0"/>
                  </a:rPr>
                  <a:t>ngày</a:t>
                </a:r>
                <a:r>
                  <a:rPr lang="en-US" sz="3000" dirty="0">
                    <a:solidFill>
                      <a:srgbClr val="0000CC"/>
                    </a:solidFill>
                    <a:latin typeface="Times New Roman" pitchFamily="18" charset="0"/>
                    <a:cs typeface="Times New Roman" pitchFamily="18" charset="0"/>
                  </a:rPr>
                  <a:t>…..</a:t>
                </a:r>
                <a:r>
                  <a:rPr lang="en-US" sz="3000" dirty="0" err="1">
                    <a:solidFill>
                      <a:srgbClr val="0000CC"/>
                    </a:solidFill>
                    <a:latin typeface="Times New Roman" pitchFamily="18" charset="0"/>
                    <a:cs typeface="Times New Roman" pitchFamily="18" charset="0"/>
                  </a:rPr>
                  <a:t>tháng</a:t>
                </a:r>
                <a:r>
                  <a:rPr lang="en-US" sz="3000" dirty="0">
                    <a:solidFill>
                      <a:srgbClr val="0000CC"/>
                    </a:solidFill>
                    <a:latin typeface="Times New Roman" pitchFamily="18" charset="0"/>
                    <a:cs typeface="Times New Roman" pitchFamily="18" charset="0"/>
                  </a:rPr>
                  <a:t>…..</a:t>
                </a:r>
                <a:r>
                  <a:rPr lang="en-US" sz="3000" dirty="0" err="1">
                    <a:solidFill>
                      <a:srgbClr val="0000CC"/>
                    </a:solidFill>
                    <a:latin typeface="Times New Roman" pitchFamily="18" charset="0"/>
                    <a:cs typeface="Times New Roman" pitchFamily="18" charset="0"/>
                  </a:rPr>
                  <a:t>năm</a:t>
                </a:r>
                <a:r>
                  <a:rPr lang="en-US" sz="3000" dirty="0">
                    <a:solidFill>
                      <a:srgbClr val="0000CC"/>
                    </a:solidFill>
                    <a:latin typeface="Times New Roman" pitchFamily="18" charset="0"/>
                    <a:cs typeface="Times New Roman" pitchFamily="18" charset="0"/>
                  </a:rPr>
                  <a:t>…….</a:t>
                </a: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TỰ NHIÊN VÀ XÃ HỘI</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51" name="Rectangle 95"/>
          <p:cNvSpPr>
            <a:spLocks noChangeArrowheads="1"/>
          </p:cNvSpPr>
          <p:nvPr/>
        </p:nvSpPr>
        <p:spPr bwMode="auto">
          <a:xfrm>
            <a:off x="4709319" y="1219200"/>
            <a:ext cx="6629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GB" sz="3200" b="1" dirty="0">
                <a:solidFill>
                  <a:srgbClr val="0000CC"/>
                </a:solidFill>
                <a:latin typeface="Times New Roman" pitchFamily="18" charset="0"/>
                <a:cs typeface="Times New Roman" pitchFamily="18" charset="0"/>
              </a:rPr>
              <a:t>TRÒ CHƠI: TÂY DU KÍ</a:t>
            </a:r>
          </a:p>
        </p:txBody>
      </p:sp>
      <p:pic>
        <p:nvPicPr>
          <p:cNvPr id="52" name="Picture 2" descr="3 tài tử đóng Đường Tăng trong Tây du ký phiên bản 1986. Ảnh: NSCC.">
            <a:hlinkClick r:id="rId4" action="ppaction://hlinkpres?slideindex=1&amp;slidetitle="/>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5554" t="50000" r="33215" b="6576"/>
          <a:stretch/>
        </p:blipFill>
        <p:spPr bwMode="auto">
          <a:xfrm>
            <a:off x="6961732" y="2201357"/>
            <a:ext cx="2210029" cy="2048525"/>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4" descr="Nhân vật hư cấu Tôn Ngộ Không">
            <a:hlinkClick r:id="rId6" action="ppaction://hlinkpres?slideindex=1&amp;slidetitle="/>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r="7310" b="7814"/>
          <a:stretch/>
        </p:blipFill>
        <p:spPr bwMode="auto">
          <a:xfrm>
            <a:off x="1427038" y="2232181"/>
            <a:ext cx="2107266" cy="1986878"/>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6" descr="Những phiên bản Trư Bát Giới đáng yêu nhất trong lịch sử Tây Du Ký -  VietNamNet">
            <a:hlinkClick r:id="rId8" action="ppaction://hlinkpres?slideindex=1&amp;slidetitle="/>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2829132" y="2263003"/>
            <a:ext cx="2090987" cy="1986878"/>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8" descr="Hình ảnh đẹp và hiếm về Sa Tăng, Trư Bát Giới - Giáo dục Việt Nam">
            <a:hlinkClick r:id="rId10" action="ppaction://hlinkpres?slideindex=1&amp;slidetitle="/>
          </p:cNvPr>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t="-1" b="23314"/>
          <a:stretch/>
        </p:blipFill>
        <p:spPr bwMode="auto">
          <a:xfrm>
            <a:off x="4158285" y="5507471"/>
            <a:ext cx="1965247" cy="1918285"/>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Phật tổ 'Tây du ký' 1986: Luôn được 'cúng' trái cây, càng già càng giống  Phật"/>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158285" y="2230864"/>
            <a:ext cx="2193847" cy="1988195"/>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Diễn viên đóng Ngọc Hoàng của 'Tây du ký' bị in ảnh trên tiền âm phủ"/>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9796531" y="2200382"/>
            <a:ext cx="2209800" cy="2049499"/>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Ly kỳ chuyện &quot;Quan Âm&quot; (Tây Du Ký) được người dân quỳ lạy như &quot;Bồ Tát sống&quot;  và sự thật về cuộc sống độc thân tuổi 78"/>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b="47310"/>
          <a:stretch/>
        </p:blipFill>
        <p:spPr bwMode="auto">
          <a:xfrm>
            <a:off x="1427038" y="5476991"/>
            <a:ext cx="2107266" cy="1915891"/>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Yêu quái tàn ác nhất, máu lạnh nhất trong Tây Du Ký, 100 Bạch Cốt Tinh gộp  lại cũng &quot;không có cửa&quot;"/>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961732" y="5507471"/>
            <a:ext cx="2210029" cy="1918285"/>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Tống Tổ Nhi - &quot;Na Tra&quot; xinh nhất showbiz, mới 19 tuổi và đẹp không góc chết"/>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b="40922"/>
          <a:stretch/>
        </p:blipFill>
        <p:spPr bwMode="auto">
          <a:xfrm>
            <a:off x="9796531" y="5507471"/>
            <a:ext cx="2209641" cy="1956139"/>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Diễn viên đóng Phật Di Lặc trong 'Tây du ký' qua đời - VnExpress Giải trí"/>
          <p:cNvPicPr>
            <a:picLocks noChangeAspect="1" noChangeArrowheads="1"/>
          </p:cNvPicPr>
          <p:nvPr/>
        </p:nvPicPr>
        <p:blipFill rotWithShape="1">
          <a:blip r:embed="rId17">
            <a:extLst>
              <a:ext uri="{28A0092B-C50C-407E-A947-70E740481C1C}">
                <a14:useLocalDpi xmlns:a14="http://schemas.microsoft.com/office/drawing/2010/main" val="0"/>
              </a:ext>
            </a:extLst>
          </a:blip>
          <a:srcRect t="15236"/>
          <a:stretch/>
        </p:blipFill>
        <p:spPr bwMode="auto">
          <a:xfrm>
            <a:off x="12798970" y="5476991"/>
            <a:ext cx="2121149" cy="199060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974692" y="5303520"/>
            <a:ext cx="2362200" cy="22860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870680" y="2067380"/>
            <a:ext cx="2362200" cy="22860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1299571" y="2067380"/>
            <a:ext cx="2362200" cy="22860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12678444" y="2082620"/>
            <a:ext cx="2362200" cy="22860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472793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52"/>
                                        </p:tgtEl>
                                      </p:cBhvr>
                                    </p:animEffect>
                                    <p:animScale>
                                      <p:cBhvr>
                                        <p:cTn id="7" dur="250" autoRev="1" fill="hold"/>
                                        <p:tgtEl>
                                          <p:spTgt spid="52"/>
                                        </p:tgtEl>
                                      </p:cBhvr>
                                      <p:by x="105000" y="105000"/>
                                    </p:animScale>
                                  </p:childTnLst>
                                </p:cTn>
                              </p:par>
                            </p:childTnLst>
                          </p:cTn>
                        </p:par>
                        <p:par>
                          <p:cTn id="8" fill="hold">
                            <p:stCondLst>
                              <p:cond delay="500"/>
                            </p:stCondLst>
                            <p:childTnLst>
                              <p:par>
                                <p:cTn id="9" presetID="26" presetClass="emph" presetSubtype="0" fill="hold" nodeType="afterEffect">
                                  <p:stCondLst>
                                    <p:cond delay="0"/>
                                  </p:stCondLst>
                                  <p:childTnLst>
                                    <p:animEffect transition="out" filter="fade">
                                      <p:cBhvr>
                                        <p:cTn id="10" dur="500" tmFilter="0, 0; .2, .5; .8, .5; 1, 0"/>
                                        <p:tgtEl>
                                          <p:spTgt spid="53"/>
                                        </p:tgtEl>
                                      </p:cBhvr>
                                    </p:animEffect>
                                    <p:animScale>
                                      <p:cBhvr>
                                        <p:cTn id="11" dur="250" autoRev="1" fill="hold"/>
                                        <p:tgtEl>
                                          <p:spTgt spid="53"/>
                                        </p:tgtEl>
                                      </p:cBhvr>
                                      <p:by x="105000" y="105000"/>
                                    </p:animScale>
                                  </p:childTnLst>
                                </p:cTn>
                              </p:par>
                            </p:childTnLst>
                          </p:cTn>
                        </p:par>
                        <p:par>
                          <p:cTn id="12" fill="hold">
                            <p:stCondLst>
                              <p:cond delay="1000"/>
                            </p:stCondLst>
                            <p:childTnLst>
                              <p:par>
                                <p:cTn id="13" presetID="26" presetClass="emph" presetSubtype="0" fill="hold" nodeType="afterEffect">
                                  <p:stCondLst>
                                    <p:cond delay="0"/>
                                  </p:stCondLst>
                                  <p:childTnLst>
                                    <p:animEffect transition="out" filter="fade">
                                      <p:cBhvr>
                                        <p:cTn id="14" dur="500" tmFilter="0, 0; .2, .5; .8, .5; 1, 0"/>
                                        <p:tgtEl>
                                          <p:spTgt spid="54"/>
                                        </p:tgtEl>
                                      </p:cBhvr>
                                    </p:animEffect>
                                    <p:animScale>
                                      <p:cBhvr>
                                        <p:cTn id="15" dur="250" autoRev="1" fill="hold"/>
                                        <p:tgtEl>
                                          <p:spTgt spid="54"/>
                                        </p:tgtEl>
                                      </p:cBhvr>
                                      <p:by x="105000" y="105000"/>
                                    </p:animScale>
                                  </p:childTnLst>
                                </p:cTn>
                              </p:par>
                            </p:childTnLst>
                          </p:cTn>
                        </p:par>
                        <p:par>
                          <p:cTn id="16" fill="hold">
                            <p:stCondLst>
                              <p:cond delay="1500"/>
                            </p:stCondLst>
                            <p:childTnLst>
                              <p:par>
                                <p:cTn id="17" presetID="26" presetClass="emph" presetSubtype="0" fill="hold" nodeType="afterEffect">
                                  <p:stCondLst>
                                    <p:cond delay="0"/>
                                  </p:stCondLst>
                                  <p:childTnLst>
                                    <p:animEffect transition="out" filter="fade">
                                      <p:cBhvr>
                                        <p:cTn id="18" dur="500" tmFilter="0, 0; .2, .5; .8, .5; 1, 0"/>
                                        <p:tgtEl>
                                          <p:spTgt spid="55"/>
                                        </p:tgtEl>
                                      </p:cBhvr>
                                    </p:animEffect>
                                    <p:animScale>
                                      <p:cBhvr>
                                        <p:cTn id="19" dur="250" autoRev="1" fill="hold"/>
                                        <p:tgtEl>
                                          <p:spTgt spid="55"/>
                                        </p:tgtEl>
                                      </p:cBhvr>
                                      <p:by x="105000" y="105000"/>
                                    </p:animScale>
                                  </p:childTnLst>
                                </p:cTn>
                              </p:par>
                            </p:childTnLst>
                          </p:cTn>
                        </p:par>
                        <p:par>
                          <p:cTn id="20" fill="hold">
                            <p:stCondLst>
                              <p:cond delay="2000"/>
                            </p:stCondLst>
                            <p:childTnLst>
                              <p:par>
                                <p:cTn id="21" presetID="26" presetClass="emph" presetSubtype="0" fill="hold" nodeType="afterEffect">
                                  <p:stCondLst>
                                    <p:cond delay="0"/>
                                  </p:stCondLst>
                                  <p:childTnLst>
                                    <p:animEffect transition="out" filter="fade">
                                      <p:cBhvr>
                                        <p:cTn id="22" dur="500" tmFilter="0, 0; .2, .5; .8, .5; 1, 0"/>
                                        <p:tgtEl>
                                          <p:spTgt spid="2058"/>
                                        </p:tgtEl>
                                      </p:cBhvr>
                                    </p:animEffect>
                                    <p:animScale>
                                      <p:cBhvr>
                                        <p:cTn id="23" dur="250" autoRev="1" fill="hold"/>
                                        <p:tgtEl>
                                          <p:spTgt spid="2058"/>
                                        </p:tgtEl>
                                      </p:cBhvr>
                                      <p:by x="105000" y="105000"/>
                                    </p:animScale>
                                  </p:childTnLst>
                                </p:cTn>
                              </p:par>
                            </p:childTnLst>
                          </p:cTn>
                        </p:par>
                        <p:par>
                          <p:cTn id="24" fill="hold">
                            <p:stCondLst>
                              <p:cond delay="2500"/>
                            </p:stCondLst>
                            <p:childTnLst>
                              <p:par>
                                <p:cTn id="25" presetID="26" presetClass="emph" presetSubtype="0" fill="hold" nodeType="afterEffect">
                                  <p:stCondLst>
                                    <p:cond delay="0"/>
                                  </p:stCondLst>
                                  <p:childTnLst>
                                    <p:animEffect transition="out" filter="fade">
                                      <p:cBhvr>
                                        <p:cTn id="26" dur="500" tmFilter="0, 0; .2, .5; .8, .5; 1, 0"/>
                                        <p:tgtEl>
                                          <p:spTgt spid="2060"/>
                                        </p:tgtEl>
                                      </p:cBhvr>
                                    </p:animEffect>
                                    <p:animScale>
                                      <p:cBhvr>
                                        <p:cTn id="27" dur="250" autoRev="1" fill="hold"/>
                                        <p:tgtEl>
                                          <p:spTgt spid="2060"/>
                                        </p:tgtEl>
                                      </p:cBhvr>
                                      <p:by x="105000" y="105000"/>
                                    </p:animScale>
                                  </p:childTnLst>
                                </p:cTn>
                              </p:par>
                            </p:childTnLst>
                          </p:cTn>
                        </p:par>
                        <p:par>
                          <p:cTn id="28" fill="hold">
                            <p:stCondLst>
                              <p:cond delay="3000"/>
                            </p:stCondLst>
                            <p:childTnLst>
                              <p:par>
                                <p:cTn id="29" presetID="26" presetClass="emph" presetSubtype="0" fill="hold" nodeType="afterEffect">
                                  <p:stCondLst>
                                    <p:cond delay="0"/>
                                  </p:stCondLst>
                                  <p:childTnLst>
                                    <p:animEffect transition="out" filter="fade">
                                      <p:cBhvr>
                                        <p:cTn id="30" dur="500" tmFilter="0, 0; .2, .5; .8, .5; 1, 0"/>
                                        <p:tgtEl>
                                          <p:spTgt spid="2062"/>
                                        </p:tgtEl>
                                      </p:cBhvr>
                                    </p:animEffect>
                                    <p:animScale>
                                      <p:cBhvr>
                                        <p:cTn id="31" dur="250" autoRev="1" fill="hold"/>
                                        <p:tgtEl>
                                          <p:spTgt spid="2062"/>
                                        </p:tgtEl>
                                      </p:cBhvr>
                                      <p:by x="105000" y="105000"/>
                                    </p:animScale>
                                  </p:childTnLst>
                                </p:cTn>
                              </p:par>
                            </p:childTnLst>
                          </p:cTn>
                        </p:par>
                        <p:par>
                          <p:cTn id="32" fill="hold">
                            <p:stCondLst>
                              <p:cond delay="3500"/>
                            </p:stCondLst>
                            <p:childTnLst>
                              <p:par>
                                <p:cTn id="33" presetID="26" presetClass="emph" presetSubtype="0" fill="hold" nodeType="afterEffect">
                                  <p:stCondLst>
                                    <p:cond delay="0"/>
                                  </p:stCondLst>
                                  <p:childTnLst>
                                    <p:animEffect transition="out" filter="fade">
                                      <p:cBhvr>
                                        <p:cTn id="34" dur="500" tmFilter="0, 0; .2, .5; .8, .5; 1, 0"/>
                                        <p:tgtEl>
                                          <p:spTgt spid="2064"/>
                                        </p:tgtEl>
                                      </p:cBhvr>
                                    </p:animEffect>
                                    <p:animScale>
                                      <p:cBhvr>
                                        <p:cTn id="35" dur="250" autoRev="1" fill="hold"/>
                                        <p:tgtEl>
                                          <p:spTgt spid="2064"/>
                                        </p:tgtEl>
                                      </p:cBhvr>
                                      <p:by x="105000" y="105000"/>
                                    </p:animScale>
                                  </p:childTnLst>
                                </p:cTn>
                              </p:par>
                            </p:childTnLst>
                          </p:cTn>
                        </p:par>
                        <p:par>
                          <p:cTn id="36" fill="hold">
                            <p:stCondLst>
                              <p:cond delay="4000"/>
                            </p:stCondLst>
                            <p:childTnLst>
                              <p:par>
                                <p:cTn id="37" presetID="26" presetClass="emph" presetSubtype="0" fill="hold" nodeType="afterEffect">
                                  <p:stCondLst>
                                    <p:cond delay="0"/>
                                  </p:stCondLst>
                                  <p:childTnLst>
                                    <p:animEffect transition="out" filter="fade">
                                      <p:cBhvr>
                                        <p:cTn id="38" dur="500" tmFilter="0, 0; .2, .5; .8, .5; 1, 0"/>
                                        <p:tgtEl>
                                          <p:spTgt spid="2066"/>
                                        </p:tgtEl>
                                      </p:cBhvr>
                                    </p:animEffect>
                                    <p:animScale>
                                      <p:cBhvr>
                                        <p:cTn id="39" dur="250" autoRev="1" fill="hold"/>
                                        <p:tgtEl>
                                          <p:spTgt spid="2066"/>
                                        </p:tgtEl>
                                      </p:cBhvr>
                                      <p:by x="105000" y="105000"/>
                                    </p:animScale>
                                  </p:childTnLst>
                                </p:cTn>
                              </p:par>
                            </p:childTnLst>
                          </p:cTn>
                        </p:par>
                        <p:par>
                          <p:cTn id="40" fill="hold">
                            <p:stCondLst>
                              <p:cond delay="4500"/>
                            </p:stCondLst>
                            <p:childTnLst>
                              <p:par>
                                <p:cTn id="41" presetID="26" presetClass="emph" presetSubtype="0" fill="hold" nodeType="afterEffect">
                                  <p:stCondLst>
                                    <p:cond delay="0"/>
                                  </p:stCondLst>
                                  <p:childTnLst>
                                    <p:animEffect transition="out" filter="fade">
                                      <p:cBhvr>
                                        <p:cTn id="42" dur="500" tmFilter="0, 0; .2, .5; .8, .5; 1, 0"/>
                                        <p:tgtEl>
                                          <p:spTgt spid="2068"/>
                                        </p:tgtEl>
                                      </p:cBhvr>
                                    </p:animEffect>
                                    <p:animScale>
                                      <p:cBhvr>
                                        <p:cTn id="43" dur="250" autoRev="1" fill="hold"/>
                                        <p:tgtEl>
                                          <p:spTgt spid="2068"/>
                                        </p:tgtEl>
                                      </p:cBhvr>
                                      <p:by x="105000" y="105000"/>
                                    </p:animScale>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fade">
                                      <p:cBhvr>
                                        <p:cTn id="47" dur="500"/>
                                        <p:tgtEl>
                                          <p:spTgt spid="4"/>
                                        </p:tgtEl>
                                      </p:cBhvr>
                                    </p:animEffect>
                                  </p:childTnLst>
                                </p:cTn>
                              </p:par>
                            </p:childTnLst>
                          </p:cTn>
                        </p:par>
                        <p:par>
                          <p:cTn id="48" fill="hold">
                            <p:stCondLst>
                              <p:cond delay="5500"/>
                            </p:stCondLst>
                            <p:childTnLst>
                              <p:par>
                                <p:cTn id="49" presetID="21" presetClass="emph" presetSubtype="0" repeatCount="100000" fill="hold" grpId="1" nodeType="afterEffect">
                                  <p:stCondLst>
                                    <p:cond delay="0"/>
                                  </p:stCondLst>
                                  <p:childTnLst>
                                    <p:animClr clrSpc="hsl" dir="cw">
                                      <p:cBhvr override="childStyle">
                                        <p:cTn id="50" dur="500" fill="hold"/>
                                        <p:tgtEl>
                                          <p:spTgt spid="4"/>
                                        </p:tgtEl>
                                        <p:attrNameLst>
                                          <p:attrName>style.color</p:attrName>
                                        </p:attrNameLst>
                                      </p:cBhvr>
                                      <p:by>
                                        <p:hsl h="7200000" s="0" l="0"/>
                                      </p:by>
                                    </p:animClr>
                                    <p:animClr clrSpc="hsl" dir="cw">
                                      <p:cBhvr>
                                        <p:cTn id="51" dur="500" fill="hold"/>
                                        <p:tgtEl>
                                          <p:spTgt spid="4"/>
                                        </p:tgtEl>
                                        <p:attrNameLst>
                                          <p:attrName>fillcolor</p:attrName>
                                        </p:attrNameLst>
                                      </p:cBhvr>
                                      <p:by>
                                        <p:hsl h="7200000" s="0" l="0"/>
                                      </p:by>
                                    </p:animClr>
                                    <p:animClr clrSpc="hsl" dir="cw">
                                      <p:cBhvr>
                                        <p:cTn id="52" dur="500" fill="hold"/>
                                        <p:tgtEl>
                                          <p:spTgt spid="4"/>
                                        </p:tgtEl>
                                        <p:attrNameLst>
                                          <p:attrName>stroke.color</p:attrName>
                                        </p:attrNameLst>
                                      </p:cBhvr>
                                      <p:by>
                                        <p:hsl h="7200000" s="0" l="0"/>
                                      </p:by>
                                    </p:animClr>
                                    <p:set>
                                      <p:cBhvr>
                                        <p:cTn id="53" dur="500" fill="hold"/>
                                        <p:tgtEl>
                                          <p:spTgt spid="4"/>
                                        </p:tgtEl>
                                        <p:attrNameLst>
                                          <p:attrName>fill.type</p:attrName>
                                        </p:attrNameLst>
                                      </p:cBhvr>
                                      <p:to>
                                        <p:strVal val="solid"/>
                                      </p:to>
                                    </p:set>
                                  </p:childTnLst>
                                </p:cTn>
                              </p:par>
                            </p:childTnLst>
                          </p:cTn>
                        </p:par>
                      </p:childTnLst>
                    </p:cTn>
                  </p:par>
                  <p:par>
                    <p:cTn id="54" fill="hold">
                      <p:stCondLst>
                        <p:cond delay="indefinite"/>
                      </p:stCondLst>
                      <p:childTnLst>
                        <p:par>
                          <p:cTn id="55" fill="hold">
                            <p:stCondLst>
                              <p:cond delay="0"/>
                            </p:stCondLst>
                            <p:childTnLst>
                              <p:par>
                                <p:cTn id="56" presetID="26" presetClass="emph" presetSubtype="0" fill="hold" nodeType="clickEffect">
                                  <p:stCondLst>
                                    <p:cond delay="0"/>
                                  </p:stCondLst>
                                  <p:childTnLst>
                                    <p:animEffect transition="out" filter="fade">
                                      <p:cBhvr>
                                        <p:cTn id="57" dur="500" tmFilter="0, 0; .2, .5; .8, .5; 1, 0"/>
                                        <p:tgtEl>
                                          <p:spTgt spid="52"/>
                                        </p:tgtEl>
                                      </p:cBhvr>
                                    </p:animEffect>
                                    <p:animScale>
                                      <p:cBhvr>
                                        <p:cTn id="58" dur="250" autoRev="1" fill="hold"/>
                                        <p:tgtEl>
                                          <p:spTgt spid="52"/>
                                        </p:tgtEl>
                                      </p:cBhvr>
                                      <p:by x="105000" y="105000"/>
                                    </p:animScale>
                                  </p:childTnLst>
                                </p:cTn>
                              </p:par>
                            </p:childTnLst>
                          </p:cTn>
                        </p:par>
                        <p:par>
                          <p:cTn id="59" fill="hold">
                            <p:stCondLst>
                              <p:cond delay="500"/>
                            </p:stCondLst>
                            <p:childTnLst>
                              <p:par>
                                <p:cTn id="60" presetID="26" presetClass="emph" presetSubtype="0" fill="hold" nodeType="afterEffect">
                                  <p:stCondLst>
                                    <p:cond delay="0"/>
                                  </p:stCondLst>
                                  <p:childTnLst>
                                    <p:animEffect transition="out" filter="fade">
                                      <p:cBhvr>
                                        <p:cTn id="61" dur="500" tmFilter="0, 0; .2, .5; .8, .5; 1, 0"/>
                                        <p:tgtEl>
                                          <p:spTgt spid="53"/>
                                        </p:tgtEl>
                                      </p:cBhvr>
                                    </p:animEffect>
                                    <p:animScale>
                                      <p:cBhvr>
                                        <p:cTn id="62" dur="250" autoRev="1" fill="hold"/>
                                        <p:tgtEl>
                                          <p:spTgt spid="53"/>
                                        </p:tgtEl>
                                      </p:cBhvr>
                                      <p:by x="105000" y="105000"/>
                                    </p:animScale>
                                  </p:childTnLst>
                                </p:cTn>
                              </p:par>
                            </p:childTnLst>
                          </p:cTn>
                        </p:par>
                        <p:par>
                          <p:cTn id="63" fill="hold">
                            <p:stCondLst>
                              <p:cond delay="1000"/>
                            </p:stCondLst>
                            <p:childTnLst>
                              <p:par>
                                <p:cTn id="64" presetID="26" presetClass="emph" presetSubtype="0" fill="hold" nodeType="afterEffect">
                                  <p:stCondLst>
                                    <p:cond delay="0"/>
                                  </p:stCondLst>
                                  <p:childTnLst>
                                    <p:animEffect transition="out" filter="fade">
                                      <p:cBhvr>
                                        <p:cTn id="65" dur="500" tmFilter="0, 0; .2, .5; .8, .5; 1, 0"/>
                                        <p:tgtEl>
                                          <p:spTgt spid="54"/>
                                        </p:tgtEl>
                                      </p:cBhvr>
                                    </p:animEffect>
                                    <p:animScale>
                                      <p:cBhvr>
                                        <p:cTn id="66" dur="250" autoRev="1" fill="hold"/>
                                        <p:tgtEl>
                                          <p:spTgt spid="54"/>
                                        </p:tgtEl>
                                      </p:cBhvr>
                                      <p:by x="105000" y="105000"/>
                                    </p:animScale>
                                  </p:childTnLst>
                                </p:cTn>
                              </p:par>
                            </p:childTnLst>
                          </p:cTn>
                        </p:par>
                        <p:par>
                          <p:cTn id="67" fill="hold">
                            <p:stCondLst>
                              <p:cond delay="1500"/>
                            </p:stCondLst>
                            <p:childTnLst>
                              <p:par>
                                <p:cTn id="68" presetID="26" presetClass="emph" presetSubtype="0" fill="hold" nodeType="afterEffect">
                                  <p:stCondLst>
                                    <p:cond delay="0"/>
                                  </p:stCondLst>
                                  <p:childTnLst>
                                    <p:animEffect transition="out" filter="fade">
                                      <p:cBhvr>
                                        <p:cTn id="69" dur="500" tmFilter="0, 0; .2, .5; .8, .5; 1, 0"/>
                                        <p:tgtEl>
                                          <p:spTgt spid="55"/>
                                        </p:tgtEl>
                                      </p:cBhvr>
                                    </p:animEffect>
                                    <p:animScale>
                                      <p:cBhvr>
                                        <p:cTn id="70" dur="250" autoRev="1" fill="hold"/>
                                        <p:tgtEl>
                                          <p:spTgt spid="55"/>
                                        </p:tgtEl>
                                      </p:cBhvr>
                                      <p:by x="105000" y="105000"/>
                                    </p:animScale>
                                  </p:childTnLst>
                                </p:cTn>
                              </p:par>
                            </p:childTnLst>
                          </p:cTn>
                        </p:par>
                        <p:par>
                          <p:cTn id="71" fill="hold">
                            <p:stCondLst>
                              <p:cond delay="2000"/>
                            </p:stCondLst>
                            <p:childTnLst>
                              <p:par>
                                <p:cTn id="72" presetID="26" presetClass="emph" presetSubtype="0" fill="hold" nodeType="afterEffect">
                                  <p:stCondLst>
                                    <p:cond delay="0"/>
                                  </p:stCondLst>
                                  <p:childTnLst>
                                    <p:animEffect transition="out" filter="fade">
                                      <p:cBhvr>
                                        <p:cTn id="73" dur="500" tmFilter="0, 0; .2, .5; .8, .5; 1, 0"/>
                                        <p:tgtEl>
                                          <p:spTgt spid="2058"/>
                                        </p:tgtEl>
                                      </p:cBhvr>
                                    </p:animEffect>
                                    <p:animScale>
                                      <p:cBhvr>
                                        <p:cTn id="74" dur="250" autoRev="1" fill="hold"/>
                                        <p:tgtEl>
                                          <p:spTgt spid="2058"/>
                                        </p:tgtEl>
                                      </p:cBhvr>
                                      <p:by x="105000" y="105000"/>
                                    </p:animScale>
                                  </p:childTnLst>
                                </p:cTn>
                              </p:par>
                            </p:childTnLst>
                          </p:cTn>
                        </p:par>
                        <p:par>
                          <p:cTn id="75" fill="hold">
                            <p:stCondLst>
                              <p:cond delay="2500"/>
                            </p:stCondLst>
                            <p:childTnLst>
                              <p:par>
                                <p:cTn id="76" presetID="26" presetClass="emph" presetSubtype="0" fill="hold" nodeType="afterEffect">
                                  <p:stCondLst>
                                    <p:cond delay="0"/>
                                  </p:stCondLst>
                                  <p:childTnLst>
                                    <p:animEffect transition="out" filter="fade">
                                      <p:cBhvr>
                                        <p:cTn id="77" dur="500" tmFilter="0, 0; .2, .5; .8, .5; 1, 0"/>
                                        <p:tgtEl>
                                          <p:spTgt spid="2060"/>
                                        </p:tgtEl>
                                      </p:cBhvr>
                                    </p:animEffect>
                                    <p:animScale>
                                      <p:cBhvr>
                                        <p:cTn id="78" dur="250" autoRev="1" fill="hold"/>
                                        <p:tgtEl>
                                          <p:spTgt spid="2060"/>
                                        </p:tgtEl>
                                      </p:cBhvr>
                                      <p:by x="105000" y="105000"/>
                                    </p:animScale>
                                  </p:childTnLst>
                                </p:cTn>
                              </p:par>
                            </p:childTnLst>
                          </p:cTn>
                        </p:par>
                        <p:par>
                          <p:cTn id="79" fill="hold">
                            <p:stCondLst>
                              <p:cond delay="3000"/>
                            </p:stCondLst>
                            <p:childTnLst>
                              <p:par>
                                <p:cTn id="80" presetID="26" presetClass="emph" presetSubtype="0" fill="hold" nodeType="afterEffect">
                                  <p:stCondLst>
                                    <p:cond delay="0"/>
                                  </p:stCondLst>
                                  <p:childTnLst>
                                    <p:animEffect transition="out" filter="fade">
                                      <p:cBhvr>
                                        <p:cTn id="81" dur="500" tmFilter="0, 0; .2, .5; .8, .5; 1, 0"/>
                                        <p:tgtEl>
                                          <p:spTgt spid="2062"/>
                                        </p:tgtEl>
                                      </p:cBhvr>
                                    </p:animEffect>
                                    <p:animScale>
                                      <p:cBhvr>
                                        <p:cTn id="82" dur="250" autoRev="1" fill="hold"/>
                                        <p:tgtEl>
                                          <p:spTgt spid="2062"/>
                                        </p:tgtEl>
                                      </p:cBhvr>
                                      <p:by x="105000" y="105000"/>
                                    </p:animScale>
                                  </p:childTnLst>
                                </p:cTn>
                              </p:par>
                            </p:childTnLst>
                          </p:cTn>
                        </p:par>
                        <p:par>
                          <p:cTn id="83" fill="hold">
                            <p:stCondLst>
                              <p:cond delay="3500"/>
                            </p:stCondLst>
                            <p:childTnLst>
                              <p:par>
                                <p:cTn id="84" presetID="26" presetClass="emph" presetSubtype="0" fill="hold" nodeType="afterEffect">
                                  <p:stCondLst>
                                    <p:cond delay="0"/>
                                  </p:stCondLst>
                                  <p:childTnLst>
                                    <p:animEffect transition="out" filter="fade">
                                      <p:cBhvr>
                                        <p:cTn id="85" dur="500" tmFilter="0, 0; .2, .5; .8, .5; 1, 0"/>
                                        <p:tgtEl>
                                          <p:spTgt spid="2064"/>
                                        </p:tgtEl>
                                      </p:cBhvr>
                                    </p:animEffect>
                                    <p:animScale>
                                      <p:cBhvr>
                                        <p:cTn id="86" dur="250" autoRev="1" fill="hold"/>
                                        <p:tgtEl>
                                          <p:spTgt spid="2064"/>
                                        </p:tgtEl>
                                      </p:cBhvr>
                                      <p:by x="105000" y="105000"/>
                                    </p:animScale>
                                  </p:childTnLst>
                                </p:cTn>
                              </p:par>
                            </p:childTnLst>
                          </p:cTn>
                        </p:par>
                        <p:par>
                          <p:cTn id="87" fill="hold">
                            <p:stCondLst>
                              <p:cond delay="4000"/>
                            </p:stCondLst>
                            <p:childTnLst>
                              <p:par>
                                <p:cTn id="88" presetID="26" presetClass="emph" presetSubtype="0" fill="hold" nodeType="afterEffect">
                                  <p:stCondLst>
                                    <p:cond delay="0"/>
                                  </p:stCondLst>
                                  <p:childTnLst>
                                    <p:animEffect transition="out" filter="fade">
                                      <p:cBhvr>
                                        <p:cTn id="89" dur="500" tmFilter="0, 0; .2, .5; .8, .5; 1, 0"/>
                                        <p:tgtEl>
                                          <p:spTgt spid="2066"/>
                                        </p:tgtEl>
                                      </p:cBhvr>
                                    </p:animEffect>
                                    <p:animScale>
                                      <p:cBhvr>
                                        <p:cTn id="90" dur="250" autoRev="1" fill="hold"/>
                                        <p:tgtEl>
                                          <p:spTgt spid="2066"/>
                                        </p:tgtEl>
                                      </p:cBhvr>
                                      <p:by x="105000" y="105000"/>
                                    </p:animScale>
                                  </p:childTnLst>
                                </p:cTn>
                              </p:par>
                            </p:childTnLst>
                          </p:cTn>
                        </p:par>
                        <p:par>
                          <p:cTn id="91" fill="hold">
                            <p:stCondLst>
                              <p:cond delay="4500"/>
                            </p:stCondLst>
                            <p:childTnLst>
                              <p:par>
                                <p:cTn id="92" presetID="26" presetClass="emph" presetSubtype="0" fill="hold" nodeType="afterEffect">
                                  <p:stCondLst>
                                    <p:cond delay="0"/>
                                  </p:stCondLst>
                                  <p:childTnLst>
                                    <p:animEffect transition="out" filter="fade">
                                      <p:cBhvr>
                                        <p:cTn id="93" dur="500" tmFilter="0, 0; .2, .5; .8, .5; 1, 0"/>
                                        <p:tgtEl>
                                          <p:spTgt spid="2068"/>
                                        </p:tgtEl>
                                      </p:cBhvr>
                                    </p:animEffect>
                                    <p:animScale>
                                      <p:cBhvr>
                                        <p:cTn id="94" dur="250" autoRev="1" fill="hold"/>
                                        <p:tgtEl>
                                          <p:spTgt spid="2068"/>
                                        </p:tgtEl>
                                      </p:cBhvr>
                                      <p:by x="105000" y="105000"/>
                                    </p:animScale>
                                  </p:childTnLst>
                                </p:cTn>
                              </p:par>
                            </p:childTnLst>
                          </p:cTn>
                        </p:par>
                        <p:par>
                          <p:cTn id="95" fill="hold">
                            <p:stCondLst>
                              <p:cond delay="5000"/>
                            </p:stCondLst>
                            <p:childTnLst>
                              <p:par>
                                <p:cTn id="96" presetID="10" presetClass="entr" presetSubtype="0" fill="hold" grpId="0" nodeType="afterEffect">
                                  <p:stCondLst>
                                    <p:cond delay="0"/>
                                  </p:stCondLst>
                                  <p:childTnLst>
                                    <p:set>
                                      <p:cBhvr>
                                        <p:cTn id="97" dur="1" fill="hold">
                                          <p:stCondLst>
                                            <p:cond delay="0"/>
                                          </p:stCondLst>
                                        </p:cTn>
                                        <p:tgtEl>
                                          <p:spTgt spid="57"/>
                                        </p:tgtEl>
                                        <p:attrNameLst>
                                          <p:attrName>style.visibility</p:attrName>
                                        </p:attrNameLst>
                                      </p:cBhvr>
                                      <p:to>
                                        <p:strVal val="visible"/>
                                      </p:to>
                                    </p:set>
                                    <p:animEffect transition="in" filter="fade">
                                      <p:cBhvr>
                                        <p:cTn id="98" dur="500"/>
                                        <p:tgtEl>
                                          <p:spTgt spid="57"/>
                                        </p:tgtEl>
                                      </p:cBhvr>
                                    </p:animEffect>
                                  </p:childTnLst>
                                </p:cTn>
                              </p:par>
                            </p:childTnLst>
                          </p:cTn>
                        </p:par>
                        <p:par>
                          <p:cTn id="99" fill="hold">
                            <p:stCondLst>
                              <p:cond delay="5500"/>
                            </p:stCondLst>
                            <p:childTnLst>
                              <p:par>
                                <p:cTn id="100" presetID="24" presetClass="emph" presetSubtype="0" repeatCount="100000" fill="hold" grpId="1" nodeType="afterEffect">
                                  <p:stCondLst>
                                    <p:cond delay="0"/>
                                  </p:stCondLst>
                                  <p:childTnLst>
                                    <p:animClr clrSpc="hsl" dir="cw">
                                      <p:cBhvr override="childStyle">
                                        <p:cTn id="101" dur="500" fill="hold"/>
                                        <p:tgtEl>
                                          <p:spTgt spid="57"/>
                                        </p:tgtEl>
                                        <p:attrNameLst>
                                          <p:attrName>style.color</p:attrName>
                                        </p:attrNameLst>
                                      </p:cBhvr>
                                      <p:by>
                                        <p:hsl h="0" s="-12549" l="-25098"/>
                                      </p:by>
                                    </p:animClr>
                                    <p:animClr clrSpc="hsl" dir="cw">
                                      <p:cBhvr>
                                        <p:cTn id="102" dur="500" fill="hold"/>
                                        <p:tgtEl>
                                          <p:spTgt spid="57"/>
                                        </p:tgtEl>
                                        <p:attrNameLst>
                                          <p:attrName>fillcolor</p:attrName>
                                        </p:attrNameLst>
                                      </p:cBhvr>
                                      <p:by>
                                        <p:hsl h="0" s="-12549" l="-25098"/>
                                      </p:by>
                                    </p:animClr>
                                    <p:animClr clrSpc="hsl" dir="cw">
                                      <p:cBhvr>
                                        <p:cTn id="103" dur="500" fill="hold"/>
                                        <p:tgtEl>
                                          <p:spTgt spid="57"/>
                                        </p:tgtEl>
                                        <p:attrNameLst>
                                          <p:attrName>stroke.color</p:attrName>
                                        </p:attrNameLst>
                                      </p:cBhvr>
                                      <p:by>
                                        <p:hsl h="0" s="-12549" l="-25098"/>
                                      </p:by>
                                    </p:animClr>
                                    <p:set>
                                      <p:cBhvr>
                                        <p:cTn id="104" dur="500" fill="hold"/>
                                        <p:tgtEl>
                                          <p:spTgt spid="57"/>
                                        </p:tgtEl>
                                        <p:attrNameLst>
                                          <p:attrName>fill.type</p:attrName>
                                        </p:attrNameLst>
                                      </p:cBhvr>
                                      <p:to>
                                        <p:strVal val="solid"/>
                                      </p:to>
                                    </p:set>
                                  </p:childTnLst>
                                </p:cTn>
                              </p:par>
                            </p:childTnLst>
                          </p:cTn>
                        </p:par>
                      </p:childTnLst>
                    </p:cTn>
                  </p:par>
                  <p:par>
                    <p:cTn id="105" fill="hold">
                      <p:stCondLst>
                        <p:cond delay="indefinite"/>
                      </p:stCondLst>
                      <p:childTnLst>
                        <p:par>
                          <p:cTn id="106" fill="hold">
                            <p:stCondLst>
                              <p:cond delay="0"/>
                            </p:stCondLst>
                            <p:childTnLst>
                              <p:par>
                                <p:cTn id="107" presetID="26" presetClass="emph" presetSubtype="0" fill="hold" nodeType="clickEffect">
                                  <p:stCondLst>
                                    <p:cond delay="0"/>
                                  </p:stCondLst>
                                  <p:childTnLst>
                                    <p:animEffect transition="out" filter="fade">
                                      <p:cBhvr>
                                        <p:cTn id="108" dur="500" tmFilter="0, 0; .2, .5; .8, .5; 1, 0"/>
                                        <p:tgtEl>
                                          <p:spTgt spid="52"/>
                                        </p:tgtEl>
                                      </p:cBhvr>
                                    </p:animEffect>
                                    <p:animScale>
                                      <p:cBhvr>
                                        <p:cTn id="109" dur="250" autoRev="1" fill="hold"/>
                                        <p:tgtEl>
                                          <p:spTgt spid="52"/>
                                        </p:tgtEl>
                                      </p:cBhvr>
                                      <p:by x="105000" y="105000"/>
                                    </p:animScale>
                                  </p:childTnLst>
                                </p:cTn>
                              </p:par>
                            </p:childTnLst>
                          </p:cTn>
                        </p:par>
                        <p:par>
                          <p:cTn id="110" fill="hold">
                            <p:stCondLst>
                              <p:cond delay="500"/>
                            </p:stCondLst>
                            <p:childTnLst>
                              <p:par>
                                <p:cTn id="111" presetID="26" presetClass="emph" presetSubtype="0" fill="hold" nodeType="afterEffect">
                                  <p:stCondLst>
                                    <p:cond delay="0"/>
                                  </p:stCondLst>
                                  <p:childTnLst>
                                    <p:animEffect transition="out" filter="fade">
                                      <p:cBhvr>
                                        <p:cTn id="112" dur="500" tmFilter="0, 0; .2, .5; .8, .5; 1, 0"/>
                                        <p:tgtEl>
                                          <p:spTgt spid="53"/>
                                        </p:tgtEl>
                                      </p:cBhvr>
                                    </p:animEffect>
                                    <p:animScale>
                                      <p:cBhvr>
                                        <p:cTn id="113" dur="250" autoRev="1" fill="hold"/>
                                        <p:tgtEl>
                                          <p:spTgt spid="53"/>
                                        </p:tgtEl>
                                      </p:cBhvr>
                                      <p:by x="105000" y="105000"/>
                                    </p:animScale>
                                  </p:childTnLst>
                                </p:cTn>
                              </p:par>
                            </p:childTnLst>
                          </p:cTn>
                        </p:par>
                        <p:par>
                          <p:cTn id="114" fill="hold">
                            <p:stCondLst>
                              <p:cond delay="1000"/>
                            </p:stCondLst>
                            <p:childTnLst>
                              <p:par>
                                <p:cTn id="115" presetID="26" presetClass="emph" presetSubtype="0" fill="hold" nodeType="afterEffect">
                                  <p:stCondLst>
                                    <p:cond delay="0"/>
                                  </p:stCondLst>
                                  <p:childTnLst>
                                    <p:animEffect transition="out" filter="fade">
                                      <p:cBhvr>
                                        <p:cTn id="116" dur="500" tmFilter="0, 0; .2, .5; .8, .5; 1, 0"/>
                                        <p:tgtEl>
                                          <p:spTgt spid="54"/>
                                        </p:tgtEl>
                                      </p:cBhvr>
                                    </p:animEffect>
                                    <p:animScale>
                                      <p:cBhvr>
                                        <p:cTn id="117" dur="250" autoRev="1" fill="hold"/>
                                        <p:tgtEl>
                                          <p:spTgt spid="54"/>
                                        </p:tgtEl>
                                      </p:cBhvr>
                                      <p:by x="105000" y="105000"/>
                                    </p:animScale>
                                  </p:childTnLst>
                                </p:cTn>
                              </p:par>
                            </p:childTnLst>
                          </p:cTn>
                        </p:par>
                        <p:par>
                          <p:cTn id="118" fill="hold">
                            <p:stCondLst>
                              <p:cond delay="1500"/>
                            </p:stCondLst>
                            <p:childTnLst>
                              <p:par>
                                <p:cTn id="119" presetID="26" presetClass="emph" presetSubtype="0" fill="hold" nodeType="afterEffect">
                                  <p:stCondLst>
                                    <p:cond delay="0"/>
                                  </p:stCondLst>
                                  <p:childTnLst>
                                    <p:animEffect transition="out" filter="fade">
                                      <p:cBhvr>
                                        <p:cTn id="120" dur="500" tmFilter="0, 0; .2, .5; .8, .5; 1, 0"/>
                                        <p:tgtEl>
                                          <p:spTgt spid="55"/>
                                        </p:tgtEl>
                                      </p:cBhvr>
                                    </p:animEffect>
                                    <p:animScale>
                                      <p:cBhvr>
                                        <p:cTn id="121" dur="250" autoRev="1" fill="hold"/>
                                        <p:tgtEl>
                                          <p:spTgt spid="55"/>
                                        </p:tgtEl>
                                      </p:cBhvr>
                                      <p:by x="105000" y="105000"/>
                                    </p:animScale>
                                  </p:childTnLst>
                                </p:cTn>
                              </p:par>
                            </p:childTnLst>
                          </p:cTn>
                        </p:par>
                        <p:par>
                          <p:cTn id="122" fill="hold">
                            <p:stCondLst>
                              <p:cond delay="2000"/>
                            </p:stCondLst>
                            <p:childTnLst>
                              <p:par>
                                <p:cTn id="123" presetID="26" presetClass="emph" presetSubtype="0" fill="hold" nodeType="afterEffect">
                                  <p:stCondLst>
                                    <p:cond delay="0"/>
                                  </p:stCondLst>
                                  <p:childTnLst>
                                    <p:animEffect transition="out" filter="fade">
                                      <p:cBhvr>
                                        <p:cTn id="124" dur="500" tmFilter="0, 0; .2, .5; .8, .5; 1, 0"/>
                                        <p:tgtEl>
                                          <p:spTgt spid="2058"/>
                                        </p:tgtEl>
                                      </p:cBhvr>
                                    </p:animEffect>
                                    <p:animScale>
                                      <p:cBhvr>
                                        <p:cTn id="125" dur="250" autoRev="1" fill="hold"/>
                                        <p:tgtEl>
                                          <p:spTgt spid="2058"/>
                                        </p:tgtEl>
                                      </p:cBhvr>
                                      <p:by x="105000" y="105000"/>
                                    </p:animScale>
                                  </p:childTnLst>
                                </p:cTn>
                              </p:par>
                            </p:childTnLst>
                          </p:cTn>
                        </p:par>
                        <p:par>
                          <p:cTn id="126" fill="hold">
                            <p:stCondLst>
                              <p:cond delay="2500"/>
                            </p:stCondLst>
                            <p:childTnLst>
                              <p:par>
                                <p:cTn id="127" presetID="26" presetClass="emph" presetSubtype="0" fill="hold" nodeType="afterEffect">
                                  <p:stCondLst>
                                    <p:cond delay="0"/>
                                  </p:stCondLst>
                                  <p:childTnLst>
                                    <p:animEffect transition="out" filter="fade">
                                      <p:cBhvr>
                                        <p:cTn id="128" dur="500" tmFilter="0, 0; .2, .5; .8, .5; 1, 0"/>
                                        <p:tgtEl>
                                          <p:spTgt spid="2060"/>
                                        </p:tgtEl>
                                      </p:cBhvr>
                                    </p:animEffect>
                                    <p:animScale>
                                      <p:cBhvr>
                                        <p:cTn id="129" dur="250" autoRev="1" fill="hold"/>
                                        <p:tgtEl>
                                          <p:spTgt spid="2060"/>
                                        </p:tgtEl>
                                      </p:cBhvr>
                                      <p:by x="105000" y="105000"/>
                                    </p:animScale>
                                  </p:childTnLst>
                                </p:cTn>
                              </p:par>
                            </p:childTnLst>
                          </p:cTn>
                        </p:par>
                        <p:par>
                          <p:cTn id="130" fill="hold">
                            <p:stCondLst>
                              <p:cond delay="3000"/>
                            </p:stCondLst>
                            <p:childTnLst>
                              <p:par>
                                <p:cTn id="131" presetID="26" presetClass="emph" presetSubtype="0" fill="hold" nodeType="afterEffect">
                                  <p:stCondLst>
                                    <p:cond delay="0"/>
                                  </p:stCondLst>
                                  <p:childTnLst>
                                    <p:animEffect transition="out" filter="fade">
                                      <p:cBhvr>
                                        <p:cTn id="132" dur="500" tmFilter="0, 0; .2, .5; .8, .5; 1, 0"/>
                                        <p:tgtEl>
                                          <p:spTgt spid="2062"/>
                                        </p:tgtEl>
                                      </p:cBhvr>
                                    </p:animEffect>
                                    <p:animScale>
                                      <p:cBhvr>
                                        <p:cTn id="133" dur="250" autoRev="1" fill="hold"/>
                                        <p:tgtEl>
                                          <p:spTgt spid="2062"/>
                                        </p:tgtEl>
                                      </p:cBhvr>
                                      <p:by x="105000" y="105000"/>
                                    </p:animScale>
                                  </p:childTnLst>
                                </p:cTn>
                              </p:par>
                            </p:childTnLst>
                          </p:cTn>
                        </p:par>
                        <p:par>
                          <p:cTn id="134" fill="hold">
                            <p:stCondLst>
                              <p:cond delay="3500"/>
                            </p:stCondLst>
                            <p:childTnLst>
                              <p:par>
                                <p:cTn id="135" presetID="26" presetClass="emph" presetSubtype="0" fill="hold" nodeType="afterEffect">
                                  <p:stCondLst>
                                    <p:cond delay="0"/>
                                  </p:stCondLst>
                                  <p:childTnLst>
                                    <p:animEffect transition="out" filter="fade">
                                      <p:cBhvr>
                                        <p:cTn id="136" dur="500" tmFilter="0, 0; .2, .5; .8, .5; 1, 0"/>
                                        <p:tgtEl>
                                          <p:spTgt spid="2064"/>
                                        </p:tgtEl>
                                      </p:cBhvr>
                                    </p:animEffect>
                                    <p:animScale>
                                      <p:cBhvr>
                                        <p:cTn id="137" dur="250" autoRev="1" fill="hold"/>
                                        <p:tgtEl>
                                          <p:spTgt spid="2064"/>
                                        </p:tgtEl>
                                      </p:cBhvr>
                                      <p:by x="105000" y="105000"/>
                                    </p:animScale>
                                  </p:childTnLst>
                                </p:cTn>
                              </p:par>
                            </p:childTnLst>
                          </p:cTn>
                        </p:par>
                        <p:par>
                          <p:cTn id="138" fill="hold">
                            <p:stCondLst>
                              <p:cond delay="4000"/>
                            </p:stCondLst>
                            <p:childTnLst>
                              <p:par>
                                <p:cTn id="139" presetID="26" presetClass="emph" presetSubtype="0" fill="hold" nodeType="afterEffect">
                                  <p:stCondLst>
                                    <p:cond delay="0"/>
                                  </p:stCondLst>
                                  <p:childTnLst>
                                    <p:animEffect transition="out" filter="fade">
                                      <p:cBhvr>
                                        <p:cTn id="140" dur="500" tmFilter="0, 0; .2, .5; .8, .5; 1, 0"/>
                                        <p:tgtEl>
                                          <p:spTgt spid="2066"/>
                                        </p:tgtEl>
                                      </p:cBhvr>
                                    </p:animEffect>
                                    <p:animScale>
                                      <p:cBhvr>
                                        <p:cTn id="141" dur="250" autoRev="1" fill="hold"/>
                                        <p:tgtEl>
                                          <p:spTgt spid="2066"/>
                                        </p:tgtEl>
                                      </p:cBhvr>
                                      <p:by x="105000" y="105000"/>
                                    </p:animScale>
                                  </p:childTnLst>
                                </p:cTn>
                              </p:par>
                            </p:childTnLst>
                          </p:cTn>
                        </p:par>
                        <p:par>
                          <p:cTn id="142" fill="hold">
                            <p:stCondLst>
                              <p:cond delay="4500"/>
                            </p:stCondLst>
                            <p:childTnLst>
                              <p:par>
                                <p:cTn id="143" presetID="26" presetClass="emph" presetSubtype="0" fill="hold" nodeType="afterEffect">
                                  <p:stCondLst>
                                    <p:cond delay="0"/>
                                  </p:stCondLst>
                                  <p:childTnLst>
                                    <p:animEffect transition="out" filter="fade">
                                      <p:cBhvr>
                                        <p:cTn id="144" dur="500" tmFilter="0, 0; .2, .5; .8, .5; 1, 0"/>
                                        <p:tgtEl>
                                          <p:spTgt spid="2068"/>
                                        </p:tgtEl>
                                      </p:cBhvr>
                                    </p:animEffect>
                                    <p:animScale>
                                      <p:cBhvr>
                                        <p:cTn id="145" dur="250" autoRev="1" fill="hold"/>
                                        <p:tgtEl>
                                          <p:spTgt spid="2068"/>
                                        </p:tgtEl>
                                      </p:cBhvr>
                                      <p:by x="105000" y="105000"/>
                                    </p:animScale>
                                  </p:childTnLst>
                                </p:cTn>
                              </p:par>
                            </p:childTnLst>
                          </p:cTn>
                        </p:par>
                        <p:par>
                          <p:cTn id="146" fill="hold">
                            <p:stCondLst>
                              <p:cond delay="5000"/>
                            </p:stCondLst>
                            <p:childTnLst>
                              <p:par>
                                <p:cTn id="147" presetID="10" presetClass="entr" presetSubtype="0"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Effect transition="in" filter="fade">
                                      <p:cBhvr>
                                        <p:cTn id="149" dur="500"/>
                                        <p:tgtEl>
                                          <p:spTgt spid="58"/>
                                        </p:tgtEl>
                                      </p:cBhvr>
                                    </p:animEffect>
                                  </p:childTnLst>
                                </p:cTn>
                              </p:par>
                            </p:childTnLst>
                          </p:cTn>
                        </p:par>
                        <p:par>
                          <p:cTn id="150" fill="hold">
                            <p:stCondLst>
                              <p:cond delay="5500"/>
                            </p:stCondLst>
                            <p:childTnLst>
                              <p:par>
                                <p:cTn id="151" presetID="21" presetClass="emph" presetSubtype="0" repeatCount="100000" fill="hold" grpId="1" nodeType="afterEffect">
                                  <p:stCondLst>
                                    <p:cond delay="0"/>
                                  </p:stCondLst>
                                  <p:childTnLst>
                                    <p:animClr clrSpc="hsl" dir="cw">
                                      <p:cBhvr override="childStyle">
                                        <p:cTn id="152" dur="500" fill="hold"/>
                                        <p:tgtEl>
                                          <p:spTgt spid="58"/>
                                        </p:tgtEl>
                                        <p:attrNameLst>
                                          <p:attrName>style.color</p:attrName>
                                        </p:attrNameLst>
                                      </p:cBhvr>
                                      <p:by>
                                        <p:hsl h="7200000" s="0" l="0"/>
                                      </p:by>
                                    </p:animClr>
                                    <p:animClr clrSpc="hsl" dir="cw">
                                      <p:cBhvr>
                                        <p:cTn id="153" dur="500" fill="hold"/>
                                        <p:tgtEl>
                                          <p:spTgt spid="58"/>
                                        </p:tgtEl>
                                        <p:attrNameLst>
                                          <p:attrName>fillcolor</p:attrName>
                                        </p:attrNameLst>
                                      </p:cBhvr>
                                      <p:by>
                                        <p:hsl h="7200000" s="0" l="0"/>
                                      </p:by>
                                    </p:animClr>
                                    <p:animClr clrSpc="hsl" dir="cw">
                                      <p:cBhvr>
                                        <p:cTn id="154" dur="500" fill="hold"/>
                                        <p:tgtEl>
                                          <p:spTgt spid="58"/>
                                        </p:tgtEl>
                                        <p:attrNameLst>
                                          <p:attrName>stroke.color</p:attrName>
                                        </p:attrNameLst>
                                      </p:cBhvr>
                                      <p:by>
                                        <p:hsl h="7200000" s="0" l="0"/>
                                      </p:by>
                                    </p:animClr>
                                    <p:set>
                                      <p:cBhvr>
                                        <p:cTn id="155" dur="500" fill="hold"/>
                                        <p:tgtEl>
                                          <p:spTgt spid="58"/>
                                        </p:tgtEl>
                                        <p:attrNameLst>
                                          <p:attrName>fill.type</p:attrName>
                                        </p:attrNameLst>
                                      </p:cBhvr>
                                      <p:to>
                                        <p:strVal val="solid"/>
                                      </p:to>
                                    </p:set>
                                  </p:childTnLst>
                                </p:cTn>
                              </p:par>
                            </p:childTnLst>
                          </p:cTn>
                        </p:par>
                      </p:childTnLst>
                    </p:cTn>
                  </p:par>
                  <p:par>
                    <p:cTn id="156" fill="hold">
                      <p:stCondLst>
                        <p:cond delay="indefinite"/>
                      </p:stCondLst>
                      <p:childTnLst>
                        <p:par>
                          <p:cTn id="157" fill="hold">
                            <p:stCondLst>
                              <p:cond delay="0"/>
                            </p:stCondLst>
                            <p:childTnLst>
                              <p:par>
                                <p:cTn id="158" presetID="26" presetClass="emph" presetSubtype="0" fill="hold" nodeType="clickEffect">
                                  <p:stCondLst>
                                    <p:cond delay="0"/>
                                  </p:stCondLst>
                                  <p:childTnLst>
                                    <p:animEffect transition="out" filter="fade">
                                      <p:cBhvr>
                                        <p:cTn id="159" dur="500" tmFilter="0, 0; .2, .5; .8, .5; 1, 0"/>
                                        <p:tgtEl>
                                          <p:spTgt spid="52"/>
                                        </p:tgtEl>
                                      </p:cBhvr>
                                    </p:animEffect>
                                    <p:animScale>
                                      <p:cBhvr>
                                        <p:cTn id="160" dur="250" autoRev="1" fill="hold"/>
                                        <p:tgtEl>
                                          <p:spTgt spid="52"/>
                                        </p:tgtEl>
                                      </p:cBhvr>
                                      <p:by x="105000" y="105000"/>
                                    </p:animScale>
                                  </p:childTnLst>
                                </p:cTn>
                              </p:par>
                            </p:childTnLst>
                          </p:cTn>
                        </p:par>
                        <p:par>
                          <p:cTn id="161" fill="hold">
                            <p:stCondLst>
                              <p:cond delay="500"/>
                            </p:stCondLst>
                            <p:childTnLst>
                              <p:par>
                                <p:cTn id="162" presetID="26" presetClass="emph" presetSubtype="0" fill="hold" nodeType="afterEffect">
                                  <p:stCondLst>
                                    <p:cond delay="0"/>
                                  </p:stCondLst>
                                  <p:childTnLst>
                                    <p:animEffect transition="out" filter="fade">
                                      <p:cBhvr>
                                        <p:cTn id="163" dur="500" tmFilter="0, 0; .2, .5; .8, .5; 1, 0"/>
                                        <p:tgtEl>
                                          <p:spTgt spid="53"/>
                                        </p:tgtEl>
                                      </p:cBhvr>
                                    </p:animEffect>
                                    <p:animScale>
                                      <p:cBhvr>
                                        <p:cTn id="164" dur="250" autoRev="1" fill="hold"/>
                                        <p:tgtEl>
                                          <p:spTgt spid="53"/>
                                        </p:tgtEl>
                                      </p:cBhvr>
                                      <p:by x="105000" y="105000"/>
                                    </p:animScale>
                                  </p:childTnLst>
                                </p:cTn>
                              </p:par>
                            </p:childTnLst>
                          </p:cTn>
                        </p:par>
                        <p:par>
                          <p:cTn id="165" fill="hold">
                            <p:stCondLst>
                              <p:cond delay="1000"/>
                            </p:stCondLst>
                            <p:childTnLst>
                              <p:par>
                                <p:cTn id="166" presetID="26" presetClass="emph" presetSubtype="0" fill="hold" nodeType="afterEffect">
                                  <p:stCondLst>
                                    <p:cond delay="0"/>
                                  </p:stCondLst>
                                  <p:childTnLst>
                                    <p:animEffect transition="out" filter="fade">
                                      <p:cBhvr>
                                        <p:cTn id="167" dur="500" tmFilter="0, 0; .2, .5; .8, .5; 1, 0"/>
                                        <p:tgtEl>
                                          <p:spTgt spid="54"/>
                                        </p:tgtEl>
                                      </p:cBhvr>
                                    </p:animEffect>
                                    <p:animScale>
                                      <p:cBhvr>
                                        <p:cTn id="168" dur="250" autoRev="1" fill="hold"/>
                                        <p:tgtEl>
                                          <p:spTgt spid="54"/>
                                        </p:tgtEl>
                                      </p:cBhvr>
                                      <p:by x="105000" y="105000"/>
                                    </p:animScale>
                                  </p:childTnLst>
                                </p:cTn>
                              </p:par>
                            </p:childTnLst>
                          </p:cTn>
                        </p:par>
                        <p:par>
                          <p:cTn id="169" fill="hold">
                            <p:stCondLst>
                              <p:cond delay="1500"/>
                            </p:stCondLst>
                            <p:childTnLst>
                              <p:par>
                                <p:cTn id="170" presetID="26" presetClass="emph" presetSubtype="0" fill="hold" nodeType="afterEffect">
                                  <p:stCondLst>
                                    <p:cond delay="0"/>
                                  </p:stCondLst>
                                  <p:childTnLst>
                                    <p:animEffect transition="out" filter="fade">
                                      <p:cBhvr>
                                        <p:cTn id="171" dur="500" tmFilter="0, 0; .2, .5; .8, .5; 1, 0"/>
                                        <p:tgtEl>
                                          <p:spTgt spid="55"/>
                                        </p:tgtEl>
                                      </p:cBhvr>
                                    </p:animEffect>
                                    <p:animScale>
                                      <p:cBhvr>
                                        <p:cTn id="172" dur="250" autoRev="1" fill="hold"/>
                                        <p:tgtEl>
                                          <p:spTgt spid="55"/>
                                        </p:tgtEl>
                                      </p:cBhvr>
                                      <p:by x="105000" y="105000"/>
                                    </p:animScale>
                                  </p:childTnLst>
                                </p:cTn>
                              </p:par>
                            </p:childTnLst>
                          </p:cTn>
                        </p:par>
                        <p:par>
                          <p:cTn id="173" fill="hold">
                            <p:stCondLst>
                              <p:cond delay="2000"/>
                            </p:stCondLst>
                            <p:childTnLst>
                              <p:par>
                                <p:cTn id="174" presetID="26" presetClass="emph" presetSubtype="0" fill="hold" nodeType="afterEffect">
                                  <p:stCondLst>
                                    <p:cond delay="0"/>
                                  </p:stCondLst>
                                  <p:childTnLst>
                                    <p:animEffect transition="out" filter="fade">
                                      <p:cBhvr>
                                        <p:cTn id="175" dur="500" tmFilter="0, 0; .2, .5; .8, .5; 1, 0"/>
                                        <p:tgtEl>
                                          <p:spTgt spid="2058"/>
                                        </p:tgtEl>
                                      </p:cBhvr>
                                    </p:animEffect>
                                    <p:animScale>
                                      <p:cBhvr>
                                        <p:cTn id="176" dur="250" autoRev="1" fill="hold"/>
                                        <p:tgtEl>
                                          <p:spTgt spid="2058"/>
                                        </p:tgtEl>
                                      </p:cBhvr>
                                      <p:by x="105000" y="105000"/>
                                    </p:animScale>
                                  </p:childTnLst>
                                </p:cTn>
                              </p:par>
                            </p:childTnLst>
                          </p:cTn>
                        </p:par>
                        <p:par>
                          <p:cTn id="177" fill="hold">
                            <p:stCondLst>
                              <p:cond delay="2500"/>
                            </p:stCondLst>
                            <p:childTnLst>
                              <p:par>
                                <p:cTn id="178" presetID="26" presetClass="emph" presetSubtype="0" fill="hold" nodeType="afterEffect">
                                  <p:stCondLst>
                                    <p:cond delay="0"/>
                                  </p:stCondLst>
                                  <p:childTnLst>
                                    <p:animEffect transition="out" filter="fade">
                                      <p:cBhvr>
                                        <p:cTn id="179" dur="500" tmFilter="0, 0; .2, .5; .8, .5; 1, 0"/>
                                        <p:tgtEl>
                                          <p:spTgt spid="2060"/>
                                        </p:tgtEl>
                                      </p:cBhvr>
                                    </p:animEffect>
                                    <p:animScale>
                                      <p:cBhvr>
                                        <p:cTn id="180" dur="250" autoRev="1" fill="hold"/>
                                        <p:tgtEl>
                                          <p:spTgt spid="2060"/>
                                        </p:tgtEl>
                                      </p:cBhvr>
                                      <p:by x="105000" y="105000"/>
                                    </p:animScale>
                                  </p:childTnLst>
                                </p:cTn>
                              </p:par>
                            </p:childTnLst>
                          </p:cTn>
                        </p:par>
                        <p:par>
                          <p:cTn id="181" fill="hold">
                            <p:stCondLst>
                              <p:cond delay="3000"/>
                            </p:stCondLst>
                            <p:childTnLst>
                              <p:par>
                                <p:cTn id="182" presetID="26" presetClass="emph" presetSubtype="0" fill="hold" nodeType="afterEffect">
                                  <p:stCondLst>
                                    <p:cond delay="0"/>
                                  </p:stCondLst>
                                  <p:childTnLst>
                                    <p:animEffect transition="out" filter="fade">
                                      <p:cBhvr>
                                        <p:cTn id="183" dur="500" tmFilter="0, 0; .2, .5; .8, .5; 1, 0"/>
                                        <p:tgtEl>
                                          <p:spTgt spid="2062"/>
                                        </p:tgtEl>
                                      </p:cBhvr>
                                    </p:animEffect>
                                    <p:animScale>
                                      <p:cBhvr>
                                        <p:cTn id="184" dur="250" autoRev="1" fill="hold"/>
                                        <p:tgtEl>
                                          <p:spTgt spid="2062"/>
                                        </p:tgtEl>
                                      </p:cBhvr>
                                      <p:by x="105000" y="105000"/>
                                    </p:animScale>
                                  </p:childTnLst>
                                </p:cTn>
                              </p:par>
                            </p:childTnLst>
                          </p:cTn>
                        </p:par>
                        <p:par>
                          <p:cTn id="185" fill="hold">
                            <p:stCondLst>
                              <p:cond delay="3500"/>
                            </p:stCondLst>
                            <p:childTnLst>
                              <p:par>
                                <p:cTn id="186" presetID="26" presetClass="emph" presetSubtype="0" fill="hold" nodeType="afterEffect">
                                  <p:stCondLst>
                                    <p:cond delay="0"/>
                                  </p:stCondLst>
                                  <p:childTnLst>
                                    <p:animEffect transition="out" filter="fade">
                                      <p:cBhvr>
                                        <p:cTn id="187" dur="500" tmFilter="0, 0; .2, .5; .8, .5; 1, 0"/>
                                        <p:tgtEl>
                                          <p:spTgt spid="2064"/>
                                        </p:tgtEl>
                                      </p:cBhvr>
                                    </p:animEffect>
                                    <p:animScale>
                                      <p:cBhvr>
                                        <p:cTn id="188" dur="250" autoRev="1" fill="hold"/>
                                        <p:tgtEl>
                                          <p:spTgt spid="2064"/>
                                        </p:tgtEl>
                                      </p:cBhvr>
                                      <p:by x="105000" y="105000"/>
                                    </p:animScale>
                                  </p:childTnLst>
                                </p:cTn>
                              </p:par>
                            </p:childTnLst>
                          </p:cTn>
                        </p:par>
                        <p:par>
                          <p:cTn id="189" fill="hold">
                            <p:stCondLst>
                              <p:cond delay="4000"/>
                            </p:stCondLst>
                            <p:childTnLst>
                              <p:par>
                                <p:cTn id="190" presetID="26" presetClass="emph" presetSubtype="0" fill="hold" nodeType="afterEffect">
                                  <p:stCondLst>
                                    <p:cond delay="0"/>
                                  </p:stCondLst>
                                  <p:childTnLst>
                                    <p:animEffect transition="out" filter="fade">
                                      <p:cBhvr>
                                        <p:cTn id="191" dur="500" tmFilter="0, 0; .2, .5; .8, .5; 1, 0"/>
                                        <p:tgtEl>
                                          <p:spTgt spid="2066"/>
                                        </p:tgtEl>
                                      </p:cBhvr>
                                    </p:animEffect>
                                    <p:animScale>
                                      <p:cBhvr>
                                        <p:cTn id="192" dur="250" autoRev="1" fill="hold"/>
                                        <p:tgtEl>
                                          <p:spTgt spid="2066"/>
                                        </p:tgtEl>
                                      </p:cBhvr>
                                      <p:by x="105000" y="105000"/>
                                    </p:animScale>
                                  </p:childTnLst>
                                </p:cTn>
                              </p:par>
                            </p:childTnLst>
                          </p:cTn>
                        </p:par>
                        <p:par>
                          <p:cTn id="193" fill="hold">
                            <p:stCondLst>
                              <p:cond delay="4500"/>
                            </p:stCondLst>
                            <p:childTnLst>
                              <p:par>
                                <p:cTn id="194" presetID="26" presetClass="emph" presetSubtype="0" fill="hold" nodeType="afterEffect">
                                  <p:stCondLst>
                                    <p:cond delay="0"/>
                                  </p:stCondLst>
                                  <p:childTnLst>
                                    <p:animEffect transition="out" filter="fade">
                                      <p:cBhvr>
                                        <p:cTn id="195" dur="500" tmFilter="0, 0; .2, .5; .8, .5; 1, 0"/>
                                        <p:tgtEl>
                                          <p:spTgt spid="2068"/>
                                        </p:tgtEl>
                                      </p:cBhvr>
                                    </p:animEffect>
                                    <p:animScale>
                                      <p:cBhvr>
                                        <p:cTn id="196" dur="250" autoRev="1" fill="hold"/>
                                        <p:tgtEl>
                                          <p:spTgt spid="2068"/>
                                        </p:tgtEl>
                                      </p:cBhvr>
                                      <p:by x="105000" y="105000"/>
                                    </p:animScale>
                                  </p:childTnLst>
                                </p:cTn>
                              </p:par>
                            </p:childTnLst>
                          </p:cTn>
                        </p:par>
                        <p:par>
                          <p:cTn id="197" fill="hold">
                            <p:stCondLst>
                              <p:cond delay="5000"/>
                            </p:stCondLst>
                            <p:childTnLst>
                              <p:par>
                                <p:cTn id="198" presetID="10" presetClass="entr" presetSubtype="0" fill="hold" grpId="0" nodeType="afterEffect">
                                  <p:stCondLst>
                                    <p:cond delay="0"/>
                                  </p:stCondLst>
                                  <p:childTnLst>
                                    <p:set>
                                      <p:cBhvr>
                                        <p:cTn id="199" dur="1" fill="hold">
                                          <p:stCondLst>
                                            <p:cond delay="0"/>
                                          </p:stCondLst>
                                        </p:cTn>
                                        <p:tgtEl>
                                          <p:spTgt spid="60"/>
                                        </p:tgtEl>
                                        <p:attrNameLst>
                                          <p:attrName>style.visibility</p:attrName>
                                        </p:attrNameLst>
                                      </p:cBhvr>
                                      <p:to>
                                        <p:strVal val="visible"/>
                                      </p:to>
                                    </p:set>
                                    <p:animEffect transition="in" filter="fade">
                                      <p:cBhvr>
                                        <p:cTn id="200" dur="500"/>
                                        <p:tgtEl>
                                          <p:spTgt spid="60"/>
                                        </p:tgtEl>
                                      </p:cBhvr>
                                    </p:animEffect>
                                  </p:childTnLst>
                                </p:cTn>
                              </p:par>
                            </p:childTnLst>
                          </p:cTn>
                        </p:par>
                        <p:par>
                          <p:cTn id="201" fill="hold">
                            <p:stCondLst>
                              <p:cond delay="5500"/>
                            </p:stCondLst>
                            <p:childTnLst>
                              <p:par>
                                <p:cTn id="202" presetID="24" presetClass="emph" presetSubtype="0" repeatCount="100000" fill="hold" grpId="1" nodeType="afterEffect">
                                  <p:stCondLst>
                                    <p:cond delay="0"/>
                                  </p:stCondLst>
                                  <p:childTnLst>
                                    <p:animClr clrSpc="hsl" dir="cw">
                                      <p:cBhvr override="childStyle">
                                        <p:cTn id="203" dur="500" fill="hold"/>
                                        <p:tgtEl>
                                          <p:spTgt spid="60"/>
                                        </p:tgtEl>
                                        <p:attrNameLst>
                                          <p:attrName>style.color</p:attrName>
                                        </p:attrNameLst>
                                      </p:cBhvr>
                                      <p:by>
                                        <p:hsl h="0" s="-12549" l="-25098"/>
                                      </p:by>
                                    </p:animClr>
                                    <p:animClr clrSpc="hsl" dir="cw">
                                      <p:cBhvr>
                                        <p:cTn id="204" dur="500" fill="hold"/>
                                        <p:tgtEl>
                                          <p:spTgt spid="60"/>
                                        </p:tgtEl>
                                        <p:attrNameLst>
                                          <p:attrName>fillcolor</p:attrName>
                                        </p:attrNameLst>
                                      </p:cBhvr>
                                      <p:by>
                                        <p:hsl h="0" s="-12549" l="-25098"/>
                                      </p:by>
                                    </p:animClr>
                                    <p:animClr clrSpc="hsl" dir="cw">
                                      <p:cBhvr>
                                        <p:cTn id="205" dur="500" fill="hold"/>
                                        <p:tgtEl>
                                          <p:spTgt spid="60"/>
                                        </p:tgtEl>
                                        <p:attrNameLst>
                                          <p:attrName>stroke.color</p:attrName>
                                        </p:attrNameLst>
                                      </p:cBhvr>
                                      <p:by>
                                        <p:hsl h="0" s="-12549" l="-25098"/>
                                      </p:by>
                                    </p:animClr>
                                    <p:set>
                                      <p:cBhvr>
                                        <p:cTn id="206" dur="500" fill="hold"/>
                                        <p:tgtEl>
                                          <p:spTgt spid="6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7" grpId="0" animBg="1"/>
      <p:bldP spid="57" grpId="1" animBg="1"/>
      <p:bldP spid="58" grpId="0" animBg="1"/>
      <p:bldP spid="58" grpId="1" animBg="1"/>
      <p:bldP spid="60" grpId="0" animBg="1"/>
      <p:bldP spid="60"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2" descr="Anh dep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93" y="398666"/>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WordArt 3"/>
          <p:cNvSpPr>
            <a:spLocks noChangeArrowheads="1" noChangeShapeType="1" noTextEdit="1"/>
          </p:cNvSpPr>
          <p:nvPr/>
        </p:nvSpPr>
        <p:spPr bwMode="auto">
          <a:xfrm>
            <a:off x="3642519" y="4114800"/>
            <a:ext cx="9220200" cy="1125538"/>
          </a:xfrm>
          <a:prstGeom prst="rect">
            <a:avLst/>
          </a:prstGeom>
        </p:spPr>
        <p:txBody>
          <a:bodyPr wrap="none" fromWordArt="1">
            <a:prstTxWarp prst="textPlain">
              <a:avLst>
                <a:gd name="adj" fmla="val 50000"/>
              </a:avLst>
            </a:prstTxWarp>
          </a:bodyPr>
          <a:lstStyle/>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extLst>
      <p:ext uri="{BB962C8B-B14F-4D97-AF65-F5344CB8AC3E}">
        <p14:creationId xmlns:p14="http://schemas.microsoft.com/office/powerpoint/2010/main" val="96339709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0" fill="hold"/>
                                        <p:tgtEl>
                                          <p:spTgt spid="3"/>
                                        </p:tgtEl>
                                        <p:attrNameLst>
                                          <p:attrName>ppt_w</p:attrName>
                                        </p:attrNameLst>
                                      </p:cBhvr>
                                      <p:tavLst>
                                        <p:tav tm="0">
                                          <p:val>
                                            <p:fltVal val="0"/>
                                          </p:val>
                                        </p:tav>
                                        <p:tav tm="100000">
                                          <p:val>
                                            <p:strVal val="#ppt_w"/>
                                          </p:val>
                                        </p:tav>
                                      </p:tavLst>
                                    </p:anim>
                                    <p:anim calcmode="lin" valueType="num">
                                      <p:cBhvr>
                                        <p:cTn id="8" dur="5000" fill="hold"/>
                                        <p:tgtEl>
                                          <p:spTgt spid="3"/>
                                        </p:tgtEl>
                                        <p:attrNameLst>
                                          <p:attrName>ppt_h</p:attrName>
                                        </p:attrNameLst>
                                      </p:cBhvr>
                                      <p:tavLst>
                                        <p:tav tm="0">
                                          <p:val>
                                            <p:fltVal val="0"/>
                                          </p:val>
                                        </p:tav>
                                        <p:tav tm="100000">
                                          <p:val>
                                            <p:strVal val="#ppt_h"/>
                                          </p:val>
                                        </p:tav>
                                      </p:tavLst>
                                    </p:anim>
                                    <p:animEffect transition="in" filter="fade">
                                      <p:cBhvr>
                                        <p:cTn id="9" dur="5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5291919"/>
      </p:ext>
    </p:extLst>
  </p:cSld>
  <p:clrMapOvr>
    <a:masterClrMapping/>
  </p:clrMapOvr>
  <p:transition spd="slow">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dirty="0">
                    <a:solidFill>
                      <a:srgbClr val="0000CC"/>
                    </a:solidFill>
                    <a:latin typeface="Times New Roman" pitchFamily="18" charset="0"/>
                    <a:cs typeface="Times New Roman" pitchFamily="18" charset="0"/>
                  </a:rPr>
                  <a:t>Thứ……</a:t>
                </a:r>
                <a:r>
                  <a:rPr lang="en-US" sz="3000" dirty="0" err="1">
                    <a:solidFill>
                      <a:srgbClr val="0000CC"/>
                    </a:solidFill>
                    <a:latin typeface="Times New Roman" pitchFamily="18" charset="0"/>
                    <a:cs typeface="Times New Roman" pitchFamily="18" charset="0"/>
                  </a:rPr>
                  <a:t>ngày</a:t>
                </a:r>
                <a:r>
                  <a:rPr lang="en-US" sz="3000" dirty="0">
                    <a:solidFill>
                      <a:srgbClr val="0000CC"/>
                    </a:solidFill>
                    <a:latin typeface="Times New Roman" pitchFamily="18" charset="0"/>
                    <a:cs typeface="Times New Roman" pitchFamily="18" charset="0"/>
                  </a:rPr>
                  <a:t>…..</a:t>
                </a:r>
                <a:r>
                  <a:rPr lang="en-US" sz="3000" dirty="0" err="1">
                    <a:solidFill>
                      <a:srgbClr val="0000CC"/>
                    </a:solidFill>
                    <a:latin typeface="Times New Roman" pitchFamily="18" charset="0"/>
                    <a:cs typeface="Times New Roman" pitchFamily="18" charset="0"/>
                  </a:rPr>
                  <a:t>tháng</a:t>
                </a:r>
                <a:r>
                  <a:rPr lang="en-US" sz="3000" dirty="0">
                    <a:solidFill>
                      <a:srgbClr val="0000CC"/>
                    </a:solidFill>
                    <a:latin typeface="Times New Roman" pitchFamily="18" charset="0"/>
                    <a:cs typeface="Times New Roman" pitchFamily="18" charset="0"/>
                  </a:rPr>
                  <a:t>…..</a:t>
                </a:r>
                <a:r>
                  <a:rPr lang="en-US" sz="3000" dirty="0" err="1">
                    <a:solidFill>
                      <a:srgbClr val="0000CC"/>
                    </a:solidFill>
                    <a:latin typeface="Times New Roman" pitchFamily="18" charset="0"/>
                    <a:cs typeface="Times New Roman" pitchFamily="18" charset="0"/>
                  </a:rPr>
                  <a:t>năm</a:t>
                </a:r>
                <a:r>
                  <a:rPr lang="en-US" sz="3000" dirty="0">
                    <a:solidFill>
                      <a:srgbClr val="0000CC"/>
                    </a:solidFill>
                    <a:latin typeface="Times New Roman" pitchFamily="18" charset="0"/>
                    <a:cs typeface="Times New Roman" pitchFamily="18" charset="0"/>
                  </a:rPr>
                  <a:t>…….</a:t>
                </a: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TỰ NHIÊN VÀ XÃ HỘI</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9" name="Group 8"/>
          <p:cNvGrpSpPr/>
          <p:nvPr/>
        </p:nvGrpSpPr>
        <p:grpSpPr>
          <a:xfrm>
            <a:off x="746918" y="1782783"/>
            <a:ext cx="14817760" cy="1400833"/>
            <a:chOff x="1508917" y="1888664"/>
            <a:chExt cx="12600620" cy="1400833"/>
          </a:xfrm>
        </p:grpSpPr>
        <p:sp>
          <p:nvSpPr>
            <p:cNvPr id="10" name="Rectangle 9"/>
            <p:cNvSpPr/>
            <p:nvPr/>
          </p:nvSpPr>
          <p:spPr>
            <a:xfrm>
              <a:off x="1508917" y="1888664"/>
              <a:ext cx="12600620" cy="1400833"/>
            </a:xfrm>
            <a:prstGeom prst="rect">
              <a:avLst/>
            </a:prstGeom>
          </p:spPr>
          <p:txBody>
            <a:bodyPr wrap="square">
              <a:spAutoFit/>
            </a:bodyPr>
            <a:lstStyle/>
            <a:p>
              <a:pPr algn="just">
                <a:lnSpc>
                  <a:spcPct val="120000"/>
                </a:lnSpc>
              </a:pPr>
              <a:r>
                <a:rPr lang="en-US" sz="3800" b="1" dirty="0">
                  <a:solidFill>
                    <a:srgbClr val="FF0066"/>
                  </a:solidFill>
                  <a:latin typeface="Times New Roman" pitchFamily="18" charset="0"/>
                  <a:cs typeface="Times New Roman" pitchFamily="18" charset="0"/>
                </a:rPr>
                <a:t>1. </a:t>
              </a:r>
              <a:r>
                <a:rPr lang="nl-NL" sz="3600" b="1" dirty="0">
                  <a:solidFill>
                    <a:srgbClr val="FF0066"/>
                  </a:solidFill>
                  <a:effectLst/>
                  <a:latin typeface="Times New Roman" panose="02020603050405020304" pitchFamily="18" charset="0"/>
                  <a:ea typeface="Times New Roman" panose="02020603050405020304" pitchFamily="18" charset="0"/>
                </a:rPr>
                <a:t>Xác định được đúng dạng địa hình trong từng hình và giải thích. (Làm việc nhóm 4)</a:t>
              </a:r>
              <a:endParaRPr lang="en-US" sz="1800" dirty="0">
                <a:solidFill>
                  <a:srgbClr val="FF0066"/>
                </a:solidFill>
                <a:effectLst/>
                <a:latin typeface="Times New Roman" panose="02020603050405020304" pitchFamily="18" charset="0"/>
                <a:ea typeface="Times New Roman" panose="02020603050405020304" pitchFamily="18" charset="0"/>
              </a:endParaRPr>
            </a:p>
          </p:txBody>
        </p:sp>
        <p:cxnSp>
          <p:nvCxnSpPr>
            <p:cNvPr id="11" name="Straight Connector 10"/>
            <p:cNvCxnSpPr>
              <a:cxnSpLocks/>
            </p:cNvCxnSpPr>
            <p:nvPr/>
          </p:nvCxnSpPr>
          <p:spPr>
            <a:xfrm>
              <a:off x="1673234" y="2519755"/>
              <a:ext cx="12191168"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7" name="TextBox 16">
            <a:extLst>
              <a:ext uri="{FF2B5EF4-FFF2-40B4-BE49-F238E27FC236}">
                <a16:creationId xmlns:a16="http://schemas.microsoft.com/office/drawing/2014/main" id="{E3C1B2F6-77D7-C578-7A41-63032560F12D}"/>
              </a:ext>
            </a:extLst>
          </p:cNvPr>
          <p:cNvSpPr txBox="1"/>
          <p:nvPr/>
        </p:nvSpPr>
        <p:spPr>
          <a:xfrm>
            <a:off x="4300801" y="1209686"/>
            <a:ext cx="7827436" cy="699102"/>
          </a:xfrm>
          <a:prstGeom prst="rect">
            <a:avLst/>
          </a:prstGeom>
          <a:noFill/>
        </p:spPr>
        <p:txBody>
          <a:bodyPr wrap="square">
            <a:spAutoFit/>
          </a:bodyPr>
          <a:lstStyle/>
          <a:p>
            <a:pPr marL="457200" indent="-457200" algn="ctr">
              <a:lnSpc>
                <a:spcPct val="120000"/>
              </a:lnSpc>
            </a:pPr>
            <a:r>
              <a:rPr lang="nl-NL" sz="3600" b="1" dirty="0">
                <a:solidFill>
                  <a:srgbClr val="0000CC"/>
                </a:solidFill>
                <a:effectLst/>
                <a:latin typeface="Times New Roman" panose="02020603050405020304" pitchFamily="18" charset="0"/>
                <a:ea typeface="Times New Roman" panose="02020603050405020304" pitchFamily="18" charset="0"/>
              </a:rPr>
              <a:t>Bài 28: BỀ MẶT TRÁI ĐẤT (T3) </a:t>
            </a:r>
            <a:endParaRPr lang="en-US" sz="3200" dirty="0">
              <a:solidFill>
                <a:srgbClr val="0000CC"/>
              </a:solidFill>
              <a:effectLst/>
              <a:latin typeface="Times New Roman" panose="02020603050405020304" pitchFamily="18" charset="0"/>
              <a:ea typeface="Times New Roman" panose="02020603050405020304" pitchFamily="18" charset="0"/>
            </a:endParaRPr>
          </a:p>
        </p:txBody>
      </p:sp>
      <p:pic>
        <p:nvPicPr>
          <p:cNvPr id="21" name="Picture 20">
            <a:extLst>
              <a:ext uri="{FF2B5EF4-FFF2-40B4-BE49-F238E27FC236}">
                <a16:creationId xmlns:a16="http://schemas.microsoft.com/office/drawing/2014/main" id="{DDCB9FBC-505A-3CF2-1353-2906E9CD5AEA}"/>
              </a:ext>
            </a:extLst>
          </p:cNvPr>
          <p:cNvPicPr>
            <a:picLocks noChangeAspect="1"/>
          </p:cNvPicPr>
          <p:nvPr/>
        </p:nvPicPr>
        <p:blipFill>
          <a:blip r:embed="rId3"/>
          <a:stretch>
            <a:fillRect/>
          </a:stretch>
        </p:blipFill>
        <p:spPr>
          <a:xfrm>
            <a:off x="880574" y="3266941"/>
            <a:ext cx="6274370" cy="2731461"/>
          </a:xfrm>
          <a:prstGeom prst="rect">
            <a:avLst/>
          </a:prstGeom>
        </p:spPr>
      </p:pic>
      <p:pic>
        <p:nvPicPr>
          <p:cNvPr id="22" name="Picture 21">
            <a:extLst>
              <a:ext uri="{FF2B5EF4-FFF2-40B4-BE49-F238E27FC236}">
                <a16:creationId xmlns:a16="http://schemas.microsoft.com/office/drawing/2014/main" id="{2E0F6B48-7AC4-F607-FC30-75F7DE5B8CD7}"/>
              </a:ext>
            </a:extLst>
          </p:cNvPr>
          <p:cNvPicPr>
            <a:picLocks noChangeAspect="1"/>
          </p:cNvPicPr>
          <p:nvPr/>
        </p:nvPicPr>
        <p:blipFill>
          <a:blip r:embed="rId4"/>
          <a:stretch>
            <a:fillRect/>
          </a:stretch>
        </p:blipFill>
        <p:spPr>
          <a:xfrm>
            <a:off x="8366918" y="3263193"/>
            <a:ext cx="6654173" cy="2984442"/>
          </a:xfrm>
          <a:prstGeom prst="rect">
            <a:avLst/>
          </a:prstGeom>
        </p:spPr>
      </p:pic>
      <p:sp>
        <p:nvSpPr>
          <p:cNvPr id="16" name="TextBox 15">
            <a:extLst>
              <a:ext uri="{FF2B5EF4-FFF2-40B4-BE49-F238E27FC236}">
                <a16:creationId xmlns:a16="http://schemas.microsoft.com/office/drawing/2014/main" id="{1BF1DC52-C7CE-5218-438E-1A44B3747079}"/>
              </a:ext>
            </a:extLst>
          </p:cNvPr>
          <p:cNvSpPr txBox="1"/>
          <p:nvPr/>
        </p:nvSpPr>
        <p:spPr>
          <a:xfrm>
            <a:off x="137319" y="6174803"/>
            <a:ext cx="7772402" cy="1222642"/>
          </a:xfrm>
          <a:prstGeom prst="rect">
            <a:avLst/>
          </a:prstGeom>
          <a:noFill/>
        </p:spPr>
        <p:txBody>
          <a:bodyPr wrap="square">
            <a:spAutoFit/>
          </a:bodyPr>
          <a:lstStyle/>
          <a:p>
            <a:pPr algn="just">
              <a:lnSpc>
                <a:spcPct val="120000"/>
              </a:lnSpc>
            </a:pPr>
            <a:r>
              <a:rPr lang="nl-NL" sz="3200" b="1" dirty="0">
                <a:solidFill>
                  <a:srgbClr val="0000CC"/>
                </a:solidFill>
                <a:effectLst/>
                <a:latin typeface="Times New Roman" panose="02020603050405020304" pitchFamily="18" charset="0"/>
                <a:ea typeface="Times New Roman" panose="02020603050405020304" pitchFamily="18" charset="0"/>
              </a:rPr>
              <a:t>Hình 5: Thuộc dạng địa hình hồ vì đây là 1 vùng trũng tụ nước, bao quanh là đất cao.</a:t>
            </a:r>
            <a:endParaRPr lang="en-US" sz="2800" b="1" dirty="0">
              <a:solidFill>
                <a:srgbClr val="0000CC"/>
              </a:solidFill>
              <a:effectLst/>
              <a:latin typeface="Times New Roman" panose="02020603050405020304" pitchFamily="18" charset="0"/>
              <a:ea typeface="Times New Roman" panose="02020603050405020304" pitchFamily="18" charset="0"/>
            </a:endParaRPr>
          </a:p>
        </p:txBody>
      </p:sp>
      <p:sp>
        <p:nvSpPr>
          <p:cNvPr id="18" name="TextBox 17">
            <a:extLst>
              <a:ext uri="{FF2B5EF4-FFF2-40B4-BE49-F238E27FC236}">
                <a16:creationId xmlns:a16="http://schemas.microsoft.com/office/drawing/2014/main" id="{A1D97000-D3D7-5A42-0DA8-BB680171A415}"/>
              </a:ext>
            </a:extLst>
          </p:cNvPr>
          <p:cNvSpPr txBox="1"/>
          <p:nvPr/>
        </p:nvSpPr>
        <p:spPr>
          <a:xfrm>
            <a:off x="137319" y="7397445"/>
            <a:ext cx="7543800" cy="1813573"/>
          </a:xfrm>
          <a:prstGeom prst="rect">
            <a:avLst/>
          </a:prstGeom>
          <a:noFill/>
        </p:spPr>
        <p:txBody>
          <a:bodyPr wrap="square">
            <a:spAutoFit/>
          </a:bodyPr>
          <a:lstStyle/>
          <a:p>
            <a:pPr algn="just">
              <a:lnSpc>
                <a:spcPct val="120000"/>
              </a:lnSpc>
            </a:pPr>
            <a:r>
              <a:rPr lang="nl-NL" sz="3200" b="1" dirty="0">
                <a:solidFill>
                  <a:srgbClr val="0000CC"/>
                </a:solidFill>
                <a:effectLst/>
                <a:latin typeface="Times New Roman" panose="02020603050405020304" pitchFamily="18" charset="0"/>
                <a:ea typeface="Times New Roman" panose="02020603050405020304" pitchFamily="18" charset="0"/>
              </a:rPr>
              <a:t> Hình 6: Thuộc dạng địa hình sông vì đây là dòng nước lớn chảy trên cao xuống thấp.</a:t>
            </a:r>
            <a:endParaRPr lang="en-US" sz="2800" b="1" dirty="0">
              <a:solidFill>
                <a:srgbClr val="0000CC"/>
              </a:solidFill>
              <a:effectLst/>
              <a:latin typeface="Times New Roman" panose="02020603050405020304" pitchFamily="18" charset="0"/>
              <a:ea typeface="Times New Roman" panose="02020603050405020304" pitchFamily="18" charset="0"/>
            </a:endParaRPr>
          </a:p>
        </p:txBody>
      </p:sp>
      <p:sp>
        <p:nvSpPr>
          <p:cNvPr id="20" name="TextBox 19">
            <a:extLst>
              <a:ext uri="{FF2B5EF4-FFF2-40B4-BE49-F238E27FC236}">
                <a16:creationId xmlns:a16="http://schemas.microsoft.com/office/drawing/2014/main" id="{089837E4-4DA1-3655-D488-0954E2B2837A}"/>
              </a:ext>
            </a:extLst>
          </p:cNvPr>
          <p:cNvSpPr txBox="1"/>
          <p:nvPr/>
        </p:nvSpPr>
        <p:spPr>
          <a:xfrm>
            <a:off x="8179983" y="6247635"/>
            <a:ext cx="7772402" cy="1222642"/>
          </a:xfrm>
          <a:prstGeom prst="rect">
            <a:avLst/>
          </a:prstGeom>
          <a:noFill/>
        </p:spPr>
        <p:txBody>
          <a:bodyPr wrap="square">
            <a:spAutoFit/>
          </a:bodyPr>
          <a:lstStyle/>
          <a:p>
            <a:pPr algn="just">
              <a:lnSpc>
                <a:spcPct val="120000"/>
              </a:lnSpc>
            </a:pPr>
            <a:r>
              <a:rPr lang="nl-NL" sz="3200" b="1" dirty="0">
                <a:solidFill>
                  <a:srgbClr val="0000CC"/>
                </a:solidFill>
                <a:effectLst/>
                <a:latin typeface="Times New Roman" panose="02020603050405020304" pitchFamily="18" charset="0"/>
                <a:ea typeface="Times New Roman" panose="02020603050405020304" pitchFamily="18" charset="0"/>
              </a:rPr>
              <a:t>Hình 7: Thuộc dạng địa hình núi vì nhô cao, đỉnh nhọn và dốc.</a:t>
            </a:r>
            <a:endParaRPr lang="en-US" sz="3200" b="1" dirty="0">
              <a:solidFill>
                <a:srgbClr val="0000CC"/>
              </a:solidFill>
              <a:effectLst/>
              <a:latin typeface="Times New Roman" panose="02020603050405020304" pitchFamily="18" charset="0"/>
              <a:ea typeface="Times New Roman" panose="02020603050405020304" pitchFamily="18" charset="0"/>
            </a:endParaRPr>
          </a:p>
        </p:txBody>
      </p:sp>
      <p:sp>
        <p:nvSpPr>
          <p:cNvPr id="23" name="TextBox 22">
            <a:extLst>
              <a:ext uri="{FF2B5EF4-FFF2-40B4-BE49-F238E27FC236}">
                <a16:creationId xmlns:a16="http://schemas.microsoft.com/office/drawing/2014/main" id="{BAE01DBE-568B-2A97-A4A3-25A9303D6A51}"/>
              </a:ext>
            </a:extLst>
          </p:cNvPr>
          <p:cNvSpPr txBox="1"/>
          <p:nvPr/>
        </p:nvSpPr>
        <p:spPr>
          <a:xfrm>
            <a:off x="7935172" y="7470277"/>
            <a:ext cx="7909075" cy="1222642"/>
          </a:xfrm>
          <a:prstGeom prst="rect">
            <a:avLst/>
          </a:prstGeom>
          <a:noFill/>
        </p:spPr>
        <p:txBody>
          <a:bodyPr wrap="square">
            <a:spAutoFit/>
          </a:bodyPr>
          <a:lstStyle/>
          <a:p>
            <a:pPr algn="just">
              <a:lnSpc>
                <a:spcPct val="120000"/>
              </a:lnSpc>
            </a:pPr>
            <a:r>
              <a:rPr lang="nl-NL" sz="3200" b="1" dirty="0">
                <a:solidFill>
                  <a:srgbClr val="0000CC"/>
                </a:solidFill>
                <a:effectLst/>
                <a:latin typeface="Times New Roman" panose="02020603050405020304" pitchFamily="18" charset="0"/>
                <a:ea typeface="Times New Roman" panose="02020603050405020304" pitchFamily="18" charset="0"/>
              </a:rPr>
              <a:t>Hình 8: Thuộc dạng địa hình Cao nguyên vì nằm ở sát chân núi, cao nhưng bằng phẳng.</a:t>
            </a:r>
            <a:endParaRPr lang="en-US" sz="3200" b="1" dirty="0">
              <a:solidFill>
                <a:srgbClr val="0000CC"/>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6615910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1000"/>
                                        <p:tgtEl>
                                          <p:spTgt spid="21"/>
                                        </p:tgtEl>
                                      </p:cBhvr>
                                    </p:animEffect>
                                    <p:anim calcmode="lin" valueType="num">
                                      <p:cBhvr>
                                        <p:cTn id="13" dur="1000" fill="hold"/>
                                        <p:tgtEl>
                                          <p:spTgt spid="21"/>
                                        </p:tgtEl>
                                        <p:attrNameLst>
                                          <p:attrName>ppt_x</p:attrName>
                                        </p:attrNameLst>
                                      </p:cBhvr>
                                      <p:tavLst>
                                        <p:tav tm="0">
                                          <p:val>
                                            <p:strVal val="#ppt_x"/>
                                          </p:val>
                                        </p:tav>
                                        <p:tav tm="100000">
                                          <p:val>
                                            <p:strVal val="#ppt_x"/>
                                          </p:val>
                                        </p:tav>
                                      </p:tavLst>
                                    </p:anim>
                                    <p:anim calcmode="lin" valueType="num">
                                      <p:cBhvr>
                                        <p:cTn id="1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anim calcmode="lin" valueType="num">
                                      <p:cBhvr>
                                        <p:cTn id="20" dur="1000" fill="hold"/>
                                        <p:tgtEl>
                                          <p:spTgt spid="22"/>
                                        </p:tgtEl>
                                        <p:attrNameLst>
                                          <p:attrName>ppt_x</p:attrName>
                                        </p:attrNameLst>
                                      </p:cBhvr>
                                      <p:tavLst>
                                        <p:tav tm="0">
                                          <p:val>
                                            <p:strVal val="#ppt_x"/>
                                          </p:val>
                                        </p:tav>
                                        <p:tav tm="100000">
                                          <p:val>
                                            <p:strVal val="#ppt_x"/>
                                          </p:val>
                                        </p:tav>
                                      </p:tavLst>
                                    </p:anim>
                                    <p:anim calcmode="lin" valueType="num">
                                      <p:cBhvr>
                                        <p:cTn id="21"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1000"/>
                                        <p:tgtEl>
                                          <p:spTgt spid="16"/>
                                        </p:tgtEl>
                                      </p:cBhvr>
                                    </p:animEffect>
                                    <p:anim calcmode="lin" valueType="num">
                                      <p:cBhvr>
                                        <p:cTn id="27" dur="1000" fill="hold"/>
                                        <p:tgtEl>
                                          <p:spTgt spid="16"/>
                                        </p:tgtEl>
                                        <p:attrNameLst>
                                          <p:attrName>ppt_x</p:attrName>
                                        </p:attrNameLst>
                                      </p:cBhvr>
                                      <p:tavLst>
                                        <p:tav tm="0">
                                          <p:val>
                                            <p:strVal val="#ppt_x"/>
                                          </p:val>
                                        </p:tav>
                                        <p:tav tm="100000">
                                          <p:val>
                                            <p:strVal val="#ppt_x"/>
                                          </p:val>
                                        </p:tav>
                                      </p:tavLst>
                                    </p:anim>
                                    <p:anim calcmode="lin" valueType="num">
                                      <p:cBhvr>
                                        <p:cTn id="2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1000"/>
                                        <p:tgtEl>
                                          <p:spTgt spid="18"/>
                                        </p:tgtEl>
                                      </p:cBhvr>
                                    </p:animEffect>
                                    <p:anim calcmode="lin" valueType="num">
                                      <p:cBhvr>
                                        <p:cTn id="34" dur="1000" fill="hold"/>
                                        <p:tgtEl>
                                          <p:spTgt spid="18"/>
                                        </p:tgtEl>
                                        <p:attrNameLst>
                                          <p:attrName>ppt_x</p:attrName>
                                        </p:attrNameLst>
                                      </p:cBhvr>
                                      <p:tavLst>
                                        <p:tav tm="0">
                                          <p:val>
                                            <p:strVal val="#ppt_x"/>
                                          </p:val>
                                        </p:tav>
                                        <p:tav tm="100000">
                                          <p:val>
                                            <p:strVal val="#ppt_x"/>
                                          </p:val>
                                        </p:tav>
                                      </p:tavLst>
                                    </p:anim>
                                    <p:anim calcmode="lin" valueType="num">
                                      <p:cBhvr>
                                        <p:cTn id="35"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1000"/>
                                        <p:tgtEl>
                                          <p:spTgt spid="20"/>
                                        </p:tgtEl>
                                      </p:cBhvr>
                                    </p:animEffect>
                                    <p:anim calcmode="lin" valueType="num">
                                      <p:cBhvr>
                                        <p:cTn id="41" dur="1000" fill="hold"/>
                                        <p:tgtEl>
                                          <p:spTgt spid="20"/>
                                        </p:tgtEl>
                                        <p:attrNameLst>
                                          <p:attrName>ppt_x</p:attrName>
                                        </p:attrNameLst>
                                      </p:cBhvr>
                                      <p:tavLst>
                                        <p:tav tm="0">
                                          <p:val>
                                            <p:strVal val="#ppt_x"/>
                                          </p:val>
                                        </p:tav>
                                        <p:tav tm="100000">
                                          <p:val>
                                            <p:strVal val="#ppt_x"/>
                                          </p:val>
                                        </p:tav>
                                      </p:tavLst>
                                    </p:anim>
                                    <p:anim calcmode="lin" valueType="num">
                                      <p:cBhvr>
                                        <p:cTn id="42"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20" grpId="0"/>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dirty="0">
                    <a:solidFill>
                      <a:srgbClr val="0000CC"/>
                    </a:solidFill>
                    <a:latin typeface="Times New Roman" pitchFamily="18" charset="0"/>
                    <a:cs typeface="Times New Roman" pitchFamily="18" charset="0"/>
                  </a:rPr>
                  <a:t>Thứ……</a:t>
                </a:r>
                <a:r>
                  <a:rPr lang="en-US" sz="3000" dirty="0" err="1">
                    <a:solidFill>
                      <a:srgbClr val="0000CC"/>
                    </a:solidFill>
                    <a:latin typeface="Times New Roman" pitchFamily="18" charset="0"/>
                    <a:cs typeface="Times New Roman" pitchFamily="18" charset="0"/>
                  </a:rPr>
                  <a:t>ngày</a:t>
                </a:r>
                <a:r>
                  <a:rPr lang="en-US" sz="3000" dirty="0">
                    <a:solidFill>
                      <a:srgbClr val="0000CC"/>
                    </a:solidFill>
                    <a:latin typeface="Times New Roman" pitchFamily="18" charset="0"/>
                    <a:cs typeface="Times New Roman" pitchFamily="18" charset="0"/>
                  </a:rPr>
                  <a:t>…..</a:t>
                </a:r>
                <a:r>
                  <a:rPr lang="en-US" sz="3000" dirty="0" err="1">
                    <a:solidFill>
                      <a:srgbClr val="0000CC"/>
                    </a:solidFill>
                    <a:latin typeface="Times New Roman" pitchFamily="18" charset="0"/>
                    <a:cs typeface="Times New Roman" pitchFamily="18" charset="0"/>
                  </a:rPr>
                  <a:t>tháng</a:t>
                </a:r>
                <a:r>
                  <a:rPr lang="en-US" sz="3000" dirty="0">
                    <a:solidFill>
                      <a:srgbClr val="0000CC"/>
                    </a:solidFill>
                    <a:latin typeface="Times New Roman" pitchFamily="18" charset="0"/>
                    <a:cs typeface="Times New Roman" pitchFamily="18" charset="0"/>
                  </a:rPr>
                  <a:t>…..</a:t>
                </a:r>
                <a:r>
                  <a:rPr lang="en-US" sz="3000" dirty="0" err="1">
                    <a:solidFill>
                      <a:srgbClr val="0000CC"/>
                    </a:solidFill>
                    <a:latin typeface="Times New Roman" pitchFamily="18" charset="0"/>
                    <a:cs typeface="Times New Roman" pitchFamily="18" charset="0"/>
                  </a:rPr>
                  <a:t>năm</a:t>
                </a:r>
                <a:r>
                  <a:rPr lang="en-US" sz="3000" dirty="0">
                    <a:solidFill>
                      <a:srgbClr val="0000CC"/>
                    </a:solidFill>
                    <a:latin typeface="Times New Roman" pitchFamily="18" charset="0"/>
                    <a:cs typeface="Times New Roman" pitchFamily="18" charset="0"/>
                  </a:rPr>
                  <a:t>…….</a:t>
                </a: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TỰ NHIÊN VÀ XÃ HỘI</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9" name="Group 8"/>
          <p:cNvGrpSpPr/>
          <p:nvPr/>
        </p:nvGrpSpPr>
        <p:grpSpPr>
          <a:xfrm>
            <a:off x="746918" y="1782783"/>
            <a:ext cx="14817760" cy="1400833"/>
            <a:chOff x="1508917" y="1888664"/>
            <a:chExt cx="12600620" cy="1400833"/>
          </a:xfrm>
        </p:grpSpPr>
        <p:sp>
          <p:nvSpPr>
            <p:cNvPr id="10" name="Rectangle 9"/>
            <p:cNvSpPr/>
            <p:nvPr/>
          </p:nvSpPr>
          <p:spPr>
            <a:xfrm>
              <a:off x="1508917" y="1888664"/>
              <a:ext cx="12600620" cy="1400833"/>
            </a:xfrm>
            <a:prstGeom prst="rect">
              <a:avLst/>
            </a:prstGeom>
          </p:spPr>
          <p:txBody>
            <a:bodyPr wrap="square">
              <a:spAutoFit/>
            </a:bodyPr>
            <a:lstStyle/>
            <a:p>
              <a:pPr algn="just">
                <a:lnSpc>
                  <a:spcPct val="120000"/>
                </a:lnSpc>
              </a:pPr>
              <a:r>
                <a:rPr lang="en-US" sz="3800" b="1" dirty="0">
                  <a:solidFill>
                    <a:srgbClr val="FF0066"/>
                  </a:solidFill>
                  <a:latin typeface="Times New Roman" pitchFamily="18" charset="0"/>
                  <a:cs typeface="Times New Roman" pitchFamily="18" charset="0"/>
                </a:rPr>
                <a:t>1. </a:t>
              </a:r>
              <a:r>
                <a:rPr lang="nl-NL" sz="3600" b="1" dirty="0">
                  <a:solidFill>
                    <a:srgbClr val="FF0066"/>
                  </a:solidFill>
                  <a:effectLst/>
                  <a:latin typeface="Times New Roman" panose="02020603050405020304" pitchFamily="18" charset="0"/>
                  <a:ea typeface="Times New Roman" panose="02020603050405020304" pitchFamily="18" charset="0"/>
                </a:rPr>
                <a:t>Xác định được đúng dạng địa hình trong từng hình và giải thích. (Làm việc nhóm 4)</a:t>
              </a:r>
              <a:endParaRPr lang="en-US" sz="1800" dirty="0">
                <a:solidFill>
                  <a:srgbClr val="FF0066"/>
                </a:solidFill>
                <a:effectLst/>
                <a:latin typeface="Times New Roman" panose="02020603050405020304" pitchFamily="18" charset="0"/>
                <a:ea typeface="Times New Roman" panose="02020603050405020304" pitchFamily="18" charset="0"/>
              </a:endParaRPr>
            </a:p>
          </p:txBody>
        </p:sp>
        <p:cxnSp>
          <p:nvCxnSpPr>
            <p:cNvPr id="11" name="Straight Connector 10"/>
            <p:cNvCxnSpPr>
              <a:cxnSpLocks/>
            </p:cNvCxnSpPr>
            <p:nvPr/>
          </p:nvCxnSpPr>
          <p:spPr>
            <a:xfrm>
              <a:off x="1673234" y="2519755"/>
              <a:ext cx="12191168"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7" name="TextBox 16">
            <a:extLst>
              <a:ext uri="{FF2B5EF4-FFF2-40B4-BE49-F238E27FC236}">
                <a16:creationId xmlns:a16="http://schemas.microsoft.com/office/drawing/2014/main" id="{E3C1B2F6-77D7-C578-7A41-63032560F12D}"/>
              </a:ext>
            </a:extLst>
          </p:cNvPr>
          <p:cNvSpPr txBox="1"/>
          <p:nvPr/>
        </p:nvSpPr>
        <p:spPr>
          <a:xfrm>
            <a:off x="4300801" y="1209686"/>
            <a:ext cx="7827436" cy="699102"/>
          </a:xfrm>
          <a:prstGeom prst="rect">
            <a:avLst/>
          </a:prstGeom>
          <a:noFill/>
        </p:spPr>
        <p:txBody>
          <a:bodyPr wrap="square">
            <a:spAutoFit/>
          </a:bodyPr>
          <a:lstStyle/>
          <a:p>
            <a:pPr marL="457200" indent="-457200" algn="ctr">
              <a:lnSpc>
                <a:spcPct val="120000"/>
              </a:lnSpc>
            </a:pPr>
            <a:r>
              <a:rPr lang="nl-NL" sz="3600" b="1" dirty="0">
                <a:solidFill>
                  <a:srgbClr val="0000CC"/>
                </a:solidFill>
                <a:effectLst/>
                <a:latin typeface="Times New Roman" panose="02020603050405020304" pitchFamily="18" charset="0"/>
                <a:ea typeface="Times New Roman" panose="02020603050405020304" pitchFamily="18" charset="0"/>
              </a:rPr>
              <a:t>Bài 28: BỀ MẶT TRÁI ĐẤT (T3) </a:t>
            </a:r>
            <a:endParaRPr lang="en-US" sz="3200" dirty="0">
              <a:solidFill>
                <a:srgbClr val="0000CC"/>
              </a:solidFill>
              <a:effectLst/>
              <a:latin typeface="Times New Roman" panose="02020603050405020304" pitchFamily="18" charset="0"/>
              <a:ea typeface="Times New Roman" panose="02020603050405020304" pitchFamily="18" charset="0"/>
            </a:endParaRPr>
          </a:p>
        </p:txBody>
      </p:sp>
      <p:pic>
        <p:nvPicPr>
          <p:cNvPr id="35" name="Picture 34">
            <a:extLst>
              <a:ext uri="{FF2B5EF4-FFF2-40B4-BE49-F238E27FC236}">
                <a16:creationId xmlns:a16="http://schemas.microsoft.com/office/drawing/2014/main" id="{7980F607-43E6-393E-402F-9C9CF6735EBA}"/>
              </a:ext>
            </a:extLst>
          </p:cNvPr>
          <p:cNvPicPr>
            <a:picLocks noChangeAspect="1"/>
          </p:cNvPicPr>
          <p:nvPr/>
        </p:nvPicPr>
        <p:blipFill>
          <a:blip r:embed="rId3"/>
          <a:stretch>
            <a:fillRect/>
          </a:stretch>
        </p:blipFill>
        <p:spPr>
          <a:xfrm>
            <a:off x="940147" y="3153661"/>
            <a:ext cx="7121559" cy="3387414"/>
          </a:xfrm>
          <a:prstGeom prst="rect">
            <a:avLst/>
          </a:prstGeom>
        </p:spPr>
      </p:pic>
      <p:pic>
        <p:nvPicPr>
          <p:cNvPr id="36" name="Picture 35">
            <a:extLst>
              <a:ext uri="{FF2B5EF4-FFF2-40B4-BE49-F238E27FC236}">
                <a16:creationId xmlns:a16="http://schemas.microsoft.com/office/drawing/2014/main" id="{2A11D180-7B72-A6F4-7AB8-C4FA15B03882}"/>
              </a:ext>
            </a:extLst>
          </p:cNvPr>
          <p:cNvPicPr>
            <a:picLocks noChangeAspect="1"/>
          </p:cNvPicPr>
          <p:nvPr/>
        </p:nvPicPr>
        <p:blipFill>
          <a:blip r:embed="rId4"/>
          <a:stretch>
            <a:fillRect/>
          </a:stretch>
        </p:blipFill>
        <p:spPr>
          <a:xfrm>
            <a:off x="8747919" y="3282589"/>
            <a:ext cx="6222949" cy="3153069"/>
          </a:xfrm>
          <a:prstGeom prst="rect">
            <a:avLst/>
          </a:prstGeom>
        </p:spPr>
      </p:pic>
      <p:sp>
        <p:nvSpPr>
          <p:cNvPr id="16" name="TextBox 15">
            <a:extLst>
              <a:ext uri="{FF2B5EF4-FFF2-40B4-BE49-F238E27FC236}">
                <a16:creationId xmlns:a16="http://schemas.microsoft.com/office/drawing/2014/main" id="{C9D3E770-5A58-574A-33C8-D9BDC20785D5}"/>
              </a:ext>
            </a:extLst>
          </p:cNvPr>
          <p:cNvSpPr txBox="1"/>
          <p:nvPr/>
        </p:nvSpPr>
        <p:spPr>
          <a:xfrm>
            <a:off x="577818" y="6534631"/>
            <a:ext cx="8142050" cy="1222642"/>
          </a:xfrm>
          <a:prstGeom prst="rect">
            <a:avLst/>
          </a:prstGeom>
          <a:noFill/>
        </p:spPr>
        <p:txBody>
          <a:bodyPr wrap="square">
            <a:spAutoFit/>
          </a:bodyPr>
          <a:lstStyle/>
          <a:p>
            <a:pPr algn="just">
              <a:lnSpc>
                <a:spcPct val="120000"/>
              </a:lnSpc>
            </a:pPr>
            <a:r>
              <a:rPr lang="nl-NL" sz="3200" b="1" dirty="0">
                <a:solidFill>
                  <a:srgbClr val="0000CC"/>
                </a:solidFill>
                <a:effectLst/>
                <a:latin typeface="Times New Roman" panose="02020603050405020304" pitchFamily="18" charset="0"/>
                <a:ea typeface="Times New Roman" panose="02020603050405020304" pitchFamily="18" charset="0"/>
              </a:rPr>
              <a:t>Hình 9: Thuộc dạng địa hình đồi vì đây là vùng đất nhô cao nhưng đỉnh tròn, dốc thoải.</a:t>
            </a:r>
            <a:endParaRPr lang="en-US" sz="2800" b="1" dirty="0">
              <a:solidFill>
                <a:srgbClr val="0000CC"/>
              </a:solidFill>
              <a:effectLst/>
              <a:latin typeface="Times New Roman" panose="02020603050405020304" pitchFamily="18" charset="0"/>
              <a:ea typeface="Times New Roman" panose="02020603050405020304" pitchFamily="18" charset="0"/>
            </a:endParaRPr>
          </a:p>
        </p:txBody>
      </p:sp>
      <p:sp>
        <p:nvSpPr>
          <p:cNvPr id="18" name="TextBox 17">
            <a:extLst>
              <a:ext uri="{FF2B5EF4-FFF2-40B4-BE49-F238E27FC236}">
                <a16:creationId xmlns:a16="http://schemas.microsoft.com/office/drawing/2014/main" id="{5B928228-53F1-E0AF-8B63-74B95F8269C1}"/>
              </a:ext>
            </a:extLst>
          </p:cNvPr>
          <p:cNvSpPr txBox="1"/>
          <p:nvPr/>
        </p:nvSpPr>
        <p:spPr>
          <a:xfrm>
            <a:off x="442119" y="7714906"/>
            <a:ext cx="8560768" cy="1569660"/>
          </a:xfrm>
          <a:prstGeom prst="rect">
            <a:avLst/>
          </a:prstGeom>
          <a:noFill/>
        </p:spPr>
        <p:txBody>
          <a:bodyPr wrap="square">
            <a:spAutoFit/>
          </a:bodyPr>
          <a:lstStyle/>
          <a:p>
            <a:r>
              <a:rPr lang="nl-NL" sz="3200" b="1" dirty="0">
                <a:solidFill>
                  <a:srgbClr val="0000CC"/>
                </a:solidFill>
                <a:effectLst/>
                <a:latin typeface="Times New Roman" panose="02020603050405020304" pitchFamily="18" charset="0"/>
                <a:ea typeface="Times New Roman" panose="02020603050405020304" pitchFamily="18" charset="0"/>
              </a:rPr>
              <a:t>Hình 10: Thuộc dạng địa hình đồng bằng vì vùng đất này bằng phẳng, không nằm sát chân núi.</a:t>
            </a:r>
            <a:endParaRPr lang="en-US" sz="3200" b="1" dirty="0">
              <a:solidFill>
                <a:srgbClr val="0000CC"/>
              </a:solidFill>
            </a:endParaRPr>
          </a:p>
        </p:txBody>
      </p:sp>
      <p:sp>
        <p:nvSpPr>
          <p:cNvPr id="20" name="TextBox 19">
            <a:extLst>
              <a:ext uri="{FF2B5EF4-FFF2-40B4-BE49-F238E27FC236}">
                <a16:creationId xmlns:a16="http://schemas.microsoft.com/office/drawing/2014/main" id="{584BF2B2-A734-EA9F-8BAC-3C7B7294B9D6}"/>
              </a:ext>
            </a:extLst>
          </p:cNvPr>
          <p:cNvSpPr txBox="1"/>
          <p:nvPr/>
        </p:nvSpPr>
        <p:spPr>
          <a:xfrm>
            <a:off x="8993649" y="6534631"/>
            <a:ext cx="6571029" cy="2404504"/>
          </a:xfrm>
          <a:prstGeom prst="rect">
            <a:avLst/>
          </a:prstGeom>
          <a:noFill/>
        </p:spPr>
        <p:txBody>
          <a:bodyPr wrap="square">
            <a:spAutoFit/>
          </a:bodyPr>
          <a:lstStyle/>
          <a:p>
            <a:pPr algn="just">
              <a:lnSpc>
                <a:spcPct val="120000"/>
              </a:lnSpc>
            </a:pPr>
            <a:r>
              <a:rPr lang="nl-NL" sz="3200" b="1" dirty="0">
                <a:solidFill>
                  <a:srgbClr val="0000CC"/>
                </a:solidFill>
                <a:effectLst/>
                <a:latin typeface="Times New Roman" panose="02020603050405020304" pitchFamily="18" charset="0"/>
                <a:ea typeface="Times New Roman" panose="02020603050405020304" pitchFamily="18" charset="0"/>
              </a:rPr>
              <a:t>Hình 11: Thuộc dạng địa hình biển vì đây là vùng nước rộng lớn, không nhìn thấy hết được các vùng xung quanh.</a:t>
            </a:r>
            <a:endParaRPr lang="en-US" sz="3200" b="1" dirty="0">
              <a:solidFill>
                <a:srgbClr val="0000CC"/>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3274807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additive="base">
                                        <p:cTn id="12" dur="500" fill="hold"/>
                                        <p:tgtEl>
                                          <p:spTgt spid="35"/>
                                        </p:tgtEl>
                                        <p:attrNameLst>
                                          <p:attrName>ppt_x</p:attrName>
                                        </p:attrNameLst>
                                      </p:cBhvr>
                                      <p:tavLst>
                                        <p:tav tm="0">
                                          <p:val>
                                            <p:strVal val="#ppt_x"/>
                                          </p:val>
                                        </p:tav>
                                        <p:tav tm="100000">
                                          <p:val>
                                            <p:strVal val="#ppt_x"/>
                                          </p:val>
                                        </p:tav>
                                      </p:tavLst>
                                    </p:anim>
                                    <p:anim calcmode="lin" valueType="num">
                                      <p:cBhvr additive="base">
                                        <p:cTn id="13"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6"/>
                                        </p:tgtEl>
                                        <p:attrNameLst>
                                          <p:attrName>style.visibility</p:attrName>
                                        </p:attrNameLst>
                                      </p:cBhvr>
                                      <p:to>
                                        <p:strVal val="visible"/>
                                      </p:to>
                                    </p:set>
                                    <p:anim calcmode="lin" valueType="num">
                                      <p:cBhvr additive="base">
                                        <p:cTn id="18" dur="500" fill="hold"/>
                                        <p:tgtEl>
                                          <p:spTgt spid="36"/>
                                        </p:tgtEl>
                                        <p:attrNameLst>
                                          <p:attrName>ppt_x</p:attrName>
                                        </p:attrNameLst>
                                      </p:cBhvr>
                                      <p:tavLst>
                                        <p:tav tm="0">
                                          <p:val>
                                            <p:strVal val="#ppt_x"/>
                                          </p:val>
                                        </p:tav>
                                        <p:tav tm="100000">
                                          <p:val>
                                            <p:strVal val="#ppt_x"/>
                                          </p:val>
                                        </p:tav>
                                      </p:tavLst>
                                    </p:anim>
                                    <p:anim calcmode="lin" valueType="num">
                                      <p:cBhvr additive="base">
                                        <p:cTn id="19"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additive="base">
                                        <p:cTn id="24" dur="500" fill="hold"/>
                                        <p:tgtEl>
                                          <p:spTgt spid="16"/>
                                        </p:tgtEl>
                                        <p:attrNameLst>
                                          <p:attrName>ppt_x</p:attrName>
                                        </p:attrNameLst>
                                      </p:cBhvr>
                                      <p:tavLst>
                                        <p:tav tm="0">
                                          <p:val>
                                            <p:strVal val="#ppt_x"/>
                                          </p:val>
                                        </p:tav>
                                        <p:tav tm="100000">
                                          <p:val>
                                            <p:strVal val="#ppt_x"/>
                                          </p:val>
                                        </p:tav>
                                      </p:tavLst>
                                    </p:anim>
                                    <p:anim calcmode="lin" valueType="num">
                                      <p:cBhvr additive="base">
                                        <p:cTn id="25"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additive="base">
                                        <p:cTn id="30" dur="500" fill="hold"/>
                                        <p:tgtEl>
                                          <p:spTgt spid="18"/>
                                        </p:tgtEl>
                                        <p:attrNameLst>
                                          <p:attrName>ppt_x</p:attrName>
                                        </p:attrNameLst>
                                      </p:cBhvr>
                                      <p:tavLst>
                                        <p:tav tm="0">
                                          <p:val>
                                            <p:strVal val="#ppt_x"/>
                                          </p:val>
                                        </p:tav>
                                        <p:tav tm="100000">
                                          <p:val>
                                            <p:strVal val="#ppt_x"/>
                                          </p:val>
                                        </p:tav>
                                      </p:tavLst>
                                    </p:anim>
                                    <p:anim calcmode="lin" valueType="num">
                                      <p:cBhvr additive="base">
                                        <p:cTn id="31"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additive="base">
                                        <p:cTn id="36" dur="500" fill="hold"/>
                                        <p:tgtEl>
                                          <p:spTgt spid="20"/>
                                        </p:tgtEl>
                                        <p:attrNameLst>
                                          <p:attrName>ppt_x</p:attrName>
                                        </p:attrNameLst>
                                      </p:cBhvr>
                                      <p:tavLst>
                                        <p:tav tm="0">
                                          <p:val>
                                            <p:strVal val="#ppt_x"/>
                                          </p:val>
                                        </p:tav>
                                        <p:tav tm="100000">
                                          <p:val>
                                            <p:strVal val="#ppt_x"/>
                                          </p:val>
                                        </p:tav>
                                      </p:tavLst>
                                    </p:anim>
                                    <p:anim calcmode="lin" valueType="num">
                                      <p:cBhvr additive="base">
                                        <p:cTn id="37"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dirty="0">
                    <a:solidFill>
                      <a:srgbClr val="0000CC"/>
                    </a:solidFill>
                    <a:latin typeface="Times New Roman" pitchFamily="18" charset="0"/>
                    <a:cs typeface="Times New Roman" pitchFamily="18" charset="0"/>
                  </a:rPr>
                  <a:t>Thứ……</a:t>
                </a:r>
                <a:r>
                  <a:rPr lang="en-US" sz="3000" dirty="0" err="1">
                    <a:solidFill>
                      <a:srgbClr val="0000CC"/>
                    </a:solidFill>
                    <a:latin typeface="Times New Roman" pitchFamily="18" charset="0"/>
                    <a:cs typeface="Times New Roman" pitchFamily="18" charset="0"/>
                  </a:rPr>
                  <a:t>ngày</a:t>
                </a:r>
                <a:r>
                  <a:rPr lang="en-US" sz="3000" dirty="0">
                    <a:solidFill>
                      <a:srgbClr val="0000CC"/>
                    </a:solidFill>
                    <a:latin typeface="Times New Roman" pitchFamily="18" charset="0"/>
                    <a:cs typeface="Times New Roman" pitchFamily="18" charset="0"/>
                  </a:rPr>
                  <a:t>…..</a:t>
                </a:r>
                <a:r>
                  <a:rPr lang="en-US" sz="3000" dirty="0" err="1">
                    <a:solidFill>
                      <a:srgbClr val="0000CC"/>
                    </a:solidFill>
                    <a:latin typeface="Times New Roman" pitchFamily="18" charset="0"/>
                    <a:cs typeface="Times New Roman" pitchFamily="18" charset="0"/>
                  </a:rPr>
                  <a:t>tháng</a:t>
                </a:r>
                <a:r>
                  <a:rPr lang="en-US" sz="3000" dirty="0">
                    <a:solidFill>
                      <a:srgbClr val="0000CC"/>
                    </a:solidFill>
                    <a:latin typeface="Times New Roman" pitchFamily="18" charset="0"/>
                    <a:cs typeface="Times New Roman" pitchFamily="18" charset="0"/>
                  </a:rPr>
                  <a:t>…..</a:t>
                </a:r>
                <a:r>
                  <a:rPr lang="en-US" sz="3000" dirty="0" err="1">
                    <a:solidFill>
                      <a:srgbClr val="0000CC"/>
                    </a:solidFill>
                    <a:latin typeface="Times New Roman" pitchFamily="18" charset="0"/>
                    <a:cs typeface="Times New Roman" pitchFamily="18" charset="0"/>
                  </a:rPr>
                  <a:t>năm</a:t>
                </a:r>
                <a:r>
                  <a:rPr lang="en-US" sz="3000" dirty="0">
                    <a:solidFill>
                      <a:srgbClr val="0000CC"/>
                    </a:solidFill>
                    <a:latin typeface="Times New Roman" pitchFamily="18" charset="0"/>
                    <a:cs typeface="Times New Roman" pitchFamily="18" charset="0"/>
                  </a:rPr>
                  <a:t>…….</a:t>
                </a: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TỰ NHIÊN VÀ XÃ HỘI</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9" name="Group 8"/>
          <p:cNvGrpSpPr/>
          <p:nvPr/>
        </p:nvGrpSpPr>
        <p:grpSpPr>
          <a:xfrm>
            <a:off x="746919" y="1782783"/>
            <a:ext cx="13792200" cy="1400833"/>
            <a:chOff x="1508918" y="1888664"/>
            <a:chExt cx="8674608" cy="1400833"/>
          </a:xfrm>
        </p:grpSpPr>
        <p:sp>
          <p:nvSpPr>
            <p:cNvPr id="10" name="Rectangle 9"/>
            <p:cNvSpPr/>
            <p:nvPr/>
          </p:nvSpPr>
          <p:spPr>
            <a:xfrm>
              <a:off x="1508918" y="1888664"/>
              <a:ext cx="8674608" cy="1400833"/>
            </a:xfrm>
            <a:prstGeom prst="rect">
              <a:avLst/>
            </a:prstGeom>
          </p:spPr>
          <p:txBody>
            <a:bodyPr wrap="square">
              <a:spAutoFit/>
            </a:bodyPr>
            <a:lstStyle/>
            <a:p>
              <a:pPr algn="just">
                <a:lnSpc>
                  <a:spcPct val="120000"/>
                </a:lnSpc>
              </a:pPr>
              <a:r>
                <a:rPr lang="en-US" sz="3800" b="1" dirty="0">
                  <a:solidFill>
                    <a:srgbClr val="FF0066"/>
                  </a:solidFill>
                  <a:latin typeface="Times New Roman" pitchFamily="18" charset="0"/>
                  <a:cs typeface="Times New Roman" pitchFamily="18" charset="0"/>
                </a:rPr>
                <a:t>2. </a:t>
              </a:r>
              <a:r>
                <a:rPr lang="nl-NL" sz="3600" b="1" dirty="0">
                  <a:solidFill>
                    <a:srgbClr val="FF0066"/>
                  </a:solidFill>
                  <a:effectLst/>
                  <a:latin typeface="Times New Roman" panose="02020603050405020304" pitchFamily="18" charset="0"/>
                  <a:ea typeface="Times New Roman" panose="02020603050405020304" pitchFamily="18" charset="0"/>
                </a:rPr>
                <a:t>Kể tên một số núi, đồi, cao nguyên, đồng bằng, sông, hồ, biển mà em biết (Làm việc nhóm 4)</a:t>
              </a:r>
              <a:endParaRPr lang="en-US" sz="1800" dirty="0">
                <a:solidFill>
                  <a:srgbClr val="FF0066"/>
                </a:solidFill>
                <a:effectLst/>
                <a:latin typeface="Times New Roman" panose="02020603050405020304" pitchFamily="18" charset="0"/>
                <a:ea typeface="Times New Roman" panose="02020603050405020304" pitchFamily="18" charset="0"/>
              </a:endParaRPr>
            </a:p>
          </p:txBody>
        </p:sp>
        <p:cxnSp>
          <p:nvCxnSpPr>
            <p:cNvPr id="11" name="Straight Connector 10"/>
            <p:cNvCxnSpPr>
              <a:cxnSpLocks/>
            </p:cNvCxnSpPr>
            <p:nvPr/>
          </p:nvCxnSpPr>
          <p:spPr>
            <a:xfrm>
              <a:off x="1673234" y="2519755"/>
              <a:ext cx="8366514"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20" name="TextBox 19">
            <a:extLst>
              <a:ext uri="{FF2B5EF4-FFF2-40B4-BE49-F238E27FC236}">
                <a16:creationId xmlns:a16="http://schemas.microsoft.com/office/drawing/2014/main" id="{01FA42E4-3050-00CE-99F7-FAC15DCD180E}"/>
              </a:ext>
            </a:extLst>
          </p:cNvPr>
          <p:cNvSpPr txBox="1"/>
          <p:nvPr/>
        </p:nvSpPr>
        <p:spPr>
          <a:xfrm>
            <a:off x="4300801" y="1209686"/>
            <a:ext cx="7827436" cy="699102"/>
          </a:xfrm>
          <a:prstGeom prst="rect">
            <a:avLst/>
          </a:prstGeom>
          <a:noFill/>
        </p:spPr>
        <p:txBody>
          <a:bodyPr wrap="square">
            <a:spAutoFit/>
          </a:bodyPr>
          <a:lstStyle/>
          <a:p>
            <a:pPr marL="457200" indent="-457200" algn="ctr">
              <a:lnSpc>
                <a:spcPct val="120000"/>
              </a:lnSpc>
            </a:pPr>
            <a:r>
              <a:rPr lang="nl-NL" sz="3600" b="1" dirty="0">
                <a:solidFill>
                  <a:srgbClr val="0000CC"/>
                </a:solidFill>
                <a:effectLst/>
                <a:latin typeface="Times New Roman" panose="02020603050405020304" pitchFamily="18" charset="0"/>
                <a:ea typeface="Times New Roman" panose="02020603050405020304" pitchFamily="18" charset="0"/>
              </a:rPr>
              <a:t>Bài 28: BỀ MẶT TRÁI ĐẤT (T3) </a:t>
            </a:r>
            <a:endParaRPr lang="en-US" sz="3200" dirty="0">
              <a:solidFill>
                <a:srgbClr val="0000CC"/>
              </a:solidFill>
              <a:effectLst/>
              <a:latin typeface="Times New Roman" panose="02020603050405020304" pitchFamily="18" charset="0"/>
              <a:ea typeface="Times New Roman" panose="02020603050405020304" pitchFamily="18" charset="0"/>
            </a:endParaRPr>
          </a:p>
        </p:txBody>
      </p:sp>
      <p:sp>
        <p:nvSpPr>
          <p:cNvPr id="2" name="TextBox 1">
            <a:extLst>
              <a:ext uri="{FF2B5EF4-FFF2-40B4-BE49-F238E27FC236}">
                <a16:creationId xmlns:a16="http://schemas.microsoft.com/office/drawing/2014/main" id="{C4B2F12B-5ECF-19BA-BB8C-26C6778F2BBF}"/>
              </a:ext>
            </a:extLst>
          </p:cNvPr>
          <p:cNvSpPr txBox="1"/>
          <p:nvPr/>
        </p:nvSpPr>
        <p:spPr>
          <a:xfrm>
            <a:off x="711959" y="3060485"/>
            <a:ext cx="15122559" cy="1077218"/>
          </a:xfrm>
          <a:prstGeom prst="rect">
            <a:avLst/>
          </a:prstGeom>
          <a:noFill/>
        </p:spPr>
        <p:txBody>
          <a:bodyPr wrap="square" rtlCol="0">
            <a:spAutoFit/>
          </a:bodyPr>
          <a:lstStyle/>
          <a:p>
            <a:r>
              <a:rPr lang="en-US" sz="3200" b="1" dirty="0" err="1">
                <a:solidFill>
                  <a:srgbClr val="0000CC"/>
                </a:solidFill>
                <a:latin typeface="Times New Roman" panose="02020603050405020304" pitchFamily="18" charset="0"/>
                <a:cs typeface="Times New Roman" panose="02020603050405020304" pitchFamily="18" charset="0"/>
              </a:rPr>
              <a:t>Núi</a:t>
            </a:r>
            <a:r>
              <a:rPr lang="en-US" sz="3200" b="1" dirty="0">
                <a:solidFill>
                  <a:srgbClr val="0000CC"/>
                </a:solidFill>
                <a:latin typeface="Times New Roman" panose="02020603050405020304" pitchFamily="18" charset="0"/>
                <a:cs typeface="Times New Roman" panose="02020603050405020304" pitchFamily="18" charset="0"/>
              </a:rPr>
              <a:t>: Phan Xi </a:t>
            </a:r>
            <a:r>
              <a:rPr lang="en-US" sz="3200" b="1" dirty="0" err="1">
                <a:solidFill>
                  <a:srgbClr val="0000CC"/>
                </a:solidFill>
                <a:latin typeface="Times New Roman" panose="02020603050405020304" pitchFamily="18" charset="0"/>
                <a:cs typeface="Times New Roman" panose="02020603050405020304" pitchFamily="18" charset="0"/>
              </a:rPr>
              <a:t>Păng</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Hoàng</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Liên</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Sơn</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Phu</a:t>
            </a:r>
            <a:r>
              <a:rPr lang="en-US" sz="3200" b="1" dirty="0">
                <a:solidFill>
                  <a:srgbClr val="0000CC"/>
                </a:solidFill>
                <a:latin typeface="Times New Roman" panose="02020603050405020304" pitchFamily="18" charset="0"/>
                <a:cs typeface="Times New Roman" panose="02020603050405020304" pitchFamily="18" charset="0"/>
              </a:rPr>
              <a:t> Si Lung, </a:t>
            </a:r>
            <a:r>
              <a:rPr lang="en-US" sz="3200" b="1" dirty="0" err="1">
                <a:solidFill>
                  <a:srgbClr val="0000CC"/>
                </a:solidFill>
                <a:latin typeface="Times New Roman" panose="02020603050405020304" pitchFamily="18" charset="0"/>
                <a:cs typeface="Times New Roman" panose="02020603050405020304" pitchFamily="18" charset="0"/>
              </a:rPr>
              <a:t>núi</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Bà</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Đen</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Núi</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Yên</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Tử</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núi</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Cấm</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Phú</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Lương</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Tà</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Cú</a:t>
            </a:r>
            <a:r>
              <a:rPr lang="en-US" sz="3200" b="1" dirty="0">
                <a:solidFill>
                  <a:srgbClr val="0000CC"/>
                </a:solidFill>
                <a:latin typeface="Times New Roman" panose="02020603050405020304" pitchFamily="18" charset="0"/>
                <a:cs typeface="Times New Roman" panose="02020603050405020304" pitchFamily="18" charset="0"/>
              </a:rPr>
              <a:t>…</a:t>
            </a:r>
          </a:p>
        </p:txBody>
      </p:sp>
      <p:sp>
        <p:nvSpPr>
          <p:cNvPr id="17" name="TextBox 16">
            <a:extLst>
              <a:ext uri="{FF2B5EF4-FFF2-40B4-BE49-F238E27FC236}">
                <a16:creationId xmlns:a16="http://schemas.microsoft.com/office/drawing/2014/main" id="{0A4D6E15-2A24-A149-0BB7-6A808A21C740}"/>
              </a:ext>
            </a:extLst>
          </p:cNvPr>
          <p:cNvSpPr txBox="1"/>
          <p:nvPr/>
        </p:nvSpPr>
        <p:spPr>
          <a:xfrm>
            <a:off x="594519" y="4062705"/>
            <a:ext cx="15392400" cy="1569660"/>
          </a:xfrm>
          <a:prstGeom prst="rect">
            <a:avLst/>
          </a:prstGeom>
          <a:noFill/>
        </p:spPr>
        <p:txBody>
          <a:bodyPr wrap="square" rtlCol="0">
            <a:spAutoFit/>
          </a:bodyPr>
          <a:lstStyle/>
          <a:p>
            <a:r>
              <a:rPr lang="en-US" sz="3200" b="1" dirty="0" err="1">
                <a:solidFill>
                  <a:srgbClr val="0000CC"/>
                </a:solidFill>
                <a:latin typeface="Times New Roman" panose="02020603050405020304" pitchFamily="18" charset="0"/>
                <a:cs typeface="Times New Roman" panose="02020603050405020304" pitchFamily="18" charset="0"/>
              </a:rPr>
              <a:t>Đồi</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đồi</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chè</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Tân</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Cương</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Thái</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Nguyên</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Đồi</a:t>
            </a:r>
            <a:r>
              <a:rPr lang="en-US" sz="3200" b="1" dirty="0">
                <a:solidFill>
                  <a:srgbClr val="0000CC"/>
                </a:solidFill>
                <a:latin typeface="Times New Roman" panose="02020603050405020304" pitchFamily="18" charset="0"/>
                <a:cs typeface="Times New Roman" panose="02020603050405020304" pitchFamily="18" charset="0"/>
              </a:rPr>
              <a:t> Thanh </a:t>
            </a:r>
            <a:r>
              <a:rPr lang="en-US" sz="3200" b="1" dirty="0" err="1">
                <a:solidFill>
                  <a:srgbClr val="0000CC"/>
                </a:solidFill>
                <a:latin typeface="Times New Roman" panose="02020603050405020304" pitchFamily="18" charset="0"/>
                <a:cs typeface="Times New Roman" panose="02020603050405020304" pitchFamily="18" charset="0"/>
              </a:rPr>
              <a:t>Sơn</a:t>
            </a:r>
            <a:r>
              <a:rPr lang="en-US" sz="3200" b="1" dirty="0">
                <a:solidFill>
                  <a:srgbClr val="0000CC"/>
                </a:solidFill>
                <a:latin typeface="Times New Roman" panose="02020603050405020304" pitchFamily="18" charset="0"/>
                <a:cs typeface="Times New Roman" panose="02020603050405020304" pitchFamily="18" charset="0"/>
              </a:rPr>
              <a:t> – </a:t>
            </a:r>
            <a:r>
              <a:rPr lang="en-US" sz="3200" b="1" dirty="0" err="1">
                <a:solidFill>
                  <a:srgbClr val="0000CC"/>
                </a:solidFill>
                <a:latin typeface="Times New Roman" panose="02020603050405020304" pitchFamily="18" charset="0"/>
                <a:cs typeface="Times New Roman" panose="02020603050405020304" pitchFamily="18" charset="0"/>
              </a:rPr>
              <a:t>Phú</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Thọ</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Đồi</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Suối</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Giàng</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Yên</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Bái</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Mộc</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Châu</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Sơn</a:t>
            </a:r>
            <a:r>
              <a:rPr lang="en-US" sz="3200" b="1" dirty="0">
                <a:solidFill>
                  <a:srgbClr val="0000CC"/>
                </a:solidFill>
                <a:latin typeface="Times New Roman" panose="02020603050405020304" pitchFamily="18" charset="0"/>
                <a:cs typeface="Times New Roman" panose="02020603050405020304" pitchFamily="18" charset="0"/>
              </a:rPr>
              <a:t> La, </a:t>
            </a:r>
            <a:r>
              <a:rPr lang="en-US" sz="3200" b="1" dirty="0" err="1">
                <a:solidFill>
                  <a:srgbClr val="0000CC"/>
                </a:solidFill>
                <a:latin typeface="Times New Roman" panose="02020603050405020304" pitchFamily="18" charset="0"/>
                <a:cs typeface="Times New Roman" panose="02020603050405020304" pitchFamily="18" charset="0"/>
              </a:rPr>
              <a:t>Đông</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Giang</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Quảng</a:t>
            </a:r>
            <a:r>
              <a:rPr lang="en-US" sz="3200" b="1" dirty="0">
                <a:solidFill>
                  <a:srgbClr val="0000CC"/>
                </a:solidFill>
                <a:latin typeface="Times New Roman" panose="02020603050405020304" pitchFamily="18" charset="0"/>
                <a:cs typeface="Times New Roman" panose="02020603050405020304" pitchFamily="18" charset="0"/>
              </a:rPr>
              <a:t> Nam, </a:t>
            </a:r>
            <a:r>
              <a:rPr lang="en-US" sz="3200" b="1" dirty="0" err="1">
                <a:solidFill>
                  <a:srgbClr val="0000CC"/>
                </a:solidFill>
                <a:latin typeface="Times New Roman" panose="02020603050405020304" pitchFamily="18" charset="0"/>
                <a:cs typeface="Times New Roman" panose="02020603050405020304" pitchFamily="18" charset="0"/>
              </a:rPr>
              <a:t>Cầu</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Đất</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Đà</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Lạt</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Lâm</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Dồng</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Pleiku</a:t>
            </a:r>
            <a:r>
              <a:rPr lang="en-US" sz="3200" b="1" dirty="0">
                <a:solidFill>
                  <a:srgbClr val="0000CC"/>
                </a:solidFill>
                <a:latin typeface="Times New Roman" panose="02020603050405020304" pitchFamily="18" charset="0"/>
                <a:cs typeface="Times New Roman" panose="02020603050405020304" pitchFamily="18" charset="0"/>
              </a:rPr>
              <a:t>- Gia </a:t>
            </a:r>
            <a:r>
              <a:rPr lang="en-US" sz="3200" b="1" dirty="0" err="1">
                <a:solidFill>
                  <a:srgbClr val="0000CC"/>
                </a:solidFill>
                <a:latin typeface="Times New Roman" panose="02020603050405020304" pitchFamily="18" charset="0"/>
                <a:cs typeface="Times New Roman" panose="02020603050405020304" pitchFamily="18" charset="0"/>
              </a:rPr>
              <a:t>Lai,Tâm</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Châu</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Bảo</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Lộc</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Lâm</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Đồng</a:t>
            </a:r>
            <a:endParaRPr lang="en-US" sz="3200" b="1" dirty="0">
              <a:solidFill>
                <a:srgbClr val="0000CC"/>
              </a:solidFill>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926E2D40-13E6-58F1-E5F4-7683AD3B4987}"/>
              </a:ext>
            </a:extLst>
          </p:cNvPr>
          <p:cNvSpPr txBox="1"/>
          <p:nvPr/>
        </p:nvSpPr>
        <p:spPr>
          <a:xfrm>
            <a:off x="599316" y="5455931"/>
            <a:ext cx="14097000" cy="584775"/>
          </a:xfrm>
          <a:prstGeom prst="rect">
            <a:avLst/>
          </a:prstGeom>
          <a:noFill/>
        </p:spPr>
        <p:txBody>
          <a:bodyPr wrap="square" rtlCol="0">
            <a:spAutoFit/>
          </a:bodyPr>
          <a:lstStyle/>
          <a:p>
            <a:r>
              <a:rPr lang="en-US" sz="3200" b="1" dirty="0" err="1">
                <a:solidFill>
                  <a:srgbClr val="0000CC"/>
                </a:solidFill>
                <a:latin typeface="Times New Roman" panose="02020603050405020304" pitchFamily="18" charset="0"/>
                <a:cs typeface="Times New Roman" panose="02020603050405020304" pitchFamily="18" charset="0"/>
              </a:rPr>
              <a:t>Đồng</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bằng:Bắc</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Bộ</a:t>
            </a:r>
            <a:r>
              <a:rPr lang="en-US" sz="3200" b="1" dirty="0">
                <a:solidFill>
                  <a:srgbClr val="0000CC"/>
                </a:solidFill>
                <a:latin typeface="Times New Roman" panose="02020603050405020304" pitchFamily="18" charset="0"/>
                <a:cs typeface="Times New Roman" panose="02020603050405020304" pitchFamily="18" charset="0"/>
              </a:rPr>
              <a:t>, Nam </a:t>
            </a:r>
            <a:r>
              <a:rPr lang="en-US" sz="3200" b="1" dirty="0" err="1">
                <a:solidFill>
                  <a:srgbClr val="0000CC"/>
                </a:solidFill>
                <a:latin typeface="Times New Roman" panose="02020603050405020304" pitchFamily="18" charset="0"/>
                <a:cs typeface="Times New Roman" panose="02020603050405020304" pitchFamily="18" charset="0"/>
              </a:rPr>
              <a:t>Bộ</a:t>
            </a:r>
            <a:r>
              <a:rPr lang="en-US" sz="3200" b="1" dirty="0">
                <a:solidFill>
                  <a:srgbClr val="0000CC"/>
                </a:solidFill>
                <a:latin typeface="Times New Roman" panose="02020603050405020304" pitchFamily="18" charset="0"/>
                <a:cs typeface="Times New Roman" panose="02020603050405020304" pitchFamily="18" charset="0"/>
              </a:rPr>
              <a:t>…</a:t>
            </a:r>
          </a:p>
        </p:txBody>
      </p:sp>
      <p:sp>
        <p:nvSpPr>
          <p:cNvPr id="21" name="TextBox 20">
            <a:extLst>
              <a:ext uri="{FF2B5EF4-FFF2-40B4-BE49-F238E27FC236}">
                <a16:creationId xmlns:a16="http://schemas.microsoft.com/office/drawing/2014/main" id="{5BB01942-87F7-86A2-F7D6-AC7E8807AB43}"/>
              </a:ext>
            </a:extLst>
          </p:cNvPr>
          <p:cNvSpPr txBox="1"/>
          <p:nvPr/>
        </p:nvSpPr>
        <p:spPr>
          <a:xfrm>
            <a:off x="592690" y="5888814"/>
            <a:ext cx="15683948" cy="1077218"/>
          </a:xfrm>
          <a:prstGeom prst="rect">
            <a:avLst/>
          </a:prstGeom>
          <a:noFill/>
        </p:spPr>
        <p:txBody>
          <a:bodyPr wrap="square" rtlCol="0">
            <a:spAutoFit/>
          </a:bodyPr>
          <a:lstStyle/>
          <a:p>
            <a:r>
              <a:rPr lang="en-US" sz="3200" b="1" dirty="0" err="1">
                <a:solidFill>
                  <a:srgbClr val="0000CC"/>
                </a:solidFill>
                <a:latin typeface="Times New Roman" panose="02020603050405020304" pitchFamily="18" charset="0"/>
                <a:cs typeface="Times New Roman" panose="02020603050405020304" pitchFamily="18" charset="0"/>
              </a:rPr>
              <a:t>Sông</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Sông</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Hồng</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Sông</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Đà</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Sông</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Mã</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Sông</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Cái</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Sông</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Chảy</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Sông</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Đồng</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Nai</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Bạch</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Đằng</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Cửu</a:t>
            </a:r>
            <a:r>
              <a:rPr lang="en-US" sz="3200" b="1" dirty="0">
                <a:solidFill>
                  <a:srgbClr val="0000CC"/>
                </a:solidFill>
                <a:latin typeface="Times New Roman" panose="02020603050405020304" pitchFamily="18" charset="0"/>
                <a:cs typeface="Times New Roman" panose="02020603050405020304" pitchFamily="18" charset="0"/>
              </a:rPr>
              <a:t> Long, </a:t>
            </a:r>
            <a:r>
              <a:rPr lang="en-US" sz="3200" b="1" dirty="0" err="1">
                <a:solidFill>
                  <a:srgbClr val="0000CC"/>
                </a:solidFill>
                <a:latin typeface="Times New Roman" panose="02020603050405020304" pitchFamily="18" charset="0"/>
                <a:cs typeface="Times New Roman" panose="02020603050405020304" pitchFamily="18" charset="0"/>
              </a:rPr>
              <a:t>Tiền</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Giang</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Hậu</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Giang</a:t>
            </a:r>
            <a:endParaRPr lang="en-US" sz="3200" b="1" dirty="0">
              <a:solidFill>
                <a:srgbClr val="0000CC"/>
              </a:solidFill>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747B896D-AE52-D0F6-B0D2-D2543BC6BAA0}"/>
              </a:ext>
            </a:extLst>
          </p:cNvPr>
          <p:cNvSpPr txBox="1"/>
          <p:nvPr/>
        </p:nvSpPr>
        <p:spPr>
          <a:xfrm>
            <a:off x="589139" y="6895323"/>
            <a:ext cx="14097000" cy="1077218"/>
          </a:xfrm>
          <a:prstGeom prst="rect">
            <a:avLst/>
          </a:prstGeom>
          <a:noFill/>
        </p:spPr>
        <p:txBody>
          <a:bodyPr wrap="square" rtlCol="0">
            <a:spAutoFit/>
          </a:bodyPr>
          <a:lstStyle/>
          <a:p>
            <a:pPr algn="just"/>
            <a:r>
              <a:rPr lang="en-US" sz="3200" b="1" dirty="0" err="1">
                <a:solidFill>
                  <a:srgbClr val="0000CC"/>
                </a:solidFill>
                <a:latin typeface="Times New Roman" panose="02020603050405020304" pitchFamily="18" charset="0"/>
                <a:cs typeface="Times New Roman" panose="02020603050405020304" pitchFamily="18" charset="0"/>
              </a:rPr>
              <a:t>Hồ:</a:t>
            </a:r>
            <a:r>
              <a:rPr lang="en-US" sz="3200" b="1" i="0" dirty="0" err="1">
                <a:solidFill>
                  <a:srgbClr val="0000CC"/>
                </a:solidFill>
                <a:effectLst/>
                <a:latin typeface="Times New Roman" panose="02020603050405020304" pitchFamily="18" charset="0"/>
                <a:cs typeface="Times New Roman" panose="02020603050405020304" pitchFamily="18" charset="0"/>
              </a:rPr>
              <a:t>Hồ</a:t>
            </a:r>
            <a:r>
              <a:rPr lang="en-US" sz="3200" b="1" i="0" dirty="0">
                <a:solidFill>
                  <a:srgbClr val="0000CC"/>
                </a:solidFill>
                <a:effectLst/>
                <a:latin typeface="Times New Roman" panose="02020603050405020304" pitchFamily="18" charset="0"/>
                <a:cs typeface="Times New Roman" panose="02020603050405020304" pitchFamily="18" charset="0"/>
              </a:rPr>
              <a:t> Ba </a:t>
            </a:r>
            <a:r>
              <a:rPr lang="en-US" sz="3200" b="1" i="0" dirty="0" err="1">
                <a:solidFill>
                  <a:srgbClr val="0000CC"/>
                </a:solidFill>
                <a:effectLst/>
                <a:latin typeface="Times New Roman" panose="02020603050405020304" pitchFamily="18" charset="0"/>
                <a:cs typeface="Times New Roman" panose="02020603050405020304" pitchFamily="18" charset="0"/>
              </a:rPr>
              <a:t>Bể</a:t>
            </a:r>
            <a:r>
              <a:rPr lang="en-US" sz="3200" b="1" i="0" dirty="0">
                <a:solidFill>
                  <a:srgbClr val="0000CC"/>
                </a:solidFill>
                <a:effectLst/>
                <a:latin typeface="Times New Roman" panose="02020603050405020304" pitchFamily="18" charset="0"/>
                <a:cs typeface="Times New Roman" panose="02020603050405020304" pitchFamily="18" charset="0"/>
              </a:rPr>
              <a:t> - </a:t>
            </a:r>
            <a:r>
              <a:rPr lang="en-US" sz="3200" b="1" i="0" dirty="0" err="1">
                <a:solidFill>
                  <a:srgbClr val="0000CC"/>
                </a:solidFill>
                <a:effectLst/>
                <a:latin typeface="Times New Roman" panose="02020603050405020304" pitchFamily="18" charset="0"/>
                <a:cs typeface="Times New Roman" panose="02020603050405020304" pitchFamily="18" charset="0"/>
              </a:rPr>
              <a:t>Bắc</a:t>
            </a:r>
            <a:r>
              <a:rPr lang="en-US" sz="3200" b="1" i="0" dirty="0">
                <a:solidFill>
                  <a:srgbClr val="0000CC"/>
                </a:solidFill>
                <a:effectLst/>
                <a:latin typeface="Times New Roman" panose="02020603050405020304" pitchFamily="18" charset="0"/>
                <a:cs typeface="Times New Roman" panose="02020603050405020304" pitchFamily="18" charset="0"/>
              </a:rPr>
              <a:t> </a:t>
            </a:r>
            <a:r>
              <a:rPr lang="en-US" sz="3200" b="1" i="0" dirty="0" err="1">
                <a:solidFill>
                  <a:srgbClr val="0000CC"/>
                </a:solidFill>
                <a:effectLst/>
                <a:latin typeface="Times New Roman" panose="02020603050405020304" pitchFamily="18" charset="0"/>
                <a:cs typeface="Times New Roman" panose="02020603050405020304" pitchFamily="18" charset="0"/>
              </a:rPr>
              <a:t>Cạn</a:t>
            </a:r>
            <a:r>
              <a:rPr lang="en-US" sz="3200" b="1" i="0" dirty="0">
                <a:solidFill>
                  <a:srgbClr val="0000CC"/>
                </a:solidFill>
                <a:effectLst/>
                <a:latin typeface="Times New Roman" panose="02020603050405020304" pitchFamily="18" charset="0"/>
                <a:cs typeface="Times New Roman" panose="02020603050405020304" pitchFamily="18" charset="0"/>
              </a:rPr>
              <a:t>, </a:t>
            </a:r>
            <a:r>
              <a:rPr lang="en-US" sz="3200" b="1" i="0" dirty="0" err="1">
                <a:solidFill>
                  <a:srgbClr val="0000CC"/>
                </a:solidFill>
                <a:effectLst/>
                <a:latin typeface="Times New Roman" panose="02020603050405020304" pitchFamily="18" charset="0"/>
                <a:cs typeface="Times New Roman" panose="02020603050405020304" pitchFamily="18" charset="0"/>
              </a:rPr>
              <a:t>Hò</a:t>
            </a:r>
            <a:r>
              <a:rPr lang="en-US" sz="3200" b="1" i="0" dirty="0">
                <a:solidFill>
                  <a:srgbClr val="0000CC"/>
                </a:solidFill>
                <a:effectLst/>
                <a:latin typeface="Times New Roman" panose="02020603050405020304" pitchFamily="18" charset="0"/>
                <a:cs typeface="Times New Roman" panose="02020603050405020304" pitchFamily="18" charset="0"/>
              </a:rPr>
              <a:t> </a:t>
            </a:r>
            <a:r>
              <a:rPr lang="en-US" sz="3200" b="1" i="0" dirty="0" err="1">
                <a:solidFill>
                  <a:srgbClr val="0000CC"/>
                </a:solidFill>
                <a:effectLst/>
                <a:latin typeface="Times New Roman" panose="02020603050405020304" pitchFamily="18" charset="0"/>
                <a:cs typeface="Times New Roman" panose="02020603050405020304" pitchFamily="18" charset="0"/>
              </a:rPr>
              <a:t>Xuân</a:t>
            </a:r>
            <a:r>
              <a:rPr lang="en-US" sz="3200" b="1" i="0" dirty="0">
                <a:solidFill>
                  <a:srgbClr val="0000CC"/>
                </a:solidFill>
                <a:effectLst/>
                <a:latin typeface="Times New Roman" panose="02020603050405020304" pitchFamily="18" charset="0"/>
                <a:cs typeface="Times New Roman" panose="02020603050405020304" pitchFamily="18" charset="0"/>
              </a:rPr>
              <a:t> </a:t>
            </a:r>
            <a:r>
              <a:rPr lang="en-US" sz="3200" b="1" i="0" dirty="0" err="1">
                <a:solidFill>
                  <a:srgbClr val="0000CC"/>
                </a:solidFill>
                <a:effectLst/>
                <a:latin typeface="Times New Roman" panose="02020603050405020304" pitchFamily="18" charset="0"/>
                <a:cs typeface="Times New Roman" panose="02020603050405020304" pitchFamily="18" charset="0"/>
              </a:rPr>
              <a:t>Hương</a:t>
            </a:r>
            <a:r>
              <a:rPr lang="en-US" sz="3200" b="1" i="0" dirty="0">
                <a:solidFill>
                  <a:srgbClr val="0000CC"/>
                </a:solidFill>
                <a:effectLst/>
                <a:latin typeface="Times New Roman" panose="02020603050405020304" pitchFamily="18" charset="0"/>
                <a:cs typeface="Times New Roman" panose="02020603050405020304" pitchFamily="18" charset="0"/>
              </a:rPr>
              <a:t>, </a:t>
            </a:r>
            <a:r>
              <a:rPr lang="en-US" sz="3200" b="1" i="0" dirty="0" err="1">
                <a:solidFill>
                  <a:srgbClr val="0000CC"/>
                </a:solidFill>
                <a:effectLst/>
                <a:latin typeface="Times New Roman" panose="02020603050405020304" pitchFamily="18" charset="0"/>
                <a:cs typeface="Times New Roman" panose="02020603050405020304" pitchFamily="18" charset="0"/>
              </a:rPr>
              <a:t>Tuyền</a:t>
            </a:r>
            <a:r>
              <a:rPr lang="en-US" sz="3200" b="1" i="0" dirty="0">
                <a:solidFill>
                  <a:srgbClr val="0000CC"/>
                </a:solidFill>
                <a:effectLst/>
                <a:latin typeface="Times New Roman" panose="02020603050405020304" pitchFamily="18" charset="0"/>
                <a:cs typeface="Times New Roman" panose="02020603050405020304" pitchFamily="18" charset="0"/>
              </a:rPr>
              <a:t> </a:t>
            </a:r>
            <a:r>
              <a:rPr lang="en-US" sz="3200" b="1" i="0" dirty="0" err="1">
                <a:solidFill>
                  <a:srgbClr val="0000CC"/>
                </a:solidFill>
                <a:effectLst/>
                <a:latin typeface="Times New Roman" panose="02020603050405020304" pitchFamily="18" charset="0"/>
                <a:cs typeface="Times New Roman" panose="02020603050405020304" pitchFamily="18" charset="0"/>
              </a:rPr>
              <a:t>Lâm</a:t>
            </a:r>
            <a:r>
              <a:rPr lang="en-US" sz="3200" b="1" i="0" dirty="0">
                <a:solidFill>
                  <a:srgbClr val="0000CC"/>
                </a:solidFill>
                <a:effectLst/>
                <a:latin typeface="Times New Roman" panose="02020603050405020304" pitchFamily="18" charset="0"/>
                <a:cs typeface="Times New Roman" panose="02020603050405020304" pitchFamily="18" charset="0"/>
              </a:rPr>
              <a:t>- </a:t>
            </a:r>
            <a:r>
              <a:rPr lang="en-US" sz="3200" b="1" i="0" dirty="0" err="1">
                <a:solidFill>
                  <a:srgbClr val="0000CC"/>
                </a:solidFill>
                <a:effectLst/>
                <a:latin typeface="Times New Roman" panose="02020603050405020304" pitchFamily="18" charset="0"/>
                <a:cs typeface="Times New Roman" panose="02020603050405020304" pitchFamily="18" charset="0"/>
              </a:rPr>
              <a:t>Đà</a:t>
            </a:r>
            <a:r>
              <a:rPr lang="en-US" sz="3200" b="1" i="0" dirty="0">
                <a:solidFill>
                  <a:srgbClr val="0000CC"/>
                </a:solidFill>
                <a:effectLst/>
                <a:latin typeface="Times New Roman" panose="02020603050405020304" pitchFamily="18" charset="0"/>
                <a:cs typeface="Times New Roman" panose="02020603050405020304" pitchFamily="18" charset="0"/>
              </a:rPr>
              <a:t> </a:t>
            </a:r>
            <a:r>
              <a:rPr lang="en-US" sz="3200" b="1" i="0" dirty="0" err="1">
                <a:solidFill>
                  <a:srgbClr val="0000CC"/>
                </a:solidFill>
                <a:effectLst/>
                <a:latin typeface="Times New Roman" panose="02020603050405020304" pitchFamily="18" charset="0"/>
                <a:cs typeface="Times New Roman" panose="02020603050405020304" pitchFamily="18" charset="0"/>
              </a:rPr>
              <a:t>Lạt</a:t>
            </a:r>
            <a:r>
              <a:rPr lang="en-US" sz="3200" b="1" i="0" dirty="0">
                <a:solidFill>
                  <a:srgbClr val="0000CC"/>
                </a:solidFill>
                <a:effectLst/>
                <a:latin typeface="Times New Roman" panose="02020603050405020304" pitchFamily="18" charset="0"/>
                <a:cs typeface="Times New Roman" panose="02020603050405020304" pitchFamily="18" charset="0"/>
              </a:rPr>
              <a:t>, </a:t>
            </a:r>
            <a:r>
              <a:rPr lang="en-US" sz="3200" b="1" i="0" dirty="0" err="1">
                <a:solidFill>
                  <a:srgbClr val="0000CC"/>
                </a:solidFill>
                <a:effectLst/>
                <a:latin typeface="Times New Roman" panose="02020603050405020304" pitchFamily="18" charset="0"/>
                <a:cs typeface="Times New Roman" panose="02020603050405020304" pitchFamily="18" charset="0"/>
              </a:rPr>
              <a:t>Biển</a:t>
            </a:r>
            <a:r>
              <a:rPr lang="en-US" sz="3200" b="1" i="0" dirty="0">
                <a:solidFill>
                  <a:srgbClr val="0000CC"/>
                </a:solidFill>
                <a:effectLst/>
                <a:latin typeface="Times New Roman" panose="02020603050405020304" pitchFamily="18" charset="0"/>
                <a:cs typeface="Times New Roman" panose="02020603050405020304" pitchFamily="18" charset="0"/>
              </a:rPr>
              <a:t> </a:t>
            </a:r>
            <a:r>
              <a:rPr lang="en-US" sz="3200" b="1" i="0" dirty="0" err="1">
                <a:solidFill>
                  <a:srgbClr val="0000CC"/>
                </a:solidFill>
                <a:effectLst/>
                <a:latin typeface="Times New Roman" panose="02020603050405020304" pitchFamily="18" charset="0"/>
                <a:cs typeface="Times New Roman" panose="02020603050405020304" pitchFamily="18" charset="0"/>
              </a:rPr>
              <a:t>Hồ</a:t>
            </a:r>
            <a:r>
              <a:rPr lang="en-US" sz="3200" b="1" i="0" dirty="0">
                <a:solidFill>
                  <a:srgbClr val="0000CC"/>
                </a:solidFill>
                <a:effectLst/>
                <a:latin typeface="Times New Roman" panose="02020603050405020304" pitchFamily="18" charset="0"/>
                <a:cs typeface="Times New Roman" panose="02020603050405020304" pitchFamily="18" charset="0"/>
              </a:rPr>
              <a:t> -</a:t>
            </a:r>
            <a:r>
              <a:rPr lang="en-US" sz="3200" b="1" i="0" dirty="0" err="1">
                <a:solidFill>
                  <a:srgbClr val="0000CC"/>
                </a:solidFill>
                <a:effectLst/>
                <a:latin typeface="Times New Roman" panose="02020603050405020304" pitchFamily="18" charset="0"/>
                <a:cs typeface="Times New Roman" panose="02020603050405020304" pitchFamily="18" charset="0"/>
              </a:rPr>
              <a:t>Tây</a:t>
            </a:r>
            <a:r>
              <a:rPr lang="en-US" sz="3200" b="1" i="0" dirty="0">
                <a:solidFill>
                  <a:srgbClr val="0000CC"/>
                </a:solidFill>
                <a:effectLst/>
                <a:latin typeface="Times New Roman" panose="02020603050405020304" pitchFamily="18" charset="0"/>
                <a:cs typeface="Times New Roman" panose="02020603050405020304" pitchFamily="18" charset="0"/>
              </a:rPr>
              <a:t> </a:t>
            </a:r>
            <a:r>
              <a:rPr lang="en-US" sz="3200" b="1" i="0" dirty="0" err="1">
                <a:solidFill>
                  <a:srgbClr val="0000CC"/>
                </a:solidFill>
                <a:effectLst/>
                <a:latin typeface="Times New Roman" panose="02020603050405020304" pitchFamily="18" charset="0"/>
                <a:cs typeface="Times New Roman" panose="02020603050405020304" pitchFamily="18" charset="0"/>
              </a:rPr>
              <a:t>Nguyên</a:t>
            </a:r>
            <a:r>
              <a:rPr lang="en-US" sz="3200" b="1" i="0" dirty="0">
                <a:solidFill>
                  <a:srgbClr val="0000CC"/>
                </a:solidFill>
                <a:effectLst/>
                <a:latin typeface="Times New Roman" panose="02020603050405020304" pitchFamily="18" charset="0"/>
                <a:cs typeface="Times New Roman" panose="02020603050405020304" pitchFamily="18" charset="0"/>
              </a:rPr>
              <a:t>, </a:t>
            </a:r>
            <a:r>
              <a:rPr lang="en-US" sz="3200" b="1" i="0" dirty="0" err="1">
                <a:solidFill>
                  <a:srgbClr val="0000CC"/>
                </a:solidFill>
                <a:effectLst/>
                <a:latin typeface="Times New Roman" panose="02020603050405020304" pitchFamily="18" charset="0"/>
                <a:cs typeface="Times New Roman" panose="02020603050405020304" pitchFamily="18" charset="0"/>
              </a:rPr>
              <a:t>Trị</a:t>
            </a:r>
            <a:r>
              <a:rPr lang="en-US" sz="3200" b="1" i="0" dirty="0">
                <a:solidFill>
                  <a:srgbClr val="0000CC"/>
                </a:solidFill>
                <a:effectLst/>
                <a:latin typeface="Times New Roman" panose="02020603050405020304" pitchFamily="18" charset="0"/>
                <a:cs typeface="Times New Roman" panose="02020603050405020304" pitchFamily="18" charset="0"/>
              </a:rPr>
              <a:t> An</a:t>
            </a:r>
          </a:p>
        </p:txBody>
      </p:sp>
      <p:sp>
        <p:nvSpPr>
          <p:cNvPr id="23" name="TextBox 22">
            <a:extLst>
              <a:ext uri="{FF2B5EF4-FFF2-40B4-BE49-F238E27FC236}">
                <a16:creationId xmlns:a16="http://schemas.microsoft.com/office/drawing/2014/main" id="{72B496E2-D0CA-162F-E53A-4CEB9A3D4BD6}"/>
              </a:ext>
            </a:extLst>
          </p:cNvPr>
          <p:cNvSpPr txBox="1"/>
          <p:nvPr/>
        </p:nvSpPr>
        <p:spPr>
          <a:xfrm>
            <a:off x="610846" y="7783707"/>
            <a:ext cx="15223672" cy="1569660"/>
          </a:xfrm>
          <a:prstGeom prst="rect">
            <a:avLst/>
          </a:prstGeom>
          <a:noFill/>
        </p:spPr>
        <p:txBody>
          <a:bodyPr wrap="square" rtlCol="0">
            <a:spAutoFit/>
          </a:bodyPr>
          <a:lstStyle/>
          <a:p>
            <a:pPr algn="just"/>
            <a:r>
              <a:rPr lang="en-US" sz="3200" b="1" dirty="0" err="1">
                <a:solidFill>
                  <a:srgbClr val="0000CC"/>
                </a:solidFill>
                <a:latin typeface="Times New Roman" panose="02020603050405020304" pitchFamily="18" charset="0"/>
                <a:cs typeface="Times New Roman" panose="02020603050405020304" pitchFamily="18" charset="0"/>
              </a:rPr>
              <a:t>Biển:Bãi</a:t>
            </a:r>
            <a:r>
              <a:rPr lang="en-US" sz="3200" b="1" dirty="0">
                <a:solidFill>
                  <a:srgbClr val="0000CC"/>
                </a:solidFill>
                <a:latin typeface="Times New Roman" panose="02020603050405020304" pitchFamily="18" charset="0"/>
                <a:cs typeface="Times New Roman" panose="02020603050405020304" pitchFamily="18" charset="0"/>
              </a:rPr>
              <a:t> Sao </a:t>
            </a:r>
            <a:r>
              <a:rPr lang="en-US" sz="3200" b="1" dirty="0" err="1">
                <a:solidFill>
                  <a:srgbClr val="0000CC"/>
                </a:solidFill>
                <a:latin typeface="Times New Roman" panose="02020603050405020304" pitchFamily="18" charset="0"/>
                <a:cs typeface="Times New Roman" panose="02020603050405020304" pitchFamily="18" charset="0"/>
              </a:rPr>
              <a:t>Phú</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Quốc</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Mũi</a:t>
            </a:r>
            <a:r>
              <a:rPr lang="en-US" sz="3200" b="1" dirty="0">
                <a:solidFill>
                  <a:srgbClr val="0000CC"/>
                </a:solidFill>
                <a:latin typeface="Times New Roman" panose="02020603050405020304" pitchFamily="18" charset="0"/>
                <a:cs typeface="Times New Roman" panose="02020603050405020304" pitchFamily="18" charset="0"/>
              </a:rPr>
              <a:t> Né -</a:t>
            </a:r>
            <a:r>
              <a:rPr lang="en-US" sz="3200" b="1" dirty="0" err="1">
                <a:solidFill>
                  <a:srgbClr val="0000CC"/>
                </a:solidFill>
                <a:latin typeface="Times New Roman" panose="02020603050405020304" pitchFamily="18" charset="0"/>
                <a:cs typeface="Times New Roman" panose="02020603050405020304" pitchFamily="18" charset="0"/>
              </a:rPr>
              <a:t>Bình</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Thuận</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Nha</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Tranh</a:t>
            </a:r>
            <a:r>
              <a:rPr lang="en-US" sz="3200" b="1" dirty="0">
                <a:solidFill>
                  <a:srgbClr val="0000CC"/>
                </a:solidFill>
                <a:latin typeface="Times New Roman" panose="02020603050405020304" pitchFamily="18" charset="0"/>
                <a:cs typeface="Times New Roman" panose="02020603050405020304" pitchFamily="18" charset="0"/>
              </a:rPr>
              <a:t> – </a:t>
            </a:r>
            <a:r>
              <a:rPr lang="en-US" sz="3200" b="1" dirty="0" err="1">
                <a:solidFill>
                  <a:srgbClr val="0000CC"/>
                </a:solidFill>
                <a:latin typeface="Times New Roman" panose="02020603050405020304" pitchFamily="18" charset="0"/>
                <a:cs typeface="Times New Roman" panose="02020603050405020304" pitchFamily="18" charset="0"/>
              </a:rPr>
              <a:t>Khánh</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Hòa</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Mỹ</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Khê</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Đà</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Nẵng</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Cửa</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Đại</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Hội</a:t>
            </a:r>
            <a:r>
              <a:rPr lang="en-US" sz="3200" b="1" dirty="0">
                <a:solidFill>
                  <a:srgbClr val="0000CC"/>
                </a:solidFill>
                <a:latin typeface="Times New Roman" panose="02020603050405020304" pitchFamily="18" charset="0"/>
                <a:cs typeface="Times New Roman" panose="02020603050405020304" pitchFamily="18" charset="0"/>
              </a:rPr>
              <a:t> An </a:t>
            </a:r>
            <a:r>
              <a:rPr lang="en-US" sz="3200" b="1" dirty="0" err="1">
                <a:solidFill>
                  <a:srgbClr val="0000CC"/>
                </a:solidFill>
                <a:latin typeface="Times New Roman" panose="02020603050405020304" pitchFamily="18" charset="0"/>
                <a:cs typeface="Times New Roman" panose="02020603050405020304" pitchFamily="18" charset="0"/>
              </a:rPr>
              <a:t>Quảng</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Nam,Biển</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Hồ</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Cốc</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Côn</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Đảo</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Vũng</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Tàu</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Hạ</a:t>
            </a:r>
            <a:r>
              <a:rPr lang="en-US" sz="3200" b="1" dirty="0">
                <a:solidFill>
                  <a:srgbClr val="0000CC"/>
                </a:solidFill>
                <a:latin typeface="Times New Roman" panose="02020603050405020304" pitchFamily="18" charset="0"/>
                <a:cs typeface="Times New Roman" panose="02020603050405020304" pitchFamily="18" charset="0"/>
              </a:rPr>
              <a:t> Long- </a:t>
            </a:r>
            <a:r>
              <a:rPr lang="en-US" sz="3200" b="1" dirty="0" err="1">
                <a:solidFill>
                  <a:srgbClr val="0000CC"/>
                </a:solidFill>
                <a:latin typeface="Times New Roman" panose="02020603050405020304" pitchFamily="18" charset="0"/>
                <a:cs typeface="Times New Roman" panose="02020603050405020304" pitchFamily="18" charset="0"/>
              </a:rPr>
              <a:t>Quảng</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Ninh</a:t>
            </a:r>
            <a:endParaRPr lang="en-US" sz="3200" b="1" i="0" dirty="0">
              <a:solidFill>
                <a:srgbClr val="0000CC"/>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4740941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ppt_x"/>
                                          </p:val>
                                        </p:tav>
                                        <p:tav tm="100000">
                                          <p:val>
                                            <p:strVal val="#ppt_x"/>
                                          </p:val>
                                        </p:tav>
                                      </p:tavLst>
                                    </p:anim>
                                    <p:anim calcmode="lin" valueType="num">
                                      <p:cBhvr additive="base">
                                        <p:cTn id="3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500" fill="hold"/>
                                        <p:tgtEl>
                                          <p:spTgt spid="22"/>
                                        </p:tgtEl>
                                        <p:attrNameLst>
                                          <p:attrName>ppt_x</p:attrName>
                                        </p:attrNameLst>
                                      </p:cBhvr>
                                      <p:tavLst>
                                        <p:tav tm="0">
                                          <p:val>
                                            <p:strVal val="#ppt_x"/>
                                          </p:val>
                                        </p:tav>
                                        <p:tav tm="100000">
                                          <p:val>
                                            <p:strVal val="#ppt_x"/>
                                          </p:val>
                                        </p:tav>
                                      </p:tavLst>
                                    </p:anim>
                                    <p:anim calcmode="lin" valueType="num">
                                      <p:cBhvr additive="base">
                                        <p:cTn id="3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additive="base">
                                        <p:cTn id="43" dur="500" fill="hold"/>
                                        <p:tgtEl>
                                          <p:spTgt spid="23"/>
                                        </p:tgtEl>
                                        <p:attrNameLst>
                                          <p:attrName>ppt_x</p:attrName>
                                        </p:attrNameLst>
                                      </p:cBhvr>
                                      <p:tavLst>
                                        <p:tav tm="0">
                                          <p:val>
                                            <p:strVal val="#ppt_x"/>
                                          </p:val>
                                        </p:tav>
                                        <p:tav tm="100000">
                                          <p:val>
                                            <p:strVal val="#ppt_x"/>
                                          </p:val>
                                        </p:tav>
                                      </p:tavLst>
                                    </p:anim>
                                    <p:anim calcmode="lin" valueType="num">
                                      <p:cBhvr additive="base">
                                        <p:cTn id="4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p:bldP spid="19" grpId="0"/>
      <p:bldP spid="21" grpId="0"/>
      <p:bldP spid="22" grpId="0"/>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dirty="0">
                    <a:solidFill>
                      <a:srgbClr val="0000CC"/>
                    </a:solidFill>
                    <a:latin typeface="Times New Roman" pitchFamily="18" charset="0"/>
                    <a:cs typeface="Times New Roman" pitchFamily="18" charset="0"/>
                  </a:rPr>
                  <a:t>Thứ……</a:t>
                </a:r>
                <a:r>
                  <a:rPr lang="en-US" sz="3000" dirty="0" err="1">
                    <a:solidFill>
                      <a:srgbClr val="0000CC"/>
                    </a:solidFill>
                    <a:latin typeface="Times New Roman" pitchFamily="18" charset="0"/>
                    <a:cs typeface="Times New Roman" pitchFamily="18" charset="0"/>
                  </a:rPr>
                  <a:t>ngày</a:t>
                </a:r>
                <a:r>
                  <a:rPr lang="en-US" sz="3000" dirty="0">
                    <a:solidFill>
                      <a:srgbClr val="0000CC"/>
                    </a:solidFill>
                    <a:latin typeface="Times New Roman" pitchFamily="18" charset="0"/>
                    <a:cs typeface="Times New Roman" pitchFamily="18" charset="0"/>
                  </a:rPr>
                  <a:t>…..</a:t>
                </a:r>
                <a:r>
                  <a:rPr lang="en-US" sz="3000" dirty="0" err="1">
                    <a:solidFill>
                      <a:srgbClr val="0000CC"/>
                    </a:solidFill>
                    <a:latin typeface="Times New Roman" pitchFamily="18" charset="0"/>
                    <a:cs typeface="Times New Roman" pitchFamily="18" charset="0"/>
                  </a:rPr>
                  <a:t>tháng</a:t>
                </a:r>
                <a:r>
                  <a:rPr lang="en-US" sz="3000" dirty="0">
                    <a:solidFill>
                      <a:srgbClr val="0000CC"/>
                    </a:solidFill>
                    <a:latin typeface="Times New Roman" pitchFamily="18" charset="0"/>
                    <a:cs typeface="Times New Roman" pitchFamily="18" charset="0"/>
                  </a:rPr>
                  <a:t>…..</a:t>
                </a:r>
                <a:r>
                  <a:rPr lang="en-US" sz="3000" dirty="0" err="1">
                    <a:solidFill>
                      <a:srgbClr val="0000CC"/>
                    </a:solidFill>
                    <a:latin typeface="Times New Roman" pitchFamily="18" charset="0"/>
                    <a:cs typeface="Times New Roman" pitchFamily="18" charset="0"/>
                  </a:rPr>
                  <a:t>năm</a:t>
                </a:r>
                <a:r>
                  <a:rPr lang="en-US" sz="3000" dirty="0">
                    <a:solidFill>
                      <a:srgbClr val="0000CC"/>
                    </a:solidFill>
                    <a:latin typeface="Times New Roman" pitchFamily="18" charset="0"/>
                    <a:cs typeface="Times New Roman" pitchFamily="18" charset="0"/>
                  </a:rPr>
                  <a:t>…….</a:t>
                </a: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TỰ NHIÊN VÀ XÃ HỘI</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9" name="Group 8"/>
          <p:cNvGrpSpPr/>
          <p:nvPr/>
        </p:nvGrpSpPr>
        <p:grpSpPr>
          <a:xfrm>
            <a:off x="1145901" y="1908788"/>
            <a:ext cx="13487401" cy="732893"/>
            <a:chOff x="1508917" y="1888664"/>
            <a:chExt cx="18220866" cy="1148934"/>
          </a:xfrm>
        </p:grpSpPr>
        <p:sp>
          <p:nvSpPr>
            <p:cNvPr id="10" name="Rectangle 9"/>
            <p:cNvSpPr/>
            <p:nvPr/>
          </p:nvSpPr>
          <p:spPr>
            <a:xfrm>
              <a:off x="1508917" y="1888664"/>
              <a:ext cx="18220866" cy="1148934"/>
            </a:xfrm>
            <a:prstGeom prst="rect">
              <a:avLst/>
            </a:prstGeom>
          </p:spPr>
          <p:txBody>
            <a:bodyPr wrap="square">
              <a:spAutoFit/>
            </a:bodyPr>
            <a:lstStyle/>
            <a:p>
              <a:pPr>
                <a:lnSpc>
                  <a:spcPct val="120000"/>
                </a:lnSpc>
              </a:pPr>
              <a:r>
                <a:rPr lang="en-US" sz="3800" b="1" dirty="0">
                  <a:solidFill>
                    <a:srgbClr val="FF0066"/>
                  </a:solidFill>
                  <a:latin typeface="Times New Roman" pitchFamily="18" charset="0"/>
                  <a:cs typeface="Times New Roman" pitchFamily="18" charset="0"/>
                </a:rPr>
                <a:t>3. </a:t>
              </a:r>
              <a:r>
                <a:rPr lang="nl-NL" sz="3600" b="1" dirty="0">
                  <a:solidFill>
                    <a:srgbClr val="FF0066"/>
                  </a:solidFill>
                  <a:effectLst/>
                  <a:latin typeface="Times New Roman" panose="02020603050405020304" pitchFamily="18" charset="0"/>
                  <a:ea typeface="Times New Roman" panose="02020603050405020304" pitchFamily="18" charset="0"/>
                </a:rPr>
                <a:t>Dạng địa hình nơi em sinh sống (Làm việc cá nhân)</a:t>
              </a:r>
              <a:endParaRPr lang="en-US" sz="1800" dirty="0">
                <a:solidFill>
                  <a:srgbClr val="FF0066"/>
                </a:solidFill>
                <a:effectLst/>
                <a:latin typeface="Times New Roman" panose="02020603050405020304" pitchFamily="18" charset="0"/>
                <a:ea typeface="Times New Roman" panose="02020603050405020304" pitchFamily="18" charset="0"/>
              </a:endParaRPr>
            </a:p>
          </p:txBody>
        </p:sp>
        <p:cxnSp>
          <p:nvCxnSpPr>
            <p:cNvPr id="11" name="Straight Connector 10"/>
            <p:cNvCxnSpPr>
              <a:cxnSpLocks/>
            </p:cNvCxnSpPr>
            <p:nvPr/>
          </p:nvCxnSpPr>
          <p:spPr>
            <a:xfrm>
              <a:off x="1673234" y="2838375"/>
              <a:ext cx="13914546"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22" name="TextBox 21">
            <a:extLst>
              <a:ext uri="{FF2B5EF4-FFF2-40B4-BE49-F238E27FC236}">
                <a16:creationId xmlns:a16="http://schemas.microsoft.com/office/drawing/2014/main" id="{7BE0A2F9-64BF-7264-2956-26DD1DDB6258}"/>
              </a:ext>
            </a:extLst>
          </p:cNvPr>
          <p:cNvSpPr txBox="1"/>
          <p:nvPr/>
        </p:nvSpPr>
        <p:spPr>
          <a:xfrm>
            <a:off x="4300801" y="1209686"/>
            <a:ext cx="7827436" cy="699102"/>
          </a:xfrm>
          <a:prstGeom prst="rect">
            <a:avLst/>
          </a:prstGeom>
          <a:noFill/>
        </p:spPr>
        <p:txBody>
          <a:bodyPr wrap="square">
            <a:spAutoFit/>
          </a:bodyPr>
          <a:lstStyle/>
          <a:p>
            <a:pPr marL="457200" indent="-457200" algn="ctr">
              <a:lnSpc>
                <a:spcPct val="120000"/>
              </a:lnSpc>
            </a:pPr>
            <a:r>
              <a:rPr lang="nl-NL" sz="3600" b="1" dirty="0">
                <a:solidFill>
                  <a:srgbClr val="0000CC"/>
                </a:solidFill>
                <a:effectLst/>
                <a:latin typeface="Times New Roman" panose="02020603050405020304" pitchFamily="18" charset="0"/>
                <a:ea typeface="Times New Roman" panose="02020603050405020304" pitchFamily="18" charset="0"/>
              </a:rPr>
              <a:t>Bài 28: BỀ MẶT TRÁI ĐẤT (T3) </a:t>
            </a:r>
            <a:endParaRPr lang="en-US" sz="3200" dirty="0">
              <a:solidFill>
                <a:srgbClr val="0000CC"/>
              </a:solidFill>
              <a:effectLst/>
              <a:latin typeface="Times New Roman" panose="02020603050405020304" pitchFamily="18" charset="0"/>
              <a:ea typeface="Times New Roman" panose="02020603050405020304" pitchFamily="18" charset="0"/>
            </a:endParaRPr>
          </a:p>
        </p:txBody>
      </p:sp>
      <p:pic>
        <p:nvPicPr>
          <p:cNvPr id="1026" name="Picture 2" descr="Đồng Bằng Bắc Bộ hoi giang pptx">
            <a:extLst>
              <a:ext uri="{FF2B5EF4-FFF2-40B4-BE49-F238E27FC236}">
                <a16:creationId xmlns:a16="http://schemas.microsoft.com/office/drawing/2014/main" id="{6D6839C9-52B1-1AE9-2D3A-80A55CF0F7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1731" y="3027378"/>
            <a:ext cx="6257149" cy="468682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Đồi chè Long Cốc ở Phú Thọ đẹp như chốn thần tiên">
            <a:extLst>
              <a:ext uri="{FF2B5EF4-FFF2-40B4-BE49-F238E27FC236}">
                <a16:creationId xmlns:a16="http://schemas.microsoft.com/office/drawing/2014/main" id="{C06A7E3A-14C7-0A72-5B09-E6F1E83C63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5404" y="3005036"/>
            <a:ext cx="7696201" cy="470916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152EF7A-F275-7D89-2862-318DEAF2B0AA}"/>
              </a:ext>
            </a:extLst>
          </p:cNvPr>
          <p:cNvSpPr txBox="1"/>
          <p:nvPr/>
        </p:nvSpPr>
        <p:spPr>
          <a:xfrm>
            <a:off x="8346826" y="8068805"/>
            <a:ext cx="5486400" cy="584775"/>
          </a:xfrm>
          <a:prstGeom prst="rect">
            <a:avLst/>
          </a:prstGeom>
          <a:noFill/>
        </p:spPr>
        <p:txBody>
          <a:bodyPr wrap="square" rtlCol="0">
            <a:spAutoFit/>
          </a:bodyPr>
          <a:lstStyle/>
          <a:p>
            <a:r>
              <a:rPr lang="en-US" sz="3200" b="1" dirty="0" err="1">
                <a:solidFill>
                  <a:srgbClr val="0000CC"/>
                </a:solidFill>
                <a:latin typeface="Times New Roman" panose="02020603050405020304" pitchFamily="18" charset="0"/>
                <a:cs typeface="Times New Roman" panose="02020603050405020304" pitchFamily="18" charset="0"/>
              </a:rPr>
              <a:t>Đồi</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chè</a:t>
            </a:r>
            <a:r>
              <a:rPr lang="en-US" sz="3200" b="1" dirty="0">
                <a:solidFill>
                  <a:srgbClr val="0000CC"/>
                </a:solidFill>
                <a:latin typeface="Times New Roman" panose="02020603050405020304" pitchFamily="18" charset="0"/>
                <a:cs typeface="Times New Roman" panose="02020603050405020304" pitchFamily="18" charset="0"/>
              </a:rPr>
              <a:t> Long </a:t>
            </a:r>
            <a:r>
              <a:rPr lang="en-US" sz="3200" b="1" dirty="0" err="1">
                <a:solidFill>
                  <a:srgbClr val="0000CC"/>
                </a:solidFill>
                <a:latin typeface="Times New Roman" panose="02020603050405020304" pitchFamily="18" charset="0"/>
                <a:cs typeface="Times New Roman" panose="02020603050405020304" pitchFamily="18" charset="0"/>
              </a:rPr>
              <a:t>Cốc</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Phú</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Thọ</a:t>
            </a:r>
            <a:endParaRPr lang="en-US" sz="3200" b="1"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3551880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fade">
                                      <p:cBhvr>
                                        <p:cTn id="13" dur="1000"/>
                                        <p:tgtEl>
                                          <p:spTgt spid="1026"/>
                                        </p:tgtEl>
                                      </p:cBhvr>
                                    </p:animEffect>
                                    <p:anim calcmode="lin" valueType="num">
                                      <p:cBhvr>
                                        <p:cTn id="14" dur="1000" fill="hold"/>
                                        <p:tgtEl>
                                          <p:spTgt spid="1026"/>
                                        </p:tgtEl>
                                        <p:attrNameLst>
                                          <p:attrName>ppt_x</p:attrName>
                                        </p:attrNameLst>
                                      </p:cBhvr>
                                      <p:tavLst>
                                        <p:tav tm="0">
                                          <p:val>
                                            <p:strVal val="#ppt_x"/>
                                          </p:val>
                                        </p:tav>
                                        <p:tav tm="100000">
                                          <p:val>
                                            <p:strVal val="#ppt_x"/>
                                          </p:val>
                                        </p:tav>
                                      </p:tavLst>
                                    </p:anim>
                                    <p:anim calcmode="lin" valueType="num">
                                      <p:cBhvr>
                                        <p:cTn id="15"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028"/>
                                        </p:tgtEl>
                                        <p:attrNameLst>
                                          <p:attrName>style.visibility</p:attrName>
                                        </p:attrNameLst>
                                      </p:cBhvr>
                                      <p:to>
                                        <p:strVal val="visible"/>
                                      </p:to>
                                    </p:set>
                                    <p:animEffect transition="in" filter="fade">
                                      <p:cBhvr>
                                        <p:cTn id="20" dur="1000"/>
                                        <p:tgtEl>
                                          <p:spTgt spid="1028"/>
                                        </p:tgtEl>
                                      </p:cBhvr>
                                    </p:animEffect>
                                    <p:anim calcmode="lin" valueType="num">
                                      <p:cBhvr>
                                        <p:cTn id="21" dur="1000" fill="hold"/>
                                        <p:tgtEl>
                                          <p:spTgt spid="1028"/>
                                        </p:tgtEl>
                                        <p:attrNameLst>
                                          <p:attrName>ppt_x</p:attrName>
                                        </p:attrNameLst>
                                      </p:cBhvr>
                                      <p:tavLst>
                                        <p:tav tm="0">
                                          <p:val>
                                            <p:strVal val="#ppt_x"/>
                                          </p:val>
                                        </p:tav>
                                        <p:tav tm="100000">
                                          <p:val>
                                            <p:strVal val="#ppt_x"/>
                                          </p:val>
                                        </p:tav>
                                      </p:tavLst>
                                    </p:anim>
                                    <p:anim calcmode="lin" valueType="num">
                                      <p:cBhvr>
                                        <p:cTn id="22" dur="1000" fill="hold"/>
                                        <p:tgtEl>
                                          <p:spTgt spid="1028"/>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anim calcmode="lin" valueType="num">
                                      <p:cBhvr>
                                        <p:cTn id="26" dur="1000" fill="hold"/>
                                        <p:tgtEl>
                                          <p:spTgt spid="2"/>
                                        </p:tgtEl>
                                        <p:attrNameLst>
                                          <p:attrName>ppt_x</p:attrName>
                                        </p:attrNameLst>
                                      </p:cBhvr>
                                      <p:tavLst>
                                        <p:tav tm="0">
                                          <p:val>
                                            <p:strVal val="#ppt_x"/>
                                          </p:val>
                                        </p:tav>
                                        <p:tav tm="100000">
                                          <p:val>
                                            <p:strVal val="#ppt_x"/>
                                          </p:val>
                                        </p:tav>
                                      </p:tavLst>
                                    </p:anim>
                                    <p:anim calcmode="lin" valueType="num">
                                      <p:cBhvr>
                                        <p:cTn id="2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dirty="0">
                    <a:solidFill>
                      <a:srgbClr val="0000CC"/>
                    </a:solidFill>
                    <a:latin typeface="Times New Roman" pitchFamily="18" charset="0"/>
                    <a:cs typeface="Times New Roman" pitchFamily="18" charset="0"/>
                  </a:rPr>
                  <a:t>Thứ……</a:t>
                </a:r>
                <a:r>
                  <a:rPr lang="en-US" sz="3000" dirty="0" err="1">
                    <a:solidFill>
                      <a:srgbClr val="0000CC"/>
                    </a:solidFill>
                    <a:latin typeface="Times New Roman" pitchFamily="18" charset="0"/>
                    <a:cs typeface="Times New Roman" pitchFamily="18" charset="0"/>
                  </a:rPr>
                  <a:t>ngày</a:t>
                </a:r>
                <a:r>
                  <a:rPr lang="en-US" sz="3000" dirty="0">
                    <a:solidFill>
                      <a:srgbClr val="0000CC"/>
                    </a:solidFill>
                    <a:latin typeface="Times New Roman" pitchFamily="18" charset="0"/>
                    <a:cs typeface="Times New Roman" pitchFamily="18" charset="0"/>
                  </a:rPr>
                  <a:t>…..</a:t>
                </a:r>
                <a:r>
                  <a:rPr lang="en-US" sz="3000" dirty="0" err="1">
                    <a:solidFill>
                      <a:srgbClr val="0000CC"/>
                    </a:solidFill>
                    <a:latin typeface="Times New Roman" pitchFamily="18" charset="0"/>
                    <a:cs typeface="Times New Roman" pitchFamily="18" charset="0"/>
                  </a:rPr>
                  <a:t>tháng</a:t>
                </a:r>
                <a:r>
                  <a:rPr lang="en-US" sz="3000" dirty="0">
                    <a:solidFill>
                      <a:srgbClr val="0000CC"/>
                    </a:solidFill>
                    <a:latin typeface="Times New Roman" pitchFamily="18" charset="0"/>
                    <a:cs typeface="Times New Roman" pitchFamily="18" charset="0"/>
                  </a:rPr>
                  <a:t>…..</a:t>
                </a:r>
                <a:r>
                  <a:rPr lang="en-US" sz="3000" dirty="0" err="1">
                    <a:solidFill>
                      <a:srgbClr val="0000CC"/>
                    </a:solidFill>
                    <a:latin typeface="Times New Roman" pitchFamily="18" charset="0"/>
                    <a:cs typeface="Times New Roman" pitchFamily="18" charset="0"/>
                  </a:rPr>
                  <a:t>năm</a:t>
                </a:r>
                <a:r>
                  <a:rPr lang="en-US" sz="3000" dirty="0">
                    <a:solidFill>
                      <a:srgbClr val="0000CC"/>
                    </a:solidFill>
                    <a:latin typeface="Times New Roman" pitchFamily="18" charset="0"/>
                    <a:cs typeface="Times New Roman" pitchFamily="18" charset="0"/>
                  </a:rPr>
                  <a:t>…….</a:t>
                </a: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TỰ NHIÊN VÀ XÃ HỘI</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9" name="Group 8"/>
          <p:cNvGrpSpPr/>
          <p:nvPr/>
        </p:nvGrpSpPr>
        <p:grpSpPr>
          <a:xfrm>
            <a:off x="1145901" y="1908788"/>
            <a:ext cx="13487401" cy="732893"/>
            <a:chOff x="1508917" y="1888664"/>
            <a:chExt cx="18220866" cy="1148934"/>
          </a:xfrm>
        </p:grpSpPr>
        <p:sp>
          <p:nvSpPr>
            <p:cNvPr id="10" name="Rectangle 9"/>
            <p:cNvSpPr/>
            <p:nvPr/>
          </p:nvSpPr>
          <p:spPr>
            <a:xfrm>
              <a:off x="1508917" y="1888664"/>
              <a:ext cx="18220866" cy="1148934"/>
            </a:xfrm>
            <a:prstGeom prst="rect">
              <a:avLst/>
            </a:prstGeom>
          </p:spPr>
          <p:txBody>
            <a:bodyPr wrap="square">
              <a:spAutoFit/>
            </a:bodyPr>
            <a:lstStyle/>
            <a:p>
              <a:pPr>
                <a:lnSpc>
                  <a:spcPct val="120000"/>
                </a:lnSpc>
              </a:pPr>
              <a:r>
                <a:rPr lang="en-US" sz="3800" b="1" dirty="0">
                  <a:solidFill>
                    <a:srgbClr val="FF0066"/>
                  </a:solidFill>
                  <a:latin typeface="Times New Roman" pitchFamily="18" charset="0"/>
                  <a:cs typeface="Times New Roman" pitchFamily="18" charset="0"/>
                </a:rPr>
                <a:t>3. </a:t>
              </a:r>
              <a:r>
                <a:rPr lang="nl-NL" sz="3600" b="1" dirty="0">
                  <a:solidFill>
                    <a:srgbClr val="FF0066"/>
                  </a:solidFill>
                  <a:effectLst/>
                  <a:latin typeface="Times New Roman" panose="02020603050405020304" pitchFamily="18" charset="0"/>
                  <a:ea typeface="Times New Roman" panose="02020603050405020304" pitchFamily="18" charset="0"/>
                </a:rPr>
                <a:t>Dạng địa hình nơi em sinh sống (Làm việc cá nhân)</a:t>
              </a:r>
              <a:endParaRPr lang="en-US" sz="1800" dirty="0">
                <a:solidFill>
                  <a:srgbClr val="FF0066"/>
                </a:solidFill>
                <a:effectLst/>
                <a:latin typeface="Times New Roman" panose="02020603050405020304" pitchFamily="18" charset="0"/>
                <a:ea typeface="Times New Roman" panose="02020603050405020304" pitchFamily="18" charset="0"/>
              </a:endParaRPr>
            </a:p>
          </p:txBody>
        </p:sp>
        <p:cxnSp>
          <p:nvCxnSpPr>
            <p:cNvPr id="11" name="Straight Connector 10"/>
            <p:cNvCxnSpPr>
              <a:cxnSpLocks/>
            </p:cNvCxnSpPr>
            <p:nvPr/>
          </p:nvCxnSpPr>
          <p:spPr>
            <a:xfrm>
              <a:off x="1673234" y="2838375"/>
              <a:ext cx="13914546"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22" name="TextBox 21">
            <a:extLst>
              <a:ext uri="{FF2B5EF4-FFF2-40B4-BE49-F238E27FC236}">
                <a16:creationId xmlns:a16="http://schemas.microsoft.com/office/drawing/2014/main" id="{7BE0A2F9-64BF-7264-2956-26DD1DDB6258}"/>
              </a:ext>
            </a:extLst>
          </p:cNvPr>
          <p:cNvSpPr txBox="1"/>
          <p:nvPr/>
        </p:nvSpPr>
        <p:spPr>
          <a:xfrm>
            <a:off x="4300801" y="1209686"/>
            <a:ext cx="7827436" cy="699102"/>
          </a:xfrm>
          <a:prstGeom prst="rect">
            <a:avLst/>
          </a:prstGeom>
          <a:noFill/>
        </p:spPr>
        <p:txBody>
          <a:bodyPr wrap="square">
            <a:spAutoFit/>
          </a:bodyPr>
          <a:lstStyle/>
          <a:p>
            <a:pPr marL="457200" indent="-457200" algn="ctr">
              <a:lnSpc>
                <a:spcPct val="120000"/>
              </a:lnSpc>
            </a:pPr>
            <a:r>
              <a:rPr lang="nl-NL" sz="3600" b="1" dirty="0">
                <a:solidFill>
                  <a:srgbClr val="0000CC"/>
                </a:solidFill>
                <a:effectLst/>
                <a:latin typeface="Times New Roman" panose="02020603050405020304" pitchFamily="18" charset="0"/>
                <a:ea typeface="Times New Roman" panose="02020603050405020304" pitchFamily="18" charset="0"/>
              </a:rPr>
              <a:t>Bài 28: BỀ MẶT TRÁI ĐẤT (T3) </a:t>
            </a:r>
            <a:endParaRPr lang="en-US" sz="3200" dirty="0">
              <a:solidFill>
                <a:srgbClr val="0000CC"/>
              </a:solidFill>
              <a:effectLst/>
              <a:latin typeface="Times New Roman" panose="02020603050405020304" pitchFamily="18" charset="0"/>
              <a:ea typeface="Times New Roman" panose="02020603050405020304" pitchFamily="18" charset="0"/>
            </a:endParaRPr>
          </a:p>
        </p:txBody>
      </p:sp>
      <p:sp>
        <p:nvSpPr>
          <p:cNvPr id="2" name="TextBox 1">
            <a:extLst>
              <a:ext uri="{FF2B5EF4-FFF2-40B4-BE49-F238E27FC236}">
                <a16:creationId xmlns:a16="http://schemas.microsoft.com/office/drawing/2014/main" id="{0152EF7A-F275-7D89-2862-318DEAF2B0AA}"/>
              </a:ext>
            </a:extLst>
          </p:cNvPr>
          <p:cNvSpPr txBox="1"/>
          <p:nvPr/>
        </p:nvSpPr>
        <p:spPr>
          <a:xfrm>
            <a:off x="8595519" y="7641926"/>
            <a:ext cx="5486400" cy="584775"/>
          </a:xfrm>
          <a:prstGeom prst="rect">
            <a:avLst/>
          </a:prstGeom>
          <a:noFill/>
        </p:spPr>
        <p:txBody>
          <a:bodyPr wrap="square" rtlCol="0">
            <a:spAutoFit/>
          </a:bodyPr>
          <a:lstStyle/>
          <a:p>
            <a:r>
              <a:rPr lang="en-US" sz="3200" b="1" dirty="0">
                <a:solidFill>
                  <a:srgbClr val="0000CC"/>
                </a:solidFill>
                <a:latin typeface="Times New Roman" panose="02020603050405020304" pitchFamily="18" charset="0"/>
                <a:cs typeface="Times New Roman" panose="02020603050405020304" pitchFamily="18" charset="0"/>
              </a:rPr>
              <a:t>Cao </a:t>
            </a:r>
            <a:r>
              <a:rPr lang="en-US" sz="3200" b="1" dirty="0" err="1">
                <a:solidFill>
                  <a:srgbClr val="0000CC"/>
                </a:solidFill>
                <a:latin typeface="Times New Roman" panose="02020603050405020304" pitchFamily="18" charset="0"/>
                <a:cs typeface="Times New Roman" panose="02020603050405020304" pitchFamily="18" charset="0"/>
              </a:rPr>
              <a:t>nguyên</a:t>
            </a:r>
            <a:r>
              <a:rPr lang="en-US" sz="3200" b="1" dirty="0">
                <a:solidFill>
                  <a:srgbClr val="0000CC"/>
                </a:solidFill>
                <a:latin typeface="Times New Roman" panose="02020603050405020304" pitchFamily="18" charset="0"/>
                <a:cs typeface="Times New Roman" panose="02020603050405020304" pitchFamily="18" charset="0"/>
              </a:rPr>
              <a:t> Di Linh</a:t>
            </a:r>
          </a:p>
        </p:txBody>
      </p:sp>
      <p:pic>
        <p:nvPicPr>
          <p:cNvPr id="2050" name="Picture 2" descr="Cao nguyên đá Đồng Văn: Vẻ đẹp hoang sơ hút hồn du khách | Tạp chí Quê  Hương Online | Ủy ban Nhà nước về người Việt Nam ở nước ngoài">
            <a:extLst>
              <a:ext uri="{FF2B5EF4-FFF2-40B4-BE49-F238E27FC236}">
                <a16:creationId xmlns:a16="http://schemas.microsoft.com/office/drawing/2014/main" id="{0D0EE633-7986-0A1A-BA0E-E42FD6A68E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627" y="2661136"/>
            <a:ext cx="7102346" cy="4709164"/>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0F7A3B25-A23F-51AB-136F-7486E80F97AC}"/>
              </a:ext>
            </a:extLst>
          </p:cNvPr>
          <p:cNvSpPr txBox="1"/>
          <p:nvPr/>
        </p:nvSpPr>
        <p:spPr>
          <a:xfrm>
            <a:off x="1557601" y="7596167"/>
            <a:ext cx="5486400" cy="1077218"/>
          </a:xfrm>
          <a:prstGeom prst="rect">
            <a:avLst/>
          </a:prstGeom>
          <a:noFill/>
        </p:spPr>
        <p:txBody>
          <a:bodyPr wrap="square" rtlCol="0">
            <a:spAutoFit/>
          </a:bodyPr>
          <a:lstStyle/>
          <a:p>
            <a:r>
              <a:rPr lang="en-US" sz="3200" b="1" dirty="0">
                <a:solidFill>
                  <a:srgbClr val="0000CC"/>
                </a:solidFill>
                <a:latin typeface="Times New Roman" panose="02020603050405020304" pitchFamily="18" charset="0"/>
                <a:cs typeface="Times New Roman" panose="02020603050405020304" pitchFamily="18" charset="0"/>
              </a:rPr>
              <a:t>Cao </a:t>
            </a:r>
            <a:r>
              <a:rPr lang="en-US" sz="3200" b="1" dirty="0" err="1">
                <a:solidFill>
                  <a:srgbClr val="0000CC"/>
                </a:solidFill>
                <a:latin typeface="Times New Roman" panose="02020603050405020304" pitchFamily="18" charset="0"/>
                <a:cs typeface="Times New Roman" panose="02020603050405020304" pitchFamily="18" charset="0"/>
              </a:rPr>
              <a:t>nguyên</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Đá</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Đồng</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Văn</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Hà</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Giang</a:t>
            </a:r>
            <a:endParaRPr lang="en-US" sz="3200" b="1" dirty="0">
              <a:solidFill>
                <a:srgbClr val="0000CC"/>
              </a:solidFill>
              <a:latin typeface="Times New Roman" panose="02020603050405020304" pitchFamily="18" charset="0"/>
              <a:cs typeface="Times New Roman" panose="02020603050405020304" pitchFamily="18" charset="0"/>
            </a:endParaRPr>
          </a:p>
        </p:txBody>
      </p:sp>
      <p:pic>
        <p:nvPicPr>
          <p:cNvPr id="2052" name="Picture 4" descr="Cao Nguyên Di Linh | Facebook">
            <a:extLst>
              <a:ext uri="{FF2B5EF4-FFF2-40B4-BE49-F238E27FC236}">
                <a16:creationId xmlns:a16="http://schemas.microsoft.com/office/drawing/2014/main" id="{AE6CED1C-5288-68F8-FC03-87DC8614AB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24666" y="2638438"/>
            <a:ext cx="6706071" cy="4731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644690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animEffect transition="in" filter="fade">
                                      <p:cBhvr>
                                        <p:cTn id="13" dur="1000"/>
                                        <p:tgtEl>
                                          <p:spTgt spid="2050"/>
                                        </p:tgtEl>
                                      </p:cBhvr>
                                    </p:animEffect>
                                    <p:anim calcmode="lin" valueType="num">
                                      <p:cBhvr>
                                        <p:cTn id="14" dur="1000" fill="hold"/>
                                        <p:tgtEl>
                                          <p:spTgt spid="2050"/>
                                        </p:tgtEl>
                                        <p:attrNameLst>
                                          <p:attrName>ppt_x</p:attrName>
                                        </p:attrNameLst>
                                      </p:cBhvr>
                                      <p:tavLst>
                                        <p:tav tm="0">
                                          <p:val>
                                            <p:strVal val="#ppt_x"/>
                                          </p:val>
                                        </p:tav>
                                        <p:tav tm="100000">
                                          <p:val>
                                            <p:strVal val="#ppt_x"/>
                                          </p:val>
                                        </p:tav>
                                      </p:tavLst>
                                    </p:anim>
                                    <p:anim calcmode="lin" valueType="num">
                                      <p:cBhvr>
                                        <p:cTn id="15" dur="1000" fill="hold"/>
                                        <p:tgtEl>
                                          <p:spTgt spid="2050"/>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052"/>
                                        </p:tgtEl>
                                        <p:attrNameLst>
                                          <p:attrName>style.visibility</p:attrName>
                                        </p:attrNameLst>
                                      </p:cBhvr>
                                      <p:to>
                                        <p:strVal val="visible"/>
                                      </p:to>
                                    </p:set>
                                    <p:anim calcmode="lin" valueType="num">
                                      <p:cBhvr additive="base">
                                        <p:cTn id="25" dur="500" fill="hold"/>
                                        <p:tgtEl>
                                          <p:spTgt spid="2052"/>
                                        </p:tgtEl>
                                        <p:attrNameLst>
                                          <p:attrName>ppt_x</p:attrName>
                                        </p:attrNameLst>
                                      </p:cBhvr>
                                      <p:tavLst>
                                        <p:tav tm="0">
                                          <p:val>
                                            <p:strVal val="#ppt_x"/>
                                          </p:val>
                                        </p:tav>
                                        <p:tav tm="100000">
                                          <p:val>
                                            <p:strVal val="#ppt_x"/>
                                          </p:val>
                                        </p:tav>
                                      </p:tavLst>
                                    </p:anim>
                                    <p:anim calcmode="lin" valueType="num">
                                      <p:cBhvr additive="base">
                                        <p:cTn id="26" dur="500" fill="hold"/>
                                        <p:tgtEl>
                                          <p:spTgt spid="2052"/>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additive="base">
                                        <p:cTn id="29" dur="500" fill="hold"/>
                                        <p:tgtEl>
                                          <p:spTgt spid="2"/>
                                        </p:tgtEl>
                                        <p:attrNameLst>
                                          <p:attrName>ppt_x</p:attrName>
                                        </p:attrNameLst>
                                      </p:cBhvr>
                                      <p:tavLst>
                                        <p:tav tm="0">
                                          <p:val>
                                            <p:strVal val="#ppt_x"/>
                                          </p:val>
                                        </p:tav>
                                        <p:tav tm="100000">
                                          <p:val>
                                            <p:strVal val="#ppt_x"/>
                                          </p:val>
                                        </p:tav>
                                      </p:tavLst>
                                    </p:anim>
                                    <p:anim calcmode="lin" valueType="num">
                                      <p:cBhvr additive="base">
                                        <p:cTn id="3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dirty="0">
                    <a:solidFill>
                      <a:srgbClr val="0000CC"/>
                    </a:solidFill>
                    <a:latin typeface="Times New Roman" pitchFamily="18" charset="0"/>
                    <a:cs typeface="Times New Roman" pitchFamily="18" charset="0"/>
                  </a:rPr>
                  <a:t>Thứ……</a:t>
                </a:r>
                <a:r>
                  <a:rPr lang="en-US" sz="3000" dirty="0" err="1">
                    <a:solidFill>
                      <a:srgbClr val="0000CC"/>
                    </a:solidFill>
                    <a:latin typeface="Times New Roman" pitchFamily="18" charset="0"/>
                    <a:cs typeface="Times New Roman" pitchFamily="18" charset="0"/>
                  </a:rPr>
                  <a:t>ngày</a:t>
                </a:r>
                <a:r>
                  <a:rPr lang="en-US" sz="3000" dirty="0">
                    <a:solidFill>
                      <a:srgbClr val="0000CC"/>
                    </a:solidFill>
                    <a:latin typeface="Times New Roman" pitchFamily="18" charset="0"/>
                    <a:cs typeface="Times New Roman" pitchFamily="18" charset="0"/>
                  </a:rPr>
                  <a:t>…..</a:t>
                </a:r>
                <a:r>
                  <a:rPr lang="en-US" sz="3000" dirty="0" err="1">
                    <a:solidFill>
                      <a:srgbClr val="0000CC"/>
                    </a:solidFill>
                    <a:latin typeface="Times New Roman" pitchFamily="18" charset="0"/>
                    <a:cs typeface="Times New Roman" pitchFamily="18" charset="0"/>
                  </a:rPr>
                  <a:t>tháng</a:t>
                </a:r>
                <a:r>
                  <a:rPr lang="en-US" sz="3000" dirty="0">
                    <a:solidFill>
                      <a:srgbClr val="0000CC"/>
                    </a:solidFill>
                    <a:latin typeface="Times New Roman" pitchFamily="18" charset="0"/>
                    <a:cs typeface="Times New Roman" pitchFamily="18" charset="0"/>
                  </a:rPr>
                  <a:t>…..</a:t>
                </a:r>
                <a:r>
                  <a:rPr lang="en-US" sz="3000" dirty="0" err="1">
                    <a:solidFill>
                      <a:srgbClr val="0000CC"/>
                    </a:solidFill>
                    <a:latin typeface="Times New Roman" pitchFamily="18" charset="0"/>
                    <a:cs typeface="Times New Roman" pitchFamily="18" charset="0"/>
                  </a:rPr>
                  <a:t>năm</a:t>
                </a:r>
                <a:r>
                  <a:rPr lang="en-US" sz="3000" dirty="0">
                    <a:solidFill>
                      <a:srgbClr val="0000CC"/>
                    </a:solidFill>
                    <a:latin typeface="Times New Roman" pitchFamily="18" charset="0"/>
                    <a:cs typeface="Times New Roman" pitchFamily="18" charset="0"/>
                  </a:rPr>
                  <a:t>…….</a:t>
                </a: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TỰ NHIÊN VÀ XÃ HỘI</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9" name="Group 8"/>
          <p:cNvGrpSpPr/>
          <p:nvPr/>
        </p:nvGrpSpPr>
        <p:grpSpPr>
          <a:xfrm>
            <a:off x="1145901" y="1908788"/>
            <a:ext cx="13487401" cy="732893"/>
            <a:chOff x="1508917" y="1888664"/>
            <a:chExt cx="18220866" cy="1148934"/>
          </a:xfrm>
        </p:grpSpPr>
        <p:sp>
          <p:nvSpPr>
            <p:cNvPr id="10" name="Rectangle 9"/>
            <p:cNvSpPr/>
            <p:nvPr/>
          </p:nvSpPr>
          <p:spPr>
            <a:xfrm>
              <a:off x="1508917" y="1888664"/>
              <a:ext cx="18220866" cy="1148934"/>
            </a:xfrm>
            <a:prstGeom prst="rect">
              <a:avLst/>
            </a:prstGeom>
          </p:spPr>
          <p:txBody>
            <a:bodyPr wrap="square">
              <a:spAutoFit/>
            </a:bodyPr>
            <a:lstStyle/>
            <a:p>
              <a:pPr>
                <a:lnSpc>
                  <a:spcPct val="120000"/>
                </a:lnSpc>
              </a:pPr>
              <a:r>
                <a:rPr lang="en-US" sz="3800" b="1" dirty="0">
                  <a:solidFill>
                    <a:srgbClr val="FF0066"/>
                  </a:solidFill>
                  <a:latin typeface="Times New Roman" pitchFamily="18" charset="0"/>
                  <a:cs typeface="Times New Roman" pitchFamily="18" charset="0"/>
                </a:rPr>
                <a:t>3. </a:t>
              </a:r>
              <a:r>
                <a:rPr lang="nl-NL" sz="3600" b="1" dirty="0">
                  <a:solidFill>
                    <a:srgbClr val="FF0066"/>
                  </a:solidFill>
                  <a:effectLst/>
                  <a:latin typeface="Times New Roman" panose="02020603050405020304" pitchFamily="18" charset="0"/>
                  <a:ea typeface="Times New Roman" panose="02020603050405020304" pitchFamily="18" charset="0"/>
                </a:rPr>
                <a:t>Dạng địa hình nơi em sinh sống (Làm việc cá nhân)</a:t>
              </a:r>
              <a:endParaRPr lang="en-US" sz="1800" dirty="0">
                <a:solidFill>
                  <a:srgbClr val="FF0066"/>
                </a:solidFill>
                <a:effectLst/>
                <a:latin typeface="Times New Roman" panose="02020603050405020304" pitchFamily="18" charset="0"/>
                <a:ea typeface="Times New Roman" panose="02020603050405020304" pitchFamily="18" charset="0"/>
              </a:endParaRPr>
            </a:p>
          </p:txBody>
        </p:sp>
        <p:cxnSp>
          <p:nvCxnSpPr>
            <p:cNvPr id="11" name="Straight Connector 10"/>
            <p:cNvCxnSpPr>
              <a:cxnSpLocks/>
            </p:cNvCxnSpPr>
            <p:nvPr/>
          </p:nvCxnSpPr>
          <p:spPr>
            <a:xfrm>
              <a:off x="1673234" y="2838375"/>
              <a:ext cx="13914546"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22" name="TextBox 21">
            <a:extLst>
              <a:ext uri="{FF2B5EF4-FFF2-40B4-BE49-F238E27FC236}">
                <a16:creationId xmlns:a16="http://schemas.microsoft.com/office/drawing/2014/main" id="{7BE0A2F9-64BF-7264-2956-26DD1DDB6258}"/>
              </a:ext>
            </a:extLst>
          </p:cNvPr>
          <p:cNvSpPr txBox="1"/>
          <p:nvPr/>
        </p:nvSpPr>
        <p:spPr>
          <a:xfrm>
            <a:off x="4300801" y="1209686"/>
            <a:ext cx="7827436" cy="699102"/>
          </a:xfrm>
          <a:prstGeom prst="rect">
            <a:avLst/>
          </a:prstGeom>
          <a:noFill/>
        </p:spPr>
        <p:txBody>
          <a:bodyPr wrap="square">
            <a:spAutoFit/>
          </a:bodyPr>
          <a:lstStyle/>
          <a:p>
            <a:pPr marL="457200" indent="-457200" algn="ctr">
              <a:lnSpc>
                <a:spcPct val="120000"/>
              </a:lnSpc>
            </a:pPr>
            <a:r>
              <a:rPr lang="nl-NL" sz="3600" b="1" dirty="0">
                <a:solidFill>
                  <a:srgbClr val="0000CC"/>
                </a:solidFill>
                <a:effectLst/>
                <a:latin typeface="Times New Roman" panose="02020603050405020304" pitchFamily="18" charset="0"/>
                <a:ea typeface="Times New Roman" panose="02020603050405020304" pitchFamily="18" charset="0"/>
              </a:rPr>
              <a:t>Bài 28: BỀ MẶT TRÁI ĐẤT (T3) </a:t>
            </a:r>
            <a:endParaRPr lang="en-US" sz="3200" dirty="0">
              <a:solidFill>
                <a:srgbClr val="0000CC"/>
              </a:solidFill>
              <a:effectLst/>
              <a:latin typeface="Times New Roman" panose="02020603050405020304" pitchFamily="18" charset="0"/>
              <a:ea typeface="Times New Roman" panose="02020603050405020304" pitchFamily="18" charset="0"/>
            </a:endParaRPr>
          </a:p>
        </p:txBody>
      </p:sp>
      <p:sp>
        <p:nvSpPr>
          <p:cNvPr id="2" name="TextBox 1">
            <a:extLst>
              <a:ext uri="{FF2B5EF4-FFF2-40B4-BE49-F238E27FC236}">
                <a16:creationId xmlns:a16="http://schemas.microsoft.com/office/drawing/2014/main" id="{0152EF7A-F275-7D89-2862-318DEAF2B0AA}"/>
              </a:ext>
            </a:extLst>
          </p:cNvPr>
          <p:cNvSpPr txBox="1"/>
          <p:nvPr/>
        </p:nvSpPr>
        <p:spPr>
          <a:xfrm>
            <a:off x="8595519" y="7641926"/>
            <a:ext cx="5486400" cy="584775"/>
          </a:xfrm>
          <a:prstGeom prst="rect">
            <a:avLst/>
          </a:prstGeom>
          <a:noFill/>
        </p:spPr>
        <p:txBody>
          <a:bodyPr wrap="square" rtlCol="0">
            <a:spAutoFit/>
          </a:bodyPr>
          <a:lstStyle/>
          <a:p>
            <a:r>
              <a:rPr lang="en-US" sz="3200" b="1" dirty="0" err="1">
                <a:solidFill>
                  <a:srgbClr val="0000CC"/>
                </a:solidFill>
                <a:latin typeface="Times New Roman" panose="02020603050405020304" pitchFamily="18" charset="0"/>
                <a:cs typeface="Times New Roman" panose="02020603050405020304" pitchFamily="18" charset="0"/>
              </a:rPr>
              <a:t>Thành</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phố</a:t>
            </a:r>
            <a:endParaRPr lang="en-US" sz="3200" b="1" dirty="0">
              <a:solidFill>
                <a:srgbClr val="0000CC"/>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0F7A3B25-A23F-51AB-136F-7486E80F97AC}"/>
              </a:ext>
            </a:extLst>
          </p:cNvPr>
          <p:cNvSpPr txBox="1"/>
          <p:nvPr/>
        </p:nvSpPr>
        <p:spPr>
          <a:xfrm>
            <a:off x="1557601" y="7596167"/>
            <a:ext cx="5486400" cy="584775"/>
          </a:xfrm>
          <a:prstGeom prst="rect">
            <a:avLst/>
          </a:prstGeom>
          <a:noFill/>
        </p:spPr>
        <p:txBody>
          <a:bodyPr wrap="square" rtlCol="0">
            <a:spAutoFit/>
          </a:bodyPr>
          <a:lstStyle/>
          <a:p>
            <a:r>
              <a:rPr lang="en-US" sz="3200" b="1" dirty="0" err="1">
                <a:solidFill>
                  <a:srgbClr val="0000CC"/>
                </a:solidFill>
                <a:latin typeface="Times New Roman" panose="02020603050405020304" pitchFamily="18" charset="0"/>
                <a:cs typeface="Times New Roman" panose="02020603050405020304" pitchFamily="18" charset="0"/>
              </a:rPr>
              <a:t>Miền</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Tây</a:t>
            </a:r>
            <a:r>
              <a:rPr lang="en-US" sz="3200" b="1" dirty="0">
                <a:solidFill>
                  <a:srgbClr val="0000CC"/>
                </a:solidFill>
                <a:latin typeface="Times New Roman" panose="02020603050405020304" pitchFamily="18" charset="0"/>
                <a:cs typeface="Times New Roman" panose="02020603050405020304" pitchFamily="18" charset="0"/>
              </a:rPr>
              <a:t> Nam </a:t>
            </a:r>
            <a:r>
              <a:rPr lang="en-US" sz="3200" b="1" dirty="0" err="1">
                <a:solidFill>
                  <a:srgbClr val="0000CC"/>
                </a:solidFill>
                <a:latin typeface="Times New Roman" panose="02020603050405020304" pitchFamily="18" charset="0"/>
                <a:cs typeface="Times New Roman" panose="02020603050405020304" pitchFamily="18" charset="0"/>
              </a:rPr>
              <a:t>Bộ</a:t>
            </a:r>
            <a:endParaRPr lang="en-US" sz="3200" b="1" dirty="0">
              <a:solidFill>
                <a:srgbClr val="0000CC"/>
              </a:solidFill>
              <a:latin typeface="Times New Roman" panose="02020603050405020304" pitchFamily="18" charset="0"/>
              <a:cs typeface="Times New Roman" panose="02020603050405020304" pitchFamily="18" charset="0"/>
            </a:endParaRPr>
          </a:p>
        </p:txBody>
      </p:sp>
      <p:pic>
        <p:nvPicPr>
          <p:cNvPr id="3074" name="Picture 2" descr="Miền Tây sông nước nhìn từ trên cao - VnExpress Du lịch">
            <a:extLst>
              <a:ext uri="{FF2B5EF4-FFF2-40B4-BE49-F238E27FC236}">
                <a16:creationId xmlns:a16="http://schemas.microsoft.com/office/drawing/2014/main" id="{FB3D5B52-B6CC-9000-8DFB-3AA47B5272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265" y="2664348"/>
            <a:ext cx="7556007" cy="470595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hỉ 15 năm nữa, Hà Nội sẽ là siêu thành phố, sánh ngang với trung tâm">
            <a:extLst>
              <a:ext uri="{FF2B5EF4-FFF2-40B4-BE49-F238E27FC236}">
                <a16:creationId xmlns:a16="http://schemas.microsoft.com/office/drawing/2014/main" id="{80473025-849B-7B47-0E8D-74EF98E144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95519" y="2817754"/>
            <a:ext cx="6919793" cy="44174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935627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4"/>
                                        </p:tgtEl>
                                        <p:attrNameLst>
                                          <p:attrName>style.visibility</p:attrName>
                                        </p:attrNameLst>
                                      </p:cBhvr>
                                      <p:to>
                                        <p:strVal val="visible"/>
                                      </p:to>
                                    </p:set>
                                    <p:anim calcmode="lin" valueType="num">
                                      <p:cBhvr additive="base">
                                        <p:cTn id="13" dur="500" fill="hold"/>
                                        <p:tgtEl>
                                          <p:spTgt spid="3074"/>
                                        </p:tgtEl>
                                        <p:attrNameLst>
                                          <p:attrName>ppt_x</p:attrName>
                                        </p:attrNameLst>
                                      </p:cBhvr>
                                      <p:tavLst>
                                        <p:tav tm="0">
                                          <p:val>
                                            <p:strVal val="#ppt_x"/>
                                          </p:val>
                                        </p:tav>
                                        <p:tav tm="100000">
                                          <p:val>
                                            <p:strVal val="#ppt_x"/>
                                          </p:val>
                                        </p:tav>
                                      </p:tavLst>
                                    </p:anim>
                                    <p:anim calcmode="lin" valueType="num">
                                      <p:cBhvr additive="base">
                                        <p:cTn id="14" dur="500" fill="hold"/>
                                        <p:tgtEl>
                                          <p:spTgt spid="3074"/>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076"/>
                                        </p:tgtEl>
                                        <p:attrNameLst>
                                          <p:attrName>style.visibility</p:attrName>
                                        </p:attrNameLst>
                                      </p:cBhvr>
                                      <p:to>
                                        <p:strVal val="visible"/>
                                      </p:to>
                                    </p:set>
                                    <p:anim calcmode="lin" valueType="num">
                                      <p:cBhvr additive="base">
                                        <p:cTn id="23" dur="500" fill="hold"/>
                                        <p:tgtEl>
                                          <p:spTgt spid="3076"/>
                                        </p:tgtEl>
                                        <p:attrNameLst>
                                          <p:attrName>ppt_x</p:attrName>
                                        </p:attrNameLst>
                                      </p:cBhvr>
                                      <p:tavLst>
                                        <p:tav tm="0">
                                          <p:val>
                                            <p:strVal val="#ppt_x"/>
                                          </p:val>
                                        </p:tav>
                                        <p:tav tm="100000">
                                          <p:val>
                                            <p:strVal val="#ppt_x"/>
                                          </p:val>
                                        </p:tav>
                                      </p:tavLst>
                                    </p:anim>
                                    <p:anim calcmode="lin" valueType="num">
                                      <p:cBhvr additive="base">
                                        <p:cTn id="24" dur="500" fill="hold"/>
                                        <p:tgtEl>
                                          <p:spTgt spid="307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500" fill="hold"/>
                                        <p:tgtEl>
                                          <p:spTgt spid="2"/>
                                        </p:tgtEl>
                                        <p:attrNameLst>
                                          <p:attrName>ppt_x</p:attrName>
                                        </p:attrNameLst>
                                      </p:cBhvr>
                                      <p:tavLst>
                                        <p:tav tm="0">
                                          <p:val>
                                            <p:strVal val="#ppt_x"/>
                                          </p:val>
                                        </p:tav>
                                        <p:tav tm="100000">
                                          <p:val>
                                            <p:strVal val="#ppt_x"/>
                                          </p:val>
                                        </p:tav>
                                      </p:tavLst>
                                    </p:anim>
                                    <p:anim calcmode="lin" valueType="num">
                                      <p:cBhvr additive="base">
                                        <p:cTn id="2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29092F9-219E-5E45-077A-A83C81D69052}"/>
              </a:ext>
            </a:extLst>
          </p:cNvPr>
          <p:cNvPicPr>
            <a:picLocks noChangeAspect="1"/>
          </p:cNvPicPr>
          <p:nvPr/>
        </p:nvPicPr>
        <p:blipFill>
          <a:blip r:embed="rId4"/>
          <a:stretch>
            <a:fillRect/>
          </a:stretch>
        </p:blipFill>
        <p:spPr>
          <a:xfrm>
            <a:off x="518319" y="1788514"/>
            <a:ext cx="15240000" cy="6819409"/>
          </a:xfrm>
          <a:prstGeom prst="rect">
            <a:avLst/>
          </a:prstGeom>
        </p:spPr>
      </p:pic>
      <p:sp>
        <p:nvSpPr>
          <p:cNvPr id="4" name="Rectangle: Rounded Corners 3">
            <a:extLst>
              <a:ext uri="{FF2B5EF4-FFF2-40B4-BE49-F238E27FC236}">
                <a16:creationId xmlns:a16="http://schemas.microsoft.com/office/drawing/2014/main" id="{1BF62056-8101-79E7-2EA1-4CAAEDFCC424}"/>
              </a:ext>
            </a:extLst>
          </p:cNvPr>
          <p:cNvSpPr/>
          <p:nvPr/>
        </p:nvSpPr>
        <p:spPr>
          <a:xfrm>
            <a:off x="1966119" y="3657600"/>
            <a:ext cx="12725400" cy="339087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dirty="0">
                    <a:solidFill>
                      <a:srgbClr val="0000CC"/>
                    </a:solidFill>
                    <a:latin typeface="Times New Roman" pitchFamily="18" charset="0"/>
                    <a:cs typeface="Times New Roman" pitchFamily="18" charset="0"/>
                  </a:rPr>
                  <a:t>Thứ……</a:t>
                </a:r>
                <a:r>
                  <a:rPr lang="en-US" sz="3000" dirty="0" err="1">
                    <a:solidFill>
                      <a:srgbClr val="0000CC"/>
                    </a:solidFill>
                    <a:latin typeface="Times New Roman" pitchFamily="18" charset="0"/>
                    <a:cs typeface="Times New Roman" pitchFamily="18" charset="0"/>
                  </a:rPr>
                  <a:t>ngày</a:t>
                </a:r>
                <a:r>
                  <a:rPr lang="en-US" sz="3000" dirty="0">
                    <a:solidFill>
                      <a:srgbClr val="0000CC"/>
                    </a:solidFill>
                    <a:latin typeface="Times New Roman" pitchFamily="18" charset="0"/>
                    <a:cs typeface="Times New Roman" pitchFamily="18" charset="0"/>
                  </a:rPr>
                  <a:t>…..</a:t>
                </a:r>
                <a:r>
                  <a:rPr lang="en-US" sz="3000" dirty="0" err="1">
                    <a:solidFill>
                      <a:srgbClr val="0000CC"/>
                    </a:solidFill>
                    <a:latin typeface="Times New Roman" pitchFamily="18" charset="0"/>
                    <a:cs typeface="Times New Roman" pitchFamily="18" charset="0"/>
                  </a:rPr>
                  <a:t>tháng</a:t>
                </a:r>
                <a:r>
                  <a:rPr lang="en-US" sz="3000" dirty="0">
                    <a:solidFill>
                      <a:srgbClr val="0000CC"/>
                    </a:solidFill>
                    <a:latin typeface="Times New Roman" pitchFamily="18" charset="0"/>
                    <a:cs typeface="Times New Roman" pitchFamily="18" charset="0"/>
                  </a:rPr>
                  <a:t>…..</a:t>
                </a:r>
                <a:r>
                  <a:rPr lang="en-US" sz="3000" dirty="0" err="1">
                    <a:solidFill>
                      <a:srgbClr val="0000CC"/>
                    </a:solidFill>
                    <a:latin typeface="Times New Roman" pitchFamily="18" charset="0"/>
                    <a:cs typeface="Times New Roman" pitchFamily="18" charset="0"/>
                  </a:rPr>
                  <a:t>năm</a:t>
                </a:r>
                <a:r>
                  <a:rPr lang="en-US" sz="3000" dirty="0">
                    <a:solidFill>
                      <a:srgbClr val="0000CC"/>
                    </a:solidFill>
                    <a:latin typeface="Times New Roman" pitchFamily="18" charset="0"/>
                    <a:cs typeface="Times New Roman" pitchFamily="18" charset="0"/>
                  </a:rPr>
                  <a:t>…….</a:t>
                </a: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TỰ NHIÊN VÀ XÃ HỘI</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aphicFrame>
        <p:nvGraphicFramePr>
          <p:cNvPr id="2" name="Table 1">
            <a:extLst>
              <a:ext uri="{FF2B5EF4-FFF2-40B4-BE49-F238E27FC236}">
                <a16:creationId xmlns:a16="http://schemas.microsoft.com/office/drawing/2014/main" id="{460084C2-16BC-8E80-EA3D-952B2864C040}"/>
              </a:ext>
            </a:extLst>
          </p:cNvPr>
          <p:cNvGraphicFramePr>
            <a:graphicFrameLocks noGrp="1"/>
          </p:cNvGraphicFramePr>
          <p:nvPr>
            <p:extLst>
              <p:ext uri="{D42A27DB-BD31-4B8C-83A1-F6EECF244321}">
                <p14:modId xmlns:p14="http://schemas.microsoft.com/office/powerpoint/2010/main" val="2721526297"/>
              </p:ext>
            </p:extLst>
          </p:nvPr>
        </p:nvGraphicFramePr>
        <p:xfrm>
          <a:off x="2956719" y="3826618"/>
          <a:ext cx="11201400" cy="2743200"/>
        </p:xfrm>
        <a:graphic>
          <a:graphicData uri="http://schemas.openxmlformats.org/drawingml/2006/table">
            <a:tbl>
              <a:tblPr/>
              <a:tblGrid>
                <a:gridCol w="11201400">
                  <a:extLst>
                    <a:ext uri="{9D8B030D-6E8A-4147-A177-3AD203B41FA5}">
                      <a16:colId xmlns:a16="http://schemas.microsoft.com/office/drawing/2014/main" val="3216088274"/>
                    </a:ext>
                  </a:extLst>
                </a:gridCol>
              </a:tblGrid>
              <a:tr h="2179651">
                <a:tc>
                  <a:txBody>
                    <a:bodyPr/>
                    <a:lstStyle/>
                    <a:p>
                      <a:pPr algn="l"/>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Bề</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mặt</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lục</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địa</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chỗ</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nhô</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cao</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núi</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đồi</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chỗ</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phẳng</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cao</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nguyên</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algn="l"/>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Hồ</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vũng</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trũng</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chứa</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sông</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dòng</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chảy</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thường</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xuyên</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lục</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địa</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Biển</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bộ</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phận</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đại</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dương</a:t>
                      </a:r>
                      <a:endPar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4300" marR="114300" marT="0" marB="0">
                    <a:lnL>
                      <a:noFill/>
                    </a:lnL>
                    <a:lnR>
                      <a:noFill/>
                    </a:lnR>
                    <a:lnT>
                      <a:noFill/>
                    </a:lnT>
                    <a:lnB>
                      <a:noFill/>
                    </a:lnB>
                  </a:tcPr>
                </a:tc>
                <a:extLst>
                  <a:ext uri="{0D108BD9-81ED-4DB2-BD59-A6C34878D82A}">
                    <a16:rowId xmlns:a16="http://schemas.microsoft.com/office/drawing/2014/main" val="3641805813"/>
                  </a:ext>
                </a:extLst>
              </a:tr>
            </a:tbl>
          </a:graphicData>
        </a:graphic>
      </p:graphicFrame>
      <p:sp>
        <p:nvSpPr>
          <p:cNvPr id="11" name="TextBox 10">
            <a:extLst>
              <a:ext uri="{FF2B5EF4-FFF2-40B4-BE49-F238E27FC236}">
                <a16:creationId xmlns:a16="http://schemas.microsoft.com/office/drawing/2014/main" id="{9E1219A5-FE60-900E-8AB2-7D92A31118B9}"/>
              </a:ext>
            </a:extLst>
          </p:cNvPr>
          <p:cNvSpPr txBox="1"/>
          <p:nvPr/>
        </p:nvSpPr>
        <p:spPr>
          <a:xfrm>
            <a:off x="4300801" y="1209686"/>
            <a:ext cx="7827436" cy="699102"/>
          </a:xfrm>
          <a:prstGeom prst="rect">
            <a:avLst/>
          </a:prstGeom>
          <a:noFill/>
        </p:spPr>
        <p:txBody>
          <a:bodyPr wrap="square">
            <a:spAutoFit/>
          </a:bodyPr>
          <a:lstStyle/>
          <a:p>
            <a:pPr marL="457200" indent="-457200" algn="ctr">
              <a:lnSpc>
                <a:spcPct val="120000"/>
              </a:lnSpc>
            </a:pPr>
            <a:r>
              <a:rPr lang="nl-NL" sz="3600" b="1" dirty="0">
                <a:solidFill>
                  <a:srgbClr val="0000CC"/>
                </a:solidFill>
                <a:effectLst/>
                <a:latin typeface="Times New Roman" panose="02020603050405020304" pitchFamily="18" charset="0"/>
                <a:ea typeface="Times New Roman" panose="02020603050405020304" pitchFamily="18" charset="0"/>
              </a:rPr>
              <a:t>Bài 28: BỀ MẶT TRÁI ĐẤT (T3) </a:t>
            </a:r>
            <a:endParaRPr lang="en-US" sz="3200" dirty="0">
              <a:solidFill>
                <a:srgbClr val="0000CC"/>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43363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10205</TotalTime>
  <Words>906</Words>
  <Application>Microsoft Office PowerPoint</Application>
  <PresentationFormat>Custom</PresentationFormat>
  <Paragraphs>70</Paragraphs>
  <Slides>12</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-apple-system</vt:lpstr>
      <vt:lpstr>Arial</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Lê Tuấn Minh</cp:lastModifiedBy>
  <cp:revision>1096</cp:revision>
  <dcterms:created xsi:type="dcterms:W3CDTF">2008-09-09T22:52:10Z</dcterms:created>
  <dcterms:modified xsi:type="dcterms:W3CDTF">2022-07-22T02:14:50Z</dcterms:modified>
</cp:coreProperties>
</file>