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6" r:id="rId3"/>
  </p:sldMasterIdLst>
  <p:notesMasterIdLst>
    <p:notesMasterId r:id="rId24"/>
  </p:notesMasterIdLst>
  <p:sldIdLst>
    <p:sldId id="257" r:id="rId4"/>
    <p:sldId id="2733" r:id="rId5"/>
    <p:sldId id="259" r:id="rId6"/>
    <p:sldId id="263" r:id="rId7"/>
    <p:sldId id="2007577212" r:id="rId8"/>
    <p:sldId id="2750" r:id="rId9"/>
    <p:sldId id="2007577215" r:id="rId10"/>
    <p:sldId id="289" r:id="rId11"/>
    <p:sldId id="292" r:id="rId12"/>
    <p:sldId id="2007577213" r:id="rId13"/>
    <p:sldId id="2007577214" r:id="rId14"/>
    <p:sldId id="2007577216" r:id="rId15"/>
    <p:sldId id="2755" r:id="rId16"/>
    <p:sldId id="2007577217" r:id="rId17"/>
    <p:sldId id="2757" r:id="rId18"/>
    <p:sldId id="2007577218" r:id="rId19"/>
    <p:sldId id="2756" r:id="rId20"/>
    <p:sldId id="2007577219" r:id="rId21"/>
    <p:sldId id="2007577220" r:id="rId22"/>
    <p:sldId id="27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798CB-C9BF-457B-9767-99F0816454BE}"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AA29-DD85-4C17-B25E-64980BCE32C4}" type="slidenum">
              <a:rPr lang="en-US" smtClean="0"/>
              <a:t>‹#›</a:t>
            </a:fld>
            <a:endParaRPr lang="en-US"/>
          </a:p>
        </p:txBody>
      </p:sp>
    </p:spTree>
    <p:extLst>
      <p:ext uri="{BB962C8B-B14F-4D97-AF65-F5344CB8AC3E}">
        <p14:creationId xmlns:p14="http://schemas.microsoft.com/office/powerpoint/2010/main" val="122893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9745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92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11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45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12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47920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picture containing shape&#10;&#10;Description automatically generated">
            <a:extLst>
              <a:ext uri="{FF2B5EF4-FFF2-40B4-BE49-F238E27FC236}">
                <a16:creationId xmlns:a16="http://schemas.microsoft.com/office/drawing/2014/main" id="{D258EDF4-3C34-4B4F-A718-27EBEF6C8A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238125"/>
            <a:ext cx="1085850" cy="1085850"/>
          </a:xfrm>
          <a:prstGeom prst="rect">
            <a:avLst/>
          </a:prstGeom>
        </p:spPr>
      </p:pic>
    </p:spTree>
    <p:extLst>
      <p:ext uri="{BB962C8B-B14F-4D97-AF65-F5344CB8AC3E}">
        <p14:creationId xmlns:p14="http://schemas.microsoft.com/office/powerpoint/2010/main" val="41440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41695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1/17/2023</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1/17/2023</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7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825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1/17/2023</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45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CCF50FC0-E3B2-40BE-A1C7-A11C6A15F012}"/>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1" name="图片 10">
            <a:extLst>
              <a:ext uri="{FF2B5EF4-FFF2-40B4-BE49-F238E27FC236}">
                <a16:creationId xmlns:a16="http://schemas.microsoft.com/office/drawing/2014/main" id="{72AC1FE2-D977-42D0-BF43-0A1F86BD26C7}"/>
              </a:ext>
            </a:extLst>
          </p:cNvPr>
          <p:cNvPicPr>
            <a:picLocks noChangeAspect="1"/>
          </p:cNvPicPr>
          <p:nvPr userDrawn="1"/>
        </p:nvPicPr>
        <p:blipFill>
          <a:blip r:embed="rId4"/>
          <a:stretch>
            <a:fillRect/>
          </a:stretch>
        </p:blipFill>
        <p:spPr>
          <a:xfrm>
            <a:off x="7747201" y="141987"/>
            <a:ext cx="1878274" cy="1209644"/>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3" name="图片 12">
            <a:extLst>
              <a:ext uri="{FF2B5EF4-FFF2-40B4-BE49-F238E27FC236}">
                <a16:creationId xmlns:a16="http://schemas.microsoft.com/office/drawing/2014/main" id="{0C4DDE8A-A14F-4908-98A8-377B7943ACFF}"/>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01E28A55-5C7F-4B4D-9799-BB755F2D8DDB}"/>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08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2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33368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243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348639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50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7532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B60AA391-066A-4446-AF17-4CC38D99E0F7}"/>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52613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686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5166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291290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5394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5504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79064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84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0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14979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4329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8345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846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4430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408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1/17/2023</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138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827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15013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13035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6266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08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277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6"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image" Target="../media/image14.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2924440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AAF3BF2B-F2B5-44B8-B787-BB1C912C213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4"/>
          <a:srcRect l="23869" t="34014" r="25111" b="33197"/>
          <a:stretch/>
        </p:blipFill>
        <p:spPr>
          <a:xfrm>
            <a:off x="0" y="0"/>
            <a:ext cx="12192590" cy="6858000"/>
          </a:xfrm>
          <a:prstGeom prst="rect">
            <a:avLst/>
          </a:prstGeom>
        </p:spPr>
      </p:pic>
      <p:sp>
        <p:nvSpPr>
          <p:cNvPr id="5" name="Oval 4">
            <a:extLst>
              <a:ext uri="{FF2B5EF4-FFF2-40B4-BE49-F238E27FC236}">
                <a16:creationId xmlns:a16="http://schemas.microsoft.com/office/drawing/2014/main" id="{7028AB71-37AD-40DA-84AB-BD9FB520987D}"/>
              </a:ext>
            </a:extLst>
          </p:cNvPr>
          <p:cNvSpPr>
            <a:spLocks noChangeAspect="1"/>
          </p:cNvSpPr>
          <p:nvPr userDrawn="1">
            <p:custDataLst>
              <p:tags r:id="rId12"/>
            </p:custDataLst>
          </p:nvPr>
        </p:nvSpPr>
        <p:spPr>
          <a:xfrm>
            <a:off x="838200" y="-2066925"/>
            <a:ext cx="10515600" cy="10515600"/>
          </a:xfrm>
          <a:prstGeom prst="ellipse">
            <a:avLst/>
          </a:prstGeom>
          <a:blipFill dpi="0" rotWithShape="0">
            <a:blip r:embed="rId15">
              <a:alphaModFix amt="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7F393DD-D3F0-4AC7-BA38-0BC90FB8876E}"/>
              </a:ext>
            </a:extLst>
          </p:cNvPr>
          <p:cNvSpPr>
            <a:spLocks noChangeAspect="1"/>
          </p:cNvSpPr>
          <p:nvPr userDrawn="1">
            <p:custDataLst>
              <p:tags r:id="rId13"/>
            </p:custDataLst>
          </p:nvPr>
        </p:nvSpPr>
        <p:spPr>
          <a:xfrm>
            <a:off x="-1847850" y="5353050"/>
            <a:ext cx="1428750" cy="1428750"/>
          </a:xfrm>
          <a:prstGeom prst="ellipse">
            <a:avLst/>
          </a:prstGeom>
          <a:blipFill dpi="0" rotWithShape="0">
            <a:blip r:embed="rId16" cstate="print">
              <a:alphaModFix amt="0"/>
              <a:extLst>
                <a:ext uri="{28A0092B-C50C-407E-A947-70E740481C1C}">
                  <a14:useLocalDpi xmlns:a14="http://schemas.microsoft.com/office/drawing/2010/main" val="0"/>
                </a:ext>
              </a:extLst>
            </a:blip>
            <a:srcRect/>
            <a:stretch>
              <a:fillRect l="-38889" r="-3888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0006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8440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565470" y="1522376"/>
            <a:ext cx="726032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Thứ</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 </a:t>
            </a:r>
            <a:r>
              <a:rPr kumimoji="0" lang="en-US" altLang="zh-CN" sz="4400" b="0" i="0" u="none" strike="noStrike" kern="1200" cap="none" spc="0" normalizeH="0" baseline="0" noProof="0" dirty="0" err="1">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ngày</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 </a:t>
            </a:r>
            <a:r>
              <a:rPr kumimoji="0" lang="en-US" altLang="zh-CN" sz="4400" b="0" i="0" u="none" strike="noStrike" kern="1200" cap="none" spc="0" normalizeH="0" baseline="0" noProof="0" dirty="0" err="1">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tháng</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 </a:t>
            </a:r>
            <a:r>
              <a:rPr kumimoji="0" lang="en-US" altLang="zh-CN" sz="4400" b="0" i="0" u="none" strike="noStrike" kern="1200" cap="none" spc="0" normalizeH="0" baseline="0" noProof="0" dirty="0" err="1">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năm</a:t>
            </a:r>
            <a:r>
              <a:rPr kumimoji="0" lang="en-US" altLang="zh-CN"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 ...</a:t>
            </a:r>
            <a:endParaRPr kumimoji="0" lang="zh-CN" altLang="en-US" sz="4400" b="0"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3" name="Picture 2">
            <a:extLst>
              <a:ext uri="{FF2B5EF4-FFF2-40B4-BE49-F238E27FC236}">
                <a16:creationId xmlns:a16="http://schemas.microsoft.com/office/drawing/2014/main" id="{20165693-0240-4C2C-8BF1-1FDB8B2F2F77}"/>
              </a:ext>
            </a:extLst>
          </p:cNvPr>
          <p:cNvPicPr>
            <a:picLocks noChangeAspect="1"/>
          </p:cNvPicPr>
          <p:nvPr/>
        </p:nvPicPr>
        <p:blipFill>
          <a:blip r:embed="rId6"/>
          <a:stretch>
            <a:fillRect/>
          </a:stretch>
        </p:blipFill>
        <p:spPr>
          <a:xfrm>
            <a:off x="2565470" y="2224071"/>
            <a:ext cx="6858594" cy="1286367"/>
          </a:xfrm>
          <a:prstGeom prst="rect">
            <a:avLst/>
          </a:prstGeom>
        </p:spPr>
      </p:pic>
      <p:pic>
        <p:nvPicPr>
          <p:cNvPr id="4" name="Picture 3">
            <a:extLst>
              <a:ext uri="{FF2B5EF4-FFF2-40B4-BE49-F238E27FC236}">
                <a16:creationId xmlns:a16="http://schemas.microsoft.com/office/drawing/2014/main" id="{A6F93B17-DFE3-4C8B-ACEB-F96DA9C952EB}"/>
              </a:ext>
            </a:extLst>
          </p:cNvPr>
          <p:cNvPicPr>
            <a:picLocks noChangeAspect="1"/>
          </p:cNvPicPr>
          <p:nvPr/>
        </p:nvPicPr>
        <p:blipFill>
          <a:blip r:embed="rId7"/>
          <a:stretch>
            <a:fillRect/>
          </a:stretch>
        </p:blipFill>
        <p:spPr>
          <a:xfrm>
            <a:off x="2361870" y="3095926"/>
            <a:ext cx="7620660" cy="184724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94F165-6399-495C-A10B-07F6CFF195FB}"/>
              </a:ext>
            </a:extLst>
          </p:cNvPr>
          <p:cNvPicPr>
            <a:picLocks noChangeAspect="1"/>
          </p:cNvPicPr>
          <p:nvPr/>
        </p:nvPicPr>
        <p:blipFill>
          <a:blip r:embed="rId2"/>
          <a:stretch>
            <a:fillRect/>
          </a:stretch>
        </p:blipFill>
        <p:spPr>
          <a:xfrm>
            <a:off x="3076574" y="752475"/>
            <a:ext cx="6715125" cy="3600450"/>
          </a:xfrm>
          <a:prstGeom prst="rect">
            <a:avLst/>
          </a:prstGeom>
        </p:spPr>
      </p:pic>
      <p:sp>
        <p:nvSpPr>
          <p:cNvPr id="5" name="Rectangle: Rounded Corners 4">
            <a:extLst>
              <a:ext uri="{FF2B5EF4-FFF2-40B4-BE49-F238E27FC236}">
                <a16:creationId xmlns:a16="http://schemas.microsoft.com/office/drawing/2014/main" id="{A0ED0CD7-70F1-4A3E-9523-58FEA964159C}"/>
              </a:ext>
            </a:extLst>
          </p:cNvPr>
          <p:cNvSpPr/>
          <p:nvPr/>
        </p:nvSpPr>
        <p:spPr>
          <a:xfrm>
            <a:off x="1181101" y="4341091"/>
            <a:ext cx="4362450" cy="1783484"/>
          </a:xfrm>
          <a:custGeom>
            <a:avLst/>
            <a:gdLst>
              <a:gd name="connsiteX0" fmla="*/ 0 w 4362450"/>
              <a:gd name="connsiteY0" fmla="*/ 297253 h 1783484"/>
              <a:gd name="connsiteX1" fmla="*/ 297253 w 4362450"/>
              <a:gd name="connsiteY1" fmla="*/ 0 h 1783484"/>
              <a:gd name="connsiteX2" fmla="*/ 722492 w 4362450"/>
              <a:gd name="connsiteY2" fmla="*/ 0 h 1783484"/>
              <a:gd name="connsiteX3" fmla="*/ 1223091 w 4362450"/>
              <a:gd name="connsiteY3" fmla="*/ 0 h 1783484"/>
              <a:gd name="connsiteX4" fmla="*/ 1761368 w 4362450"/>
              <a:gd name="connsiteY4" fmla="*/ 0 h 1783484"/>
              <a:gd name="connsiteX5" fmla="*/ 2337326 w 4362450"/>
              <a:gd name="connsiteY5" fmla="*/ 0 h 1783484"/>
              <a:gd name="connsiteX6" fmla="*/ 2913283 w 4362450"/>
              <a:gd name="connsiteY6" fmla="*/ 0 h 1783484"/>
              <a:gd name="connsiteX7" fmla="*/ 3451560 w 4362450"/>
              <a:gd name="connsiteY7" fmla="*/ 0 h 1783484"/>
              <a:gd name="connsiteX8" fmla="*/ 4065197 w 4362450"/>
              <a:gd name="connsiteY8" fmla="*/ 0 h 1783484"/>
              <a:gd name="connsiteX9" fmla="*/ 4362450 w 4362450"/>
              <a:gd name="connsiteY9" fmla="*/ 297253 h 1783484"/>
              <a:gd name="connsiteX10" fmla="*/ 4362450 w 4362450"/>
              <a:gd name="connsiteY10" fmla="*/ 915522 h 1783484"/>
              <a:gd name="connsiteX11" fmla="*/ 4362450 w 4362450"/>
              <a:gd name="connsiteY11" fmla="*/ 1486231 h 1783484"/>
              <a:gd name="connsiteX12" fmla="*/ 4065197 w 4362450"/>
              <a:gd name="connsiteY12" fmla="*/ 1783484 h 1783484"/>
              <a:gd name="connsiteX13" fmla="*/ 3489240 w 4362450"/>
              <a:gd name="connsiteY13" fmla="*/ 1783484 h 1783484"/>
              <a:gd name="connsiteX14" fmla="*/ 3064000 w 4362450"/>
              <a:gd name="connsiteY14" fmla="*/ 1783484 h 1783484"/>
              <a:gd name="connsiteX15" fmla="*/ 2638761 w 4362450"/>
              <a:gd name="connsiteY15" fmla="*/ 1783484 h 1783484"/>
              <a:gd name="connsiteX16" fmla="*/ 2062804 w 4362450"/>
              <a:gd name="connsiteY16" fmla="*/ 1783484 h 1783484"/>
              <a:gd name="connsiteX17" fmla="*/ 1449167 w 4362450"/>
              <a:gd name="connsiteY17" fmla="*/ 1783484 h 1783484"/>
              <a:gd name="connsiteX18" fmla="*/ 873210 w 4362450"/>
              <a:gd name="connsiteY18" fmla="*/ 1783484 h 1783484"/>
              <a:gd name="connsiteX19" fmla="*/ 297253 w 4362450"/>
              <a:gd name="connsiteY19" fmla="*/ 1783484 h 1783484"/>
              <a:gd name="connsiteX20" fmla="*/ 0 w 4362450"/>
              <a:gd name="connsiteY20" fmla="*/ 1486231 h 1783484"/>
              <a:gd name="connsiteX21" fmla="*/ 0 w 4362450"/>
              <a:gd name="connsiteY21" fmla="*/ 891742 h 1783484"/>
              <a:gd name="connsiteX22" fmla="*/ 0 w 4362450"/>
              <a:gd name="connsiteY22" fmla="*/ 297253 h 17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2450" h="1783484" fill="none" extrusionOk="0">
                <a:moveTo>
                  <a:pt x="0" y="297253"/>
                </a:moveTo>
                <a:cubicBezTo>
                  <a:pt x="15635" y="101396"/>
                  <a:pt x="171967" y="19972"/>
                  <a:pt x="297253" y="0"/>
                </a:cubicBezTo>
                <a:cubicBezTo>
                  <a:pt x="469404" y="-18421"/>
                  <a:pt x="512213" y="33203"/>
                  <a:pt x="722492" y="0"/>
                </a:cubicBezTo>
                <a:cubicBezTo>
                  <a:pt x="932771" y="-33203"/>
                  <a:pt x="1112816" y="39839"/>
                  <a:pt x="1223091" y="0"/>
                </a:cubicBezTo>
                <a:cubicBezTo>
                  <a:pt x="1333366" y="-39839"/>
                  <a:pt x="1535528" y="19791"/>
                  <a:pt x="1761368" y="0"/>
                </a:cubicBezTo>
                <a:cubicBezTo>
                  <a:pt x="1987208" y="-19791"/>
                  <a:pt x="2190438" y="7073"/>
                  <a:pt x="2337326" y="0"/>
                </a:cubicBezTo>
                <a:cubicBezTo>
                  <a:pt x="2484214" y="-7073"/>
                  <a:pt x="2755193" y="21935"/>
                  <a:pt x="2913283" y="0"/>
                </a:cubicBezTo>
                <a:cubicBezTo>
                  <a:pt x="3071373" y="-21935"/>
                  <a:pt x="3230123" y="5893"/>
                  <a:pt x="3451560" y="0"/>
                </a:cubicBezTo>
                <a:cubicBezTo>
                  <a:pt x="3672997" y="-5893"/>
                  <a:pt x="3876143" y="11794"/>
                  <a:pt x="4065197" y="0"/>
                </a:cubicBezTo>
                <a:cubicBezTo>
                  <a:pt x="4245567" y="13275"/>
                  <a:pt x="4387164" y="100131"/>
                  <a:pt x="4362450" y="297253"/>
                </a:cubicBezTo>
                <a:cubicBezTo>
                  <a:pt x="4377534" y="499267"/>
                  <a:pt x="4305440" y="619466"/>
                  <a:pt x="4362450" y="915522"/>
                </a:cubicBezTo>
                <a:cubicBezTo>
                  <a:pt x="4419460" y="1211578"/>
                  <a:pt x="4307686" y="1360158"/>
                  <a:pt x="4362450" y="1486231"/>
                </a:cubicBezTo>
                <a:cubicBezTo>
                  <a:pt x="4370890" y="1661931"/>
                  <a:pt x="4231247" y="1765547"/>
                  <a:pt x="4065197" y="1783484"/>
                </a:cubicBezTo>
                <a:cubicBezTo>
                  <a:pt x="3941596" y="1817388"/>
                  <a:pt x="3689017" y="1767746"/>
                  <a:pt x="3489240" y="1783484"/>
                </a:cubicBezTo>
                <a:cubicBezTo>
                  <a:pt x="3289463" y="1799222"/>
                  <a:pt x="3261386" y="1766088"/>
                  <a:pt x="3064000" y="1783484"/>
                </a:cubicBezTo>
                <a:cubicBezTo>
                  <a:pt x="2866614" y="1800880"/>
                  <a:pt x="2812615" y="1735551"/>
                  <a:pt x="2638761" y="1783484"/>
                </a:cubicBezTo>
                <a:cubicBezTo>
                  <a:pt x="2464907" y="1831417"/>
                  <a:pt x="2202807" y="1769358"/>
                  <a:pt x="2062804" y="1783484"/>
                </a:cubicBezTo>
                <a:cubicBezTo>
                  <a:pt x="1922801" y="1797610"/>
                  <a:pt x="1622765" y="1730707"/>
                  <a:pt x="1449167" y="1783484"/>
                </a:cubicBezTo>
                <a:cubicBezTo>
                  <a:pt x="1275569" y="1836261"/>
                  <a:pt x="1072320" y="1771596"/>
                  <a:pt x="873210" y="1783484"/>
                </a:cubicBezTo>
                <a:cubicBezTo>
                  <a:pt x="674100" y="1795372"/>
                  <a:pt x="421918" y="1762466"/>
                  <a:pt x="297253" y="1783484"/>
                </a:cubicBezTo>
                <a:cubicBezTo>
                  <a:pt x="106442" y="1762801"/>
                  <a:pt x="-17643" y="1643069"/>
                  <a:pt x="0" y="1486231"/>
                </a:cubicBezTo>
                <a:cubicBezTo>
                  <a:pt x="-2764" y="1357357"/>
                  <a:pt x="12123" y="1085572"/>
                  <a:pt x="0" y="891742"/>
                </a:cubicBezTo>
                <a:cubicBezTo>
                  <a:pt x="-12123" y="697912"/>
                  <a:pt x="37796" y="557866"/>
                  <a:pt x="0" y="297253"/>
                </a:cubicBezTo>
                <a:close/>
              </a:path>
              <a:path w="4362450" h="1783484" stroke="0" extrusionOk="0">
                <a:moveTo>
                  <a:pt x="0" y="297253"/>
                </a:moveTo>
                <a:cubicBezTo>
                  <a:pt x="-6977" y="155749"/>
                  <a:pt x="114750" y="3510"/>
                  <a:pt x="297253" y="0"/>
                </a:cubicBezTo>
                <a:cubicBezTo>
                  <a:pt x="474277" y="-4423"/>
                  <a:pt x="619467" y="34222"/>
                  <a:pt x="760172" y="0"/>
                </a:cubicBezTo>
                <a:cubicBezTo>
                  <a:pt x="900877" y="-34222"/>
                  <a:pt x="1082534" y="51697"/>
                  <a:pt x="1223091" y="0"/>
                </a:cubicBezTo>
                <a:cubicBezTo>
                  <a:pt x="1363648" y="-51697"/>
                  <a:pt x="1560273" y="18284"/>
                  <a:pt x="1723689" y="0"/>
                </a:cubicBezTo>
                <a:cubicBezTo>
                  <a:pt x="1887105" y="-18284"/>
                  <a:pt x="2069842" y="42837"/>
                  <a:pt x="2337326" y="0"/>
                </a:cubicBezTo>
                <a:cubicBezTo>
                  <a:pt x="2604810" y="-42837"/>
                  <a:pt x="2780873" y="70721"/>
                  <a:pt x="2950962" y="0"/>
                </a:cubicBezTo>
                <a:cubicBezTo>
                  <a:pt x="3121051" y="-70721"/>
                  <a:pt x="3202777" y="1459"/>
                  <a:pt x="3413881" y="0"/>
                </a:cubicBezTo>
                <a:cubicBezTo>
                  <a:pt x="3624985" y="-1459"/>
                  <a:pt x="3855466" y="25187"/>
                  <a:pt x="4065197" y="0"/>
                </a:cubicBezTo>
                <a:cubicBezTo>
                  <a:pt x="4243690" y="-25670"/>
                  <a:pt x="4353020" y="134817"/>
                  <a:pt x="4362450" y="297253"/>
                </a:cubicBezTo>
                <a:cubicBezTo>
                  <a:pt x="4391967" y="521093"/>
                  <a:pt x="4299724" y="732231"/>
                  <a:pt x="4362450" y="915522"/>
                </a:cubicBezTo>
                <a:cubicBezTo>
                  <a:pt x="4425176" y="1098813"/>
                  <a:pt x="4342509" y="1224418"/>
                  <a:pt x="4362450" y="1486231"/>
                </a:cubicBezTo>
                <a:cubicBezTo>
                  <a:pt x="4359799" y="1672510"/>
                  <a:pt x="4199824" y="1752725"/>
                  <a:pt x="4065197" y="1783484"/>
                </a:cubicBezTo>
                <a:cubicBezTo>
                  <a:pt x="3955766" y="1785583"/>
                  <a:pt x="3778014" y="1735626"/>
                  <a:pt x="3564599" y="1783484"/>
                </a:cubicBezTo>
                <a:cubicBezTo>
                  <a:pt x="3351184" y="1831342"/>
                  <a:pt x="3133622" y="1736773"/>
                  <a:pt x="2950962" y="1783484"/>
                </a:cubicBezTo>
                <a:cubicBezTo>
                  <a:pt x="2768302" y="1830195"/>
                  <a:pt x="2599473" y="1749705"/>
                  <a:pt x="2412684" y="1783484"/>
                </a:cubicBezTo>
                <a:cubicBezTo>
                  <a:pt x="2225895" y="1817263"/>
                  <a:pt x="2165182" y="1776753"/>
                  <a:pt x="1987445" y="1783484"/>
                </a:cubicBezTo>
                <a:cubicBezTo>
                  <a:pt x="1809708" y="1790215"/>
                  <a:pt x="1567905" y="1748861"/>
                  <a:pt x="1449167" y="1783484"/>
                </a:cubicBezTo>
                <a:cubicBezTo>
                  <a:pt x="1330429" y="1818107"/>
                  <a:pt x="1177338" y="1767974"/>
                  <a:pt x="910890" y="1783484"/>
                </a:cubicBezTo>
                <a:cubicBezTo>
                  <a:pt x="644442" y="1798994"/>
                  <a:pt x="433771" y="1752562"/>
                  <a:pt x="297253" y="1783484"/>
                </a:cubicBezTo>
                <a:cubicBezTo>
                  <a:pt x="166251" y="1816284"/>
                  <a:pt x="28588" y="1617863"/>
                  <a:pt x="0" y="1486231"/>
                </a:cubicBezTo>
                <a:cubicBezTo>
                  <a:pt x="-65206" y="1313874"/>
                  <a:pt x="17075" y="1099709"/>
                  <a:pt x="0" y="903632"/>
                </a:cubicBezTo>
                <a:cubicBezTo>
                  <a:pt x="-17075" y="707555"/>
                  <a:pt x="22774" y="515462"/>
                  <a:pt x="0" y="29725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Thân xe hình chữ nhật, có màu xanh dương và 2 sọc màu đỏ. Đáy nhỏ dài 10c</a:t>
            </a:r>
            <a:r>
              <a:rPr lang="en-US" sz="2800" b="1" dirty="0">
                <a:solidFill>
                  <a:srgbClr val="FF0000"/>
                </a:solidFill>
                <a:latin typeface="Calibri" panose="020F0502020204030204"/>
              </a:rPr>
              <a:t> </a:t>
            </a:r>
            <a:r>
              <a:rPr lang="vi-VN" sz="2800" b="1" dirty="0">
                <a:solidFill>
                  <a:srgbClr val="FF0000"/>
                </a:solidFill>
                <a:latin typeface="Calibri" panose="020F0502020204030204"/>
              </a:rPr>
              <a:t>m; chiều cao là 6</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0EB82E34-61D3-4C3B-9216-508B73E93D2C}"/>
              </a:ext>
            </a:extLst>
          </p:cNvPr>
          <p:cNvSpPr/>
          <p:nvPr/>
        </p:nvSpPr>
        <p:spPr>
          <a:xfrm>
            <a:off x="6343650" y="4283941"/>
            <a:ext cx="4972049" cy="1011959"/>
          </a:xfrm>
          <a:custGeom>
            <a:avLst/>
            <a:gdLst>
              <a:gd name="connsiteX0" fmla="*/ 0 w 4972049"/>
              <a:gd name="connsiteY0" fmla="*/ 168663 h 1011959"/>
              <a:gd name="connsiteX1" fmla="*/ 168663 w 4972049"/>
              <a:gd name="connsiteY1" fmla="*/ 0 h 1011959"/>
              <a:gd name="connsiteX2" fmla="*/ 748003 w 4972049"/>
              <a:gd name="connsiteY2" fmla="*/ 0 h 1011959"/>
              <a:gd name="connsiteX3" fmla="*/ 1373691 w 4972049"/>
              <a:gd name="connsiteY3" fmla="*/ 0 h 1011959"/>
              <a:gd name="connsiteX4" fmla="*/ 1999379 w 4972049"/>
              <a:gd name="connsiteY4" fmla="*/ 0 h 1011959"/>
              <a:gd name="connsiteX5" fmla="*/ 2578719 w 4972049"/>
              <a:gd name="connsiteY5" fmla="*/ 0 h 1011959"/>
              <a:gd name="connsiteX6" fmla="*/ 3019018 w 4972049"/>
              <a:gd name="connsiteY6" fmla="*/ 0 h 1011959"/>
              <a:gd name="connsiteX7" fmla="*/ 3459316 w 4972049"/>
              <a:gd name="connsiteY7" fmla="*/ 0 h 1011959"/>
              <a:gd name="connsiteX8" fmla="*/ 3992309 w 4972049"/>
              <a:gd name="connsiteY8" fmla="*/ 0 h 1011959"/>
              <a:gd name="connsiteX9" fmla="*/ 4803386 w 4972049"/>
              <a:gd name="connsiteY9" fmla="*/ 0 h 1011959"/>
              <a:gd name="connsiteX10" fmla="*/ 4972049 w 4972049"/>
              <a:gd name="connsiteY10" fmla="*/ 168663 h 1011959"/>
              <a:gd name="connsiteX11" fmla="*/ 4972049 w 4972049"/>
              <a:gd name="connsiteY11" fmla="*/ 512726 h 1011959"/>
              <a:gd name="connsiteX12" fmla="*/ 4972049 w 4972049"/>
              <a:gd name="connsiteY12" fmla="*/ 843296 h 1011959"/>
              <a:gd name="connsiteX13" fmla="*/ 4803386 w 4972049"/>
              <a:gd name="connsiteY13" fmla="*/ 1011959 h 1011959"/>
              <a:gd name="connsiteX14" fmla="*/ 4177698 w 4972049"/>
              <a:gd name="connsiteY14" fmla="*/ 1011959 h 1011959"/>
              <a:gd name="connsiteX15" fmla="*/ 3505664 w 4972049"/>
              <a:gd name="connsiteY15" fmla="*/ 1011959 h 1011959"/>
              <a:gd name="connsiteX16" fmla="*/ 2879976 w 4972049"/>
              <a:gd name="connsiteY16" fmla="*/ 1011959 h 1011959"/>
              <a:gd name="connsiteX17" fmla="*/ 2346983 w 4972049"/>
              <a:gd name="connsiteY17" fmla="*/ 1011959 h 1011959"/>
              <a:gd name="connsiteX18" fmla="*/ 1813990 w 4972049"/>
              <a:gd name="connsiteY18" fmla="*/ 1011959 h 1011959"/>
              <a:gd name="connsiteX19" fmla="*/ 1327344 w 4972049"/>
              <a:gd name="connsiteY19" fmla="*/ 1011959 h 1011959"/>
              <a:gd name="connsiteX20" fmla="*/ 748003 w 4972049"/>
              <a:gd name="connsiteY20" fmla="*/ 1011959 h 1011959"/>
              <a:gd name="connsiteX21" fmla="*/ 168663 w 4972049"/>
              <a:gd name="connsiteY21" fmla="*/ 1011959 h 1011959"/>
              <a:gd name="connsiteX22" fmla="*/ 0 w 4972049"/>
              <a:gd name="connsiteY22" fmla="*/ 843296 h 1011959"/>
              <a:gd name="connsiteX23" fmla="*/ 0 w 4972049"/>
              <a:gd name="connsiteY23" fmla="*/ 519472 h 1011959"/>
              <a:gd name="connsiteX24" fmla="*/ 0 w 4972049"/>
              <a:gd name="connsiteY24"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2049" h="1011959" fill="none" extrusionOk="0">
                <a:moveTo>
                  <a:pt x="0" y="168663"/>
                </a:moveTo>
                <a:cubicBezTo>
                  <a:pt x="4812" y="79969"/>
                  <a:pt x="87681" y="-14835"/>
                  <a:pt x="168663" y="0"/>
                </a:cubicBezTo>
                <a:cubicBezTo>
                  <a:pt x="302460" y="-18269"/>
                  <a:pt x="541972" y="11905"/>
                  <a:pt x="748003" y="0"/>
                </a:cubicBezTo>
                <a:cubicBezTo>
                  <a:pt x="954034" y="-11905"/>
                  <a:pt x="1143472" y="49402"/>
                  <a:pt x="1373691" y="0"/>
                </a:cubicBezTo>
                <a:cubicBezTo>
                  <a:pt x="1603910" y="-49402"/>
                  <a:pt x="1832963" y="52629"/>
                  <a:pt x="1999379" y="0"/>
                </a:cubicBezTo>
                <a:cubicBezTo>
                  <a:pt x="2165795" y="-52629"/>
                  <a:pt x="2410528" y="25345"/>
                  <a:pt x="2578719" y="0"/>
                </a:cubicBezTo>
                <a:cubicBezTo>
                  <a:pt x="2746910" y="-25345"/>
                  <a:pt x="2866665" y="43630"/>
                  <a:pt x="3019018" y="0"/>
                </a:cubicBezTo>
                <a:cubicBezTo>
                  <a:pt x="3171371" y="-43630"/>
                  <a:pt x="3312657" y="51677"/>
                  <a:pt x="3459316" y="0"/>
                </a:cubicBezTo>
                <a:cubicBezTo>
                  <a:pt x="3605975" y="-51677"/>
                  <a:pt x="3826272" y="8226"/>
                  <a:pt x="3992309" y="0"/>
                </a:cubicBezTo>
                <a:cubicBezTo>
                  <a:pt x="4158346" y="-8226"/>
                  <a:pt x="4416979" y="78250"/>
                  <a:pt x="4803386" y="0"/>
                </a:cubicBezTo>
                <a:cubicBezTo>
                  <a:pt x="4882071" y="12923"/>
                  <a:pt x="4963098" y="88600"/>
                  <a:pt x="4972049" y="168663"/>
                </a:cubicBezTo>
                <a:cubicBezTo>
                  <a:pt x="4996444" y="336732"/>
                  <a:pt x="4969111" y="408459"/>
                  <a:pt x="4972049" y="512726"/>
                </a:cubicBezTo>
                <a:cubicBezTo>
                  <a:pt x="4974987" y="616993"/>
                  <a:pt x="4967093" y="695318"/>
                  <a:pt x="4972049" y="843296"/>
                </a:cubicBezTo>
                <a:cubicBezTo>
                  <a:pt x="4990639" y="948664"/>
                  <a:pt x="4893973" y="989275"/>
                  <a:pt x="4803386" y="1011959"/>
                </a:cubicBezTo>
                <a:cubicBezTo>
                  <a:pt x="4566452" y="1040743"/>
                  <a:pt x="4458027" y="969749"/>
                  <a:pt x="4177698" y="1011959"/>
                </a:cubicBezTo>
                <a:cubicBezTo>
                  <a:pt x="3897369" y="1054169"/>
                  <a:pt x="3689470" y="1011906"/>
                  <a:pt x="3505664" y="1011959"/>
                </a:cubicBezTo>
                <a:cubicBezTo>
                  <a:pt x="3321858" y="1012012"/>
                  <a:pt x="3031385" y="1008788"/>
                  <a:pt x="2879976" y="1011959"/>
                </a:cubicBezTo>
                <a:cubicBezTo>
                  <a:pt x="2728567" y="1015130"/>
                  <a:pt x="2500790" y="967024"/>
                  <a:pt x="2346983" y="1011959"/>
                </a:cubicBezTo>
                <a:cubicBezTo>
                  <a:pt x="2193176" y="1056894"/>
                  <a:pt x="1977366" y="997242"/>
                  <a:pt x="1813990" y="1011959"/>
                </a:cubicBezTo>
                <a:cubicBezTo>
                  <a:pt x="1650614" y="1026676"/>
                  <a:pt x="1551338" y="963595"/>
                  <a:pt x="1327344" y="1011959"/>
                </a:cubicBezTo>
                <a:cubicBezTo>
                  <a:pt x="1103350" y="1060323"/>
                  <a:pt x="985164" y="954802"/>
                  <a:pt x="748003" y="1011959"/>
                </a:cubicBezTo>
                <a:cubicBezTo>
                  <a:pt x="510842" y="1069116"/>
                  <a:pt x="386728" y="945073"/>
                  <a:pt x="168663" y="1011959"/>
                </a:cubicBezTo>
                <a:cubicBezTo>
                  <a:pt x="100898" y="1000756"/>
                  <a:pt x="10503" y="947532"/>
                  <a:pt x="0" y="843296"/>
                </a:cubicBezTo>
                <a:cubicBezTo>
                  <a:pt x="-14161" y="684542"/>
                  <a:pt x="22595" y="678715"/>
                  <a:pt x="0" y="519472"/>
                </a:cubicBezTo>
                <a:cubicBezTo>
                  <a:pt x="-22595" y="360229"/>
                  <a:pt x="12292" y="241170"/>
                  <a:pt x="0" y="168663"/>
                </a:cubicBezTo>
                <a:close/>
              </a:path>
              <a:path w="4972049" h="1011959" stroke="0" extrusionOk="0">
                <a:moveTo>
                  <a:pt x="0" y="168663"/>
                </a:moveTo>
                <a:cubicBezTo>
                  <a:pt x="-768" y="78009"/>
                  <a:pt x="54512" y="4021"/>
                  <a:pt x="168663" y="0"/>
                </a:cubicBezTo>
                <a:cubicBezTo>
                  <a:pt x="323059" y="-23718"/>
                  <a:pt x="484648" y="8097"/>
                  <a:pt x="655309" y="0"/>
                </a:cubicBezTo>
                <a:cubicBezTo>
                  <a:pt x="825970" y="-8097"/>
                  <a:pt x="913198" y="46706"/>
                  <a:pt x="1141955" y="0"/>
                </a:cubicBezTo>
                <a:cubicBezTo>
                  <a:pt x="1370712" y="-46706"/>
                  <a:pt x="1423737" y="184"/>
                  <a:pt x="1674948" y="0"/>
                </a:cubicBezTo>
                <a:cubicBezTo>
                  <a:pt x="1926159" y="-184"/>
                  <a:pt x="2195884" y="22967"/>
                  <a:pt x="2346983" y="0"/>
                </a:cubicBezTo>
                <a:cubicBezTo>
                  <a:pt x="2498083" y="-22967"/>
                  <a:pt x="2882124" y="22892"/>
                  <a:pt x="3019018" y="0"/>
                </a:cubicBezTo>
                <a:cubicBezTo>
                  <a:pt x="3155912" y="-22892"/>
                  <a:pt x="3384914" y="9802"/>
                  <a:pt x="3505664" y="0"/>
                </a:cubicBezTo>
                <a:cubicBezTo>
                  <a:pt x="3626414" y="-9802"/>
                  <a:pt x="3875245" y="35662"/>
                  <a:pt x="4177698" y="0"/>
                </a:cubicBezTo>
                <a:cubicBezTo>
                  <a:pt x="4480151" y="-35662"/>
                  <a:pt x="4666688" y="64115"/>
                  <a:pt x="4803386" y="0"/>
                </a:cubicBezTo>
                <a:cubicBezTo>
                  <a:pt x="4914809" y="-5049"/>
                  <a:pt x="4970926" y="73397"/>
                  <a:pt x="4972049" y="168663"/>
                </a:cubicBezTo>
                <a:cubicBezTo>
                  <a:pt x="4976573" y="303306"/>
                  <a:pt x="4952120" y="405973"/>
                  <a:pt x="4972049" y="519472"/>
                </a:cubicBezTo>
                <a:cubicBezTo>
                  <a:pt x="4991978" y="632971"/>
                  <a:pt x="4942031" y="755563"/>
                  <a:pt x="4972049" y="843296"/>
                </a:cubicBezTo>
                <a:cubicBezTo>
                  <a:pt x="4959194" y="937079"/>
                  <a:pt x="4897151" y="1031417"/>
                  <a:pt x="4803386" y="1011959"/>
                </a:cubicBezTo>
                <a:cubicBezTo>
                  <a:pt x="4641374" y="1061254"/>
                  <a:pt x="4345870" y="987445"/>
                  <a:pt x="4131351" y="1011959"/>
                </a:cubicBezTo>
                <a:cubicBezTo>
                  <a:pt x="3916833" y="1036473"/>
                  <a:pt x="3767024" y="950537"/>
                  <a:pt x="3552011" y="1011959"/>
                </a:cubicBezTo>
                <a:cubicBezTo>
                  <a:pt x="3336998" y="1073381"/>
                  <a:pt x="3277452" y="963315"/>
                  <a:pt x="3111712" y="1011959"/>
                </a:cubicBezTo>
                <a:cubicBezTo>
                  <a:pt x="2945972" y="1060603"/>
                  <a:pt x="2663507" y="970301"/>
                  <a:pt x="2532372" y="1011959"/>
                </a:cubicBezTo>
                <a:cubicBezTo>
                  <a:pt x="2401237" y="1053617"/>
                  <a:pt x="2090234" y="948115"/>
                  <a:pt x="1953031" y="1011959"/>
                </a:cubicBezTo>
                <a:cubicBezTo>
                  <a:pt x="1815828" y="1075803"/>
                  <a:pt x="1630588" y="998402"/>
                  <a:pt x="1327344" y="1011959"/>
                </a:cubicBezTo>
                <a:cubicBezTo>
                  <a:pt x="1024100" y="1025516"/>
                  <a:pt x="932643" y="978947"/>
                  <a:pt x="794351" y="1011959"/>
                </a:cubicBezTo>
                <a:cubicBezTo>
                  <a:pt x="656059" y="1044971"/>
                  <a:pt x="310873" y="986147"/>
                  <a:pt x="168663" y="1011959"/>
                </a:cubicBezTo>
                <a:cubicBezTo>
                  <a:pt x="102759" y="1016159"/>
                  <a:pt x="-5301" y="910364"/>
                  <a:pt x="0" y="843296"/>
                </a:cubicBezTo>
                <a:cubicBezTo>
                  <a:pt x="-7657" y="706321"/>
                  <a:pt x="6799" y="626818"/>
                  <a:pt x="0" y="526218"/>
                </a:cubicBezTo>
                <a:cubicBezTo>
                  <a:pt x="-6799" y="425618"/>
                  <a:pt x="19778" y="273192"/>
                  <a:pt x="0" y="16866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Tr</a:t>
            </a:r>
            <a:r>
              <a:rPr lang="en-US" sz="2800" b="1" dirty="0" err="1">
                <a:solidFill>
                  <a:srgbClr val="FF0000"/>
                </a:solidFill>
                <a:latin typeface="Calibri" panose="020F0502020204030204"/>
              </a:rPr>
              <a:t>ục</a:t>
            </a:r>
            <a:r>
              <a:rPr lang="vi-VN" sz="2800" b="1" dirty="0">
                <a:solidFill>
                  <a:srgbClr val="FF0000"/>
                </a:solidFill>
                <a:latin typeface="Calibri" panose="020F0502020204030204"/>
              </a:rPr>
              <a:t> bánh xe thon dài 18 cm, trong lòng 2 </a:t>
            </a:r>
            <a:r>
              <a:rPr lang="en-US" sz="2800" b="1" dirty="0">
                <a:solidFill>
                  <a:srgbClr val="FF0000"/>
                </a:solidFill>
                <a:latin typeface="Calibri" panose="020F0502020204030204"/>
              </a:rPr>
              <a:t>bánh</a:t>
            </a:r>
            <a:r>
              <a:rPr lang="vi-VN" sz="2800" b="1" dirty="0">
                <a:solidFill>
                  <a:srgbClr val="FF0000"/>
                </a:solidFill>
                <a:latin typeface="Calibri" panose="020F0502020204030204"/>
              </a:rPr>
              <a:t> là 14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3AAAC49-7A86-40AA-8036-ED39769BD0F4}"/>
              </a:ext>
            </a:extLst>
          </p:cNvPr>
          <p:cNvSpPr/>
          <p:nvPr/>
        </p:nvSpPr>
        <p:spPr>
          <a:xfrm>
            <a:off x="6105525" y="5436466"/>
            <a:ext cx="5838825" cy="1011959"/>
          </a:xfrm>
          <a:custGeom>
            <a:avLst/>
            <a:gdLst>
              <a:gd name="connsiteX0" fmla="*/ 0 w 5838825"/>
              <a:gd name="connsiteY0" fmla="*/ 168663 h 1011959"/>
              <a:gd name="connsiteX1" fmla="*/ 168663 w 5838825"/>
              <a:gd name="connsiteY1" fmla="*/ 0 h 1011959"/>
              <a:gd name="connsiteX2" fmla="*/ 718813 w 5838825"/>
              <a:gd name="connsiteY2" fmla="*/ 0 h 1011959"/>
              <a:gd name="connsiteX3" fmla="*/ 1103918 w 5838825"/>
              <a:gd name="connsiteY3" fmla="*/ 0 h 1011959"/>
              <a:gd name="connsiteX4" fmla="*/ 1599053 w 5838825"/>
              <a:gd name="connsiteY4" fmla="*/ 0 h 1011959"/>
              <a:gd name="connsiteX5" fmla="*/ 2149203 w 5838825"/>
              <a:gd name="connsiteY5" fmla="*/ 0 h 1011959"/>
              <a:gd name="connsiteX6" fmla="*/ 2589323 w 5838825"/>
              <a:gd name="connsiteY6" fmla="*/ 0 h 1011959"/>
              <a:gd name="connsiteX7" fmla="*/ 3249502 w 5838825"/>
              <a:gd name="connsiteY7" fmla="*/ 0 h 1011959"/>
              <a:gd name="connsiteX8" fmla="*/ 3909682 w 5838825"/>
              <a:gd name="connsiteY8" fmla="*/ 0 h 1011959"/>
              <a:gd name="connsiteX9" fmla="*/ 4349802 w 5838825"/>
              <a:gd name="connsiteY9" fmla="*/ 0 h 1011959"/>
              <a:gd name="connsiteX10" fmla="*/ 4734907 w 5838825"/>
              <a:gd name="connsiteY10" fmla="*/ 0 h 1011959"/>
              <a:gd name="connsiteX11" fmla="*/ 5120012 w 5838825"/>
              <a:gd name="connsiteY11" fmla="*/ 0 h 1011959"/>
              <a:gd name="connsiteX12" fmla="*/ 5670162 w 5838825"/>
              <a:gd name="connsiteY12" fmla="*/ 0 h 1011959"/>
              <a:gd name="connsiteX13" fmla="*/ 5838825 w 5838825"/>
              <a:gd name="connsiteY13" fmla="*/ 168663 h 1011959"/>
              <a:gd name="connsiteX14" fmla="*/ 5838825 w 5838825"/>
              <a:gd name="connsiteY14" fmla="*/ 499233 h 1011959"/>
              <a:gd name="connsiteX15" fmla="*/ 5838825 w 5838825"/>
              <a:gd name="connsiteY15" fmla="*/ 843296 h 1011959"/>
              <a:gd name="connsiteX16" fmla="*/ 5670162 w 5838825"/>
              <a:gd name="connsiteY16" fmla="*/ 1011959 h 1011959"/>
              <a:gd name="connsiteX17" fmla="*/ 5120012 w 5838825"/>
              <a:gd name="connsiteY17" fmla="*/ 1011959 h 1011959"/>
              <a:gd name="connsiteX18" fmla="*/ 4734907 w 5838825"/>
              <a:gd name="connsiteY18" fmla="*/ 1011959 h 1011959"/>
              <a:gd name="connsiteX19" fmla="*/ 4184757 w 5838825"/>
              <a:gd name="connsiteY19" fmla="*/ 1011959 h 1011959"/>
              <a:gd name="connsiteX20" fmla="*/ 3579592 w 5838825"/>
              <a:gd name="connsiteY20" fmla="*/ 1011959 h 1011959"/>
              <a:gd name="connsiteX21" fmla="*/ 2974427 w 5838825"/>
              <a:gd name="connsiteY21" fmla="*/ 1011959 h 1011959"/>
              <a:gd name="connsiteX22" fmla="*/ 2424278 w 5838825"/>
              <a:gd name="connsiteY22" fmla="*/ 1011959 h 1011959"/>
              <a:gd name="connsiteX23" fmla="*/ 1929143 w 5838825"/>
              <a:gd name="connsiteY23" fmla="*/ 1011959 h 1011959"/>
              <a:gd name="connsiteX24" fmla="*/ 1378993 w 5838825"/>
              <a:gd name="connsiteY24" fmla="*/ 1011959 h 1011959"/>
              <a:gd name="connsiteX25" fmla="*/ 993888 w 5838825"/>
              <a:gd name="connsiteY25" fmla="*/ 1011959 h 1011959"/>
              <a:gd name="connsiteX26" fmla="*/ 168663 w 5838825"/>
              <a:gd name="connsiteY26" fmla="*/ 1011959 h 1011959"/>
              <a:gd name="connsiteX27" fmla="*/ 0 w 5838825"/>
              <a:gd name="connsiteY27" fmla="*/ 843296 h 1011959"/>
              <a:gd name="connsiteX28" fmla="*/ 0 w 5838825"/>
              <a:gd name="connsiteY28" fmla="*/ 519472 h 1011959"/>
              <a:gd name="connsiteX29" fmla="*/ 0 w 5838825"/>
              <a:gd name="connsiteY29"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38825" h="1011959" fill="none" extrusionOk="0">
                <a:moveTo>
                  <a:pt x="0" y="168663"/>
                </a:moveTo>
                <a:cubicBezTo>
                  <a:pt x="5187" y="77123"/>
                  <a:pt x="58843" y="-3870"/>
                  <a:pt x="168663" y="0"/>
                </a:cubicBezTo>
                <a:cubicBezTo>
                  <a:pt x="437976" y="-27414"/>
                  <a:pt x="517254" y="42737"/>
                  <a:pt x="718813" y="0"/>
                </a:cubicBezTo>
                <a:cubicBezTo>
                  <a:pt x="920372" y="-42737"/>
                  <a:pt x="918886" y="25346"/>
                  <a:pt x="1103918" y="0"/>
                </a:cubicBezTo>
                <a:cubicBezTo>
                  <a:pt x="1288951" y="-25346"/>
                  <a:pt x="1381763" y="38808"/>
                  <a:pt x="1599053" y="0"/>
                </a:cubicBezTo>
                <a:cubicBezTo>
                  <a:pt x="1816344" y="-38808"/>
                  <a:pt x="1882788" y="49450"/>
                  <a:pt x="2149203" y="0"/>
                </a:cubicBezTo>
                <a:cubicBezTo>
                  <a:pt x="2415618" y="-49450"/>
                  <a:pt x="2405390" y="28380"/>
                  <a:pt x="2589323" y="0"/>
                </a:cubicBezTo>
                <a:cubicBezTo>
                  <a:pt x="2773256" y="-28380"/>
                  <a:pt x="3092350" y="48331"/>
                  <a:pt x="3249502" y="0"/>
                </a:cubicBezTo>
                <a:cubicBezTo>
                  <a:pt x="3406654" y="-48331"/>
                  <a:pt x="3590208" y="77482"/>
                  <a:pt x="3909682" y="0"/>
                </a:cubicBezTo>
                <a:cubicBezTo>
                  <a:pt x="4229156" y="-77482"/>
                  <a:pt x="4156687" y="2644"/>
                  <a:pt x="4349802" y="0"/>
                </a:cubicBezTo>
                <a:cubicBezTo>
                  <a:pt x="4542917" y="-2644"/>
                  <a:pt x="4622303" y="32221"/>
                  <a:pt x="4734907" y="0"/>
                </a:cubicBezTo>
                <a:cubicBezTo>
                  <a:pt x="4847511" y="-32221"/>
                  <a:pt x="4946643" y="44774"/>
                  <a:pt x="5120012" y="0"/>
                </a:cubicBezTo>
                <a:cubicBezTo>
                  <a:pt x="5293381" y="-44774"/>
                  <a:pt x="5497334" y="4083"/>
                  <a:pt x="5670162" y="0"/>
                </a:cubicBezTo>
                <a:cubicBezTo>
                  <a:pt x="5782574" y="5487"/>
                  <a:pt x="5815034" y="82330"/>
                  <a:pt x="5838825" y="168663"/>
                </a:cubicBezTo>
                <a:cubicBezTo>
                  <a:pt x="5855917" y="281666"/>
                  <a:pt x="5806140" y="384418"/>
                  <a:pt x="5838825" y="499233"/>
                </a:cubicBezTo>
                <a:cubicBezTo>
                  <a:pt x="5871510" y="614048"/>
                  <a:pt x="5825143" y="711180"/>
                  <a:pt x="5838825" y="843296"/>
                </a:cubicBezTo>
                <a:cubicBezTo>
                  <a:pt x="5820588" y="930856"/>
                  <a:pt x="5764843" y="1023422"/>
                  <a:pt x="5670162" y="1011959"/>
                </a:cubicBezTo>
                <a:cubicBezTo>
                  <a:pt x="5447156" y="1017566"/>
                  <a:pt x="5289756" y="957453"/>
                  <a:pt x="5120012" y="1011959"/>
                </a:cubicBezTo>
                <a:cubicBezTo>
                  <a:pt x="4950268" y="1066465"/>
                  <a:pt x="4909289" y="980667"/>
                  <a:pt x="4734907" y="1011959"/>
                </a:cubicBezTo>
                <a:cubicBezTo>
                  <a:pt x="4560525" y="1043251"/>
                  <a:pt x="4377763" y="1011789"/>
                  <a:pt x="4184757" y="1011959"/>
                </a:cubicBezTo>
                <a:cubicBezTo>
                  <a:pt x="3991751" y="1012129"/>
                  <a:pt x="3771671" y="1010559"/>
                  <a:pt x="3579592" y="1011959"/>
                </a:cubicBezTo>
                <a:cubicBezTo>
                  <a:pt x="3387514" y="1013359"/>
                  <a:pt x="3118880" y="991131"/>
                  <a:pt x="2974427" y="1011959"/>
                </a:cubicBezTo>
                <a:cubicBezTo>
                  <a:pt x="2829975" y="1032787"/>
                  <a:pt x="2667545" y="1005988"/>
                  <a:pt x="2424278" y="1011959"/>
                </a:cubicBezTo>
                <a:cubicBezTo>
                  <a:pt x="2181011" y="1017930"/>
                  <a:pt x="2055147" y="958627"/>
                  <a:pt x="1929143" y="1011959"/>
                </a:cubicBezTo>
                <a:cubicBezTo>
                  <a:pt x="1803140" y="1065291"/>
                  <a:pt x="1597618" y="947139"/>
                  <a:pt x="1378993" y="1011959"/>
                </a:cubicBezTo>
                <a:cubicBezTo>
                  <a:pt x="1160368" y="1076779"/>
                  <a:pt x="1102118" y="977054"/>
                  <a:pt x="993888" y="1011959"/>
                </a:cubicBezTo>
                <a:cubicBezTo>
                  <a:pt x="885659" y="1046864"/>
                  <a:pt x="422547" y="926163"/>
                  <a:pt x="168663" y="1011959"/>
                </a:cubicBezTo>
                <a:cubicBezTo>
                  <a:pt x="56308" y="1024525"/>
                  <a:pt x="-1608" y="954987"/>
                  <a:pt x="0" y="843296"/>
                </a:cubicBezTo>
                <a:cubicBezTo>
                  <a:pt x="-731" y="748508"/>
                  <a:pt x="1044" y="651349"/>
                  <a:pt x="0" y="519472"/>
                </a:cubicBezTo>
                <a:cubicBezTo>
                  <a:pt x="-1044" y="387595"/>
                  <a:pt x="19004" y="285747"/>
                  <a:pt x="0" y="168663"/>
                </a:cubicBezTo>
                <a:close/>
              </a:path>
              <a:path w="5838825" h="1011959" stroke="0" extrusionOk="0">
                <a:moveTo>
                  <a:pt x="0" y="168663"/>
                </a:moveTo>
                <a:cubicBezTo>
                  <a:pt x="-768" y="78009"/>
                  <a:pt x="54512" y="4021"/>
                  <a:pt x="168663" y="0"/>
                </a:cubicBezTo>
                <a:cubicBezTo>
                  <a:pt x="381204" y="-33144"/>
                  <a:pt x="471237" y="3375"/>
                  <a:pt x="608783" y="0"/>
                </a:cubicBezTo>
                <a:cubicBezTo>
                  <a:pt x="746329" y="-3375"/>
                  <a:pt x="848914" y="28682"/>
                  <a:pt x="1048903" y="0"/>
                </a:cubicBezTo>
                <a:cubicBezTo>
                  <a:pt x="1248892" y="-28682"/>
                  <a:pt x="1434454" y="43226"/>
                  <a:pt x="1544038" y="0"/>
                </a:cubicBezTo>
                <a:cubicBezTo>
                  <a:pt x="1653622" y="-43226"/>
                  <a:pt x="1967030" y="33252"/>
                  <a:pt x="2204218" y="0"/>
                </a:cubicBezTo>
                <a:cubicBezTo>
                  <a:pt x="2441406" y="-33252"/>
                  <a:pt x="2568836" y="42646"/>
                  <a:pt x="2864398" y="0"/>
                </a:cubicBezTo>
                <a:cubicBezTo>
                  <a:pt x="3159960" y="-42646"/>
                  <a:pt x="3091711" y="15795"/>
                  <a:pt x="3304517" y="0"/>
                </a:cubicBezTo>
                <a:cubicBezTo>
                  <a:pt x="3517323" y="-15795"/>
                  <a:pt x="3740396" y="29288"/>
                  <a:pt x="3964697" y="0"/>
                </a:cubicBezTo>
                <a:cubicBezTo>
                  <a:pt x="4188998" y="-29288"/>
                  <a:pt x="4216823" y="9585"/>
                  <a:pt x="4349802" y="0"/>
                </a:cubicBezTo>
                <a:cubicBezTo>
                  <a:pt x="4482781" y="-9585"/>
                  <a:pt x="4573378" y="29963"/>
                  <a:pt x="4789922" y="0"/>
                </a:cubicBezTo>
                <a:cubicBezTo>
                  <a:pt x="5006466" y="-29963"/>
                  <a:pt x="5357574" y="20310"/>
                  <a:pt x="5670162" y="0"/>
                </a:cubicBezTo>
                <a:cubicBezTo>
                  <a:pt x="5770150" y="795"/>
                  <a:pt x="5847304" y="99368"/>
                  <a:pt x="5838825" y="168663"/>
                </a:cubicBezTo>
                <a:cubicBezTo>
                  <a:pt x="5847258" y="272215"/>
                  <a:pt x="5822906" y="339758"/>
                  <a:pt x="5838825" y="485741"/>
                </a:cubicBezTo>
                <a:cubicBezTo>
                  <a:pt x="5854744" y="631724"/>
                  <a:pt x="5836729" y="724225"/>
                  <a:pt x="5838825" y="843296"/>
                </a:cubicBezTo>
                <a:cubicBezTo>
                  <a:pt x="5861795" y="943414"/>
                  <a:pt x="5768611" y="1026800"/>
                  <a:pt x="5670162" y="1011959"/>
                </a:cubicBezTo>
                <a:cubicBezTo>
                  <a:pt x="5502988" y="1013355"/>
                  <a:pt x="5382343" y="989033"/>
                  <a:pt x="5285057" y="1011959"/>
                </a:cubicBezTo>
                <a:cubicBezTo>
                  <a:pt x="5187772" y="1034885"/>
                  <a:pt x="4866189" y="975099"/>
                  <a:pt x="4734907" y="1011959"/>
                </a:cubicBezTo>
                <a:cubicBezTo>
                  <a:pt x="4603625" y="1048819"/>
                  <a:pt x="4413350" y="987530"/>
                  <a:pt x="4184757" y="1011959"/>
                </a:cubicBezTo>
                <a:cubicBezTo>
                  <a:pt x="3956164" y="1036388"/>
                  <a:pt x="3800804" y="992989"/>
                  <a:pt x="3579592" y="1011959"/>
                </a:cubicBezTo>
                <a:cubicBezTo>
                  <a:pt x="3358381" y="1030929"/>
                  <a:pt x="3303317" y="1000162"/>
                  <a:pt x="3084457" y="1011959"/>
                </a:cubicBezTo>
                <a:cubicBezTo>
                  <a:pt x="2865598" y="1023756"/>
                  <a:pt x="2776546" y="971110"/>
                  <a:pt x="2699353" y="1011959"/>
                </a:cubicBezTo>
                <a:cubicBezTo>
                  <a:pt x="2622160" y="1052808"/>
                  <a:pt x="2447899" y="996508"/>
                  <a:pt x="2314248" y="1011959"/>
                </a:cubicBezTo>
                <a:cubicBezTo>
                  <a:pt x="2180597" y="1027410"/>
                  <a:pt x="1808009" y="1004010"/>
                  <a:pt x="1654068" y="1011959"/>
                </a:cubicBezTo>
                <a:cubicBezTo>
                  <a:pt x="1500127" y="1019908"/>
                  <a:pt x="1403517" y="952971"/>
                  <a:pt x="1158933" y="1011959"/>
                </a:cubicBezTo>
                <a:cubicBezTo>
                  <a:pt x="914350" y="1070947"/>
                  <a:pt x="426714" y="899878"/>
                  <a:pt x="168663" y="1011959"/>
                </a:cubicBezTo>
                <a:cubicBezTo>
                  <a:pt x="80325" y="1016415"/>
                  <a:pt x="12168" y="921611"/>
                  <a:pt x="0" y="843296"/>
                </a:cubicBezTo>
                <a:cubicBezTo>
                  <a:pt x="-12482" y="765463"/>
                  <a:pt x="11215" y="580745"/>
                  <a:pt x="0" y="505980"/>
                </a:cubicBezTo>
                <a:cubicBezTo>
                  <a:pt x="-11215" y="431215"/>
                  <a:pt x="25247" y="256144"/>
                  <a:pt x="0" y="16866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Bánh xe hình </a:t>
            </a:r>
            <a:r>
              <a:rPr lang="en-US" sz="2800" b="1" dirty="0" err="1">
                <a:solidFill>
                  <a:srgbClr val="FF0000"/>
                </a:solidFill>
                <a:latin typeface="Calibri" panose="020F0502020204030204"/>
              </a:rPr>
              <a:t>tròn</a:t>
            </a:r>
            <a:r>
              <a:rPr lang="vi-VN" sz="2800" b="1" dirty="0">
                <a:solidFill>
                  <a:srgbClr val="FF0000"/>
                </a:solidFill>
                <a:latin typeface="Calibri" panose="020F0502020204030204"/>
              </a:rPr>
              <a:t> </a:t>
            </a:r>
            <a:r>
              <a:rPr lang="en-US" sz="2800" b="1" dirty="0">
                <a:solidFill>
                  <a:srgbClr val="FF0000"/>
                </a:solidFill>
                <a:latin typeface="Calibri" panose="020F0502020204030204"/>
              </a:rPr>
              <a:t>c</a:t>
            </a:r>
            <a:r>
              <a:rPr lang="vi-VN" sz="2800" b="1" dirty="0">
                <a:solidFill>
                  <a:srgbClr val="FF0000"/>
                </a:solidFill>
                <a:latin typeface="Calibri" panose="020F0502020204030204"/>
              </a:rPr>
              <a:t>ó 2 màu đỏ và trắng, đường kính bánh là 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2946499"/>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2680828" y="1548368"/>
            <a:ext cx="6625097" cy="1569660"/>
          </a:xfrm>
          <a:prstGeom prst="rect">
            <a:avLst/>
          </a:prstGeom>
          <a:noFill/>
        </p:spPr>
        <p:txBody>
          <a:bodyPr wrap="square" rtlCol="0">
            <a:spAutoFit/>
          </a:bodyPr>
          <a:lstStyle/>
          <a:p>
            <a:pPr lvl="0" algn="ctr"/>
            <a:r>
              <a:rPr lang="vi-VN" sz="3200" b="1" dirty="0">
                <a:solidFill>
                  <a:srgbClr val="002060"/>
                </a:solidFill>
                <a:latin typeface="Calibri" panose="020F0502020204030204" pitchFamily="34" charset="0"/>
                <a:cs typeface="Calibri" panose="020F0502020204030204" pitchFamily="34" charset="0"/>
              </a:rPr>
              <a:t>Vì sao khoảng cách giữa 2 bánh ở trục bánh xe là 14 cm nhưng phải chiều dài que là 18</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cm? </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grpSp>
        <p:nvGrpSpPr>
          <p:cNvPr id="2" name="Group 1">
            <a:extLst>
              <a:ext uri="{FF2B5EF4-FFF2-40B4-BE49-F238E27FC236}">
                <a16:creationId xmlns:a16="http://schemas.microsoft.com/office/drawing/2014/main" id="{D00FD633-B3DA-4552-AB29-FC8F3C538A10}"/>
              </a:ext>
            </a:extLst>
          </p:cNvPr>
          <p:cNvGrpSpPr/>
          <p:nvPr/>
        </p:nvGrpSpPr>
        <p:grpSpPr>
          <a:xfrm>
            <a:off x="1323975" y="4200525"/>
            <a:ext cx="8601074" cy="2000250"/>
            <a:chOff x="704849" y="171450"/>
            <a:chExt cx="10772775" cy="1384995"/>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Vì ở trục bánh xe cần làm dư ra để bánh xe có thể chuyển động được, không bị văng ra ngoài khi đang chuyển động.</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2681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441645" y="2693951"/>
            <a:ext cx="695568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liệu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dụng</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cụ</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9624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07BB2B-B6FD-4393-9EA5-6D0EF37BEF85}"/>
              </a:ext>
            </a:extLst>
          </p:cNvPr>
          <p:cNvPicPr>
            <a:picLocks noChangeAspect="1"/>
          </p:cNvPicPr>
          <p:nvPr/>
        </p:nvPicPr>
        <p:blipFill>
          <a:blip r:embed="rId2"/>
          <a:stretch>
            <a:fillRect/>
          </a:stretch>
        </p:blipFill>
        <p:spPr>
          <a:xfrm>
            <a:off x="3062287" y="814387"/>
            <a:ext cx="6029325" cy="5400675"/>
          </a:xfrm>
          <a:prstGeom prst="rect">
            <a:avLst/>
          </a:prstGeom>
        </p:spPr>
      </p:pic>
    </p:spTree>
    <p:extLst>
      <p:ext uri="{BB962C8B-B14F-4D97-AF65-F5344CB8AC3E}">
        <p14:creationId xmlns:p14="http://schemas.microsoft.com/office/powerpoint/2010/main" val="15623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0FD633-B3DA-4552-AB29-FC8F3C538A10}"/>
              </a:ext>
            </a:extLst>
          </p:cNvPr>
          <p:cNvGrpSpPr/>
          <p:nvPr/>
        </p:nvGrpSpPr>
        <p:grpSpPr>
          <a:xfrm>
            <a:off x="876300" y="257175"/>
            <a:ext cx="10382249" cy="1047750"/>
            <a:chOff x="704849" y="171450"/>
            <a:chExt cx="10772775" cy="952500"/>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6606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lựa chọn các vật liệu, dụng cụ trong Hình 4 để làm xe đồ chơi và lập bảng theo gợi ý dưới đây</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134ED380-8E5F-40ED-8985-FE7283B9F3F6}"/>
              </a:ext>
            </a:extLst>
          </p:cNvPr>
          <p:cNvPicPr>
            <a:picLocks noChangeAspect="1"/>
          </p:cNvPicPr>
          <p:nvPr/>
        </p:nvPicPr>
        <p:blipFill>
          <a:blip r:embed="rId2"/>
          <a:stretch>
            <a:fillRect/>
          </a:stretch>
        </p:blipFill>
        <p:spPr>
          <a:xfrm>
            <a:off x="1590674" y="1738312"/>
            <a:ext cx="8643841" cy="3548063"/>
          </a:xfrm>
          <a:prstGeom prst="rect">
            <a:avLst/>
          </a:prstGeom>
        </p:spPr>
      </p:pic>
    </p:spTree>
    <p:extLst>
      <p:ext uri="{BB962C8B-B14F-4D97-AF65-F5344CB8AC3E}">
        <p14:creationId xmlns:p14="http://schemas.microsoft.com/office/powerpoint/2010/main" val="3987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8">
            <a:extLst>
              <a:ext uri="{FF2B5EF4-FFF2-40B4-BE49-F238E27FC236}">
                <a16:creationId xmlns:a16="http://schemas.microsoft.com/office/drawing/2014/main" id="{E4A68963-EC45-426F-99F1-5885BC7359CA}"/>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4" name="Rectangle: Rounded Corners 8">
            <a:extLst>
              <a:ext uri="{FF2B5EF4-FFF2-40B4-BE49-F238E27FC236}">
                <a16:creationId xmlns:a16="http://schemas.microsoft.com/office/drawing/2014/main" id="{F0E1F660-F5A9-4F3E-9366-E5FB8D52F76A}"/>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等线"/>
              <a:ea typeface="+mn-ea"/>
              <a:cs typeface="+mn-cs"/>
            </a:endParaRPr>
          </a:p>
        </p:txBody>
      </p:sp>
      <p:grpSp>
        <p:nvGrpSpPr>
          <p:cNvPr id="5" name="Group 4">
            <a:extLst>
              <a:ext uri="{FF2B5EF4-FFF2-40B4-BE49-F238E27FC236}">
                <a16:creationId xmlns:a16="http://schemas.microsoft.com/office/drawing/2014/main" id="{E538401D-F0E4-4F6D-8F01-B6F666F60317}"/>
              </a:ext>
            </a:extLst>
          </p:cNvPr>
          <p:cNvGrpSpPr/>
          <p:nvPr/>
        </p:nvGrpSpPr>
        <p:grpSpPr>
          <a:xfrm>
            <a:off x="10440889" y="4927199"/>
            <a:ext cx="1587501" cy="1866900"/>
            <a:chOff x="1841500" y="4386263"/>
            <a:chExt cx="1587501" cy="1866900"/>
          </a:xfrm>
        </p:grpSpPr>
        <p:sp>
          <p:nvSpPr>
            <p:cNvPr id="6" name="Freeform 485">
              <a:extLst>
                <a:ext uri="{FF2B5EF4-FFF2-40B4-BE49-F238E27FC236}">
                  <a16:creationId xmlns:a16="http://schemas.microsoft.com/office/drawing/2014/main" id="{B88E24A4-E60C-44E9-9DF8-EFEB7C29354C}"/>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86">
              <a:extLst>
                <a:ext uri="{FF2B5EF4-FFF2-40B4-BE49-F238E27FC236}">
                  <a16:creationId xmlns:a16="http://schemas.microsoft.com/office/drawing/2014/main" id="{9EE8DD19-4F9D-4D6C-B28E-36E946FF93B1}"/>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487">
              <a:extLst>
                <a:ext uri="{FF2B5EF4-FFF2-40B4-BE49-F238E27FC236}">
                  <a16:creationId xmlns:a16="http://schemas.microsoft.com/office/drawing/2014/main" id="{01F67C7E-6ACE-4B7F-A2CF-2902C91B25A1}"/>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488">
              <a:extLst>
                <a:ext uri="{FF2B5EF4-FFF2-40B4-BE49-F238E27FC236}">
                  <a16:creationId xmlns:a16="http://schemas.microsoft.com/office/drawing/2014/main" id="{7D3E8066-BFE9-4ED4-A230-81E9562E8C92}"/>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489">
              <a:extLst>
                <a:ext uri="{FF2B5EF4-FFF2-40B4-BE49-F238E27FC236}">
                  <a16:creationId xmlns:a16="http://schemas.microsoft.com/office/drawing/2014/main" id="{A0C0F38B-BF09-4A38-BC70-75F526E8B529}"/>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490">
              <a:extLst>
                <a:ext uri="{FF2B5EF4-FFF2-40B4-BE49-F238E27FC236}">
                  <a16:creationId xmlns:a16="http://schemas.microsoft.com/office/drawing/2014/main" id="{A9945366-1174-43F6-9571-AEB59802DE2D}"/>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491">
              <a:extLst>
                <a:ext uri="{FF2B5EF4-FFF2-40B4-BE49-F238E27FC236}">
                  <a16:creationId xmlns:a16="http://schemas.microsoft.com/office/drawing/2014/main" id="{8764D447-4190-4610-A17D-1D9ACED88E5B}"/>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492">
              <a:extLst>
                <a:ext uri="{FF2B5EF4-FFF2-40B4-BE49-F238E27FC236}">
                  <a16:creationId xmlns:a16="http://schemas.microsoft.com/office/drawing/2014/main" id="{82F5C295-6A72-448E-BECA-1DB20DB2467B}"/>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493">
              <a:extLst>
                <a:ext uri="{FF2B5EF4-FFF2-40B4-BE49-F238E27FC236}">
                  <a16:creationId xmlns:a16="http://schemas.microsoft.com/office/drawing/2014/main" id="{E5E61C34-1227-4714-90DE-537FA53D8FA8}"/>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494">
              <a:extLst>
                <a:ext uri="{FF2B5EF4-FFF2-40B4-BE49-F238E27FC236}">
                  <a16:creationId xmlns:a16="http://schemas.microsoft.com/office/drawing/2014/main" id="{2C9704DE-B52A-464F-A779-EDCE9D300F1D}"/>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Freeform 495">
              <a:extLst>
                <a:ext uri="{FF2B5EF4-FFF2-40B4-BE49-F238E27FC236}">
                  <a16:creationId xmlns:a16="http://schemas.microsoft.com/office/drawing/2014/main" id="{1C54E48A-FE07-4EAC-A8E0-12B7D3D52657}"/>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496">
              <a:extLst>
                <a:ext uri="{FF2B5EF4-FFF2-40B4-BE49-F238E27FC236}">
                  <a16:creationId xmlns:a16="http://schemas.microsoft.com/office/drawing/2014/main" id="{F0B49615-A10D-4579-B93A-5310842E86D3}"/>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Freeform 497">
              <a:extLst>
                <a:ext uri="{FF2B5EF4-FFF2-40B4-BE49-F238E27FC236}">
                  <a16:creationId xmlns:a16="http://schemas.microsoft.com/office/drawing/2014/main" id="{BC9A2EC0-DEA6-4CC9-88D5-BD9DE80AA9B7}"/>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498">
              <a:extLst>
                <a:ext uri="{FF2B5EF4-FFF2-40B4-BE49-F238E27FC236}">
                  <a16:creationId xmlns:a16="http://schemas.microsoft.com/office/drawing/2014/main" id="{08DA2280-C6CC-44EF-8DD5-E16F814DB19C}"/>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499">
              <a:extLst>
                <a:ext uri="{FF2B5EF4-FFF2-40B4-BE49-F238E27FC236}">
                  <a16:creationId xmlns:a16="http://schemas.microsoft.com/office/drawing/2014/main" id="{78CB711F-835A-4334-ADFE-07C1781848C1}"/>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500">
              <a:extLst>
                <a:ext uri="{FF2B5EF4-FFF2-40B4-BE49-F238E27FC236}">
                  <a16:creationId xmlns:a16="http://schemas.microsoft.com/office/drawing/2014/main" id="{2824C060-E13A-4ED4-9CB3-85A2C761E427}"/>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501">
              <a:extLst>
                <a:ext uri="{FF2B5EF4-FFF2-40B4-BE49-F238E27FC236}">
                  <a16:creationId xmlns:a16="http://schemas.microsoft.com/office/drawing/2014/main" id="{16ECBD22-DB74-4FA7-9C47-134DB917016E}"/>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502">
              <a:extLst>
                <a:ext uri="{FF2B5EF4-FFF2-40B4-BE49-F238E27FC236}">
                  <a16:creationId xmlns:a16="http://schemas.microsoft.com/office/drawing/2014/main" id="{79FB2FD8-6847-41F9-8335-D805A9A1F9F3}"/>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Freeform 503">
              <a:extLst>
                <a:ext uri="{FF2B5EF4-FFF2-40B4-BE49-F238E27FC236}">
                  <a16:creationId xmlns:a16="http://schemas.microsoft.com/office/drawing/2014/main" id="{756BCB53-511F-4771-82BA-538134772D3A}"/>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504">
              <a:extLst>
                <a:ext uri="{FF2B5EF4-FFF2-40B4-BE49-F238E27FC236}">
                  <a16:creationId xmlns:a16="http://schemas.microsoft.com/office/drawing/2014/main" id="{CB9A4651-69E4-4780-8B91-F92D520B069C}"/>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Freeform 505">
              <a:extLst>
                <a:ext uri="{FF2B5EF4-FFF2-40B4-BE49-F238E27FC236}">
                  <a16:creationId xmlns:a16="http://schemas.microsoft.com/office/drawing/2014/main" id="{835E4A29-7763-47FF-8DD3-7FBBB628257A}"/>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506">
              <a:extLst>
                <a:ext uri="{FF2B5EF4-FFF2-40B4-BE49-F238E27FC236}">
                  <a16:creationId xmlns:a16="http://schemas.microsoft.com/office/drawing/2014/main" id="{073DACE0-0908-4E29-A34F-E1A8A26F2586}"/>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507">
              <a:extLst>
                <a:ext uri="{FF2B5EF4-FFF2-40B4-BE49-F238E27FC236}">
                  <a16:creationId xmlns:a16="http://schemas.microsoft.com/office/drawing/2014/main" id="{97247CE4-04DF-4531-9BA5-C305C8532068}"/>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508">
              <a:extLst>
                <a:ext uri="{FF2B5EF4-FFF2-40B4-BE49-F238E27FC236}">
                  <a16:creationId xmlns:a16="http://schemas.microsoft.com/office/drawing/2014/main" id="{F88C8788-BE42-4538-94C9-02BDA77E2709}"/>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509">
              <a:extLst>
                <a:ext uri="{FF2B5EF4-FFF2-40B4-BE49-F238E27FC236}">
                  <a16:creationId xmlns:a16="http://schemas.microsoft.com/office/drawing/2014/main" id="{5749F81D-1163-4CBC-B9EA-6E51442F834B}"/>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510">
              <a:extLst>
                <a:ext uri="{FF2B5EF4-FFF2-40B4-BE49-F238E27FC236}">
                  <a16:creationId xmlns:a16="http://schemas.microsoft.com/office/drawing/2014/main" id="{CEFCA493-B494-4162-A10D-D21427519B6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511">
              <a:extLst>
                <a:ext uri="{FF2B5EF4-FFF2-40B4-BE49-F238E27FC236}">
                  <a16:creationId xmlns:a16="http://schemas.microsoft.com/office/drawing/2014/main" id="{7196DC23-D6B5-4BFC-BE7E-31AAFEEDB7CF}"/>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512">
              <a:extLst>
                <a:ext uri="{FF2B5EF4-FFF2-40B4-BE49-F238E27FC236}">
                  <a16:creationId xmlns:a16="http://schemas.microsoft.com/office/drawing/2014/main" id="{AC35DDA3-D946-445D-BC35-5B6D738A9AA8}"/>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Freeform 513">
              <a:extLst>
                <a:ext uri="{FF2B5EF4-FFF2-40B4-BE49-F238E27FC236}">
                  <a16:creationId xmlns:a16="http://schemas.microsoft.com/office/drawing/2014/main" id="{A275A25D-4E98-40C2-8865-D3FF59FA3B20}"/>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Freeform 514">
              <a:extLst>
                <a:ext uri="{FF2B5EF4-FFF2-40B4-BE49-F238E27FC236}">
                  <a16:creationId xmlns:a16="http://schemas.microsoft.com/office/drawing/2014/main" id="{42D2F92E-CB25-437D-8F79-F4AAB4D35E18}"/>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515">
              <a:extLst>
                <a:ext uri="{FF2B5EF4-FFF2-40B4-BE49-F238E27FC236}">
                  <a16:creationId xmlns:a16="http://schemas.microsoft.com/office/drawing/2014/main" id="{469F1854-2F5A-4046-82BB-DE292FCC44FC}"/>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16">
              <a:extLst>
                <a:ext uri="{FF2B5EF4-FFF2-40B4-BE49-F238E27FC236}">
                  <a16:creationId xmlns:a16="http://schemas.microsoft.com/office/drawing/2014/main" id="{2A0F730E-3A9D-4124-B1D7-7EA49AC7C55F}"/>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Freeform 517">
              <a:extLst>
                <a:ext uri="{FF2B5EF4-FFF2-40B4-BE49-F238E27FC236}">
                  <a16:creationId xmlns:a16="http://schemas.microsoft.com/office/drawing/2014/main" id="{CBCB2A39-3C7A-446C-9151-3DEF63F83F57}"/>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Freeform 518">
              <a:extLst>
                <a:ext uri="{FF2B5EF4-FFF2-40B4-BE49-F238E27FC236}">
                  <a16:creationId xmlns:a16="http://schemas.microsoft.com/office/drawing/2014/main" id="{11A8BACB-CF20-4E63-B3EE-C7740083CA34}"/>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Freeform 519">
              <a:extLst>
                <a:ext uri="{FF2B5EF4-FFF2-40B4-BE49-F238E27FC236}">
                  <a16:creationId xmlns:a16="http://schemas.microsoft.com/office/drawing/2014/main" id="{CB5565BE-ACB6-4EE3-9170-3EECA6E0C5F7}"/>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Oval 520">
              <a:extLst>
                <a:ext uri="{FF2B5EF4-FFF2-40B4-BE49-F238E27FC236}">
                  <a16:creationId xmlns:a16="http://schemas.microsoft.com/office/drawing/2014/main" id="{A669BA74-B0C3-4D50-849C-47FE42D2A0E7}"/>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Freeform 521">
              <a:extLst>
                <a:ext uri="{FF2B5EF4-FFF2-40B4-BE49-F238E27FC236}">
                  <a16:creationId xmlns:a16="http://schemas.microsoft.com/office/drawing/2014/main" id="{4A48C2D6-22A1-4317-A091-A365E6006ED3}"/>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Freeform 522">
              <a:extLst>
                <a:ext uri="{FF2B5EF4-FFF2-40B4-BE49-F238E27FC236}">
                  <a16:creationId xmlns:a16="http://schemas.microsoft.com/office/drawing/2014/main" id="{01AD604B-68CE-44B1-AEAA-C2368272843A}"/>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Freeform 523">
              <a:extLst>
                <a:ext uri="{FF2B5EF4-FFF2-40B4-BE49-F238E27FC236}">
                  <a16:creationId xmlns:a16="http://schemas.microsoft.com/office/drawing/2014/main" id="{9B5AE87B-AD87-4BF8-A298-F62F59C41D1F}"/>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Oval 524">
              <a:extLst>
                <a:ext uri="{FF2B5EF4-FFF2-40B4-BE49-F238E27FC236}">
                  <a16:creationId xmlns:a16="http://schemas.microsoft.com/office/drawing/2014/main" id="{99BB124B-9499-452C-A0CD-F2580FB101A0}"/>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Oval 525">
              <a:extLst>
                <a:ext uri="{FF2B5EF4-FFF2-40B4-BE49-F238E27FC236}">
                  <a16:creationId xmlns:a16="http://schemas.microsoft.com/office/drawing/2014/main" id="{545B9471-817D-4359-A8DB-418AA87D4E9D}"/>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Freeform 526">
              <a:extLst>
                <a:ext uri="{FF2B5EF4-FFF2-40B4-BE49-F238E27FC236}">
                  <a16:creationId xmlns:a16="http://schemas.microsoft.com/office/drawing/2014/main" id="{F245A916-19FC-46E7-9603-24D72126A62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Freeform 527">
              <a:extLst>
                <a:ext uri="{FF2B5EF4-FFF2-40B4-BE49-F238E27FC236}">
                  <a16:creationId xmlns:a16="http://schemas.microsoft.com/office/drawing/2014/main" id="{208C8828-BCED-4DF4-9275-C388E2BDB70A}"/>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Freeform 528">
              <a:extLst>
                <a:ext uri="{FF2B5EF4-FFF2-40B4-BE49-F238E27FC236}">
                  <a16:creationId xmlns:a16="http://schemas.microsoft.com/office/drawing/2014/main" id="{369FAC35-C3F1-48D8-80BB-81321ED5BD48}"/>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Oval 529">
              <a:extLst>
                <a:ext uri="{FF2B5EF4-FFF2-40B4-BE49-F238E27FC236}">
                  <a16:creationId xmlns:a16="http://schemas.microsoft.com/office/drawing/2014/main" id="{5A4C5C1C-7890-455A-8816-71DA115D1A8E}"/>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 name="Oval 530">
              <a:extLst>
                <a:ext uri="{FF2B5EF4-FFF2-40B4-BE49-F238E27FC236}">
                  <a16:creationId xmlns:a16="http://schemas.microsoft.com/office/drawing/2014/main" id="{73B8209E-1770-477C-9A4D-B6B2B28A1053}"/>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2" name="Oval 531">
              <a:extLst>
                <a:ext uri="{FF2B5EF4-FFF2-40B4-BE49-F238E27FC236}">
                  <a16:creationId xmlns:a16="http://schemas.microsoft.com/office/drawing/2014/main" id="{3CDABED8-411B-433A-AA63-C4DE93EB2E9F}"/>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3" name="Oval 532">
              <a:extLst>
                <a:ext uri="{FF2B5EF4-FFF2-40B4-BE49-F238E27FC236}">
                  <a16:creationId xmlns:a16="http://schemas.microsoft.com/office/drawing/2014/main" id="{195F99B9-58F3-4F85-BEFA-8A3F22AF4FC9}"/>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 name="Oval 533">
              <a:extLst>
                <a:ext uri="{FF2B5EF4-FFF2-40B4-BE49-F238E27FC236}">
                  <a16:creationId xmlns:a16="http://schemas.microsoft.com/office/drawing/2014/main" id="{97922C95-47D0-4970-8409-08EA4E2AB64D}"/>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Oval 534">
              <a:extLst>
                <a:ext uri="{FF2B5EF4-FFF2-40B4-BE49-F238E27FC236}">
                  <a16:creationId xmlns:a16="http://schemas.microsoft.com/office/drawing/2014/main" id="{955D9829-C2F2-49F6-8048-F7449ABE8ED0}"/>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 name="Oval 535">
              <a:extLst>
                <a:ext uri="{FF2B5EF4-FFF2-40B4-BE49-F238E27FC236}">
                  <a16:creationId xmlns:a16="http://schemas.microsoft.com/office/drawing/2014/main" id="{1E24F016-36CB-4489-8CAC-67D5FF9855DC}"/>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 name="Oval 536">
              <a:extLst>
                <a:ext uri="{FF2B5EF4-FFF2-40B4-BE49-F238E27FC236}">
                  <a16:creationId xmlns:a16="http://schemas.microsoft.com/office/drawing/2014/main" id="{6206B8EF-C963-4F2F-8667-EEA37B96154C}"/>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Oval 537">
              <a:extLst>
                <a:ext uri="{FF2B5EF4-FFF2-40B4-BE49-F238E27FC236}">
                  <a16:creationId xmlns:a16="http://schemas.microsoft.com/office/drawing/2014/main" id="{C555E9E2-4F77-4BBC-A012-695B56BCB301}"/>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Oval 538">
              <a:extLst>
                <a:ext uri="{FF2B5EF4-FFF2-40B4-BE49-F238E27FC236}">
                  <a16:creationId xmlns:a16="http://schemas.microsoft.com/office/drawing/2014/main" id="{6348B1FC-B667-4133-AA35-479D3D262E33}"/>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539">
              <a:extLst>
                <a:ext uri="{FF2B5EF4-FFF2-40B4-BE49-F238E27FC236}">
                  <a16:creationId xmlns:a16="http://schemas.microsoft.com/office/drawing/2014/main" id="{C2382743-58BF-4B0D-AEDF-7A6CAB7E96E5}"/>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Oval 540">
              <a:extLst>
                <a:ext uri="{FF2B5EF4-FFF2-40B4-BE49-F238E27FC236}">
                  <a16:creationId xmlns:a16="http://schemas.microsoft.com/office/drawing/2014/main" id="{A3AAF149-7959-4017-8666-1386F1E9450C}"/>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Freeform 541">
              <a:extLst>
                <a:ext uri="{FF2B5EF4-FFF2-40B4-BE49-F238E27FC236}">
                  <a16:creationId xmlns:a16="http://schemas.microsoft.com/office/drawing/2014/main" id="{C25603EF-5C23-4E7B-A158-96540208E373}"/>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Freeform 542">
              <a:extLst>
                <a:ext uri="{FF2B5EF4-FFF2-40B4-BE49-F238E27FC236}">
                  <a16:creationId xmlns:a16="http://schemas.microsoft.com/office/drawing/2014/main" id="{D1A3416A-D2AB-4086-AE45-4120F6DDA19C}"/>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Freeform 543">
              <a:extLst>
                <a:ext uri="{FF2B5EF4-FFF2-40B4-BE49-F238E27FC236}">
                  <a16:creationId xmlns:a16="http://schemas.microsoft.com/office/drawing/2014/main" id="{290A9D46-02CB-464E-8268-61A7B8B45333}"/>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Freeform 544">
              <a:extLst>
                <a:ext uri="{FF2B5EF4-FFF2-40B4-BE49-F238E27FC236}">
                  <a16:creationId xmlns:a16="http://schemas.microsoft.com/office/drawing/2014/main" id="{94417666-CC52-4105-BAB2-F718F068246E}"/>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6" name="Freeform 545">
              <a:extLst>
                <a:ext uri="{FF2B5EF4-FFF2-40B4-BE49-F238E27FC236}">
                  <a16:creationId xmlns:a16="http://schemas.microsoft.com/office/drawing/2014/main" id="{62C3B9AB-AE5A-4BF4-A234-50D794194330}"/>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Freeform 546">
              <a:extLst>
                <a:ext uri="{FF2B5EF4-FFF2-40B4-BE49-F238E27FC236}">
                  <a16:creationId xmlns:a16="http://schemas.microsoft.com/office/drawing/2014/main" id="{646955B8-0BBD-46A8-A05D-13C32C4872D4}"/>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Freeform 547">
              <a:extLst>
                <a:ext uri="{FF2B5EF4-FFF2-40B4-BE49-F238E27FC236}">
                  <a16:creationId xmlns:a16="http://schemas.microsoft.com/office/drawing/2014/main" id="{872AB583-5EC0-46D5-8D4C-282C00C87ED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Freeform 548">
              <a:extLst>
                <a:ext uri="{FF2B5EF4-FFF2-40B4-BE49-F238E27FC236}">
                  <a16:creationId xmlns:a16="http://schemas.microsoft.com/office/drawing/2014/main" id="{5259E0CB-829D-4B4B-93D3-7CD8DBE50329}"/>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Freeform 549">
              <a:extLst>
                <a:ext uri="{FF2B5EF4-FFF2-40B4-BE49-F238E27FC236}">
                  <a16:creationId xmlns:a16="http://schemas.microsoft.com/office/drawing/2014/main" id="{B7E056AB-37E0-420D-A209-81F5B4D0F57E}"/>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Freeform 550">
              <a:extLst>
                <a:ext uri="{FF2B5EF4-FFF2-40B4-BE49-F238E27FC236}">
                  <a16:creationId xmlns:a16="http://schemas.microsoft.com/office/drawing/2014/main" id="{CEB716F1-530D-42E3-9B07-A7645BEDA38F}"/>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Freeform 551">
              <a:extLst>
                <a:ext uri="{FF2B5EF4-FFF2-40B4-BE49-F238E27FC236}">
                  <a16:creationId xmlns:a16="http://schemas.microsoft.com/office/drawing/2014/main" id="{A7FC58BB-BDCB-4C54-8C10-27558FF1D4C6}"/>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 name="Freeform 552">
              <a:extLst>
                <a:ext uri="{FF2B5EF4-FFF2-40B4-BE49-F238E27FC236}">
                  <a16:creationId xmlns:a16="http://schemas.microsoft.com/office/drawing/2014/main" id="{C2F93645-1F7F-4C6F-8728-6C4F97719A65}"/>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Oval 553">
              <a:extLst>
                <a:ext uri="{FF2B5EF4-FFF2-40B4-BE49-F238E27FC236}">
                  <a16:creationId xmlns:a16="http://schemas.microsoft.com/office/drawing/2014/main" id="{7C73C037-C9E3-456E-841C-231A06220605}"/>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Oval 554">
              <a:extLst>
                <a:ext uri="{FF2B5EF4-FFF2-40B4-BE49-F238E27FC236}">
                  <a16:creationId xmlns:a16="http://schemas.microsoft.com/office/drawing/2014/main" id="{365933DD-808F-4BA9-BEE1-EA4CFF913F40}"/>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Oval 555">
              <a:extLst>
                <a:ext uri="{FF2B5EF4-FFF2-40B4-BE49-F238E27FC236}">
                  <a16:creationId xmlns:a16="http://schemas.microsoft.com/office/drawing/2014/main" id="{B5515A36-4075-4152-AC7A-19652ECE27A1}"/>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Oval 556">
              <a:extLst>
                <a:ext uri="{FF2B5EF4-FFF2-40B4-BE49-F238E27FC236}">
                  <a16:creationId xmlns:a16="http://schemas.microsoft.com/office/drawing/2014/main" id="{6C18D168-290D-4354-B463-E2765CEE1799}"/>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Oval 557">
              <a:extLst>
                <a:ext uri="{FF2B5EF4-FFF2-40B4-BE49-F238E27FC236}">
                  <a16:creationId xmlns:a16="http://schemas.microsoft.com/office/drawing/2014/main" id="{EA462FD0-7AA9-40D6-9E94-974A2EBA71BF}"/>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558">
              <a:extLst>
                <a:ext uri="{FF2B5EF4-FFF2-40B4-BE49-F238E27FC236}">
                  <a16:creationId xmlns:a16="http://schemas.microsoft.com/office/drawing/2014/main" id="{F54DCFF5-4A7F-4025-B4D6-87B9FF82E3A7}"/>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Freeform 559">
              <a:extLst>
                <a:ext uri="{FF2B5EF4-FFF2-40B4-BE49-F238E27FC236}">
                  <a16:creationId xmlns:a16="http://schemas.microsoft.com/office/drawing/2014/main" id="{6F2B524F-BE4A-4012-8F47-17060F6B6383}"/>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 name="Oval 560">
              <a:extLst>
                <a:ext uri="{FF2B5EF4-FFF2-40B4-BE49-F238E27FC236}">
                  <a16:creationId xmlns:a16="http://schemas.microsoft.com/office/drawing/2014/main" id="{B7B100FC-D147-49BD-BA2F-C6EE98C5DE9A}"/>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 name="Freeform 561">
              <a:extLst>
                <a:ext uri="{FF2B5EF4-FFF2-40B4-BE49-F238E27FC236}">
                  <a16:creationId xmlns:a16="http://schemas.microsoft.com/office/drawing/2014/main" id="{29FDC375-D64C-4A60-AADF-C3E64BC8F18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 name="Oval 562">
              <a:extLst>
                <a:ext uri="{FF2B5EF4-FFF2-40B4-BE49-F238E27FC236}">
                  <a16:creationId xmlns:a16="http://schemas.microsoft.com/office/drawing/2014/main" id="{C783A2F1-FD66-4B09-98F6-7AC2A788A005}"/>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Oval 563">
              <a:extLst>
                <a:ext uri="{FF2B5EF4-FFF2-40B4-BE49-F238E27FC236}">
                  <a16:creationId xmlns:a16="http://schemas.microsoft.com/office/drawing/2014/main" id="{62460F1A-85EA-4B36-B6BB-C7D1ED02A6BC}"/>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Freeform 564">
              <a:extLst>
                <a:ext uri="{FF2B5EF4-FFF2-40B4-BE49-F238E27FC236}">
                  <a16:creationId xmlns:a16="http://schemas.microsoft.com/office/drawing/2014/main" id="{393658A6-E206-4741-906F-F72C1BC59D99}"/>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Freeform 565">
              <a:extLst>
                <a:ext uri="{FF2B5EF4-FFF2-40B4-BE49-F238E27FC236}">
                  <a16:creationId xmlns:a16="http://schemas.microsoft.com/office/drawing/2014/main" id="{B35C77F2-7DF8-486F-B13B-2E77CF0442AE}"/>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Freeform 566">
              <a:extLst>
                <a:ext uri="{FF2B5EF4-FFF2-40B4-BE49-F238E27FC236}">
                  <a16:creationId xmlns:a16="http://schemas.microsoft.com/office/drawing/2014/main" id="{917894F9-312F-4BBD-81A3-DBB71DBF0B1E}"/>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Freeform 567">
              <a:extLst>
                <a:ext uri="{FF2B5EF4-FFF2-40B4-BE49-F238E27FC236}">
                  <a16:creationId xmlns:a16="http://schemas.microsoft.com/office/drawing/2014/main" id="{FE1F21C6-BADD-473C-A5F5-34DCEE358FBE}"/>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568">
              <a:extLst>
                <a:ext uri="{FF2B5EF4-FFF2-40B4-BE49-F238E27FC236}">
                  <a16:creationId xmlns:a16="http://schemas.microsoft.com/office/drawing/2014/main" id="{5193EAD3-CA19-4434-9645-978719080EDC}"/>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0" name="Freeform 569">
              <a:extLst>
                <a:ext uri="{FF2B5EF4-FFF2-40B4-BE49-F238E27FC236}">
                  <a16:creationId xmlns:a16="http://schemas.microsoft.com/office/drawing/2014/main" id="{7CB85586-7898-457E-9E10-043B4F2723B3}"/>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1" name="Freeform 570">
              <a:extLst>
                <a:ext uri="{FF2B5EF4-FFF2-40B4-BE49-F238E27FC236}">
                  <a16:creationId xmlns:a16="http://schemas.microsoft.com/office/drawing/2014/main" id="{E3695EA4-11AE-4276-8D43-DEDFEA5BDDB6}"/>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Freeform 571">
              <a:extLst>
                <a:ext uri="{FF2B5EF4-FFF2-40B4-BE49-F238E27FC236}">
                  <a16:creationId xmlns:a16="http://schemas.microsoft.com/office/drawing/2014/main" id="{E2AD1C3B-A893-4CD0-8F93-63786A2227E4}"/>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 name="Freeform 572">
              <a:extLst>
                <a:ext uri="{FF2B5EF4-FFF2-40B4-BE49-F238E27FC236}">
                  <a16:creationId xmlns:a16="http://schemas.microsoft.com/office/drawing/2014/main" id="{A4083669-08B1-466A-A0DC-ECCCF2BB9D2C}"/>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Freeform 573">
              <a:extLst>
                <a:ext uri="{FF2B5EF4-FFF2-40B4-BE49-F238E27FC236}">
                  <a16:creationId xmlns:a16="http://schemas.microsoft.com/office/drawing/2014/main" id="{DC4627AF-EF90-4650-BEB3-5BECC1E4E50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Oval 574">
              <a:extLst>
                <a:ext uri="{FF2B5EF4-FFF2-40B4-BE49-F238E27FC236}">
                  <a16:creationId xmlns:a16="http://schemas.microsoft.com/office/drawing/2014/main" id="{29131B6D-36B8-463A-ABFA-414CBFC7C70A}"/>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6" name="Oval 575">
              <a:extLst>
                <a:ext uri="{FF2B5EF4-FFF2-40B4-BE49-F238E27FC236}">
                  <a16:creationId xmlns:a16="http://schemas.microsoft.com/office/drawing/2014/main" id="{6312F18D-2AEF-49E5-9AB5-1C5583E9B29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7" name="Oval 576">
              <a:extLst>
                <a:ext uri="{FF2B5EF4-FFF2-40B4-BE49-F238E27FC236}">
                  <a16:creationId xmlns:a16="http://schemas.microsoft.com/office/drawing/2014/main" id="{11994375-45A5-4881-ADE6-A1BD465B9893}"/>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8" name="Freeform 577">
              <a:extLst>
                <a:ext uri="{FF2B5EF4-FFF2-40B4-BE49-F238E27FC236}">
                  <a16:creationId xmlns:a16="http://schemas.microsoft.com/office/drawing/2014/main" id="{53F4AD93-421B-4485-ADD9-62F8F82F386C}"/>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0" name="Rectangle: Rounded Corners 8">
            <a:extLst>
              <a:ext uri="{FF2B5EF4-FFF2-40B4-BE49-F238E27FC236}">
                <a16:creationId xmlns:a16="http://schemas.microsoft.com/office/drawing/2014/main" id="{7EB919D9-6EC4-4CC5-92C7-82BF18CF52D1}"/>
              </a:ext>
            </a:extLst>
          </p:cNvPr>
          <p:cNvSpPr/>
          <p:nvPr/>
        </p:nvSpPr>
        <p:spPr>
          <a:xfrm>
            <a:off x="248278" y="1837251"/>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6">
              <a:lumMod val="60000"/>
              <a:lumOff val="40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white"/>
              </a:solidFill>
              <a:effectLst/>
              <a:uLnTx/>
              <a:uFillTx/>
              <a:latin typeface="等线"/>
              <a:ea typeface="+mn-ea"/>
              <a:cs typeface="+mn-cs"/>
            </a:endParaRPr>
          </a:p>
        </p:txBody>
      </p:sp>
      <p:grpSp>
        <p:nvGrpSpPr>
          <p:cNvPr id="102" name="Group 101">
            <a:extLst>
              <a:ext uri="{FF2B5EF4-FFF2-40B4-BE49-F238E27FC236}">
                <a16:creationId xmlns:a16="http://schemas.microsoft.com/office/drawing/2014/main" id="{D95ABE67-C9D9-4DD5-B070-9A2608E6F70F}"/>
              </a:ext>
            </a:extLst>
          </p:cNvPr>
          <p:cNvGrpSpPr/>
          <p:nvPr/>
        </p:nvGrpSpPr>
        <p:grpSpPr>
          <a:xfrm>
            <a:off x="0" y="5116639"/>
            <a:ext cx="1700708" cy="1643952"/>
            <a:chOff x="6027738" y="3756025"/>
            <a:chExt cx="1858963" cy="1925638"/>
          </a:xfrm>
        </p:grpSpPr>
        <p:sp>
          <p:nvSpPr>
            <p:cNvPr id="103" name="Freeform 522">
              <a:extLst>
                <a:ext uri="{FF2B5EF4-FFF2-40B4-BE49-F238E27FC236}">
                  <a16:creationId xmlns:a16="http://schemas.microsoft.com/office/drawing/2014/main" id="{491DF956-7E67-4008-8CE4-88A4286AF5E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523">
              <a:extLst>
                <a:ext uri="{FF2B5EF4-FFF2-40B4-BE49-F238E27FC236}">
                  <a16:creationId xmlns:a16="http://schemas.microsoft.com/office/drawing/2014/main" id="{6A9F4190-E943-4C2A-A13D-F825D6B6D9B4}"/>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Freeform 524">
              <a:extLst>
                <a:ext uri="{FF2B5EF4-FFF2-40B4-BE49-F238E27FC236}">
                  <a16:creationId xmlns:a16="http://schemas.microsoft.com/office/drawing/2014/main" id="{AE9E6C0B-C0EF-4879-B38F-C270F781B2FA}"/>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Freeform 525">
              <a:extLst>
                <a:ext uri="{FF2B5EF4-FFF2-40B4-BE49-F238E27FC236}">
                  <a16:creationId xmlns:a16="http://schemas.microsoft.com/office/drawing/2014/main" id="{2AAAC623-AA51-4E38-B8C7-03442E273D7E}"/>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526">
              <a:extLst>
                <a:ext uri="{FF2B5EF4-FFF2-40B4-BE49-F238E27FC236}">
                  <a16:creationId xmlns:a16="http://schemas.microsoft.com/office/drawing/2014/main" id="{370BD3C9-2133-4AD5-A357-E531F8781B61}"/>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Freeform 527">
              <a:extLst>
                <a:ext uri="{FF2B5EF4-FFF2-40B4-BE49-F238E27FC236}">
                  <a16:creationId xmlns:a16="http://schemas.microsoft.com/office/drawing/2014/main" id="{38B81E3F-8412-4318-9B09-338EC0A77E7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Freeform 528">
              <a:extLst>
                <a:ext uri="{FF2B5EF4-FFF2-40B4-BE49-F238E27FC236}">
                  <a16:creationId xmlns:a16="http://schemas.microsoft.com/office/drawing/2014/main" id="{B6F5F4A8-93F6-482A-B9F9-91E4E99F27D2}"/>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529">
              <a:extLst>
                <a:ext uri="{FF2B5EF4-FFF2-40B4-BE49-F238E27FC236}">
                  <a16:creationId xmlns:a16="http://schemas.microsoft.com/office/drawing/2014/main" id="{B2EC8FC0-38A6-4230-A7AF-01D60C87618B}"/>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Freeform 530">
              <a:extLst>
                <a:ext uri="{FF2B5EF4-FFF2-40B4-BE49-F238E27FC236}">
                  <a16:creationId xmlns:a16="http://schemas.microsoft.com/office/drawing/2014/main" id="{919FA28F-3F34-4B0B-BA90-2FF90A4C6FF0}"/>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Freeform 531">
              <a:extLst>
                <a:ext uri="{FF2B5EF4-FFF2-40B4-BE49-F238E27FC236}">
                  <a16:creationId xmlns:a16="http://schemas.microsoft.com/office/drawing/2014/main" id="{60A486B2-2F81-46F2-B358-2C560BB74311}"/>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Freeform 532">
              <a:extLst>
                <a:ext uri="{FF2B5EF4-FFF2-40B4-BE49-F238E27FC236}">
                  <a16:creationId xmlns:a16="http://schemas.microsoft.com/office/drawing/2014/main" id="{F85B29AA-E2B1-4493-B360-6DB1727F6BA3}"/>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Freeform 533">
              <a:extLst>
                <a:ext uri="{FF2B5EF4-FFF2-40B4-BE49-F238E27FC236}">
                  <a16:creationId xmlns:a16="http://schemas.microsoft.com/office/drawing/2014/main" id="{E6398F4C-71B3-40D9-8C62-FBABE40E15D4}"/>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Freeform 534">
              <a:extLst>
                <a:ext uri="{FF2B5EF4-FFF2-40B4-BE49-F238E27FC236}">
                  <a16:creationId xmlns:a16="http://schemas.microsoft.com/office/drawing/2014/main" id="{FDE34B03-6240-4290-AA31-D7777C3F3497}"/>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535">
              <a:extLst>
                <a:ext uri="{FF2B5EF4-FFF2-40B4-BE49-F238E27FC236}">
                  <a16:creationId xmlns:a16="http://schemas.microsoft.com/office/drawing/2014/main" id="{89B8FE12-AB09-4CE9-9C83-F74A3282D55E}"/>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Freeform 536">
              <a:extLst>
                <a:ext uri="{FF2B5EF4-FFF2-40B4-BE49-F238E27FC236}">
                  <a16:creationId xmlns:a16="http://schemas.microsoft.com/office/drawing/2014/main" id="{C607BC4D-B67B-460F-BFCE-98BC1BF32B85}"/>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Freeform 537">
              <a:extLst>
                <a:ext uri="{FF2B5EF4-FFF2-40B4-BE49-F238E27FC236}">
                  <a16:creationId xmlns:a16="http://schemas.microsoft.com/office/drawing/2014/main" id="{43CD13D1-5627-4729-89A5-30573C969BA5}"/>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Freeform 538">
              <a:extLst>
                <a:ext uri="{FF2B5EF4-FFF2-40B4-BE49-F238E27FC236}">
                  <a16:creationId xmlns:a16="http://schemas.microsoft.com/office/drawing/2014/main" id="{8AF2811E-9BEF-4E0C-8E56-3BF8DDC97103}"/>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Freeform 539">
              <a:extLst>
                <a:ext uri="{FF2B5EF4-FFF2-40B4-BE49-F238E27FC236}">
                  <a16:creationId xmlns:a16="http://schemas.microsoft.com/office/drawing/2014/main" id="{C39D2D40-29CD-4599-8259-01D345D27317}"/>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Freeform 540">
              <a:extLst>
                <a:ext uri="{FF2B5EF4-FFF2-40B4-BE49-F238E27FC236}">
                  <a16:creationId xmlns:a16="http://schemas.microsoft.com/office/drawing/2014/main" id="{BE6CF53C-3E1D-4EC0-8CA4-4B126A832BC1}"/>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 name="Freeform 541">
              <a:extLst>
                <a:ext uri="{FF2B5EF4-FFF2-40B4-BE49-F238E27FC236}">
                  <a16:creationId xmlns:a16="http://schemas.microsoft.com/office/drawing/2014/main" id="{3A83B00F-CA85-489E-9903-EF564868113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Freeform 542">
              <a:extLst>
                <a:ext uri="{FF2B5EF4-FFF2-40B4-BE49-F238E27FC236}">
                  <a16:creationId xmlns:a16="http://schemas.microsoft.com/office/drawing/2014/main" id="{5D5764D6-5384-4474-A7CF-2ADCC8C8EDA6}"/>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Freeform 543">
              <a:extLst>
                <a:ext uri="{FF2B5EF4-FFF2-40B4-BE49-F238E27FC236}">
                  <a16:creationId xmlns:a16="http://schemas.microsoft.com/office/drawing/2014/main" id="{F1E240A4-CA95-4EA7-9D91-0354348559FC}"/>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 name="Freeform 544">
              <a:extLst>
                <a:ext uri="{FF2B5EF4-FFF2-40B4-BE49-F238E27FC236}">
                  <a16:creationId xmlns:a16="http://schemas.microsoft.com/office/drawing/2014/main" id="{BB68A9A7-44CB-4329-8DA2-F6006948033B}"/>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Freeform 545">
              <a:extLst>
                <a:ext uri="{FF2B5EF4-FFF2-40B4-BE49-F238E27FC236}">
                  <a16:creationId xmlns:a16="http://schemas.microsoft.com/office/drawing/2014/main" id="{262924C9-900A-4EBC-B174-3050FBCB7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Freeform 546">
              <a:extLst>
                <a:ext uri="{FF2B5EF4-FFF2-40B4-BE49-F238E27FC236}">
                  <a16:creationId xmlns:a16="http://schemas.microsoft.com/office/drawing/2014/main" id="{6AE5B6C6-6AD8-4583-942F-6E6EE0AEF5B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 name="Freeform 547">
              <a:extLst>
                <a:ext uri="{FF2B5EF4-FFF2-40B4-BE49-F238E27FC236}">
                  <a16:creationId xmlns:a16="http://schemas.microsoft.com/office/drawing/2014/main" id="{B8878797-D202-424F-8BCF-97C7FF923A51}"/>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Freeform 548">
              <a:extLst>
                <a:ext uri="{FF2B5EF4-FFF2-40B4-BE49-F238E27FC236}">
                  <a16:creationId xmlns:a16="http://schemas.microsoft.com/office/drawing/2014/main" id="{18BC3512-2B62-468B-9936-566AC88AFA9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Freeform 549">
              <a:extLst>
                <a:ext uri="{FF2B5EF4-FFF2-40B4-BE49-F238E27FC236}">
                  <a16:creationId xmlns:a16="http://schemas.microsoft.com/office/drawing/2014/main" id="{764B9AAC-29F9-4FB2-B833-654EADBBF2A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Freeform 550">
              <a:extLst>
                <a:ext uri="{FF2B5EF4-FFF2-40B4-BE49-F238E27FC236}">
                  <a16:creationId xmlns:a16="http://schemas.microsoft.com/office/drawing/2014/main" id="{5FB41218-1637-4A6C-8AA1-705F49C14EA9}"/>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 name="Freeform 551">
              <a:extLst>
                <a:ext uri="{FF2B5EF4-FFF2-40B4-BE49-F238E27FC236}">
                  <a16:creationId xmlns:a16="http://schemas.microsoft.com/office/drawing/2014/main" id="{90DAE734-CD6C-460F-8B39-AEFA6D89C32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 name="Freeform 552">
              <a:extLst>
                <a:ext uri="{FF2B5EF4-FFF2-40B4-BE49-F238E27FC236}">
                  <a16:creationId xmlns:a16="http://schemas.microsoft.com/office/drawing/2014/main" id="{03CA4348-BB74-4422-998B-B3F26F62E7A8}"/>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4" name="Freeform 553">
              <a:extLst>
                <a:ext uri="{FF2B5EF4-FFF2-40B4-BE49-F238E27FC236}">
                  <a16:creationId xmlns:a16="http://schemas.microsoft.com/office/drawing/2014/main" id="{9707A90B-8C1F-4AD0-A99B-26DD0A70735B}"/>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5" name="Freeform 554">
              <a:extLst>
                <a:ext uri="{FF2B5EF4-FFF2-40B4-BE49-F238E27FC236}">
                  <a16:creationId xmlns:a16="http://schemas.microsoft.com/office/drawing/2014/main" id="{D8D9D9FD-A47C-4533-AAC5-EADA888E71F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Freeform 555">
              <a:extLst>
                <a:ext uri="{FF2B5EF4-FFF2-40B4-BE49-F238E27FC236}">
                  <a16:creationId xmlns:a16="http://schemas.microsoft.com/office/drawing/2014/main" id="{A725E288-21D6-45A6-A82E-5F0AC3537F1E}"/>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7" name="Freeform 556">
              <a:extLst>
                <a:ext uri="{FF2B5EF4-FFF2-40B4-BE49-F238E27FC236}">
                  <a16:creationId xmlns:a16="http://schemas.microsoft.com/office/drawing/2014/main" id="{855FC3E1-EC01-486A-A326-98D219E75885}"/>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557">
              <a:extLst>
                <a:ext uri="{FF2B5EF4-FFF2-40B4-BE49-F238E27FC236}">
                  <a16:creationId xmlns:a16="http://schemas.microsoft.com/office/drawing/2014/main" id="{9369A5D1-90A1-4D93-AC39-FFA985EA0324}"/>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Freeform 558">
              <a:extLst>
                <a:ext uri="{FF2B5EF4-FFF2-40B4-BE49-F238E27FC236}">
                  <a16:creationId xmlns:a16="http://schemas.microsoft.com/office/drawing/2014/main" id="{117FA1B6-2CC0-48E3-8694-7018AD916E27}"/>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 name="Freeform 559">
              <a:extLst>
                <a:ext uri="{FF2B5EF4-FFF2-40B4-BE49-F238E27FC236}">
                  <a16:creationId xmlns:a16="http://schemas.microsoft.com/office/drawing/2014/main" id="{3FFF9827-D338-458F-864A-311507353F7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Freeform 560">
              <a:extLst>
                <a:ext uri="{FF2B5EF4-FFF2-40B4-BE49-F238E27FC236}">
                  <a16:creationId xmlns:a16="http://schemas.microsoft.com/office/drawing/2014/main" id="{729B74F9-77A1-437C-82F2-847CC6039316}"/>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Freeform 561">
              <a:extLst>
                <a:ext uri="{FF2B5EF4-FFF2-40B4-BE49-F238E27FC236}">
                  <a16:creationId xmlns:a16="http://schemas.microsoft.com/office/drawing/2014/main" id="{57254C9C-2FA4-4231-8F5C-138BE3ACD142}"/>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Freeform 562">
              <a:extLst>
                <a:ext uri="{FF2B5EF4-FFF2-40B4-BE49-F238E27FC236}">
                  <a16:creationId xmlns:a16="http://schemas.microsoft.com/office/drawing/2014/main" id="{7B3276E8-55FA-4C2A-BB6F-8D0F314589D0}"/>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Freeform 563">
              <a:extLst>
                <a:ext uri="{FF2B5EF4-FFF2-40B4-BE49-F238E27FC236}">
                  <a16:creationId xmlns:a16="http://schemas.microsoft.com/office/drawing/2014/main" id="{B5C2A7E4-7EE1-4336-96C3-7722D568CF3D}"/>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Freeform 564">
              <a:extLst>
                <a:ext uri="{FF2B5EF4-FFF2-40B4-BE49-F238E27FC236}">
                  <a16:creationId xmlns:a16="http://schemas.microsoft.com/office/drawing/2014/main" id="{C4A4E60F-1C00-432E-9180-6083BD38FBF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Freeform 565">
              <a:extLst>
                <a:ext uri="{FF2B5EF4-FFF2-40B4-BE49-F238E27FC236}">
                  <a16:creationId xmlns:a16="http://schemas.microsoft.com/office/drawing/2014/main" id="{4B78C068-7947-4E1B-BD93-BAA026FD3003}"/>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Freeform 566">
              <a:extLst>
                <a:ext uri="{FF2B5EF4-FFF2-40B4-BE49-F238E27FC236}">
                  <a16:creationId xmlns:a16="http://schemas.microsoft.com/office/drawing/2014/main" id="{A74E7EF9-7D98-4023-9496-D2547612A02B}"/>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Freeform 567">
              <a:extLst>
                <a:ext uri="{FF2B5EF4-FFF2-40B4-BE49-F238E27FC236}">
                  <a16:creationId xmlns:a16="http://schemas.microsoft.com/office/drawing/2014/main" id="{AF304196-16AD-4497-8039-BBCA9FD54D79}"/>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9" name="Freeform 568">
              <a:extLst>
                <a:ext uri="{FF2B5EF4-FFF2-40B4-BE49-F238E27FC236}">
                  <a16:creationId xmlns:a16="http://schemas.microsoft.com/office/drawing/2014/main" id="{4FDFC00C-B9EA-41BF-BD34-F5F6DCCFF486}"/>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Freeform 569">
              <a:extLst>
                <a:ext uri="{FF2B5EF4-FFF2-40B4-BE49-F238E27FC236}">
                  <a16:creationId xmlns:a16="http://schemas.microsoft.com/office/drawing/2014/main" id="{4A06E641-28B3-4216-94CF-B2B7346A637E}"/>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Freeform 570">
              <a:extLst>
                <a:ext uri="{FF2B5EF4-FFF2-40B4-BE49-F238E27FC236}">
                  <a16:creationId xmlns:a16="http://schemas.microsoft.com/office/drawing/2014/main" id="{50B5692C-42D8-4481-98D7-B398382C013B}"/>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Freeform 571">
              <a:extLst>
                <a:ext uri="{FF2B5EF4-FFF2-40B4-BE49-F238E27FC236}">
                  <a16:creationId xmlns:a16="http://schemas.microsoft.com/office/drawing/2014/main" id="{1519CEF9-AC16-416D-A7DA-62FE2D9E9F67}"/>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Freeform 572">
              <a:extLst>
                <a:ext uri="{FF2B5EF4-FFF2-40B4-BE49-F238E27FC236}">
                  <a16:creationId xmlns:a16="http://schemas.microsoft.com/office/drawing/2014/main" id="{4DBE70E4-98FE-4CD0-8204-ADD8238F04AA}"/>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Freeform 573">
              <a:extLst>
                <a:ext uri="{FF2B5EF4-FFF2-40B4-BE49-F238E27FC236}">
                  <a16:creationId xmlns:a16="http://schemas.microsoft.com/office/drawing/2014/main" id="{48EE7ED2-F0CE-4C77-B275-813690CA760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Freeform 574">
              <a:extLst>
                <a:ext uri="{FF2B5EF4-FFF2-40B4-BE49-F238E27FC236}">
                  <a16:creationId xmlns:a16="http://schemas.microsoft.com/office/drawing/2014/main" id="{2676496B-E96F-45E5-A63A-4AE47844E2D0}"/>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Freeform 575">
              <a:extLst>
                <a:ext uri="{FF2B5EF4-FFF2-40B4-BE49-F238E27FC236}">
                  <a16:creationId xmlns:a16="http://schemas.microsoft.com/office/drawing/2014/main" id="{1A8C4328-C92F-4DD5-8459-79C4CF64F7C6}"/>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576">
              <a:extLst>
                <a:ext uri="{FF2B5EF4-FFF2-40B4-BE49-F238E27FC236}">
                  <a16:creationId xmlns:a16="http://schemas.microsoft.com/office/drawing/2014/main" id="{3B6B9EAB-A5DE-4375-9A12-C4013DE7B4E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 name="Freeform 577">
              <a:extLst>
                <a:ext uri="{FF2B5EF4-FFF2-40B4-BE49-F238E27FC236}">
                  <a16:creationId xmlns:a16="http://schemas.microsoft.com/office/drawing/2014/main" id="{4AC1C186-B65C-4C5F-95AD-14C9E7D1AC72}"/>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9" name="Freeform 578">
              <a:extLst>
                <a:ext uri="{FF2B5EF4-FFF2-40B4-BE49-F238E27FC236}">
                  <a16:creationId xmlns:a16="http://schemas.microsoft.com/office/drawing/2014/main" id="{0D7FC19D-01DD-47A2-84FA-B02608078CA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579">
              <a:extLst>
                <a:ext uri="{FF2B5EF4-FFF2-40B4-BE49-F238E27FC236}">
                  <a16:creationId xmlns:a16="http://schemas.microsoft.com/office/drawing/2014/main" id="{AE14335F-8539-4F12-8966-8A6DFF42FA52}"/>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1" name="Freeform 580">
              <a:extLst>
                <a:ext uri="{FF2B5EF4-FFF2-40B4-BE49-F238E27FC236}">
                  <a16:creationId xmlns:a16="http://schemas.microsoft.com/office/drawing/2014/main" id="{58A43BC0-EE2F-4057-86A5-105195A228CC}"/>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 name="Freeform 581">
              <a:extLst>
                <a:ext uri="{FF2B5EF4-FFF2-40B4-BE49-F238E27FC236}">
                  <a16:creationId xmlns:a16="http://schemas.microsoft.com/office/drawing/2014/main" id="{F3076E18-E3AB-4242-9ACE-1EB6D1B23F33}"/>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 name="Freeform 582">
              <a:extLst>
                <a:ext uri="{FF2B5EF4-FFF2-40B4-BE49-F238E27FC236}">
                  <a16:creationId xmlns:a16="http://schemas.microsoft.com/office/drawing/2014/main" id="{1A886A2B-D2FF-4003-BBC6-A8F488F10C00}"/>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4" name="Freeform 583">
              <a:extLst>
                <a:ext uri="{FF2B5EF4-FFF2-40B4-BE49-F238E27FC236}">
                  <a16:creationId xmlns:a16="http://schemas.microsoft.com/office/drawing/2014/main" id="{4576CA67-B8D7-4D54-BF68-5468A74046A7}"/>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 name="Freeform 584">
              <a:extLst>
                <a:ext uri="{FF2B5EF4-FFF2-40B4-BE49-F238E27FC236}">
                  <a16:creationId xmlns:a16="http://schemas.microsoft.com/office/drawing/2014/main" id="{39325E44-8C19-4855-9510-8188D52EBAD7}"/>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6" name="Freeform 585">
              <a:extLst>
                <a:ext uri="{FF2B5EF4-FFF2-40B4-BE49-F238E27FC236}">
                  <a16:creationId xmlns:a16="http://schemas.microsoft.com/office/drawing/2014/main" id="{799079D6-60E6-463E-B0DE-08C0F640368D}"/>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Freeform 586">
              <a:extLst>
                <a:ext uri="{FF2B5EF4-FFF2-40B4-BE49-F238E27FC236}">
                  <a16:creationId xmlns:a16="http://schemas.microsoft.com/office/drawing/2014/main" id="{847C58FF-40E9-407F-8C53-AABB1454A936}"/>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Freeform 587">
              <a:extLst>
                <a:ext uri="{FF2B5EF4-FFF2-40B4-BE49-F238E27FC236}">
                  <a16:creationId xmlns:a16="http://schemas.microsoft.com/office/drawing/2014/main" id="{F0FEE60D-6613-44EE-975D-FEF2EDEA6E8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Freeform 588">
              <a:extLst>
                <a:ext uri="{FF2B5EF4-FFF2-40B4-BE49-F238E27FC236}">
                  <a16:creationId xmlns:a16="http://schemas.microsoft.com/office/drawing/2014/main" id="{916E1EF0-09E5-44FC-8B0A-9A8A0EA7F3B5}"/>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589">
              <a:extLst>
                <a:ext uri="{FF2B5EF4-FFF2-40B4-BE49-F238E27FC236}">
                  <a16:creationId xmlns:a16="http://schemas.microsoft.com/office/drawing/2014/main" id="{0F85F0B7-3928-4D5C-A012-3599C201DFD0}"/>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 name="Freeform 590">
              <a:extLst>
                <a:ext uri="{FF2B5EF4-FFF2-40B4-BE49-F238E27FC236}">
                  <a16:creationId xmlns:a16="http://schemas.microsoft.com/office/drawing/2014/main" id="{3AABDEEA-93EE-4204-A506-AE9C6E4AED92}"/>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2" name="Freeform 591">
              <a:extLst>
                <a:ext uri="{FF2B5EF4-FFF2-40B4-BE49-F238E27FC236}">
                  <a16:creationId xmlns:a16="http://schemas.microsoft.com/office/drawing/2014/main" id="{ABD97A44-91A5-4AB8-B2AD-79BA6A9A1C4F}"/>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3" name="Freeform 592">
              <a:extLst>
                <a:ext uri="{FF2B5EF4-FFF2-40B4-BE49-F238E27FC236}">
                  <a16:creationId xmlns:a16="http://schemas.microsoft.com/office/drawing/2014/main" id="{6D6F7086-4C9C-4C3B-8801-EF0E1919DFC8}"/>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 name="Freeform 593">
              <a:extLst>
                <a:ext uri="{FF2B5EF4-FFF2-40B4-BE49-F238E27FC236}">
                  <a16:creationId xmlns:a16="http://schemas.microsoft.com/office/drawing/2014/main" id="{0E1347AB-EE14-4240-97DF-8A8CD8775340}"/>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5" name="Freeform 594">
              <a:extLst>
                <a:ext uri="{FF2B5EF4-FFF2-40B4-BE49-F238E27FC236}">
                  <a16:creationId xmlns:a16="http://schemas.microsoft.com/office/drawing/2014/main" id="{6DCE8162-D8D6-48E5-9B19-F5BF5FAB6403}"/>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6" name="Freeform 595">
              <a:extLst>
                <a:ext uri="{FF2B5EF4-FFF2-40B4-BE49-F238E27FC236}">
                  <a16:creationId xmlns:a16="http://schemas.microsoft.com/office/drawing/2014/main" id="{2530A107-9B02-47C3-A232-40F01F8E2DB8}"/>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7" name="Freeform 596">
              <a:extLst>
                <a:ext uri="{FF2B5EF4-FFF2-40B4-BE49-F238E27FC236}">
                  <a16:creationId xmlns:a16="http://schemas.microsoft.com/office/drawing/2014/main" id="{069D715E-2E50-498E-A35F-19BA566BA594}"/>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8" name="Freeform 597">
              <a:extLst>
                <a:ext uri="{FF2B5EF4-FFF2-40B4-BE49-F238E27FC236}">
                  <a16:creationId xmlns:a16="http://schemas.microsoft.com/office/drawing/2014/main" id="{AD5A44D4-BB4C-4DA9-B597-CA17C11B40CC}"/>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9" name="Freeform 598">
              <a:extLst>
                <a:ext uri="{FF2B5EF4-FFF2-40B4-BE49-F238E27FC236}">
                  <a16:creationId xmlns:a16="http://schemas.microsoft.com/office/drawing/2014/main" id="{56E6E65C-5DB0-45F4-9A7F-CCB56497B4E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0" name="Freeform 599">
              <a:extLst>
                <a:ext uri="{FF2B5EF4-FFF2-40B4-BE49-F238E27FC236}">
                  <a16:creationId xmlns:a16="http://schemas.microsoft.com/office/drawing/2014/main" id="{3AF3668C-9EF2-48D1-941A-6B23F9E2489F}"/>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1" name="Freeform 600">
              <a:extLst>
                <a:ext uri="{FF2B5EF4-FFF2-40B4-BE49-F238E27FC236}">
                  <a16:creationId xmlns:a16="http://schemas.microsoft.com/office/drawing/2014/main" id="{D06B2DAA-0061-4039-B235-753D43A245E4}"/>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 name="Freeform 601">
              <a:extLst>
                <a:ext uri="{FF2B5EF4-FFF2-40B4-BE49-F238E27FC236}">
                  <a16:creationId xmlns:a16="http://schemas.microsoft.com/office/drawing/2014/main" id="{361B051B-F9F9-47ED-8D2B-DA63BC4E238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3" name="Freeform 602">
              <a:extLst>
                <a:ext uri="{FF2B5EF4-FFF2-40B4-BE49-F238E27FC236}">
                  <a16:creationId xmlns:a16="http://schemas.microsoft.com/office/drawing/2014/main" id="{8960F357-D122-4585-9B5A-FC1489358709}"/>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 name="Freeform 603">
              <a:extLst>
                <a:ext uri="{FF2B5EF4-FFF2-40B4-BE49-F238E27FC236}">
                  <a16:creationId xmlns:a16="http://schemas.microsoft.com/office/drawing/2014/main" id="{22A51A5B-15F0-4FDA-AEB1-DA84A4BE46E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5" name="Freeform 604">
              <a:extLst>
                <a:ext uri="{FF2B5EF4-FFF2-40B4-BE49-F238E27FC236}">
                  <a16:creationId xmlns:a16="http://schemas.microsoft.com/office/drawing/2014/main" id="{B9B72745-9D0A-4767-B9FD-536AB45FD0F2}"/>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6" name="Freeform 605">
              <a:extLst>
                <a:ext uri="{FF2B5EF4-FFF2-40B4-BE49-F238E27FC236}">
                  <a16:creationId xmlns:a16="http://schemas.microsoft.com/office/drawing/2014/main" id="{F1A5A5D1-4F6E-409B-A61D-2CC9E5FFC9F2}"/>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 name="Freeform 606">
              <a:extLst>
                <a:ext uri="{FF2B5EF4-FFF2-40B4-BE49-F238E27FC236}">
                  <a16:creationId xmlns:a16="http://schemas.microsoft.com/office/drawing/2014/main" id="{88E64A0A-55D9-4F2E-B360-639CBA6C291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8" name="Group 187">
              <a:extLst>
                <a:ext uri="{FF2B5EF4-FFF2-40B4-BE49-F238E27FC236}">
                  <a16:creationId xmlns:a16="http://schemas.microsoft.com/office/drawing/2014/main" id="{CF5259B7-D615-436D-8715-4F1E1A3F1B56}"/>
                </a:ext>
              </a:extLst>
            </p:cNvPr>
            <p:cNvGrpSpPr/>
            <p:nvPr/>
          </p:nvGrpSpPr>
          <p:grpSpPr>
            <a:xfrm>
              <a:off x="6403976" y="4008438"/>
              <a:ext cx="1055688" cy="1338263"/>
              <a:chOff x="6403976" y="4008438"/>
              <a:chExt cx="1055688" cy="1338263"/>
            </a:xfrm>
          </p:grpSpPr>
          <p:sp>
            <p:nvSpPr>
              <p:cNvPr id="189" name="Freeform 608">
                <a:extLst>
                  <a:ext uri="{FF2B5EF4-FFF2-40B4-BE49-F238E27FC236}">
                    <a16:creationId xmlns:a16="http://schemas.microsoft.com/office/drawing/2014/main" id="{AA24079F-97B2-4536-9C63-A60A5D5DB0E3}"/>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0" name="Freeform 609">
                <a:extLst>
                  <a:ext uri="{FF2B5EF4-FFF2-40B4-BE49-F238E27FC236}">
                    <a16:creationId xmlns:a16="http://schemas.microsoft.com/office/drawing/2014/main" id="{CB8A5D21-3C5C-45BE-9FAC-262F6678FAE5}"/>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1" name="Freeform 610">
                <a:extLst>
                  <a:ext uri="{FF2B5EF4-FFF2-40B4-BE49-F238E27FC236}">
                    <a16:creationId xmlns:a16="http://schemas.microsoft.com/office/drawing/2014/main" id="{0C3C83E4-6998-4AB9-B025-FBDFAF93217C}"/>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2" name="Freeform 611">
                <a:extLst>
                  <a:ext uri="{FF2B5EF4-FFF2-40B4-BE49-F238E27FC236}">
                    <a16:creationId xmlns:a16="http://schemas.microsoft.com/office/drawing/2014/main" id="{18EBB0D2-1938-4142-8D17-B5E00138EBB3}"/>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3" name="Freeform 612">
                <a:extLst>
                  <a:ext uri="{FF2B5EF4-FFF2-40B4-BE49-F238E27FC236}">
                    <a16:creationId xmlns:a16="http://schemas.microsoft.com/office/drawing/2014/main" id="{2A3A86FF-2700-45E2-BC9D-B5C32DB6247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 name="Freeform 613">
                <a:extLst>
                  <a:ext uri="{FF2B5EF4-FFF2-40B4-BE49-F238E27FC236}">
                    <a16:creationId xmlns:a16="http://schemas.microsoft.com/office/drawing/2014/main" id="{6D96D0E9-D2FB-4580-88F5-E257B590AEBC}"/>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5" name="Freeform 614">
                <a:extLst>
                  <a:ext uri="{FF2B5EF4-FFF2-40B4-BE49-F238E27FC236}">
                    <a16:creationId xmlns:a16="http://schemas.microsoft.com/office/drawing/2014/main" id="{35AADE85-9ADD-49FF-903E-59925A2D68C8}"/>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6" name="Freeform 615">
                <a:extLst>
                  <a:ext uri="{FF2B5EF4-FFF2-40B4-BE49-F238E27FC236}">
                    <a16:creationId xmlns:a16="http://schemas.microsoft.com/office/drawing/2014/main" id="{EC39FBB6-3D54-4CBA-98C9-DDC39D87BED2}"/>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7" name="Freeform 616">
                <a:extLst>
                  <a:ext uri="{FF2B5EF4-FFF2-40B4-BE49-F238E27FC236}">
                    <a16:creationId xmlns:a16="http://schemas.microsoft.com/office/drawing/2014/main" id="{FF83F642-3800-4754-BD66-3D19DBBB1D8A}"/>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8" name="Freeform 617">
                <a:extLst>
                  <a:ext uri="{FF2B5EF4-FFF2-40B4-BE49-F238E27FC236}">
                    <a16:creationId xmlns:a16="http://schemas.microsoft.com/office/drawing/2014/main" id="{00CD1C71-7153-4D1D-827B-EDEFDE71357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Freeform 618">
                <a:extLst>
                  <a:ext uri="{FF2B5EF4-FFF2-40B4-BE49-F238E27FC236}">
                    <a16:creationId xmlns:a16="http://schemas.microsoft.com/office/drawing/2014/main" id="{65C5E364-5653-496E-9DDE-3128C999EAF2}"/>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Freeform 619">
                <a:extLst>
                  <a:ext uri="{FF2B5EF4-FFF2-40B4-BE49-F238E27FC236}">
                    <a16:creationId xmlns:a16="http://schemas.microsoft.com/office/drawing/2014/main" id="{03B1445A-3B06-4B4A-8BDD-1FEF7A639562}"/>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Freeform 620">
                <a:extLst>
                  <a:ext uri="{FF2B5EF4-FFF2-40B4-BE49-F238E27FC236}">
                    <a16:creationId xmlns:a16="http://schemas.microsoft.com/office/drawing/2014/main" id="{E95D788D-29D5-445E-A535-21919590ABC0}"/>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2" name="Freeform 621">
                <a:extLst>
                  <a:ext uri="{FF2B5EF4-FFF2-40B4-BE49-F238E27FC236}">
                    <a16:creationId xmlns:a16="http://schemas.microsoft.com/office/drawing/2014/main" id="{4647B3D6-B23F-4084-AB32-9C5AC7B2FABD}"/>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Freeform 622">
                <a:extLst>
                  <a:ext uri="{FF2B5EF4-FFF2-40B4-BE49-F238E27FC236}">
                    <a16:creationId xmlns:a16="http://schemas.microsoft.com/office/drawing/2014/main" id="{3DD3FDBF-1866-4082-B5E4-2C111A526CA8}"/>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 name="Freeform 623">
                <a:extLst>
                  <a:ext uri="{FF2B5EF4-FFF2-40B4-BE49-F238E27FC236}">
                    <a16:creationId xmlns:a16="http://schemas.microsoft.com/office/drawing/2014/main" id="{04D4D98E-AD7F-4059-836C-AA1D4402B1B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 name="Freeform 624">
                <a:extLst>
                  <a:ext uri="{FF2B5EF4-FFF2-40B4-BE49-F238E27FC236}">
                    <a16:creationId xmlns:a16="http://schemas.microsoft.com/office/drawing/2014/main" id="{ACD43C21-AD9C-40CA-8EC1-826F7A29CBC3}"/>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6" name="Freeform 625">
                <a:extLst>
                  <a:ext uri="{FF2B5EF4-FFF2-40B4-BE49-F238E27FC236}">
                    <a16:creationId xmlns:a16="http://schemas.microsoft.com/office/drawing/2014/main" id="{50F082A4-742B-4F1F-9E4C-A3A79CE4FA61}"/>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7" name="Freeform 626">
                <a:extLst>
                  <a:ext uri="{FF2B5EF4-FFF2-40B4-BE49-F238E27FC236}">
                    <a16:creationId xmlns:a16="http://schemas.microsoft.com/office/drawing/2014/main" id="{98149F5B-5862-4E3B-8836-FB66B73702A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8" name="Freeform 627">
                <a:extLst>
                  <a:ext uri="{FF2B5EF4-FFF2-40B4-BE49-F238E27FC236}">
                    <a16:creationId xmlns:a16="http://schemas.microsoft.com/office/drawing/2014/main" id="{89976BA6-1753-47C1-BED0-61AFD1385FEB}"/>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9" name="Freeform 628">
                <a:extLst>
                  <a:ext uri="{FF2B5EF4-FFF2-40B4-BE49-F238E27FC236}">
                    <a16:creationId xmlns:a16="http://schemas.microsoft.com/office/drawing/2014/main" id="{974CD551-4751-404C-AB31-0B5C9916EB59}"/>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0" name="Freeform 629">
                <a:extLst>
                  <a:ext uri="{FF2B5EF4-FFF2-40B4-BE49-F238E27FC236}">
                    <a16:creationId xmlns:a16="http://schemas.microsoft.com/office/drawing/2014/main" id="{9B80385E-A216-49A5-847D-3792DBB717C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 name="Freeform 630">
                <a:extLst>
                  <a:ext uri="{FF2B5EF4-FFF2-40B4-BE49-F238E27FC236}">
                    <a16:creationId xmlns:a16="http://schemas.microsoft.com/office/drawing/2014/main" id="{FB73E514-FD95-40CC-8B27-97743D899688}"/>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2" name="Freeform 631">
                <a:extLst>
                  <a:ext uri="{FF2B5EF4-FFF2-40B4-BE49-F238E27FC236}">
                    <a16:creationId xmlns:a16="http://schemas.microsoft.com/office/drawing/2014/main" id="{962F0D97-650C-46C1-A807-3202EE60FEAA}"/>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pic>
        <p:nvPicPr>
          <p:cNvPr id="215" name="图片 3">
            <a:extLst>
              <a:ext uri="{FF2B5EF4-FFF2-40B4-BE49-F238E27FC236}">
                <a16:creationId xmlns:a16="http://schemas.microsoft.com/office/drawing/2014/main" id="{B2134F09-577D-4042-ACD4-1C21D02733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95" b="23031"/>
          <a:stretch/>
        </p:blipFill>
        <p:spPr>
          <a:xfrm>
            <a:off x="108831" y="112565"/>
            <a:ext cx="3633988" cy="2265528"/>
          </a:xfrm>
          <a:prstGeom prst="rect">
            <a:avLst/>
          </a:prstGeom>
        </p:spPr>
      </p:pic>
      <p:grpSp>
        <p:nvGrpSpPr>
          <p:cNvPr id="216" name="Group 4">
            <a:extLst>
              <a:ext uri="{FF2B5EF4-FFF2-40B4-BE49-F238E27FC236}">
                <a16:creationId xmlns:a16="http://schemas.microsoft.com/office/drawing/2014/main" id="{E2A2576E-D021-443C-BE1D-4A391CD95777}"/>
              </a:ext>
            </a:extLst>
          </p:cNvPr>
          <p:cNvGrpSpPr>
            <a:grpSpLocks noChangeAspect="1"/>
          </p:cNvGrpSpPr>
          <p:nvPr/>
        </p:nvGrpSpPr>
        <p:grpSpPr bwMode="auto">
          <a:xfrm>
            <a:off x="-193088" y="5515199"/>
            <a:ext cx="12831097" cy="1340263"/>
            <a:chOff x="0" y="1761"/>
            <a:chExt cx="7678" cy="802"/>
          </a:xfrm>
        </p:grpSpPr>
        <p:grpSp>
          <p:nvGrpSpPr>
            <p:cNvPr id="217" name="Group 205">
              <a:extLst>
                <a:ext uri="{FF2B5EF4-FFF2-40B4-BE49-F238E27FC236}">
                  <a16:creationId xmlns:a16="http://schemas.microsoft.com/office/drawing/2014/main" id="{E3A011F5-3B0F-4878-A25D-6642979ECC1B}"/>
                </a:ext>
              </a:extLst>
            </p:cNvPr>
            <p:cNvGrpSpPr>
              <a:grpSpLocks/>
            </p:cNvGrpSpPr>
            <p:nvPr/>
          </p:nvGrpSpPr>
          <p:grpSpPr bwMode="auto">
            <a:xfrm>
              <a:off x="0" y="1761"/>
              <a:ext cx="7678" cy="802"/>
              <a:chOff x="0" y="1761"/>
              <a:chExt cx="7678" cy="802"/>
            </a:xfrm>
          </p:grpSpPr>
          <p:sp>
            <p:nvSpPr>
              <p:cNvPr id="318" name="Freeform 5">
                <a:extLst>
                  <a:ext uri="{FF2B5EF4-FFF2-40B4-BE49-F238E27FC236}">
                    <a16:creationId xmlns:a16="http://schemas.microsoft.com/office/drawing/2014/main" id="{EBAA030F-666C-445C-B855-DDEF73EDD975}"/>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9" name="Freeform 6">
                <a:extLst>
                  <a:ext uri="{FF2B5EF4-FFF2-40B4-BE49-F238E27FC236}">
                    <a16:creationId xmlns:a16="http://schemas.microsoft.com/office/drawing/2014/main" id="{C18F5041-B3DA-4780-AFD5-F870351ABE4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0" name="Rectangle 7">
                <a:extLst>
                  <a:ext uri="{FF2B5EF4-FFF2-40B4-BE49-F238E27FC236}">
                    <a16:creationId xmlns:a16="http://schemas.microsoft.com/office/drawing/2014/main" id="{2697B5C5-DD19-4997-9D45-5C97171C667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1" name="Freeform 8">
                <a:extLst>
                  <a:ext uri="{FF2B5EF4-FFF2-40B4-BE49-F238E27FC236}">
                    <a16:creationId xmlns:a16="http://schemas.microsoft.com/office/drawing/2014/main" id="{AFB9BF44-5288-4150-8429-16A9DD1B2F52}"/>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2" name="Freeform 9">
                <a:extLst>
                  <a:ext uri="{FF2B5EF4-FFF2-40B4-BE49-F238E27FC236}">
                    <a16:creationId xmlns:a16="http://schemas.microsoft.com/office/drawing/2014/main" id="{9546EF07-5B76-4D5C-948F-E484C223399D}"/>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3" name="Freeform 10">
                <a:extLst>
                  <a:ext uri="{FF2B5EF4-FFF2-40B4-BE49-F238E27FC236}">
                    <a16:creationId xmlns:a16="http://schemas.microsoft.com/office/drawing/2014/main" id="{03E0EFC4-0995-492B-8CF1-0689518993B0}"/>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4" name="Rectangle 11">
                <a:extLst>
                  <a:ext uri="{FF2B5EF4-FFF2-40B4-BE49-F238E27FC236}">
                    <a16:creationId xmlns:a16="http://schemas.microsoft.com/office/drawing/2014/main" id="{F9C0037B-3BD3-4A75-B2C3-6AD3278D6BCE}"/>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5" name="Freeform 12">
                <a:extLst>
                  <a:ext uri="{FF2B5EF4-FFF2-40B4-BE49-F238E27FC236}">
                    <a16:creationId xmlns:a16="http://schemas.microsoft.com/office/drawing/2014/main" id="{E4CB57AB-804D-4105-A8C2-F56667997431}"/>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6" name="Freeform 13">
                <a:extLst>
                  <a:ext uri="{FF2B5EF4-FFF2-40B4-BE49-F238E27FC236}">
                    <a16:creationId xmlns:a16="http://schemas.microsoft.com/office/drawing/2014/main" id="{EAFB5639-C654-4B7C-B0FE-0BC10116A8AE}"/>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7" name="Freeform 14">
                <a:extLst>
                  <a:ext uri="{FF2B5EF4-FFF2-40B4-BE49-F238E27FC236}">
                    <a16:creationId xmlns:a16="http://schemas.microsoft.com/office/drawing/2014/main" id="{9F1FEA75-05C9-4A13-B270-994A039269C0}"/>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8" name="Rectangle 15">
                <a:extLst>
                  <a:ext uri="{FF2B5EF4-FFF2-40B4-BE49-F238E27FC236}">
                    <a16:creationId xmlns:a16="http://schemas.microsoft.com/office/drawing/2014/main" id="{1C6ABD8B-1592-4AED-AF91-5C2CD90EEA28}"/>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9" name="Freeform 16">
                <a:extLst>
                  <a:ext uri="{FF2B5EF4-FFF2-40B4-BE49-F238E27FC236}">
                    <a16:creationId xmlns:a16="http://schemas.microsoft.com/office/drawing/2014/main" id="{8A09F795-104F-4A93-A046-5ADACFB9E1CE}"/>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0" name="Freeform 17">
                <a:extLst>
                  <a:ext uri="{FF2B5EF4-FFF2-40B4-BE49-F238E27FC236}">
                    <a16:creationId xmlns:a16="http://schemas.microsoft.com/office/drawing/2014/main" id="{CAA6287A-5157-4FBD-AE07-A509D82C58D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1" name="Freeform 18">
                <a:extLst>
                  <a:ext uri="{FF2B5EF4-FFF2-40B4-BE49-F238E27FC236}">
                    <a16:creationId xmlns:a16="http://schemas.microsoft.com/office/drawing/2014/main" id="{55AA2952-E2BF-422A-BA59-B70D913FDD0F}"/>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2" name="Rectangle 19">
                <a:extLst>
                  <a:ext uri="{FF2B5EF4-FFF2-40B4-BE49-F238E27FC236}">
                    <a16:creationId xmlns:a16="http://schemas.microsoft.com/office/drawing/2014/main" id="{6B9442AB-10F9-4AF7-9FDA-17BDA6E9AA2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3" name="Freeform 20">
                <a:extLst>
                  <a:ext uri="{FF2B5EF4-FFF2-40B4-BE49-F238E27FC236}">
                    <a16:creationId xmlns:a16="http://schemas.microsoft.com/office/drawing/2014/main" id="{CCA499D0-0132-43F8-8107-CDF184F44BFD}"/>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4" name="Freeform 21">
                <a:extLst>
                  <a:ext uri="{FF2B5EF4-FFF2-40B4-BE49-F238E27FC236}">
                    <a16:creationId xmlns:a16="http://schemas.microsoft.com/office/drawing/2014/main" id="{CBFCE0DE-B43D-4061-AD2A-4AE56264642D}"/>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5" name="Freeform 22">
                <a:extLst>
                  <a:ext uri="{FF2B5EF4-FFF2-40B4-BE49-F238E27FC236}">
                    <a16:creationId xmlns:a16="http://schemas.microsoft.com/office/drawing/2014/main" id="{91E3B1EF-9447-48F3-846E-644684A0565A}"/>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6" name="Rectangle 23">
                <a:extLst>
                  <a:ext uri="{FF2B5EF4-FFF2-40B4-BE49-F238E27FC236}">
                    <a16:creationId xmlns:a16="http://schemas.microsoft.com/office/drawing/2014/main" id="{AF320DE7-B5E1-4F28-9320-5F03E144E99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7" name="Freeform 24">
                <a:extLst>
                  <a:ext uri="{FF2B5EF4-FFF2-40B4-BE49-F238E27FC236}">
                    <a16:creationId xmlns:a16="http://schemas.microsoft.com/office/drawing/2014/main" id="{F2085F6C-02FC-4EA6-A423-AF27FEDD9A80}"/>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8" name="Rectangle 25">
                <a:extLst>
                  <a:ext uri="{FF2B5EF4-FFF2-40B4-BE49-F238E27FC236}">
                    <a16:creationId xmlns:a16="http://schemas.microsoft.com/office/drawing/2014/main" id="{61C4B0CA-1663-4DA4-80E8-D7F241322084}"/>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9" name="Oval 26">
                <a:extLst>
                  <a:ext uri="{FF2B5EF4-FFF2-40B4-BE49-F238E27FC236}">
                    <a16:creationId xmlns:a16="http://schemas.microsoft.com/office/drawing/2014/main" id="{24EEB3D7-C37A-4D21-9D5D-D9BB4A8597FF}"/>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0" name="Freeform 27">
                <a:extLst>
                  <a:ext uri="{FF2B5EF4-FFF2-40B4-BE49-F238E27FC236}">
                    <a16:creationId xmlns:a16="http://schemas.microsoft.com/office/drawing/2014/main" id="{7F33DA62-AC2D-4405-B6F2-8D9B4220B50C}"/>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1" name="Freeform 28">
                <a:extLst>
                  <a:ext uri="{FF2B5EF4-FFF2-40B4-BE49-F238E27FC236}">
                    <a16:creationId xmlns:a16="http://schemas.microsoft.com/office/drawing/2014/main" id="{EFEEFA13-4949-457E-B7DA-B57D347B885E}"/>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2" name="Rectangle 29">
                <a:extLst>
                  <a:ext uri="{FF2B5EF4-FFF2-40B4-BE49-F238E27FC236}">
                    <a16:creationId xmlns:a16="http://schemas.microsoft.com/office/drawing/2014/main" id="{70EBCDF6-7B45-4870-AA5C-95DDA597ACA0}"/>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3" name="Oval 30">
                <a:extLst>
                  <a:ext uri="{FF2B5EF4-FFF2-40B4-BE49-F238E27FC236}">
                    <a16:creationId xmlns:a16="http://schemas.microsoft.com/office/drawing/2014/main" id="{4191416E-6469-4605-9A3C-42F5A22AE382}"/>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4" name="Freeform 31">
                <a:extLst>
                  <a:ext uri="{FF2B5EF4-FFF2-40B4-BE49-F238E27FC236}">
                    <a16:creationId xmlns:a16="http://schemas.microsoft.com/office/drawing/2014/main" id="{7267618E-3208-4AB4-ADA7-4570F6715832}"/>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5" name="Freeform 32">
                <a:extLst>
                  <a:ext uri="{FF2B5EF4-FFF2-40B4-BE49-F238E27FC236}">
                    <a16:creationId xmlns:a16="http://schemas.microsoft.com/office/drawing/2014/main" id="{964D5F09-2DA6-4080-B41C-3A0E3591AC2B}"/>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6" name="Rectangle 33">
                <a:extLst>
                  <a:ext uri="{FF2B5EF4-FFF2-40B4-BE49-F238E27FC236}">
                    <a16:creationId xmlns:a16="http://schemas.microsoft.com/office/drawing/2014/main" id="{07FE6B9C-8A84-4239-9E4A-758D1821B7EE}"/>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7" name="Oval 34">
                <a:extLst>
                  <a:ext uri="{FF2B5EF4-FFF2-40B4-BE49-F238E27FC236}">
                    <a16:creationId xmlns:a16="http://schemas.microsoft.com/office/drawing/2014/main" id="{ECDD79DC-F9CC-4421-B2C7-B91BB418FC7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8" name="Freeform 35">
                <a:extLst>
                  <a:ext uri="{FF2B5EF4-FFF2-40B4-BE49-F238E27FC236}">
                    <a16:creationId xmlns:a16="http://schemas.microsoft.com/office/drawing/2014/main" id="{5818FAB7-E6E5-4455-B818-A05C8F1F4418}"/>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9" name="Freeform 36">
                <a:extLst>
                  <a:ext uri="{FF2B5EF4-FFF2-40B4-BE49-F238E27FC236}">
                    <a16:creationId xmlns:a16="http://schemas.microsoft.com/office/drawing/2014/main" id="{4872A961-D50F-48B7-B35E-7C03C25ED670}"/>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0" name="Rectangle 37">
                <a:extLst>
                  <a:ext uri="{FF2B5EF4-FFF2-40B4-BE49-F238E27FC236}">
                    <a16:creationId xmlns:a16="http://schemas.microsoft.com/office/drawing/2014/main" id="{4DAF08C2-2E8F-4FF2-B464-35D2207AB9D3}"/>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1" name="Oval 38">
                <a:extLst>
                  <a:ext uri="{FF2B5EF4-FFF2-40B4-BE49-F238E27FC236}">
                    <a16:creationId xmlns:a16="http://schemas.microsoft.com/office/drawing/2014/main" id="{09FDE022-D2FC-478F-85C8-E1DE49A6068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2" name="Freeform 39">
                <a:extLst>
                  <a:ext uri="{FF2B5EF4-FFF2-40B4-BE49-F238E27FC236}">
                    <a16:creationId xmlns:a16="http://schemas.microsoft.com/office/drawing/2014/main" id="{8B0F62FA-4F14-4CBF-8AD5-313BB17BBBF3}"/>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3" name="Freeform 40">
                <a:extLst>
                  <a:ext uri="{FF2B5EF4-FFF2-40B4-BE49-F238E27FC236}">
                    <a16:creationId xmlns:a16="http://schemas.microsoft.com/office/drawing/2014/main" id="{4753BC73-BD72-41E0-A02D-2497B918998B}"/>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4" name="Freeform 41">
                <a:extLst>
                  <a:ext uri="{FF2B5EF4-FFF2-40B4-BE49-F238E27FC236}">
                    <a16:creationId xmlns:a16="http://schemas.microsoft.com/office/drawing/2014/main" id="{AE92E38B-49C8-4835-8D2A-B5941CE66E70}"/>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5" name="Freeform 42">
                <a:extLst>
                  <a:ext uri="{FF2B5EF4-FFF2-40B4-BE49-F238E27FC236}">
                    <a16:creationId xmlns:a16="http://schemas.microsoft.com/office/drawing/2014/main" id="{ED35CCDC-CA5E-4164-A7E8-8772FCEC799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6" name="Freeform 43">
                <a:extLst>
                  <a:ext uri="{FF2B5EF4-FFF2-40B4-BE49-F238E27FC236}">
                    <a16:creationId xmlns:a16="http://schemas.microsoft.com/office/drawing/2014/main" id="{F13CBA5E-75EB-4868-8339-1FDFD83D42B8}"/>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7" name="Freeform 44">
                <a:extLst>
                  <a:ext uri="{FF2B5EF4-FFF2-40B4-BE49-F238E27FC236}">
                    <a16:creationId xmlns:a16="http://schemas.microsoft.com/office/drawing/2014/main" id="{83B7B463-6267-4A9E-978B-F7EA09C54990}"/>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8" name="Freeform 45">
                <a:extLst>
                  <a:ext uri="{FF2B5EF4-FFF2-40B4-BE49-F238E27FC236}">
                    <a16:creationId xmlns:a16="http://schemas.microsoft.com/office/drawing/2014/main" id="{8FFF399F-A32D-4625-8845-F42366475B13}"/>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9" name="Freeform 46">
                <a:extLst>
                  <a:ext uri="{FF2B5EF4-FFF2-40B4-BE49-F238E27FC236}">
                    <a16:creationId xmlns:a16="http://schemas.microsoft.com/office/drawing/2014/main" id="{F1E36B33-8D0C-437F-BFFB-0C840D74BD54}"/>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0" name="Rectangle 47">
                <a:extLst>
                  <a:ext uri="{FF2B5EF4-FFF2-40B4-BE49-F238E27FC236}">
                    <a16:creationId xmlns:a16="http://schemas.microsoft.com/office/drawing/2014/main" id="{9DDC272B-B215-49E6-8607-B10C642F4D44}"/>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1" name="Oval 48">
                <a:extLst>
                  <a:ext uri="{FF2B5EF4-FFF2-40B4-BE49-F238E27FC236}">
                    <a16:creationId xmlns:a16="http://schemas.microsoft.com/office/drawing/2014/main" id="{94DF5A39-7D1D-4F54-9F5A-AEB29C0B78BF}"/>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2" name="Freeform 49">
                <a:extLst>
                  <a:ext uri="{FF2B5EF4-FFF2-40B4-BE49-F238E27FC236}">
                    <a16:creationId xmlns:a16="http://schemas.microsoft.com/office/drawing/2014/main" id="{6EBDCE29-6328-4115-8FE6-5C3D0A859D8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3" name="Freeform 50">
                <a:extLst>
                  <a:ext uri="{FF2B5EF4-FFF2-40B4-BE49-F238E27FC236}">
                    <a16:creationId xmlns:a16="http://schemas.microsoft.com/office/drawing/2014/main" id="{BB193814-9D53-46DC-A397-857595616F76}"/>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4" name="Freeform 51">
                <a:extLst>
                  <a:ext uri="{FF2B5EF4-FFF2-40B4-BE49-F238E27FC236}">
                    <a16:creationId xmlns:a16="http://schemas.microsoft.com/office/drawing/2014/main" id="{F4FB5136-798B-48DC-B90C-2F03680011C7}"/>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5" name="Freeform 52">
                <a:extLst>
                  <a:ext uri="{FF2B5EF4-FFF2-40B4-BE49-F238E27FC236}">
                    <a16:creationId xmlns:a16="http://schemas.microsoft.com/office/drawing/2014/main" id="{41263C43-F8F6-4C76-AA87-FA1BE46A202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6" name="Freeform 53">
                <a:extLst>
                  <a:ext uri="{FF2B5EF4-FFF2-40B4-BE49-F238E27FC236}">
                    <a16:creationId xmlns:a16="http://schemas.microsoft.com/office/drawing/2014/main" id="{C5571D72-582B-4ED3-964F-0D3669FEB16A}"/>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7" name="Freeform 54">
                <a:extLst>
                  <a:ext uri="{FF2B5EF4-FFF2-40B4-BE49-F238E27FC236}">
                    <a16:creationId xmlns:a16="http://schemas.microsoft.com/office/drawing/2014/main" id="{75A356BC-B0D5-47AF-8AEB-60F6FDEE7807}"/>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8" name="Freeform 55">
                <a:extLst>
                  <a:ext uri="{FF2B5EF4-FFF2-40B4-BE49-F238E27FC236}">
                    <a16:creationId xmlns:a16="http://schemas.microsoft.com/office/drawing/2014/main" id="{D12C52E4-D530-44AE-9313-8979E06600D0}"/>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9" name="Freeform 56">
                <a:extLst>
                  <a:ext uri="{FF2B5EF4-FFF2-40B4-BE49-F238E27FC236}">
                    <a16:creationId xmlns:a16="http://schemas.microsoft.com/office/drawing/2014/main" id="{74B18583-EB11-43CE-80D7-29CFBB2DAFE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0" name="Rectangle 57">
                <a:extLst>
                  <a:ext uri="{FF2B5EF4-FFF2-40B4-BE49-F238E27FC236}">
                    <a16:creationId xmlns:a16="http://schemas.microsoft.com/office/drawing/2014/main" id="{909959DF-0ACC-4791-9064-4CC7C1760E0C}"/>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1" name="Oval 58">
                <a:extLst>
                  <a:ext uri="{FF2B5EF4-FFF2-40B4-BE49-F238E27FC236}">
                    <a16:creationId xmlns:a16="http://schemas.microsoft.com/office/drawing/2014/main" id="{4B502BED-62C7-4FC5-8076-30D650CE2D34}"/>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2" name="Freeform 59">
                <a:extLst>
                  <a:ext uri="{FF2B5EF4-FFF2-40B4-BE49-F238E27FC236}">
                    <a16:creationId xmlns:a16="http://schemas.microsoft.com/office/drawing/2014/main" id="{ACEB6F93-68A1-4EE5-AEEF-7940CFE4729D}"/>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3" name="Freeform 60">
                <a:extLst>
                  <a:ext uri="{FF2B5EF4-FFF2-40B4-BE49-F238E27FC236}">
                    <a16:creationId xmlns:a16="http://schemas.microsoft.com/office/drawing/2014/main" id="{FD52828E-1DAF-4831-B6AE-64283E2B13A6}"/>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4" name="Freeform 61">
                <a:extLst>
                  <a:ext uri="{FF2B5EF4-FFF2-40B4-BE49-F238E27FC236}">
                    <a16:creationId xmlns:a16="http://schemas.microsoft.com/office/drawing/2014/main" id="{F482093A-69BB-445C-AA92-9C8E23F7D3C2}"/>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5" name="Freeform 62">
                <a:extLst>
                  <a:ext uri="{FF2B5EF4-FFF2-40B4-BE49-F238E27FC236}">
                    <a16:creationId xmlns:a16="http://schemas.microsoft.com/office/drawing/2014/main" id="{B0A02A3A-AA08-4AAB-A359-773E66B4BCC1}"/>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6" name="Freeform 63">
                <a:extLst>
                  <a:ext uri="{FF2B5EF4-FFF2-40B4-BE49-F238E27FC236}">
                    <a16:creationId xmlns:a16="http://schemas.microsoft.com/office/drawing/2014/main" id="{155B395B-8309-487D-A269-67AB50B4A7A0}"/>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7" name="Freeform 64">
                <a:extLst>
                  <a:ext uri="{FF2B5EF4-FFF2-40B4-BE49-F238E27FC236}">
                    <a16:creationId xmlns:a16="http://schemas.microsoft.com/office/drawing/2014/main" id="{0716D141-A1C2-46C0-BBEC-68125AA7CB65}"/>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8" name="Freeform 65">
                <a:extLst>
                  <a:ext uri="{FF2B5EF4-FFF2-40B4-BE49-F238E27FC236}">
                    <a16:creationId xmlns:a16="http://schemas.microsoft.com/office/drawing/2014/main" id="{AFADBCDD-AECD-4453-A376-E14178E897F6}"/>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9" name="Freeform 66">
                <a:extLst>
                  <a:ext uri="{FF2B5EF4-FFF2-40B4-BE49-F238E27FC236}">
                    <a16:creationId xmlns:a16="http://schemas.microsoft.com/office/drawing/2014/main" id="{05AF6521-F97E-4D2E-B287-540D87B7E2C7}"/>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0" name="Freeform 67">
                <a:extLst>
                  <a:ext uri="{FF2B5EF4-FFF2-40B4-BE49-F238E27FC236}">
                    <a16:creationId xmlns:a16="http://schemas.microsoft.com/office/drawing/2014/main" id="{FCDE71C0-6444-43A7-AD3E-71D4A2FD9B63}"/>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1" name="Freeform 68">
                <a:extLst>
                  <a:ext uri="{FF2B5EF4-FFF2-40B4-BE49-F238E27FC236}">
                    <a16:creationId xmlns:a16="http://schemas.microsoft.com/office/drawing/2014/main" id="{340FF124-C26D-4471-969A-E2186EFFD329}"/>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2" name="Rectangle 69">
                <a:extLst>
                  <a:ext uri="{FF2B5EF4-FFF2-40B4-BE49-F238E27FC236}">
                    <a16:creationId xmlns:a16="http://schemas.microsoft.com/office/drawing/2014/main" id="{DA5DC707-AE79-482A-9177-4DB3784D65BC}"/>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3" name="Freeform 70">
                <a:extLst>
                  <a:ext uri="{FF2B5EF4-FFF2-40B4-BE49-F238E27FC236}">
                    <a16:creationId xmlns:a16="http://schemas.microsoft.com/office/drawing/2014/main" id="{51300BEF-3E60-4151-9009-49A5F984E3F0}"/>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4" name="Freeform 71">
                <a:extLst>
                  <a:ext uri="{FF2B5EF4-FFF2-40B4-BE49-F238E27FC236}">
                    <a16:creationId xmlns:a16="http://schemas.microsoft.com/office/drawing/2014/main" id="{52DC7FAD-FC57-4EE4-8173-DECA8523515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5" name="Freeform 72">
                <a:extLst>
                  <a:ext uri="{FF2B5EF4-FFF2-40B4-BE49-F238E27FC236}">
                    <a16:creationId xmlns:a16="http://schemas.microsoft.com/office/drawing/2014/main" id="{8BFFB1A0-2FB9-4937-8932-01AF94DD7FF6}"/>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6" name="Freeform 73">
                <a:extLst>
                  <a:ext uri="{FF2B5EF4-FFF2-40B4-BE49-F238E27FC236}">
                    <a16:creationId xmlns:a16="http://schemas.microsoft.com/office/drawing/2014/main" id="{4F6B7575-F3AC-4029-A9F9-A127B9AD920C}"/>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7" name="Freeform 74">
                <a:extLst>
                  <a:ext uri="{FF2B5EF4-FFF2-40B4-BE49-F238E27FC236}">
                    <a16:creationId xmlns:a16="http://schemas.microsoft.com/office/drawing/2014/main" id="{E8295EE7-F96A-4CE3-A488-BB4C72883FBE}"/>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8" name="Freeform 75">
                <a:extLst>
                  <a:ext uri="{FF2B5EF4-FFF2-40B4-BE49-F238E27FC236}">
                    <a16:creationId xmlns:a16="http://schemas.microsoft.com/office/drawing/2014/main" id="{EAEFB37E-914C-41B6-BB7D-DC735C68F039}"/>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9" name="Freeform 76">
                <a:extLst>
                  <a:ext uri="{FF2B5EF4-FFF2-40B4-BE49-F238E27FC236}">
                    <a16:creationId xmlns:a16="http://schemas.microsoft.com/office/drawing/2014/main" id="{7F10EA14-FE44-4A56-B9B5-48575C03C3D6}"/>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0" name="Freeform 77">
                <a:extLst>
                  <a:ext uri="{FF2B5EF4-FFF2-40B4-BE49-F238E27FC236}">
                    <a16:creationId xmlns:a16="http://schemas.microsoft.com/office/drawing/2014/main" id="{0AA79B18-4DB9-4727-9409-1FC85FACC86B}"/>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1" name="Freeform 78">
                <a:extLst>
                  <a:ext uri="{FF2B5EF4-FFF2-40B4-BE49-F238E27FC236}">
                    <a16:creationId xmlns:a16="http://schemas.microsoft.com/office/drawing/2014/main" id="{5CA9E23B-E16B-42AD-92C3-CEA9BDD53C13}"/>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2" name="Freeform 79">
                <a:extLst>
                  <a:ext uri="{FF2B5EF4-FFF2-40B4-BE49-F238E27FC236}">
                    <a16:creationId xmlns:a16="http://schemas.microsoft.com/office/drawing/2014/main" id="{257E9785-A2A0-46C6-B77E-A98830A5CD73}"/>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3" name="Freeform 80">
                <a:extLst>
                  <a:ext uri="{FF2B5EF4-FFF2-40B4-BE49-F238E27FC236}">
                    <a16:creationId xmlns:a16="http://schemas.microsoft.com/office/drawing/2014/main" id="{2E3C288E-EB9B-4CA9-9551-A78A9D95009D}"/>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4" name="Freeform 81">
                <a:extLst>
                  <a:ext uri="{FF2B5EF4-FFF2-40B4-BE49-F238E27FC236}">
                    <a16:creationId xmlns:a16="http://schemas.microsoft.com/office/drawing/2014/main" id="{294A787E-EA03-4D0E-AA24-F12ED0518B34}"/>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5" name="Freeform 82">
                <a:extLst>
                  <a:ext uri="{FF2B5EF4-FFF2-40B4-BE49-F238E27FC236}">
                    <a16:creationId xmlns:a16="http://schemas.microsoft.com/office/drawing/2014/main" id="{707FB51D-3B2A-47E3-9D15-DAF6D44B930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6" name="Freeform 83">
                <a:extLst>
                  <a:ext uri="{FF2B5EF4-FFF2-40B4-BE49-F238E27FC236}">
                    <a16:creationId xmlns:a16="http://schemas.microsoft.com/office/drawing/2014/main" id="{BF800F67-6015-4423-B3A6-E780AC145BA8}"/>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7" name="Freeform 84">
                <a:extLst>
                  <a:ext uri="{FF2B5EF4-FFF2-40B4-BE49-F238E27FC236}">
                    <a16:creationId xmlns:a16="http://schemas.microsoft.com/office/drawing/2014/main" id="{8FC40BDC-5690-4A93-8ED1-179068352159}"/>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8" name="Freeform 85">
                <a:extLst>
                  <a:ext uri="{FF2B5EF4-FFF2-40B4-BE49-F238E27FC236}">
                    <a16:creationId xmlns:a16="http://schemas.microsoft.com/office/drawing/2014/main" id="{7410C03F-A805-467E-9AD2-6CD8B7365AC3}"/>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9" name="Freeform 86">
                <a:extLst>
                  <a:ext uri="{FF2B5EF4-FFF2-40B4-BE49-F238E27FC236}">
                    <a16:creationId xmlns:a16="http://schemas.microsoft.com/office/drawing/2014/main" id="{BBFC39AB-F0C1-4DC1-9EB7-253D21699685}"/>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0" name="Freeform 87">
                <a:extLst>
                  <a:ext uri="{FF2B5EF4-FFF2-40B4-BE49-F238E27FC236}">
                    <a16:creationId xmlns:a16="http://schemas.microsoft.com/office/drawing/2014/main" id="{5C1081B7-649B-466C-A07E-62C9CFE949C6}"/>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1" name="Freeform 88">
                <a:extLst>
                  <a:ext uri="{FF2B5EF4-FFF2-40B4-BE49-F238E27FC236}">
                    <a16:creationId xmlns:a16="http://schemas.microsoft.com/office/drawing/2014/main" id="{FBEC15A2-E5A5-4DB7-B380-5FBFDD358A6F}"/>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2" name="Rectangle 89">
                <a:extLst>
                  <a:ext uri="{FF2B5EF4-FFF2-40B4-BE49-F238E27FC236}">
                    <a16:creationId xmlns:a16="http://schemas.microsoft.com/office/drawing/2014/main" id="{778B92AE-24F9-4C18-97C1-B00F8A2C69B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3" name="Freeform 90">
                <a:extLst>
                  <a:ext uri="{FF2B5EF4-FFF2-40B4-BE49-F238E27FC236}">
                    <a16:creationId xmlns:a16="http://schemas.microsoft.com/office/drawing/2014/main" id="{CE6F68A7-CBD6-42F9-9B95-F4098D8B44A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4" name="Freeform 91">
                <a:extLst>
                  <a:ext uri="{FF2B5EF4-FFF2-40B4-BE49-F238E27FC236}">
                    <a16:creationId xmlns:a16="http://schemas.microsoft.com/office/drawing/2014/main" id="{AA9C5125-6207-4CC7-81BB-922F0B21C8A6}"/>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5" name="Freeform 92">
                <a:extLst>
                  <a:ext uri="{FF2B5EF4-FFF2-40B4-BE49-F238E27FC236}">
                    <a16:creationId xmlns:a16="http://schemas.microsoft.com/office/drawing/2014/main" id="{378A2AE7-95AF-4717-8951-BC900E1BDF2E}"/>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6" name="Freeform 93">
                <a:extLst>
                  <a:ext uri="{FF2B5EF4-FFF2-40B4-BE49-F238E27FC236}">
                    <a16:creationId xmlns:a16="http://schemas.microsoft.com/office/drawing/2014/main" id="{CD09DEAE-A146-4B42-94BE-3D49524FB6EA}"/>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7" name="Freeform 94">
                <a:extLst>
                  <a:ext uri="{FF2B5EF4-FFF2-40B4-BE49-F238E27FC236}">
                    <a16:creationId xmlns:a16="http://schemas.microsoft.com/office/drawing/2014/main" id="{A105FC59-5BF4-4723-BC08-A1DEF9842DB2}"/>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8" name="Freeform 95">
                <a:extLst>
                  <a:ext uri="{FF2B5EF4-FFF2-40B4-BE49-F238E27FC236}">
                    <a16:creationId xmlns:a16="http://schemas.microsoft.com/office/drawing/2014/main" id="{D01DB714-62D9-48FD-A59B-D64C50B21427}"/>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9" name="Freeform 96">
                <a:extLst>
                  <a:ext uri="{FF2B5EF4-FFF2-40B4-BE49-F238E27FC236}">
                    <a16:creationId xmlns:a16="http://schemas.microsoft.com/office/drawing/2014/main" id="{1011D84D-14AB-4481-8D52-905ACE15DD0E}"/>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0" name="Freeform 97">
                <a:extLst>
                  <a:ext uri="{FF2B5EF4-FFF2-40B4-BE49-F238E27FC236}">
                    <a16:creationId xmlns:a16="http://schemas.microsoft.com/office/drawing/2014/main" id="{478B8E9E-7C6F-4818-BDBF-3731729297C0}"/>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1" name="Freeform 98">
                <a:extLst>
                  <a:ext uri="{FF2B5EF4-FFF2-40B4-BE49-F238E27FC236}">
                    <a16:creationId xmlns:a16="http://schemas.microsoft.com/office/drawing/2014/main" id="{8B3F9012-482E-41C5-A8D9-69FCB5EAF431}"/>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2" name="Freeform 99">
                <a:extLst>
                  <a:ext uri="{FF2B5EF4-FFF2-40B4-BE49-F238E27FC236}">
                    <a16:creationId xmlns:a16="http://schemas.microsoft.com/office/drawing/2014/main" id="{BF3192F0-5ACD-41D1-898A-1C9BE51FD5BD}"/>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3" name="Freeform 100">
                <a:extLst>
                  <a:ext uri="{FF2B5EF4-FFF2-40B4-BE49-F238E27FC236}">
                    <a16:creationId xmlns:a16="http://schemas.microsoft.com/office/drawing/2014/main" id="{DFC522DB-A1CD-433E-993C-0BA19D5BE2FD}"/>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4" name="Freeform 101">
                <a:extLst>
                  <a:ext uri="{FF2B5EF4-FFF2-40B4-BE49-F238E27FC236}">
                    <a16:creationId xmlns:a16="http://schemas.microsoft.com/office/drawing/2014/main" id="{BA0DAEDA-A0C3-4944-BDE9-E7BE57807F7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5" name="Freeform 102">
                <a:extLst>
                  <a:ext uri="{FF2B5EF4-FFF2-40B4-BE49-F238E27FC236}">
                    <a16:creationId xmlns:a16="http://schemas.microsoft.com/office/drawing/2014/main" id="{C34E1BD1-07BE-4B30-AE0B-8B2DB57888DB}"/>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6" name="Freeform 103">
                <a:extLst>
                  <a:ext uri="{FF2B5EF4-FFF2-40B4-BE49-F238E27FC236}">
                    <a16:creationId xmlns:a16="http://schemas.microsoft.com/office/drawing/2014/main" id="{810AC536-7A59-4880-A475-3901BBF734FE}"/>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7" name="Freeform 104">
                <a:extLst>
                  <a:ext uri="{FF2B5EF4-FFF2-40B4-BE49-F238E27FC236}">
                    <a16:creationId xmlns:a16="http://schemas.microsoft.com/office/drawing/2014/main" id="{24F44AD0-B53E-40E3-AF11-C39C0479C7A3}"/>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8" name="Freeform 105">
                <a:extLst>
                  <a:ext uri="{FF2B5EF4-FFF2-40B4-BE49-F238E27FC236}">
                    <a16:creationId xmlns:a16="http://schemas.microsoft.com/office/drawing/2014/main" id="{EC19BAFE-36EA-44B1-95E3-38331AB35163}"/>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9" name="Freeform 106">
                <a:extLst>
                  <a:ext uri="{FF2B5EF4-FFF2-40B4-BE49-F238E27FC236}">
                    <a16:creationId xmlns:a16="http://schemas.microsoft.com/office/drawing/2014/main" id="{C1CC4D31-E88E-4223-8669-BB1D8D542184}"/>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0" name="Freeform 107">
                <a:extLst>
                  <a:ext uri="{FF2B5EF4-FFF2-40B4-BE49-F238E27FC236}">
                    <a16:creationId xmlns:a16="http://schemas.microsoft.com/office/drawing/2014/main" id="{C04E6727-7F4D-4446-9312-EA42660447D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1" name="Freeform 108">
                <a:extLst>
                  <a:ext uri="{FF2B5EF4-FFF2-40B4-BE49-F238E27FC236}">
                    <a16:creationId xmlns:a16="http://schemas.microsoft.com/office/drawing/2014/main" id="{5C4A365A-F464-4EF9-8DF9-3634CF13B0D5}"/>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2" name="Rectangle 109">
                <a:extLst>
                  <a:ext uri="{FF2B5EF4-FFF2-40B4-BE49-F238E27FC236}">
                    <a16:creationId xmlns:a16="http://schemas.microsoft.com/office/drawing/2014/main" id="{9838455C-B2D5-4C80-96B5-06EA9C4047C3}"/>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3" name="Freeform 110">
                <a:extLst>
                  <a:ext uri="{FF2B5EF4-FFF2-40B4-BE49-F238E27FC236}">
                    <a16:creationId xmlns:a16="http://schemas.microsoft.com/office/drawing/2014/main" id="{F7653993-8E2A-4F74-85C6-48C1D90049AE}"/>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4" name="Freeform 111">
                <a:extLst>
                  <a:ext uri="{FF2B5EF4-FFF2-40B4-BE49-F238E27FC236}">
                    <a16:creationId xmlns:a16="http://schemas.microsoft.com/office/drawing/2014/main" id="{BD4DCEE8-90EF-44CB-AB5A-01FC705CC5C7}"/>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5" name="Freeform 112">
                <a:extLst>
                  <a:ext uri="{FF2B5EF4-FFF2-40B4-BE49-F238E27FC236}">
                    <a16:creationId xmlns:a16="http://schemas.microsoft.com/office/drawing/2014/main" id="{0B5181A0-08B8-49F5-84D0-7FA6B773CD0E}"/>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6" name="Freeform 113">
                <a:extLst>
                  <a:ext uri="{FF2B5EF4-FFF2-40B4-BE49-F238E27FC236}">
                    <a16:creationId xmlns:a16="http://schemas.microsoft.com/office/drawing/2014/main" id="{88D091C3-2539-4D0F-A690-236ED99B639A}"/>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7" name="Freeform 114">
                <a:extLst>
                  <a:ext uri="{FF2B5EF4-FFF2-40B4-BE49-F238E27FC236}">
                    <a16:creationId xmlns:a16="http://schemas.microsoft.com/office/drawing/2014/main" id="{45576A48-DF7B-4A86-9D05-D4D4566437EF}"/>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8" name="Freeform 115">
                <a:extLst>
                  <a:ext uri="{FF2B5EF4-FFF2-40B4-BE49-F238E27FC236}">
                    <a16:creationId xmlns:a16="http://schemas.microsoft.com/office/drawing/2014/main" id="{9FE337B7-B3CE-496B-B55E-CCF0AFA7921C}"/>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9" name="Freeform 116">
                <a:extLst>
                  <a:ext uri="{FF2B5EF4-FFF2-40B4-BE49-F238E27FC236}">
                    <a16:creationId xmlns:a16="http://schemas.microsoft.com/office/drawing/2014/main" id="{DB5AD445-9051-4077-9308-C4A9B3C60E0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0" name="Freeform 117">
                <a:extLst>
                  <a:ext uri="{FF2B5EF4-FFF2-40B4-BE49-F238E27FC236}">
                    <a16:creationId xmlns:a16="http://schemas.microsoft.com/office/drawing/2014/main" id="{EC31E962-6535-4A13-AD2F-E90BB3112A13}"/>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1" name="Freeform 118">
                <a:extLst>
                  <a:ext uri="{FF2B5EF4-FFF2-40B4-BE49-F238E27FC236}">
                    <a16:creationId xmlns:a16="http://schemas.microsoft.com/office/drawing/2014/main" id="{B96581E0-52C0-4237-9DDE-8F6BD59D7AC8}"/>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2" name="Freeform 119">
                <a:extLst>
                  <a:ext uri="{FF2B5EF4-FFF2-40B4-BE49-F238E27FC236}">
                    <a16:creationId xmlns:a16="http://schemas.microsoft.com/office/drawing/2014/main" id="{C647085E-8C97-4B1C-9ABE-BD26C4BD4629}"/>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3" name="Freeform 120">
                <a:extLst>
                  <a:ext uri="{FF2B5EF4-FFF2-40B4-BE49-F238E27FC236}">
                    <a16:creationId xmlns:a16="http://schemas.microsoft.com/office/drawing/2014/main" id="{D5DEDF9F-9F78-4C93-8E00-BD5F697CA3EF}"/>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4" name="Freeform 121">
                <a:extLst>
                  <a:ext uri="{FF2B5EF4-FFF2-40B4-BE49-F238E27FC236}">
                    <a16:creationId xmlns:a16="http://schemas.microsoft.com/office/drawing/2014/main" id="{CE633DAE-D6C8-40D1-8C75-26F53E9D99D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5" name="Freeform 122">
                <a:extLst>
                  <a:ext uri="{FF2B5EF4-FFF2-40B4-BE49-F238E27FC236}">
                    <a16:creationId xmlns:a16="http://schemas.microsoft.com/office/drawing/2014/main" id="{0B7204E4-C259-4AA6-AE5E-C703F36B6AF9}"/>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6" name="Freeform 123">
                <a:extLst>
                  <a:ext uri="{FF2B5EF4-FFF2-40B4-BE49-F238E27FC236}">
                    <a16:creationId xmlns:a16="http://schemas.microsoft.com/office/drawing/2014/main" id="{065ADAB7-325D-4690-B951-129884896954}"/>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7" name="Freeform 124">
                <a:extLst>
                  <a:ext uri="{FF2B5EF4-FFF2-40B4-BE49-F238E27FC236}">
                    <a16:creationId xmlns:a16="http://schemas.microsoft.com/office/drawing/2014/main" id="{74034CF7-83EE-422E-8BC9-3C76CDC8E318}"/>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8" name="Freeform 125">
                <a:extLst>
                  <a:ext uri="{FF2B5EF4-FFF2-40B4-BE49-F238E27FC236}">
                    <a16:creationId xmlns:a16="http://schemas.microsoft.com/office/drawing/2014/main" id="{86995229-2E49-4715-8DBC-9BD61BC11AEF}"/>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9" name="Freeform 126">
                <a:extLst>
                  <a:ext uri="{FF2B5EF4-FFF2-40B4-BE49-F238E27FC236}">
                    <a16:creationId xmlns:a16="http://schemas.microsoft.com/office/drawing/2014/main" id="{4CF1F42B-27B5-4218-A2A6-85475B4C5394}"/>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0" name="Freeform 127">
                <a:extLst>
                  <a:ext uri="{FF2B5EF4-FFF2-40B4-BE49-F238E27FC236}">
                    <a16:creationId xmlns:a16="http://schemas.microsoft.com/office/drawing/2014/main" id="{0519AB01-C0D6-493A-B051-5F4A2B553881}"/>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1" name="Freeform 128">
                <a:extLst>
                  <a:ext uri="{FF2B5EF4-FFF2-40B4-BE49-F238E27FC236}">
                    <a16:creationId xmlns:a16="http://schemas.microsoft.com/office/drawing/2014/main" id="{23FED9DA-AB17-45ED-9F2C-65C7B838876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2" name="Freeform 129">
                <a:extLst>
                  <a:ext uri="{FF2B5EF4-FFF2-40B4-BE49-F238E27FC236}">
                    <a16:creationId xmlns:a16="http://schemas.microsoft.com/office/drawing/2014/main" id="{6230BB3E-8A49-4686-8258-4D568F4E2F24}"/>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3" name="Freeform 130">
                <a:extLst>
                  <a:ext uri="{FF2B5EF4-FFF2-40B4-BE49-F238E27FC236}">
                    <a16:creationId xmlns:a16="http://schemas.microsoft.com/office/drawing/2014/main" id="{13217CBD-C101-45E6-97E4-4E7CECFFCDB4}"/>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4" name="Freeform 131">
                <a:extLst>
                  <a:ext uri="{FF2B5EF4-FFF2-40B4-BE49-F238E27FC236}">
                    <a16:creationId xmlns:a16="http://schemas.microsoft.com/office/drawing/2014/main" id="{C2B432FC-B2CE-4FB0-9EA7-473A9709F0D7}"/>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5" name="Freeform 132">
                <a:extLst>
                  <a:ext uri="{FF2B5EF4-FFF2-40B4-BE49-F238E27FC236}">
                    <a16:creationId xmlns:a16="http://schemas.microsoft.com/office/drawing/2014/main" id="{60A4FFA2-0A4B-4DE5-984D-667993C9A4A7}"/>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6" name="Freeform 133">
                <a:extLst>
                  <a:ext uri="{FF2B5EF4-FFF2-40B4-BE49-F238E27FC236}">
                    <a16:creationId xmlns:a16="http://schemas.microsoft.com/office/drawing/2014/main" id="{C2B1D5F5-96C5-4573-828F-84EFDE0EFE6B}"/>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7" name="Freeform 134">
                <a:extLst>
                  <a:ext uri="{FF2B5EF4-FFF2-40B4-BE49-F238E27FC236}">
                    <a16:creationId xmlns:a16="http://schemas.microsoft.com/office/drawing/2014/main" id="{BE857971-EBD9-4DA5-8EF2-C1E550CC5B7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8" name="Freeform 135">
                <a:extLst>
                  <a:ext uri="{FF2B5EF4-FFF2-40B4-BE49-F238E27FC236}">
                    <a16:creationId xmlns:a16="http://schemas.microsoft.com/office/drawing/2014/main" id="{CA4904FF-532E-471F-8F98-507F71D35721}"/>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9" name="Freeform 136">
                <a:extLst>
                  <a:ext uri="{FF2B5EF4-FFF2-40B4-BE49-F238E27FC236}">
                    <a16:creationId xmlns:a16="http://schemas.microsoft.com/office/drawing/2014/main" id="{F1D88BD5-8A6D-48EB-B29C-5A318B0E594C}"/>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0" name="Freeform 137">
                <a:extLst>
                  <a:ext uri="{FF2B5EF4-FFF2-40B4-BE49-F238E27FC236}">
                    <a16:creationId xmlns:a16="http://schemas.microsoft.com/office/drawing/2014/main" id="{7A1080B2-C779-47BD-9CB1-29AA3A641F38}"/>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1" name="Freeform 138">
                <a:extLst>
                  <a:ext uri="{FF2B5EF4-FFF2-40B4-BE49-F238E27FC236}">
                    <a16:creationId xmlns:a16="http://schemas.microsoft.com/office/drawing/2014/main" id="{BFB5828A-1A47-4647-93E7-14569D9F1C69}"/>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2" name="Freeform 139">
                <a:extLst>
                  <a:ext uri="{FF2B5EF4-FFF2-40B4-BE49-F238E27FC236}">
                    <a16:creationId xmlns:a16="http://schemas.microsoft.com/office/drawing/2014/main" id="{715B0D63-E455-4CF6-B6AD-071F6CCEA424}"/>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3" name="Freeform 140">
                <a:extLst>
                  <a:ext uri="{FF2B5EF4-FFF2-40B4-BE49-F238E27FC236}">
                    <a16:creationId xmlns:a16="http://schemas.microsoft.com/office/drawing/2014/main" id="{C62FFCA6-9167-4F0E-ADA4-8100C98B011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4" name="Freeform 141">
                <a:extLst>
                  <a:ext uri="{FF2B5EF4-FFF2-40B4-BE49-F238E27FC236}">
                    <a16:creationId xmlns:a16="http://schemas.microsoft.com/office/drawing/2014/main" id="{59BBE1A4-3F17-4B2A-BBF8-B87BEE43A6B2}"/>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5" name="Freeform 142">
                <a:extLst>
                  <a:ext uri="{FF2B5EF4-FFF2-40B4-BE49-F238E27FC236}">
                    <a16:creationId xmlns:a16="http://schemas.microsoft.com/office/drawing/2014/main" id="{AFA82BF6-A65C-494A-8147-0FB7B0AC9ED9}"/>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6" name="Freeform 143">
                <a:extLst>
                  <a:ext uri="{FF2B5EF4-FFF2-40B4-BE49-F238E27FC236}">
                    <a16:creationId xmlns:a16="http://schemas.microsoft.com/office/drawing/2014/main" id="{6E0976EA-B64E-411D-814A-0FAF94A6D484}"/>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7" name="Freeform 144">
                <a:extLst>
                  <a:ext uri="{FF2B5EF4-FFF2-40B4-BE49-F238E27FC236}">
                    <a16:creationId xmlns:a16="http://schemas.microsoft.com/office/drawing/2014/main" id="{630B53E9-EF16-428A-B3A5-DF9703181D7E}"/>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8" name="Freeform 145">
                <a:extLst>
                  <a:ext uri="{FF2B5EF4-FFF2-40B4-BE49-F238E27FC236}">
                    <a16:creationId xmlns:a16="http://schemas.microsoft.com/office/drawing/2014/main" id="{0F3C9EEC-35EF-47F9-A529-8D9124076315}"/>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9" name="Freeform 146">
                <a:extLst>
                  <a:ext uri="{FF2B5EF4-FFF2-40B4-BE49-F238E27FC236}">
                    <a16:creationId xmlns:a16="http://schemas.microsoft.com/office/drawing/2014/main" id="{B3195398-4D66-42D4-9C00-A2C43FE1543E}"/>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0" name="Freeform 147">
                <a:extLst>
                  <a:ext uri="{FF2B5EF4-FFF2-40B4-BE49-F238E27FC236}">
                    <a16:creationId xmlns:a16="http://schemas.microsoft.com/office/drawing/2014/main" id="{9B89035C-3B9B-40EB-8AA4-17423655704B}"/>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1" name="Freeform 148">
                <a:extLst>
                  <a:ext uri="{FF2B5EF4-FFF2-40B4-BE49-F238E27FC236}">
                    <a16:creationId xmlns:a16="http://schemas.microsoft.com/office/drawing/2014/main" id="{1C2BC8F3-6D90-41AF-B9F2-7D7672BA6102}"/>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2" name="Freeform 149">
                <a:extLst>
                  <a:ext uri="{FF2B5EF4-FFF2-40B4-BE49-F238E27FC236}">
                    <a16:creationId xmlns:a16="http://schemas.microsoft.com/office/drawing/2014/main" id="{47BA11A1-2CAE-48B3-B221-F43CC7A807F8}"/>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3" name="Freeform 150">
                <a:extLst>
                  <a:ext uri="{FF2B5EF4-FFF2-40B4-BE49-F238E27FC236}">
                    <a16:creationId xmlns:a16="http://schemas.microsoft.com/office/drawing/2014/main" id="{B6C74F1C-AFA2-4C73-9289-41CCD693F374}"/>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4" name="Freeform 151">
                <a:extLst>
                  <a:ext uri="{FF2B5EF4-FFF2-40B4-BE49-F238E27FC236}">
                    <a16:creationId xmlns:a16="http://schemas.microsoft.com/office/drawing/2014/main" id="{CD7738C7-8CCC-44DA-B62A-4C2330AFECB1}"/>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5" name="Freeform 152">
                <a:extLst>
                  <a:ext uri="{FF2B5EF4-FFF2-40B4-BE49-F238E27FC236}">
                    <a16:creationId xmlns:a16="http://schemas.microsoft.com/office/drawing/2014/main" id="{B48AD720-6D4B-4D42-BE9B-B7804AD764C3}"/>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6" name="Freeform 153">
                <a:extLst>
                  <a:ext uri="{FF2B5EF4-FFF2-40B4-BE49-F238E27FC236}">
                    <a16:creationId xmlns:a16="http://schemas.microsoft.com/office/drawing/2014/main" id="{CBAC7ABF-065F-4D39-AD2E-B598B1F0F11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7" name="Freeform 154">
                <a:extLst>
                  <a:ext uri="{FF2B5EF4-FFF2-40B4-BE49-F238E27FC236}">
                    <a16:creationId xmlns:a16="http://schemas.microsoft.com/office/drawing/2014/main" id="{60CDAE26-56B7-4C16-A300-FC18A2BD68FF}"/>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8" name="Freeform 155">
                <a:extLst>
                  <a:ext uri="{FF2B5EF4-FFF2-40B4-BE49-F238E27FC236}">
                    <a16:creationId xmlns:a16="http://schemas.microsoft.com/office/drawing/2014/main" id="{46432289-1CEE-4C4D-BEC1-4D17D58DFD73}"/>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9" name="Freeform 156">
                <a:extLst>
                  <a:ext uri="{FF2B5EF4-FFF2-40B4-BE49-F238E27FC236}">
                    <a16:creationId xmlns:a16="http://schemas.microsoft.com/office/drawing/2014/main" id="{7DD63415-6273-40EC-8EC0-07207CBEEB2A}"/>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0" name="Freeform 157">
                <a:extLst>
                  <a:ext uri="{FF2B5EF4-FFF2-40B4-BE49-F238E27FC236}">
                    <a16:creationId xmlns:a16="http://schemas.microsoft.com/office/drawing/2014/main" id="{5C69B4E7-0AD3-4E68-B586-8ED7E4197DD3}"/>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1" name="Freeform 158">
                <a:extLst>
                  <a:ext uri="{FF2B5EF4-FFF2-40B4-BE49-F238E27FC236}">
                    <a16:creationId xmlns:a16="http://schemas.microsoft.com/office/drawing/2014/main" id="{8B4D2A66-F7EC-49A3-8342-9CB094DB1D0C}"/>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2" name="Freeform 159">
                <a:extLst>
                  <a:ext uri="{FF2B5EF4-FFF2-40B4-BE49-F238E27FC236}">
                    <a16:creationId xmlns:a16="http://schemas.microsoft.com/office/drawing/2014/main" id="{9384725B-57CA-4DAC-8019-9B6E5D4FD56D}"/>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3" name="Freeform 160">
                <a:extLst>
                  <a:ext uri="{FF2B5EF4-FFF2-40B4-BE49-F238E27FC236}">
                    <a16:creationId xmlns:a16="http://schemas.microsoft.com/office/drawing/2014/main" id="{2B43932F-F1F9-4CDB-BD53-F0289368D496}"/>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4" name="Freeform 161">
                <a:extLst>
                  <a:ext uri="{FF2B5EF4-FFF2-40B4-BE49-F238E27FC236}">
                    <a16:creationId xmlns:a16="http://schemas.microsoft.com/office/drawing/2014/main" id="{9BC9955E-091E-442D-B5B0-5EFF54BE236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5" name="Freeform 162">
                <a:extLst>
                  <a:ext uri="{FF2B5EF4-FFF2-40B4-BE49-F238E27FC236}">
                    <a16:creationId xmlns:a16="http://schemas.microsoft.com/office/drawing/2014/main" id="{E8C61312-648B-40C5-A0F9-5C59DABB857C}"/>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6" name="Freeform 163">
                <a:extLst>
                  <a:ext uri="{FF2B5EF4-FFF2-40B4-BE49-F238E27FC236}">
                    <a16:creationId xmlns:a16="http://schemas.microsoft.com/office/drawing/2014/main" id="{2F1E8A3A-390B-49A9-95CE-1B979849D209}"/>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7" name="Freeform 164">
                <a:extLst>
                  <a:ext uri="{FF2B5EF4-FFF2-40B4-BE49-F238E27FC236}">
                    <a16:creationId xmlns:a16="http://schemas.microsoft.com/office/drawing/2014/main" id="{88EBA959-DB93-4F1A-8154-505653F2A76C}"/>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8" name="Freeform 165">
                <a:extLst>
                  <a:ext uri="{FF2B5EF4-FFF2-40B4-BE49-F238E27FC236}">
                    <a16:creationId xmlns:a16="http://schemas.microsoft.com/office/drawing/2014/main" id="{E673E215-EDAC-4235-8E8B-EC3550A949BA}"/>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9" name="Freeform 166">
                <a:extLst>
                  <a:ext uri="{FF2B5EF4-FFF2-40B4-BE49-F238E27FC236}">
                    <a16:creationId xmlns:a16="http://schemas.microsoft.com/office/drawing/2014/main" id="{3CAAA365-9563-4D9F-8551-7017F02DE950}"/>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0" name="Freeform 167">
                <a:extLst>
                  <a:ext uri="{FF2B5EF4-FFF2-40B4-BE49-F238E27FC236}">
                    <a16:creationId xmlns:a16="http://schemas.microsoft.com/office/drawing/2014/main" id="{8EC5B86E-D5A7-4A44-A22F-837FF3638E3C}"/>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1" name="Freeform 168">
                <a:extLst>
                  <a:ext uri="{FF2B5EF4-FFF2-40B4-BE49-F238E27FC236}">
                    <a16:creationId xmlns:a16="http://schemas.microsoft.com/office/drawing/2014/main" id="{6C97E24F-74C1-43A1-BA1D-8D3AF848C109}"/>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2" name="Freeform 169">
                <a:extLst>
                  <a:ext uri="{FF2B5EF4-FFF2-40B4-BE49-F238E27FC236}">
                    <a16:creationId xmlns:a16="http://schemas.microsoft.com/office/drawing/2014/main" id="{CDD35922-A403-45BD-9AD0-57CAD3E219DC}"/>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3" name="Freeform 170">
                <a:extLst>
                  <a:ext uri="{FF2B5EF4-FFF2-40B4-BE49-F238E27FC236}">
                    <a16:creationId xmlns:a16="http://schemas.microsoft.com/office/drawing/2014/main" id="{0AACD19E-CDA2-49DD-894D-6D241D9D6547}"/>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4" name="Freeform 171">
                <a:extLst>
                  <a:ext uri="{FF2B5EF4-FFF2-40B4-BE49-F238E27FC236}">
                    <a16:creationId xmlns:a16="http://schemas.microsoft.com/office/drawing/2014/main" id="{64AC051C-6129-468B-B664-204F8B6E8E3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5" name="Freeform 172">
                <a:extLst>
                  <a:ext uri="{FF2B5EF4-FFF2-40B4-BE49-F238E27FC236}">
                    <a16:creationId xmlns:a16="http://schemas.microsoft.com/office/drawing/2014/main" id="{8B86C18F-E48C-430C-846B-69E2E9B318D1}"/>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6" name="Freeform 173">
                <a:extLst>
                  <a:ext uri="{FF2B5EF4-FFF2-40B4-BE49-F238E27FC236}">
                    <a16:creationId xmlns:a16="http://schemas.microsoft.com/office/drawing/2014/main" id="{F268B823-F141-4B7E-8C91-A93E69AA751C}"/>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7" name="Freeform 174">
                <a:extLst>
                  <a:ext uri="{FF2B5EF4-FFF2-40B4-BE49-F238E27FC236}">
                    <a16:creationId xmlns:a16="http://schemas.microsoft.com/office/drawing/2014/main" id="{E020B960-297D-47CA-905E-48B0FB2525C8}"/>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8" name="Freeform 175">
                <a:extLst>
                  <a:ext uri="{FF2B5EF4-FFF2-40B4-BE49-F238E27FC236}">
                    <a16:creationId xmlns:a16="http://schemas.microsoft.com/office/drawing/2014/main" id="{C721DFFF-D011-4228-A3CD-85BE39181699}"/>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9" name="Freeform 176">
                <a:extLst>
                  <a:ext uri="{FF2B5EF4-FFF2-40B4-BE49-F238E27FC236}">
                    <a16:creationId xmlns:a16="http://schemas.microsoft.com/office/drawing/2014/main" id="{32B5053D-D0BC-4718-A0D1-3710E0BAC31B}"/>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0" name="Freeform 177">
                <a:extLst>
                  <a:ext uri="{FF2B5EF4-FFF2-40B4-BE49-F238E27FC236}">
                    <a16:creationId xmlns:a16="http://schemas.microsoft.com/office/drawing/2014/main" id="{A8E2C536-473B-4C3E-8227-84C19C09443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1" name="Freeform 178">
                <a:extLst>
                  <a:ext uri="{FF2B5EF4-FFF2-40B4-BE49-F238E27FC236}">
                    <a16:creationId xmlns:a16="http://schemas.microsoft.com/office/drawing/2014/main" id="{85E7D6EA-F8F7-4BDD-9304-D79525CE1C4B}"/>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2" name="Freeform 179">
                <a:extLst>
                  <a:ext uri="{FF2B5EF4-FFF2-40B4-BE49-F238E27FC236}">
                    <a16:creationId xmlns:a16="http://schemas.microsoft.com/office/drawing/2014/main" id="{3571CD36-2203-4496-809E-FD6A67BEF5FD}"/>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3" name="Freeform 180">
                <a:extLst>
                  <a:ext uri="{FF2B5EF4-FFF2-40B4-BE49-F238E27FC236}">
                    <a16:creationId xmlns:a16="http://schemas.microsoft.com/office/drawing/2014/main" id="{0E808A1C-CAFE-4246-8507-DB25C3C48619}"/>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4" name="Freeform 181">
                <a:extLst>
                  <a:ext uri="{FF2B5EF4-FFF2-40B4-BE49-F238E27FC236}">
                    <a16:creationId xmlns:a16="http://schemas.microsoft.com/office/drawing/2014/main" id="{F8BBD1B7-2B61-4543-9E4F-6D7122C42AE8}"/>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5" name="Freeform 182">
                <a:extLst>
                  <a:ext uri="{FF2B5EF4-FFF2-40B4-BE49-F238E27FC236}">
                    <a16:creationId xmlns:a16="http://schemas.microsoft.com/office/drawing/2014/main" id="{97A3FD1F-67D7-4E51-A9BE-0BDAB5438FE2}"/>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6" name="Freeform 183">
                <a:extLst>
                  <a:ext uri="{FF2B5EF4-FFF2-40B4-BE49-F238E27FC236}">
                    <a16:creationId xmlns:a16="http://schemas.microsoft.com/office/drawing/2014/main" id="{940F03FA-3EFC-462F-9557-1169C44AC6ED}"/>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7" name="Freeform 184">
                <a:extLst>
                  <a:ext uri="{FF2B5EF4-FFF2-40B4-BE49-F238E27FC236}">
                    <a16:creationId xmlns:a16="http://schemas.microsoft.com/office/drawing/2014/main" id="{2E2B8116-991E-407B-AF58-D6718C83645D}"/>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8" name="Freeform 185">
                <a:extLst>
                  <a:ext uri="{FF2B5EF4-FFF2-40B4-BE49-F238E27FC236}">
                    <a16:creationId xmlns:a16="http://schemas.microsoft.com/office/drawing/2014/main" id="{67FC2B46-77F4-44B5-84DB-3F89BD1326E4}"/>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9" name="Freeform 186">
                <a:extLst>
                  <a:ext uri="{FF2B5EF4-FFF2-40B4-BE49-F238E27FC236}">
                    <a16:creationId xmlns:a16="http://schemas.microsoft.com/office/drawing/2014/main" id="{D44FD277-B7F3-4B53-B67D-4663433BD6AA}"/>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0" name="Freeform 187">
                <a:extLst>
                  <a:ext uri="{FF2B5EF4-FFF2-40B4-BE49-F238E27FC236}">
                    <a16:creationId xmlns:a16="http://schemas.microsoft.com/office/drawing/2014/main" id="{F265F814-48AB-4D21-9742-470A7BE3056D}"/>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1" name="Freeform 188">
                <a:extLst>
                  <a:ext uri="{FF2B5EF4-FFF2-40B4-BE49-F238E27FC236}">
                    <a16:creationId xmlns:a16="http://schemas.microsoft.com/office/drawing/2014/main" id="{4DE7298C-BA3B-4F3B-BF16-594696F6C1E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2" name="Freeform 189">
                <a:extLst>
                  <a:ext uri="{FF2B5EF4-FFF2-40B4-BE49-F238E27FC236}">
                    <a16:creationId xmlns:a16="http://schemas.microsoft.com/office/drawing/2014/main" id="{E6512DE8-9A48-4CFC-8957-A25034F76B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3" name="Freeform 190">
                <a:extLst>
                  <a:ext uri="{FF2B5EF4-FFF2-40B4-BE49-F238E27FC236}">
                    <a16:creationId xmlns:a16="http://schemas.microsoft.com/office/drawing/2014/main" id="{C34AC302-D088-4FD0-86C9-A7B35AB6F9AF}"/>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4" name="Freeform 191">
                <a:extLst>
                  <a:ext uri="{FF2B5EF4-FFF2-40B4-BE49-F238E27FC236}">
                    <a16:creationId xmlns:a16="http://schemas.microsoft.com/office/drawing/2014/main" id="{436BF0C9-83DC-4CA8-98BF-A528F51476EB}"/>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5" name="Freeform 192">
                <a:extLst>
                  <a:ext uri="{FF2B5EF4-FFF2-40B4-BE49-F238E27FC236}">
                    <a16:creationId xmlns:a16="http://schemas.microsoft.com/office/drawing/2014/main" id="{007727F6-3686-4C0A-AF99-3F6E17D5166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6" name="Freeform 193">
                <a:extLst>
                  <a:ext uri="{FF2B5EF4-FFF2-40B4-BE49-F238E27FC236}">
                    <a16:creationId xmlns:a16="http://schemas.microsoft.com/office/drawing/2014/main" id="{F4F666AF-0771-4B44-952B-A56AA4CB49E6}"/>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7" name="Freeform 194">
                <a:extLst>
                  <a:ext uri="{FF2B5EF4-FFF2-40B4-BE49-F238E27FC236}">
                    <a16:creationId xmlns:a16="http://schemas.microsoft.com/office/drawing/2014/main" id="{75023C5E-DAB7-47F0-85BF-DF2A07FCFE4D}"/>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8" name="Freeform 195">
                <a:extLst>
                  <a:ext uri="{FF2B5EF4-FFF2-40B4-BE49-F238E27FC236}">
                    <a16:creationId xmlns:a16="http://schemas.microsoft.com/office/drawing/2014/main" id="{1F434015-AE74-4E9B-B62F-53CBA55EA52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9" name="Freeform 196">
                <a:extLst>
                  <a:ext uri="{FF2B5EF4-FFF2-40B4-BE49-F238E27FC236}">
                    <a16:creationId xmlns:a16="http://schemas.microsoft.com/office/drawing/2014/main" id="{F2F6918B-5CDF-4551-89B7-7946AD9A6684}"/>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0" name="Freeform 197">
                <a:extLst>
                  <a:ext uri="{FF2B5EF4-FFF2-40B4-BE49-F238E27FC236}">
                    <a16:creationId xmlns:a16="http://schemas.microsoft.com/office/drawing/2014/main" id="{C4412527-5F01-44B8-AC00-8436C74550E7}"/>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1" name="Freeform 198">
                <a:extLst>
                  <a:ext uri="{FF2B5EF4-FFF2-40B4-BE49-F238E27FC236}">
                    <a16:creationId xmlns:a16="http://schemas.microsoft.com/office/drawing/2014/main" id="{22C25CD0-7721-41D5-9C2F-98E1582C564D}"/>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2" name="Freeform 199">
                <a:extLst>
                  <a:ext uri="{FF2B5EF4-FFF2-40B4-BE49-F238E27FC236}">
                    <a16:creationId xmlns:a16="http://schemas.microsoft.com/office/drawing/2014/main" id="{F9D42F00-E13D-4BCF-B0EE-46BA6BF6D38B}"/>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3" name="Freeform 200">
                <a:extLst>
                  <a:ext uri="{FF2B5EF4-FFF2-40B4-BE49-F238E27FC236}">
                    <a16:creationId xmlns:a16="http://schemas.microsoft.com/office/drawing/2014/main" id="{A11346A7-EB20-48A3-A69A-CB4ACF931219}"/>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4" name="Freeform 201">
                <a:extLst>
                  <a:ext uri="{FF2B5EF4-FFF2-40B4-BE49-F238E27FC236}">
                    <a16:creationId xmlns:a16="http://schemas.microsoft.com/office/drawing/2014/main" id="{7DFEC7D7-602D-4DCE-A6B7-088CC5C0331F}"/>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5" name="Freeform 202">
                <a:extLst>
                  <a:ext uri="{FF2B5EF4-FFF2-40B4-BE49-F238E27FC236}">
                    <a16:creationId xmlns:a16="http://schemas.microsoft.com/office/drawing/2014/main" id="{F9A321F3-7021-4926-8FB7-D26363CBDD8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6" name="Freeform 203">
                <a:extLst>
                  <a:ext uri="{FF2B5EF4-FFF2-40B4-BE49-F238E27FC236}">
                    <a16:creationId xmlns:a16="http://schemas.microsoft.com/office/drawing/2014/main" id="{6C81260C-6650-4965-81AC-CC9650FBB2C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7" name="Freeform 204">
                <a:extLst>
                  <a:ext uri="{FF2B5EF4-FFF2-40B4-BE49-F238E27FC236}">
                    <a16:creationId xmlns:a16="http://schemas.microsoft.com/office/drawing/2014/main" id="{56F7D990-294B-4624-B2DF-BEE1F28BD16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218" name="Freeform 206">
              <a:extLst>
                <a:ext uri="{FF2B5EF4-FFF2-40B4-BE49-F238E27FC236}">
                  <a16:creationId xmlns:a16="http://schemas.microsoft.com/office/drawing/2014/main" id="{A49A7A12-F9A5-43A0-94EB-B66858094EA3}"/>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9" name="Freeform 207">
              <a:extLst>
                <a:ext uri="{FF2B5EF4-FFF2-40B4-BE49-F238E27FC236}">
                  <a16:creationId xmlns:a16="http://schemas.microsoft.com/office/drawing/2014/main" id="{44FB4228-7623-4BAA-8752-CA50C98CF753}"/>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0" name="Freeform 208">
              <a:extLst>
                <a:ext uri="{FF2B5EF4-FFF2-40B4-BE49-F238E27FC236}">
                  <a16:creationId xmlns:a16="http://schemas.microsoft.com/office/drawing/2014/main" id="{14C6A239-E09D-4802-8037-BF680E2910B3}"/>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1" name="Freeform 209">
              <a:extLst>
                <a:ext uri="{FF2B5EF4-FFF2-40B4-BE49-F238E27FC236}">
                  <a16:creationId xmlns:a16="http://schemas.microsoft.com/office/drawing/2014/main" id="{A5A8B966-92CE-45F5-83A5-D5B4E8A25CE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2" name="Freeform 210">
              <a:extLst>
                <a:ext uri="{FF2B5EF4-FFF2-40B4-BE49-F238E27FC236}">
                  <a16:creationId xmlns:a16="http://schemas.microsoft.com/office/drawing/2014/main" id="{9747A804-D65E-49C7-8106-F20B8CBDBB13}"/>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3" name="Freeform 211">
              <a:extLst>
                <a:ext uri="{FF2B5EF4-FFF2-40B4-BE49-F238E27FC236}">
                  <a16:creationId xmlns:a16="http://schemas.microsoft.com/office/drawing/2014/main" id="{5C6EE142-8E8A-4E5D-AE85-986AD5F6B4A7}"/>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4" name="Freeform 212">
              <a:extLst>
                <a:ext uri="{FF2B5EF4-FFF2-40B4-BE49-F238E27FC236}">
                  <a16:creationId xmlns:a16="http://schemas.microsoft.com/office/drawing/2014/main" id="{BB64F9BA-D436-4650-A634-147162A98F42}"/>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5" name="Freeform 213">
              <a:extLst>
                <a:ext uri="{FF2B5EF4-FFF2-40B4-BE49-F238E27FC236}">
                  <a16:creationId xmlns:a16="http://schemas.microsoft.com/office/drawing/2014/main" id="{0BA257B5-8312-497F-BD69-08CF0FC774F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6" name="Freeform 214">
              <a:extLst>
                <a:ext uri="{FF2B5EF4-FFF2-40B4-BE49-F238E27FC236}">
                  <a16:creationId xmlns:a16="http://schemas.microsoft.com/office/drawing/2014/main" id="{09B3D02A-6E86-46C5-913A-953CC6192CFD}"/>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7" name="Freeform 215">
              <a:extLst>
                <a:ext uri="{FF2B5EF4-FFF2-40B4-BE49-F238E27FC236}">
                  <a16:creationId xmlns:a16="http://schemas.microsoft.com/office/drawing/2014/main" id="{6AD8B9B5-5406-4F3D-8C0A-2017B6100A4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8" name="Freeform 216">
              <a:extLst>
                <a:ext uri="{FF2B5EF4-FFF2-40B4-BE49-F238E27FC236}">
                  <a16:creationId xmlns:a16="http://schemas.microsoft.com/office/drawing/2014/main" id="{17A8FF04-CD21-4BC2-9004-CE9B7EC7F3F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9" name="Freeform 217">
              <a:extLst>
                <a:ext uri="{FF2B5EF4-FFF2-40B4-BE49-F238E27FC236}">
                  <a16:creationId xmlns:a16="http://schemas.microsoft.com/office/drawing/2014/main" id="{9BB432A5-1E15-4B30-AA2A-500E7AE95292}"/>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0" name="Freeform 218">
              <a:extLst>
                <a:ext uri="{FF2B5EF4-FFF2-40B4-BE49-F238E27FC236}">
                  <a16:creationId xmlns:a16="http://schemas.microsoft.com/office/drawing/2014/main" id="{2129B7E7-A511-436D-AB11-B63D60FA2080}"/>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1" name="Freeform 219">
              <a:extLst>
                <a:ext uri="{FF2B5EF4-FFF2-40B4-BE49-F238E27FC236}">
                  <a16:creationId xmlns:a16="http://schemas.microsoft.com/office/drawing/2014/main" id="{1D47DF2D-276D-4B06-94C0-A9A58D5BDACB}"/>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2" name="Freeform 220">
              <a:extLst>
                <a:ext uri="{FF2B5EF4-FFF2-40B4-BE49-F238E27FC236}">
                  <a16:creationId xmlns:a16="http://schemas.microsoft.com/office/drawing/2014/main" id="{41247FA9-3A00-48E0-819A-3D5C4C43CEF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3" name="Freeform 221">
              <a:extLst>
                <a:ext uri="{FF2B5EF4-FFF2-40B4-BE49-F238E27FC236}">
                  <a16:creationId xmlns:a16="http://schemas.microsoft.com/office/drawing/2014/main" id="{EA9DD8AB-5ADA-4017-8924-1DAAA8569623}"/>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4" name="Freeform 222">
              <a:extLst>
                <a:ext uri="{FF2B5EF4-FFF2-40B4-BE49-F238E27FC236}">
                  <a16:creationId xmlns:a16="http://schemas.microsoft.com/office/drawing/2014/main" id="{3A37261D-F939-4540-8C36-A0A682867BC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5" name="Freeform 223">
              <a:extLst>
                <a:ext uri="{FF2B5EF4-FFF2-40B4-BE49-F238E27FC236}">
                  <a16:creationId xmlns:a16="http://schemas.microsoft.com/office/drawing/2014/main" id="{7B3A33AE-D3F3-44EC-A908-D94AA313837C}"/>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6" name="Freeform 224">
              <a:extLst>
                <a:ext uri="{FF2B5EF4-FFF2-40B4-BE49-F238E27FC236}">
                  <a16:creationId xmlns:a16="http://schemas.microsoft.com/office/drawing/2014/main" id="{D836378F-100B-4B11-9757-47269CD97563}"/>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7" name="Freeform 225">
              <a:extLst>
                <a:ext uri="{FF2B5EF4-FFF2-40B4-BE49-F238E27FC236}">
                  <a16:creationId xmlns:a16="http://schemas.microsoft.com/office/drawing/2014/main" id="{0735222E-F8D8-4CBD-837B-32A2DB9FF9C5}"/>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8" name="Freeform 226">
              <a:extLst>
                <a:ext uri="{FF2B5EF4-FFF2-40B4-BE49-F238E27FC236}">
                  <a16:creationId xmlns:a16="http://schemas.microsoft.com/office/drawing/2014/main" id="{FEA792B5-D22F-4801-A623-7284687D0F36}"/>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9" name="Freeform 227">
              <a:extLst>
                <a:ext uri="{FF2B5EF4-FFF2-40B4-BE49-F238E27FC236}">
                  <a16:creationId xmlns:a16="http://schemas.microsoft.com/office/drawing/2014/main" id="{AB00088B-D887-4E6C-8592-EB00FC61B4FB}"/>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0" name="Freeform 228">
              <a:extLst>
                <a:ext uri="{FF2B5EF4-FFF2-40B4-BE49-F238E27FC236}">
                  <a16:creationId xmlns:a16="http://schemas.microsoft.com/office/drawing/2014/main" id="{509F386C-4AF8-4689-8D32-DC58FBF16F11}"/>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1" name="Freeform 229">
              <a:extLst>
                <a:ext uri="{FF2B5EF4-FFF2-40B4-BE49-F238E27FC236}">
                  <a16:creationId xmlns:a16="http://schemas.microsoft.com/office/drawing/2014/main" id="{083D4A99-C11B-4611-83AE-66B51E68E485}"/>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2" name="Freeform 230">
              <a:extLst>
                <a:ext uri="{FF2B5EF4-FFF2-40B4-BE49-F238E27FC236}">
                  <a16:creationId xmlns:a16="http://schemas.microsoft.com/office/drawing/2014/main" id="{C782343F-2912-4B92-92C6-3A37F5E81910}"/>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3" name="Freeform 231">
              <a:extLst>
                <a:ext uri="{FF2B5EF4-FFF2-40B4-BE49-F238E27FC236}">
                  <a16:creationId xmlns:a16="http://schemas.microsoft.com/office/drawing/2014/main" id="{139F0558-A2EF-4633-A500-BCEE6C91494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4" name="Freeform 232">
              <a:extLst>
                <a:ext uri="{FF2B5EF4-FFF2-40B4-BE49-F238E27FC236}">
                  <a16:creationId xmlns:a16="http://schemas.microsoft.com/office/drawing/2014/main" id="{D8F87870-E385-47CA-A7D6-48B7BF617CA7}"/>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5" name="Freeform 233">
              <a:extLst>
                <a:ext uri="{FF2B5EF4-FFF2-40B4-BE49-F238E27FC236}">
                  <a16:creationId xmlns:a16="http://schemas.microsoft.com/office/drawing/2014/main" id="{EAD3392D-73BD-4304-895F-AFE56000026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6" name="Freeform 234">
              <a:extLst>
                <a:ext uri="{FF2B5EF4-FFF2-40B4-BE49-F238E27FC236}">
                  <a16:creationId xmlns:a16="http://schemas.microsoft.com/office/drawing/2014/main" id="{41719CF8-A34C-41A0-A99F-F6C25052C1AB}"/>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7" name="Freeform 235">
              <a:extLst>
                <a:ext uri="{FF2B5EF4-FFF2-40B4-BE49-F238E27FC236}">
                  <a16:creationId xmlns:a16="http://schemas.microsoft.com/office/drawing/2014/main" id="{73130D99-D742-4C73-B055-A56E372CBE00}"/>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8" name="Freeform 236">
              <a:extLst>
                <a:ext uri="{FF2B5EF4-FFF2-40B4-BE49-F238E27FC236}">
                  <a16:creationId xmlns:a16="http://schemas.microsoft.com/office/drawing/2014/main" id="{8D4B88F2-727F-4115-8C82-F1D98632EDB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9" name="Freeform 237">
              <a:extLst>
                <a:ext uri="{FF2B5EF4-FFF2-40B4-BE49-F238E27FC236}">
                  <a16:creationId xmlns:a16="http://schemas.microsoft.com/office/drawing/2014/main" id="{4A8D2333-8228-4070-BCA4-9FB03BE2A26D}"/>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0" name="Freeform 238">
              <a:extLst>
                <a:ext uri="{FF2B5EF4-FFF2-40B4-BE49-F238E27FC236}">
                  <a16:creationId xmlns:a16="http://schemas.microsoft.com/office/drawing/2014/main" id="{23D65742-D7C6-415C-BCAF-B7814907406A}"/>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1" name="Freeform 239">
              <a:extLst>
                <a:ext uri="{FF2B5EF4-FFF2-40B4-BE49-F238E27FC236}">
                  <a16:creationId xmlns:a16="http://schemas.microsoft.com/office/drawing/2014/main" id="{17A844EA-7D4E-4515-A2D2-F2D6F0197238}"/>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2" name="Freeform 240">
              <a:extLst>
                <a:ext uri="{FF2B5EF4-FFF2-40B4-BE49-F238E27FC236}">
                  <a16:creationId xmlns:a16="http://schemas.microsoft.com/office/drawing/2014/main" id="{0C3592A8-5068-4208-882F-C65DE9D08D6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3" name="Freeform 241">
              <a:extLst>
                <a:ext uri="{FF2B5EF4-FFF2-40B4-BE49-F238E27FC236}">
                  <a16:creationId xmlns:a16="http://schemas.microsoft.com/office/drawing/2014/main" id="{57AB2989-8EE7-41BD-B9CA-6A727D667386}"/>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4" name="Freeform 242">
              <a:extLst>
                <a:ext uri="{FF2B5EF4-FFF2-40B4-BE49-F238E27FC236}">
                  <a16:creationId xmlns:a16="http://schemas.microsoft.com/office/drawing/2014/main" id="{93537491-1E77-45F6-BB3F-0D58FE6B0103}"/>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5" name="Freeform 243">
              <a:extLst>
                <a:ext uri="{FF2B5EF4-FFF2-40B4-BE49-F238E27FC236}">
                  <a16:creationId xmlns:a16="http://schemas.microsoft.com/office/drawing/2014/main" id="{DEC0B2EF-0EEF-40AA-86ED-9CA70356C7FA}"/>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6" name="Freeform 244">
              <a:extLst>
                <a:ext uri="{FF2B5EF4-FFF2-40B4-BE49-F238E27FC236}">
                  <a16:creationId xmlns:a16="http://schemas.microsoft.com/office/drawing/2014/main" id="{3BF82F37-A59F-4221-86F0-FDA91AFC9DBD}"/>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7" name="Freeform 245">
              <a:extLst>
                <a:ext uri="{FF2B5EF4-FFF2-40B4-BE49-F238E27FC236}">
                  <a16:creationId xmlns:a16="http://schemas.microsoft.com/office/drawing/2014/main" id="{DBEBE581-8710-481C-B386-7A21C2F36338}"/>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8" name="Freeform 246">
              <a:extLst>
                <a:ext uri="{FF2B5EF4-FFF2-40B4-BE49-F238E27FC236}">
                  <a16:creationId xmlns:a16="http://schemas.microsoft.com/office/drawing/2014/main" id="{48394878-7904-4D29-9DEC-874411863B9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9" name="Freeform 247">
              <a:extLst>
                <a:ext uri="{FF2B5EF4-FFF2-40B4-BE49-F238E27FC236}">
                  <a16:creationId xmlns:a16="http://schemas.microsoft.com/office/drawing/2014/main" id="{E5CE7B83-E3FB-4297-9A56-D489386F04B0}"/>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0" name="Freeform 248">
              <a:extLst>
                <a:ext uri="{FF2B5EF4-FFF2-40B4-BE49-F238E27FC236}">
                  <a16:creationId xmlns:a16="http://schemas.microsoft.com/office/drawing/2014/main" id="{5CC3EC4B-3061-4FC6-B5C9-95C1EE74B600}"/>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1" name="Freeform 249">
              <a:extLst>
                <a:ext uri="{FF2B5EF4-FFF2-40B4-BE49-F238E27FC236}">
                  <a16:creationId xmlns:a16="http://schemas.microsoft.com/office/drawing/2014/main" id="{9424C512-6EA8-4F90-9426-A0D710313B80}"/>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2" name="Freeform 250">
              <a:extLst>
                <a:ext uri="{FF2B5EF4-FFF2-40B4-BE49-F238E27FC236}">
                  <a16:creationId xmlns:a16="http://schemas.microsoft.com/office/drawing/2014/main" id="{13FCB269-998D-460F-8656-32FB657C3686}"/>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3" name="Freeform 251">
              <a:extLst>
                <a:ext uri="{FF2B5EF4-FFF2-40B4-BE49-F238E27FC236}">
                  <a16:creationId xmlns:a16="http://schemas.microsoft.com/office/drawing/2014/main" id="{46FCCEEB-9CF5-4863-A3BC-0B4C0D2A6E3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4" name="Freeform 252">
              <a:extLst>
                <a:ext uri="{FF2B5EF4-FFF2-40B4-BE49-F238E27FC236}">
                  <a16:creationId xmlns:a16="http://schemas.microsoft.com/office/drawing/2014/main" id="{F9C21E3A-9B35-4177-8AED-28D5D636D231}"/>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5" name="Freeform 253">
              <a:extLst>
                <a:ext uri="{FF2B5EF4-FFF2-40B4-BE49-F238E27FC236}">
                  <a16:creationId xmlns:a16="http://schemas.microsoft.com/office/drawing/2014/main" id="{FEA8DAD5-8425-45F7-BA24-68066197968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6" name="Freeform 254">
              <a:extLst>
                <a:ext uri="{FF2B5EF4-FFF2-40B4-BE49-F238E27FC236}">
                  <a16:creationId xmlns:a16="http://schemas.microsoft.com/office/drawing/2014/main" id="{7E021976-4612-48D6-B369-3811002ACF9F}"/>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7" name="Freeform 255">
              <a:extLst>
                <a:ext uri="{FF2B5EF4-FFF2-40B4-BE49-F238E27FC236}">
                  <a16:creationId xmlns:a16="http://schemas.microsoft.com/office/drawing/2014/main" id="{D0031031-06CC-42ED-9043-592C81755E03}"/>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8" name="Freeform 256">
              <a:extLst>
                <a:ext uri="{FF2B5EF4-FFF2-40B4-BE49-F238E27FC236}">
                  <a16:creationId xmlns:a16="http://schemas.microsoft.com/office/drawing/2014/main" id="{C4F6F24A-C9B1-4A3C-AA7E-28A856F6423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9" name="Freeform 257">
              <a:extLst>
                <a:ext uri="{FF2B5EF4-FFF2-40B4-BE49-F238E27FC236}">
                  <a16:creationId xmlns:a16="http://schemas.microsoft.com/office/drawing/2014/main" id="{81F5BFBF-D360-46DB-9C99-2B22AD28D4B3}"/>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0" name="Freeform 258">
              <a:extLst>
                <a:ext uri="{FF2B5EF4-FFF2-40B4-BE49-F238E27FC236}">
                  <a16:creationId xmlns:a16="http://schemas.microsoft.com/office/drawing/2014/main" id="{98F9AFBC-38CA-45BF-A98C-B6AC018A3A68}"/>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1" name="Freeform 259">
              <a:extLst>
                <a:ext uri="{FF2B5EF4-FFF2-40B4-BE49-F238E27FC236}">
                  <a16:creationId xmlns:a16="http://schemas.microsoft.com/office/drawing/2014/main" id="{2C9355A4-11EB-4E4A-BCA0-560D1F578D6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2" name="Freeform 260">
              <a:extLst>
                <a:ext uri="{FF2B5EF4-FFF2-40B4-BE49-F238E27FC236}">
                  <a16:creationId xmlns:a16="http://schemas.microsoft.com/office/drawing/2014/main" id="{BEC5E2CB-13F2-4677-BF86-04179FE2BA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3" name="Freeform 261">
              <a:extLst>
                <a:ext uri="{FF2B5EF4-FFF2-40B4-BE49-F238E27FC236}">
                  <a16:creationId xmlns:a16="http://schemas.microsoft.com/office/drawing/2014/main" id="{2B2ECE1F-321D-49D6-9ED5-DEEF50475CBF}"/>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4" name="Freeform 262">
              <a:extLst>
                <a:ext uri="{FF2B5EF4-FFF2-40B4-BE49-F238E27FC236}">
                  <a16:creationId xmlns:a16="http://schemas.microsoft.com/office/drawing/2014/main" id="{891D5069-FE05-4BD1-9AC0-913D95A4FBA9}"/>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5" name="Freeform 263">
              <a:extLst>
                <a:ext uri="{FF2B5EF4-FFF2-40B4-BE49-F238E27FC236}">
                  <a16:creationId xmlns:a16="http://schemas.microsoft.com/office/drawing/2014/main" id="{6C59CB6D-82E1-4B0A-908C-F355B3B149D5}"/>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6" name="Freeform 264">
              <a:extLst>
                <a:ext uri="{FF2B5EF4-FFF2-40B4-BE49-F238E27FC236}">
                  <a16:creationId xmlns:a16="http://schemas.microsoft.com/office/drawing/2014/main" id="{0F594414-4C4B-4BE4-B3B9-C0BD66CA6D9B}"/>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7" name="Freeform 265">
              <a:extLst>
                <a:ext uri="{FF2B5EF4-FFF2-40B4-BE49-F238E27FC236}">
                  <a16:creationId xmlns:a16="http://schemas.microsoft.com/office/drawing/2014/main" id="{5B105FD3-68C8-4DA4-9BAC-438755FC90DE}"/>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8" name="Freeform 266">
              <a:extLst>
                <a:ext uri="{FF2B5EF4-FFF2-40B4-BE49-F238E27FC236}">
                  <a16:creationId xmlns:a16="http://schemas.microsoft.com/office/drawing/2014/main" id="{0AD5C07C-64FE-42C1-A6DA-E64F8745519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9" name="Freeform 267">
              <a:extLst>
                <a:ext uri="{FF2B5EF4-FFF2-40B4-BE49-F238E27FC236}">
                  <a16:creationId xmlns:a16="http://schemas.microsoft.com/office/drawing/2014/main" id="{5F9FD636-964B-41AD-923B-DAEBDB564ACD}"/>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0" name="Freeform 268">
              <a:extLst>
                <a:ext uri="{FF2B5EF4-FFF2-40B4-BE49-F238E27FC236}">
                  <a16:creationId xmlns:a16="http://schemas.microsoft.com/office/drawing/2014/main" id="{B3FC361B-94F8-4210-BCD4-4F7242D1EE8F}"/>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1" name="Freeform 269">
              <a:extLst>
                <a:ext uri="{FF2B5EF4-FFF2-40B4-BE49-F238E27FC236}">
                  <a16:creationId xmlns:a16="http://schemas.microsoft.com/office/drawing/2014/main" id="{02A198D1-3070-4354-B7C7-64164363B54C}"/>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2" name="Freeform 270">
              <a:extLst>
                <a:ext uri="{FF2B5EF4-FFF2-40B4-BE49-F238E27FC236}">
                  <a16:creationId xmlns:a16="http://schemas.microsoft.com/office/drawing/2014/main" id="{809C0E17-23E8-4962-A356-83EA918C6BB5}"/>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3" name="Freeform 271">
              <a:extLst>
                <a:ext uri="{FF2B5EF4-FFF2-40B4-BE49-F238E27FC236}">
                  <a16:creationId xmlns:a16="http://schemas.microsoft.com/office/drawing/2014/main" id="{27DFEC84-67F8-485A-A58F-614F00C0B70D}"/>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4" name="Freeform 272">
              <a:extLst>
                <a:ext uri="{FF2B5EF4-FFF2-40B4-BE49-F238E27FC236}">
                  <a16:creationId xmlns:a16="http://schemas.microsoft.com/office/drawing/2014/main" id="{DAE279C4-3C9F-4AA7-BB8A-02FF299A4C4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5" name="Freeform 273">
              <a:extLst>
                <a:ext uri="{FF2B5EF4-FFF2-40B4-BE49-F238E27FC236}">
                  <a16:creationId xmlns:a16="http://schemas.microsoft.com/office/drawing/2014/main" id="{05B097D7-5E35-4302-8F56-9AD842E052B9}"/>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6" name="Freeform 274">
              <a:extLst>
                <a:ext uri="{FF2B5EF4-FFF2-40B4-BE49-F238E27FC236}">
                  <a16:creationId xmlns:a16="http://schemas.microsoft.com/office/drawing/2014/main" id="{828C3CAF-CC34-417E-BEFC-8FEE8EE17EAA}"/>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7" name="Freeform 275">
              <a:extLst>
                <a:ext uri="{FF2B5EF4-FFF2-40B4-BE49-F238E27FC236}">
                  <a16:creationId xmlns:a16="http://schemas.microsoft.com/office/drawing/2014/main" id="{CB02A215-6CAB-43EF-BD77-04A85DAFBC7F}"/>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8" name="Freeform 276">
              <a:extLst>
                <a:ext uri="{FF2B5EF4-FFF2-40B4-BE49-F238E27FC236}">
                  <a16:creationId xmlns:a16="http://schemas.microsoft.com/office/drawing/2014/main" id="{2E08D402-4900-4CE8-BD34-5FDF06AC1FBF}"/>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9" name="Freeform 277">
              <a:extLst>
                <a:ext uri="{FF2B5EF4-FFF2-40B4-BE49-F238E27FC236}">
                  <a16:creationId xmlns:a16="http://schemas.microsoft.com/office/drawing/2014/main" id="{4B7D4EF2-A062-427E-A73A-A86179B0BEE2}"/>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0" name="Freeform 278">
              <a:extLst>
                <a:ext uri="{FF2B5EF4-FFF2-40B4-BE49-F238E27FC236}">
                  <a16:creationId xmlns:a16="http://schemas.microsoft.com/office/drawing/2014/main" id="{CFD34216-CBF2-49D2-8163-A288D28DED74}"/>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1" name="Freeform 279">
              <a:extLst>
                <a:ext uri="{FF2B5EF4-FFF2-40B4-BE49-F238E27FC236}">
                  <a16:creationId xmlns:a16="http://schemas.microsoft.com/office/drawing/2014/main" id="{C69C24E6-BDFE-4502-A5EE-24762104753F}"/>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2" name="Freeform 280">
              <a:extLst>
                <a:ext uri="{FF2B5EF4-FFF2-40B4-BE49-F238E27FC236}">
                  <a16:creationId xmlns:a16="http://schemas.microsoft.com/office/drawing/2014/main" id="{58FDA4A1-A222-4BBB-A680-6661D7E9F16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3" name="Freeform 281">
              <a:extLst>
                <a:ext uri="{FF2B5EF4-FFF2-40B4-BE49-F238E27FC236}">
                  <a16:creationId xmlns:a16="http://schemas.microsoft.com/office/drawing/2014/main" id="{A94A7E48-1B90-407B-9E16-440773ED160F}"/>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4" name="Freeform 282">
              <a:extLst>
                <a:ext uri="{FF2B5EF4-FFF2-40B4-BE49-F238E27FC236}">
                  <a16:creationId xmlns:a16="http://schemas.microsoft.com/office/drawing/2014/main" id="{291D6DB4-6762-485F-B647-F91E1E531F11}"/>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5" name="Freeform 283">
              <a:extLst>
                <a:ext uri="{FF2B5EF4-FFF2-40B4-BE49-F238E27FC236}">
                  <a16:creationId xmlns:a16="http://schemas.microsoft.com/office/drawing/2014/main" id="{4F65073B-F135-42E7-A759-862F8F9ECBDE}"/>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6" name="Freeform 284">
              <a:extLst>
                <a:ext uri="{FF2B5EF4-FFF2-40B4-BE49-F238E27FC236}">
                  <a16:creationId xmlns:a16="http://schemas.microsoft.com/office/drawing/2014/main" id="{5DC35153-6B9D-434F-8D7B-AA323B1CBB5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7" name="Freeform 285">
              <a:extLst>
                <a:ext uri="{FF2B5EF4-FFF2-40B4-BE49-F238E27FC236}">
                  <a16:creationId xmlns:a16="http://schemas.microsoft.com/office/drawing/2014/main" id="{A905F747-BDED-4BA4-BDFC-1A159FB954C2}"/>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8" name="Freeform 286">
              <a:extLst>
                <a:ext uri="{FF2B5EF4-FFF2-40B4-BE49-F238E27FC236}">
                  <a16:creationId xmlns:a16="http://schemas.microsoft.com/office/drawing/2014/main" id="{20541B26-9B66-40A9-86B2-6D7781B389E4}"/>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9" name="Freeform 287">
              <a:extLst>
                <a:ext uri="{FF2B5EF4-FFF2-40B4-BE49-F238E27FC236}">
                  <a16:creationId xmlns:a16="http://schemas.microsoft.com/office/drawing/2014/main" id="{4727E8F2-6BA3-47E2-B89A-A4B1BB377E20}"/>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0" name="Freeform 288">
              <a:extLst>
                <a:ext uri="{FF2B5EF4-FFF2-40B4-BE49-F238E27FC236}">
                  <a16:creationId xmlns:a16="http://schemas.microsoft.com/office/drawing/2014/main" id="{A8A98412-27C4-4FB3-A129-60CFBA6A2C93}"/>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1" name="Freeform 289">
              <a:extLst>
                <a:ext uri="{FF2B5EF4-FFF2-40B4-BE49-F238E27FC236}">
                  <a16:creationId xmlns:a16="http://schemas.microsoft.com/office/drawing/2014/main" id="{32D5E0DD-FB10-47E1-BD88-930B1610F57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2" name="Freeform 290">
              <a:extLst>
                <a:ext uri="{FF2B5EF4-FFF2-40B4-BE49-F238E27FC236}">
                  <a16:creationId xmlns:a16="http://schemas.microsoft.com/office/drawing/2014/main" id="{A6313C33-B8F2-4B8A-899C-47D6B427C99C}"/>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3" name="Freeform 291">
              <a:extLst>
                <a:ext uri="{FF2B5EF4-FFF2-40B4-BE49-F238E27FC236}">
                  <a16:creationId xmlns:a16="http://schemas.microsoft.com/office/drawing/2014/main" id="{0C2591FE-E2DA-4F20-94E2-57EA22A47BE7}"/>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4" name="Freeform 292">
              <a:extLst>
                <a:ext uri="{FF2B5EF4-FFF2-40B4-BE49-F238E27FC236}">
                  <a16:creationId xmlns:a16="http://schemas.microsoft.com/office/drawing/2014/main" id="{6AF4FC81-DAB7-4CC3-9A9B-3201091B7642}"/>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5" name="Freeform 293">
              <a:extLst>
                <a:ext uri="{FF2B5EF4-FFF2-40B4-BE49-F238E27FC236}">
                  <a16:creationId xmlns:a16="http://schemas.microsoft.com/office/drawing/2014/main" id="{BA2C2902-D077-4103-807C-01A05E14354F}"/>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6" name="Freeform 294">
              <a:extLst>
                <a:ext uri="{FF2B5EF4-FFF2-40B4-BE49-F238E27FC236}">
                  <a16:creationId xmlns:a16="http://schemas.microsoft.com/office/drawing/2014/main" id="{EAD701F9-ADE8-430A-B158-56CF1A39D5A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7" name="Freeform 295">
              <a:extLst>
                <a:ext uri="{FF2B5EF4-FFF2-40B4-BE49-F238E27FC236}">
                  <a16:creationId xmlns:a16="http://schemas.microsoft.com/office/drawing/2014/main" id="{7B9658E8-8908-4A01-9A33-2F156DA8E8CA}"/>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8" name="Freeform 296">
              <a:extLst>
                <a:ext uri="{FF2B5EF4-FFF2-40B4-BE49-F238E27FC236}">
                  <a16:creationId xmlns:a16="http://schemas.microsoft.com/office/drawing/2014/main" id="{E496B512-047D-474B-8D8E-264F6740C247}"/>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9" name="Freeform 297">
              <a:extLst>
                <a:ext uri="{FF2B5EF4-FFF2-40B4-BE49-F238E27FC236}">
                  <a16:creationId xmlns:a16="http://schemas.microsoft.com/office/drawing/2014/main" id="{637937D8-0CE5-4FA6-BE82-4520EE761ECA}"/>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0" name="Freeform 298">
              <a:extLst>
                <a:ext uri="{FF2B5EF4-FFF2-40B4-BE49-F238E27FC236}">
                  <a16:creationId xmlns:a16="http://schemas.microsoft.com/office/drawing/2014/main" id="{E934E9ED-3552-46B9-9D22-4C415572C36D}"/>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1" name="Freeform 299">
              <a:extLst>
                <a:ext uri="{FF2B5EF4-FFF2-40B4-BE49-F238E27FC236}">
                  <a16:creationId xmlns:a16="http://schemas.microsoft.com/office/drawing/2014/main" id="{6BE54652-0F27-41BD-A08F-92FE651B8206}"/>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2" name="Freeform 300">
              <a:extLst>
                <a:ext uri="{FF2B5EF4-FFF2-40B4-BE49-F238E27FC236}">
                  <a16:creationId xmlns:a16="http://schemas.microsoft.com/office/drawing/2014/main" id="{CE640C62-01F5-4DA8-AE6B-7B5067071F35}"/>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3" name="Freeform 301">
              <a:extLst>
                <a:ext uri="{FF2B5EF4-FFF2-40B4-BE49-F238E27FC236}">
                  <a16:creationId xmlns:a16="http://schemas.microsoft.com/office/drawing/2014/main" id="{900B215B-4CF3-47A8-A501-41F7AF45A773}"/>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4" name="Freeform 302">
              <a:extLst>
                <a:ext uri="{FF2B5EF4-FFF2-40B4-BE49-F238E27FC236}">
                  <a16:creationId xmlns:a16="http://schemas.microsoft.com/office/drawing/2014/main" id="{D717690B-D488-42F1-9052-34CAC4922421}"/>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5" name="Freeform 303">
              <a:extLst>
                <a:ext uri="{FF2B5EF4-FFF2-40B4-BE49-F238E27FC236}">
                  <a16:creationId xmlns:a16="http://schemas.microsoft.com/office/drawing/2014/main" id="{4C5FEB03-89BE-4C8F-9013-79191B98495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6" name="Freeform 304">
              <a:extLst>
                <a:ext uri="{FF2B5EF4-FFF2-40B4-BE49-F238E27FC236}">
                  <a16:creationId xmlns:a16="http://schemas.microsoft.com/office/drawing/2014/main" id="{37F3656F-F66D-4CF0-AF49-3B76C0D0EE28}"/>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7" name="Freeform 305">
              <a:extLst>
                <a:ext uri="{FF2B5EF4-FFF2-40B4-BE49-F238E27FC236}">
                  <a16:creationId xmlns:a16="http://schemas.microsoft.com/office/drawing/2014/main" id="{9AF653E6-BB1F-4108-B76A-A4E562CC49AC}"/>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518" name="TextBox 517">
            <a:extLst>
              <a:ext uri="{FF2B5EF4-FFF2-40B4-BE49-F238E27FC236}">
                <a16:creationId xmlns:a16="http://schemas.microsoft.com/office/drawing/2014/main" id="{54C92A89-CDDC-4E40-83E3-6411FE93EE9D}"/>
              </a:ext>
            </a:extLst>
          </p:cNvPr>
          <p:cNvSpPr txBox="1"/>
          <p:nvPr/>
        </p:nvSpPr>
        <p:spPr>
          <a:xfrm>
            <a:off x="5362575" y="2256302"/>
            <a:ext cx="6284441" cy="1200329"/>
          </a:xfrm>
          <a:prstGeom prst="rect">
            <a:avLst/>
          </a:prstGeom>
          <a:noFill/>
        </p:spPr>
        <p:txBody>
          <a:bodyPr wrap="square" rtlCol="0">
            <a:spAutoFit/>
          </a:bodyPr>
          <a:lstStyle/>
          <a:p>
            <a:pPr lvl="0" algn="just"/>
            <a:r>
              <a:rPr lang="en-US" sz="3600" dirty="0">
                <a:solidFill>
                  <a:srgbClr val="5B9BD5">
                    <a:lumMod val="75000"/>
                  </a:srgbClr>
                </a:solidFill>
                <a:latin typeface="Calibri" panose="020F0502020204030204" pitchFamily="34" charset="0"/>
                <a:cs typeface="Calibri" panose="020F0502020204030204" pitchFamily="34" charset="0"/>
              </a:rPr>
              <a:t>L</a:t>
            </a:r>
            <a:r>
              <a:rPr lang="vi-VN" sz="3600" dirty="0">
                <a:solidFill>
                  <a:srgbClr val="5B9BD5">
                    <a:lumMod val="75000"/>
                  </a:srgbClr>
                </a:solidFill>
                <a:latin typeface="Calibri" panose="020F0502020204030204" pitchFamily="34" charset="0"/>
                <a:cs typeface="Calibri" panose="020F0502020204030204" pitchFamily="34" charset="0"/>
              </a:rPr>
              <a:t>ựa chọn các vật liệu phù hợp làm xe đồ chơi.</a:t>
            </a:r>
            <a:endParaRPr kumimoji="0" lang="vi-VN" sz="36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sp>
        <p:nvSpPr>
          <p:cNvPr id="519" name="TextBox 518">
            <a:extLst>
              <a:ext uri="{FF2B5EF4-FFF2-40B4-BE49-F238E27FC236}">
                <a16:creationId xmlns:a16="http://schemas.microsoft.com/office/drawing/2014/main" id="{241AC3B4-128A-45D1-A0EB-7505FA80F9B7}"/>
              </a:ext>
            </a:extLst>
          </p:cNvPr>
          <p:cNvSpPr txBox="1"/>
          <p:nvPr/>
        </p:nvSpPr>
        <p:spPr>
          <a:xfrm>
            <a:off x="4953000" y="3875726"/>
            <a:ext cx="6266931" cy="1200329"/>
          </a:xfrm>
          <a:prstGeom prst="rect">
            <a:avLst/>
          </a:prstGeom>
          <a:noFill/>
        </p:spPr>
        <p:txBody>
          <a:bodyPr wrap="square" rtlCol="0">
            <a:spAutoFit/>
          </a:bodyPr>
          <a:lstStyle/>
          <a:p>
            <a:pPr lvl="0" algn="just"/>
            <a:r>
              <a:rPr lang="en-US" sz="3600" dirty="0" err="1">
                <a:solidFill>
                  <a:srgbClr val="5B9BD5">
                    <a:lumMod val="50000"/>
                  </a:srgbClr>
                </a:solidFill>
                <a:latin typeface="Calibri" panose="020F0502020204030204" pitchFamily="34" charset="0"/>
                <a:cs typeface="Calibri" panose="020F0502020204030204" pitchFamily="34" charset="0"/>
              </a:rPr>
              <a:t>Hoàn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thành</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Phiếu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học</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tập</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kẻ</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sẵn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bảng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vật</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liệu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và</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dụng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cụ</a:t>
            </a:r>
            <a:r>
              <a:rPr lang="en-US" sz="3600" dirty="0">
                <a:solidFill>
                  <a:srgbClr val="5B9BD5">
                    <a:lumMod val="50000"/>
                  </a:srgbClr>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grpSp>
        <p:nvGrpSpPr>
          <p:cNvPr id="520" name="Group 519">
            <a:extLst>
              <a:ext uri="{FF2B5EF4-FFF2-40B4-BE49-F238E27FC236}">
                <a16:creationId xmlns:a16="http://schemas.microsoft.com/office/drawing/2014/main" id="{A7192112-A1E1-4E95-8F55-5D9E46CBBAC9}"/>
              </a:ext>
            </a:extLst>
          </p:cNvPr>
          <p:cNvGrpSpPr/>
          <p:nvPr/>
        </p:nvGrpSpPr>
        <p:grpSpPr>
          <a:xfrm>
            <a:off x="4493685" y="2242842"/>
            <a:ext cx="1074057" cy="608042"/>
            <a:chOff x="4493685" y="2242842"/>
            <a:chExt cx="1074057" cy="608042"/>
          </a:xfrm>
        </p:grpSpPr>
        <p:sp>
          <p:nvSpPr>
            <p:cNvPr id="521" name="Rectangle: Rounded Corners 520">
              <a:extLst>
                <a:ext uri="{FF2B5EF4-FFF2-40B4-BE49-F238E27FC236}">
                  <a16:creationId xmlns:a16="http://schemas.microsoft.com/office/drawing/2014/main" id="{2850CF0D-1720-4A09-9EEC-F549FABA38EF}"/>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2" name="文本框 6">
              <a:extLst>
                <a:ext uri="{FF2B5EF4-FFF2-40B4-BE49-F238E27FC236}">
                  <a16:creationId xmlns:a16="http://schemas.microsoft.com/office/drawing/2014/main" id="{52A9DB9C-2EB5-4A8F-865C-9DCE34F166A8}"/>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01</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523" name="Group 522">
            <a:extLst>
              <a:ext uri="{FF2B5EF4-FFF2-40B4-BE49-F238E27FC236}">
                <a16:creationId xmlns:a16="http://schemas.microsoft.com/office/drawing/2014/main" id="{E372925C-6506-48A1-B5F9-96E15A3690A4}"/>
              </a:ext>
            </a:extLst>
          </p:cNvPr>
          <p:cNvGrpSpPr/>
          <p:nvPr/>
        </p:nvGrpSpPr>
        <p:grpSpPr>
          <a:xfrm>
            <a:off x="3969428" y="3504495"/>
            <a:ext cx="1074057" cy="608042"/>
            <a:chOff x="4493685" y="2242842"/>
            <a:chExt cx="1074057" cy="608042"/>
          </a:xfrm>
        </p:grpSpPr>
        <p:sp>
          <p:nvSpPr>
            <p:cNvPr id="524" name="Rectangle: Rounded Corners 523">
              <a:extLst>
                <a:ext uri="{FF2B5EF4-FFF2-40B4-BE49-F238E27FC236}">
                  <a16:creationId xmlns:a16="http://schemas.microsoft.com/office/drawing/2014/main" id="{CE1EE120-12C7-4D1D-A0EC-3BF4367730BE}"/>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5" name="文本框 6">
              <a:extLst>
                <a:ext uri="{FF2B5EF4-FFF2-40B4-BE49-F238E27FC236}">
                  <a16:creationId xmlns:a16="http://schemas.microsoft.com/office/drawing/2014/main" id="{3DE0883B-2C5E-411D-B3C3-00AC694542F9}"/>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02</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pic>
        <p:nvPicPr>
          <p:cNvPr id="526" name="Picture 525">
            <a:extLst>
              <a:ext uri="{FF2B5EF4-FFF2-40B4-BE49-F238E27FC236}">
                <a16:creationId xmlns:a16="http://schemas.microsoft.com/office/drawing/2014/main" id="{62CDF95A-AC08-494D-9057-D3F389D16B11}"/>
              </a:ext>
            </a:extLst>
          </p:cNvPr>
          <p:cNvPicPr>
            <a:picLocks noChangeAspect="1"/>
          </p:cNvPicPr>
          <p:nvPr/>
        </p:nvPicPr>
        <p:blipFill>
          <a:blip r:embed="rId4"/>
          <a:stretch>
            <a:fillRect/>
          </a:stretch>
        </p:blipFill>
        <p:spPr>
          <a:xfrm>
            <a:off x="3063212" y="290613"/>
            <a:ext cx="8328775" cy="1823937"/>
          </a:xfrm>
          <a:prstGeom prst="rect">
            <a:avLst/>
          </a:prstGeom>
        </p:spPr>
      </p:pic>
    </p:spTree>
    <p:extLst>
      <p:ext uri="{BB962C8B-B14F-4D97-AF65-F5344CB8AC3E}">
        <p14:creationId xmlns:p14="http://schemas.microsoft.com/office/powerpoint/2010/main" val="38378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14:presetBounceEnd="80000">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14:bounceEnd="80000">
                                          <p:cBhvr additive="base">
                                            <p:cTn id="30" dur="500" fill="hold"/>
                                            <p:tgtEl>
                                              <p:spTgt spid="518"/>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14:presetBounceEnd="80000">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14:bounceEnd="80000">
                                          <p:cBhvr additive="base">
                                            <p:cTn id="53" dur="500" fill="hold"/>
                                            <p:tgtEl>
                                              <p:spTgt spid="519"/>
                                            </p:tgtEl>
                                            <p:attrNameLst>
                                              <p:attrName>ppt_x</p:attrName>
                                            </p:attrNameLst>
                                          </p:cBhvr>
                                          <p:tavLst>
                                            <p:tav tm="0">
                                              <p:val>
                                                <p:strVal val="#ppt_x"/>
                                              </p:val>
                                            </p:tav>
                                            <p:tav tm="100000">
                                              <p:val>
                                                <p:strVal val="#ppt_x"/>
                                              </p:val>
                                            </p:tav>
                                          </p:tavLst>
                                        </p:anim>
                                        <p:anim calcmode="lin" valueType="num" p14:bounceEnd="80000">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cBhvr additive="base">
                                            <p:cTn id="30" dur="500" fill="hold"/>
                                            <p:tgtEl>
                                              <p:spTgt spid="518"/>
                                            </p:tgtEl>
                                            <p:attrNameLst>
                                              <p:attrName>ppt_x</p:attrName>
                                            </p:attrNameLst>
                                          </p:cBhvr>
                                          <p:tavLst>
                                            <p:tav tm="0">
                                              <p:val>
                                                <p:strVal val="#ppt_x"/>
                                              </p:val>
                                            </p:tav>
                                            <p:tav tm="100000">
                                              <p:val>
                                                <p:strVal val="#ppt_x"/>
                                              </p:val>
                                            </p:tav>
                                          </p:tavLst>
                                        </p:anim>
                                        <p:anim calcmode="lin" valueType="num">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cBhvr additive="base">
                                            <p:cTn id="53" dur="500" fill="hold"/>
                                            <p:tgtEl>
                                              <p:spTgt spid="519"/>
                                            </p:tgtEl>
                                            <p:attrNameLst>
                                              <p:attrName>ppt_x</p:attrName>
                                            </p:attrNameLst>
                                          </p:cBhvr>
                                          <p:tavLst>
                                            <p:tav tm="0">
                                              <p:val>
                                                <p:strVal val="#ppt_x"/>
                                              </p:val>
                                            </p:tav>
                                            <p:tav tm="100000">
                                              <p:val>
                                                <p:strVal val="#ppt_x"/>
                                              </p:val>
                                            </p:tav>
                                          </p:tavLst>
                                        </p:anim>
                                        <p:anim calcmode="lin" valueType="num">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EA46FC-B7C8-4D61-B941-77FC13BBC58D}"/>
              </a:ext>
            </a:extLst>
          </p:cNvPr>
          <p:cNvPicPr>
            <a:picLocks noChangeAspect="1"/>
          </p:cNvPicPr>
          <p:nvPr/>
        </p:nvPicPr>
        <p:blipFill>
          <a:blip r:embed="rId2"/>
          <a:stretch>
            <a:fillRect/>
          </a:stretch>
        </p:blipFill>
        <p:spPr>
          <a:xfrm>
            <a:off x="1143000" y="943252"/>
            <a:ext cx="9455150" cy="4974519"/>
          </a:xfrm>
          <a:prstGeom prst="rect">
            <a:avLst/>
          </a:prstGeom>
        </p:spPr>
      </p:pic>
    </p:spTree>
    <p:extLst>
      <p:ext uri="{BB962C8B-B14F-4D97-AF65-F5344CB8AC3E}">
        <p14:creationId xmlns:p14="http://schemas.microsoft.com/office/powerpoint/2010/main" val="6125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6C24D-C79F-4F4E-A292-D33C43F5A702}"/>
              </a:ext>
            </a:extLst>
          </p:cNvPr>
          <p:cNvPicPr>
            <a:picLocks noChangeAspect="1"/>
          </p:cNvPicPr>
          <p:nvPr/>
        </p:nvPicPr>
        <p:blipFill>
          <a:blip r:embed="rId3"/>
          <a:stretch>
            <a:fillRect/>
          </a:stretch>
        </p:blipFill>
        <p:spPr>
          <a:xfrm>
            <a:off x="2755869" y="2099970"/>
            <a:ext cx="6565961" cy="2353260"/>
          </a:xfrm>
          <a:prstGeom prst="rect">
            <a:avLst/>
          </a:prstGeom>
        </p:spPr>
      </p:pic>
    </p:spTree>
    <p:extLst>
      <p:ext uri="{BB962C8B-B14F-4D97-AF65-F5344CB8AC3E}">
        <p14:creationId xmlns:p14="http://schemas.microsoft.com/office/powerpoint/2010/main" val="32882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390775" y="2208176"/>
            <a:ext cx="7496464" cy="2123658"/>
          </a:xfrm>
          <a:prstGeom prst="rect">
            <a:avLst/>
          </a:prstGeom>
          <a:noFill/>
        </p:spPr>
        <p:txBody>
          <a:bodyPr wrap="square" rtlCol="0">
            <a:spAutoFit/>
          </a:bodyPr>
          <a:lstStyle/>
          <a:p>
            <a:pPr lvl="0" algn="ctr">
              <a:defRPr/>
            </a:pPr>
            <a:r>
              <a:rPr lang="en-US"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t>
            </a:r>
            <a:r>
              <a:rPr lang="vi-VN"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rò chơi “Chọn đúng, chọn nhanh”</a:t>
            </a:r>
            <a:endParaRPr kumimoji="0" lang="zh-CN" altLang="en-US" sz="6600" b="1" i="0" u="none" strike="noStrike" kern="1200" cap="none" spc="0" normalizeH="0" baseline="0" noProof="0" dirty="0">
              <a:ln>
                <a:noFill/>
              </a:ln>
              <a:solidFill>
                <a:srgbClr val="FF0000"/>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891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1000"/>
                                        <p:tgtEl>
                                          <p:spTgt spid="28">
                                            <p:txEl>
                                              <p:pRg st="0" end="0"/>
                                            </p:txEl>
                                          </p:spTgt>
                                        </p:tgtEl>
                                      </p:cBhvr>
                                    </p:animEffect>
                                    <p:anim calcmode="lin" valueType="num">
                                      <p:cBhvr>
                                        <p:cTn id="26"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334456B-C61F-430A-ACC8-4E4E0E832DBF}"/>
              </a:ext>
            </a:extLst>
          </p:cNvPr>
          <p:cNvGrpSpPr/>
          <p:nvPr/>
        </p:nvGrpSpPr>
        <p:grpSpPr>
          <a:xfrm>
            <a:off x="1325880" y="1092005"/>
            <a:ext cx="9509760" cy="4770643"/>
            <a:chOff x="1493520" y="1706880"/>
            <a:chExt cx="9509760" cy="4770643"/>
          </a:xfrm>
        </p:grpSpPr>
        <p:sp>
          <p:nvSpPr>
            <p:cNvPr id="4" name="Plaque 3">
              <a:extLst>
                <a:ext uri="{FF2B5EF4-FFF2-40B4-BE49-F238E27FC236}">
                  <a16:creationId xmlns:a16="http://schemas.microsoft.com/office/drawing/2014/main" id="{827393EC-ADBF-448A-9519-C0DE6FD76DEF}"/>
                </a:ext>
              </a:extLst>
            </p:cNvPr>
            <p:cNvSpPr/>
            <p:nvPr/>
          </p:nvSpPr>
          <p:spPr>
            <a:xfrm>
              <a:off x="1493520" y="1706880"/>
              <a:ext cx="9509760" cy="4673990"/>
            </a:xfrm>
            <a:prstGeom prst="plaque">
              <a:avLst/>
            </a:prstGeom>
            <a:solidFill>
              <a:srgbClr val="FFFFCC"/>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F50D460-215C-4F8C-8FE7-E9B23E8267AA}"/>
                </a:ext>
              </a:extLst>
            </p:cNvPr>
            <p:cNvSpPr txBox="1"/>
            <p:nvPr/>
          </p:nvSpPr>
          <p:spPr>
            <a:xfrm>
              <a:off x="1937108" y="2230206"/>
              <a:ext cx="8653065" cy="4247317"/>
            </a:xfrm>
            <a:prstGeom prst="rect">
              <a:avLst/>
            </a:prstGeom>
            <a:noFill/>
          </p:spPr>
          <p:txBody>
            <a:bodyPr wrap="square" rtlCol="0">
              <a:spAutoFit/>
            </a:bodyPr>
            <a:lstStyle/>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Chọn 2 đội tham gia chơi, mỗi đội gồm 5 thành viên.</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Thành viên của mỗi đội lần lượt chạy lên bàn vật liệu và dụng cụ để lựa chọn đúng vật liệu, dụng cụ làm xe đồ chơi mà người quản trò yêu cầu.</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Trong thời gian 2 phút, đội nào mang về đúng và nhiều vật liệu, dụng cụ hơn thì giành chiến thắng.</a:t>
              </a:r>
            </a:p>
          </p:txBody>
        </p:sp>
      </p:grpSp>
      <p:sp>
        <p:nvSpPr>
          <p:cNvPr id="6" name="Rectangle: Rounded Corners 5">
            <a:extLst>
              <a:ext uri="{FF2B5EF4-FFF2-40B4-BE49-F238E27FC236}">
                <a16:creationId xmlns:a16="http://schemas.microsoft.com/office/drawing/2014/main" id="{33C19CAA-62E6-4029-9568-0790E218285A}"/>
              </a:ext>
            </a:extLst>
          </p:cNvPr>
          <p:cNvSpPr/>
          <p:nvPr/>
        </p:nvSpPr>
        <p:spPr>
          <a:xfrm>
            <a:off x="4126168" y="498255"/>
            <a:ext cx="3939664" cy="10287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Cambria" panose="02040503050406030204" pitchFamily="18" charset="0"/>
                <a:ea typeface="Cambria" panose="02040503050406030204" pitchFamily="18" charset="0"/>
              </a:rPr>
              <a:t>Luật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chơi</a:t>
            </a:r>
            <a:endParaRPr lang="en-US" sz="4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04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1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E64AD00A-E17F-453A-8F34-F8772AB548D0}"/>
              </a:ext>
            </a:extLst>
          </p:cNvPr>
          <p:cNvSpPr/>
          <p:nvPr/>
        </p:nvSpPr>
        <p:spPr>
          <a:xfrm>
            <a:off x="4811844" y="1903708"/>
            <a:ext cx="6580858" cy="2989266"/>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Nêu được đặc điểm của xe đồ chơi: màu sắc, hình dạng, kích thước các bộ phận của xe.</a:t>
            </a:r>
            <a:endParaRPr kumimoji="0" lang="en-US"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800" spc="300"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L</a:t>
            </a: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ựa chọn được vật liệu, dụng cụ phù hợp để làm xe đồ chơi.</a:t>
            </a:r>
          </a:p>
        </p:txBody>
      </p:sp>
      <p:sp>
        <p:nvSpPr>
          <p:cNvPr id="21" name="文本框 71">
            <a:extLst>
              <a:ext uri="{FF2B5EF4-FFF2-40B4-BE49-F238E27FC236}">
                <a16:creationId xmlns:a16="http://schemas.microsoft.com/office/drawing/2014/main" id="{F60F297D-89B6-4A10-A9B3-ECBED6F78D08}"/>
              </a:ext>
            </a:extLst>
          </p:cNvPr>
          <p:cNvSpPr txBox="1"/>
          <p:nvPr/>
        </p:nvSpPr>
        <p:spPr>
          <a:xfrm>
            <a:off x="1280900" y="1828758"/>
            <a:ext cx="2910100"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Yêu</a:t>
            </a:r>
            <a:r>
              <a:rPr kumimoji="0" lang="en-US" altLang="zh-CN"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cầu</a:t>
            </a:r>
            <a:endParaRPr kumimoji="0" lang="zh-CN" altLang="en-US"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sp>
        <p:nvSpPr>
          <p:cNvPr id="23" name="文本框 72">
            <a:extLst>
              <a:ext uri="{FF2B5EF4-FFF2-40B4-BE49-F238E27FC236}">
                <a16:creationId xmlns:a16="http://schemas.microsoft.com/office/drawing/2014/main" id="{75466889-A4B1-45EE-9C72-9C41900D9423}"/>
              </a:ext>
            </a:extLst>
          </p:cNvPr>
          <p:cNvSpPr txBox="1"/>
          <p:nvPr/>
        </p:nvSpPr>
        <p:spPr>
          <a:xfrm>
            <a:off x="1885950" y="3543848"/>
            <a:ext cx="2694765"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cần</a:t>
            </a:r>
            <a:r>
              <a:rPr kumimoji="0" lang="en-US" altLang="zh-CN"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đạt</a:t>
            </a:r>
            <a:endParaRPr kumimoji="0" lang="zh-CN" altLang="en-US"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pic>
        <p:nvPicPr>
          <p:cNvPr id="18" name="图片 13">
            <a:extLst>
              <a:ext uri="{FF2B5EF4-FFF2-40B4-BE49-F238E27FC236}">
                <a16:creationId xmlns:a16="http://schemas.microsoft.com/office/drawing/2014/main" id="{0D1A2079-1780-4E7C-8C2B-E871C14CACE3}"/>
              </a:ext>
            </a:extLst>
          </p:cNvPr>
          <p:cNvPicPr>
            <a:picLocks noChangeAspect="1"/>
          </p:cNvPicPr>
          <p:nvPr/>
        </p:nvPicPr>
        <p:blipFill rotWithShape="1">
          <a:blip r:embed="rId3"/>
          <a:srcRect l="-1575" r="-1"/>
          <a:stretch/>
        </p:blipFill>
        <p:spPr>
          <a:xfrm>
            <a:off x="10563425" y="-265819"/>
            <a:ext cx="1628575" cy="1914744"/>
          </a:xfrm>
          <a:prstGeom prst="rect">
            <a:avLst/>
          </a:prstGeom>
        </p:spPr>
      </p:pic>
    </p:spTree>
    <p:extLst>
      <p:ext uri="{BB962C8B-B14F-4D97-AF65-F5344CB8AC3E}">
        <p14:creationId xmlns:p14="http://schemas.microsoft.com/office/powerpoint/2010/main" val="9915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cTn>
                              </p:par>
                            </p:childTnLst>
                          </p:cTn>
                        </p:par>
                        <p:par>
                          <p:cTn id="9" fill="hold">
                            <p:stCondLst>
                              <p:cond delay="875"/>
                            </p:stCondLst>
                            <p:childTnLst>
                              <p:par>
                                <p:cTn id="10" presetID="23" presetClass="entr" presetSubtype="32" fill="hold" grpId="0" nodeType="afterEffect">
                                  <p:stCondLst>
                                    <p:cond delay="0"/>
                                  </p:stCondLst>
                                  <p:iterate type="lt">
                                    <p:tmPct val="15000"/>
                                  </p:iterate>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4*#ppt_w"/>
                                          </p:val>
                                        </p:tav>
                                        <p:tav tm="100000">
                                          <p:val>
                                            <p:strVal val="#ppt_w"/>
                                          </p:val>
                                        </p:tav>
                                      </p:tavLst>
                                    </p:anim>
                                    <p:anim calcmode="lin" valueType="num">
                                      <p:cBhvr>
                                        <p:cTn id="13" dur="500" fill="hold"/>
                                        <p:tgtEl>
                                          <p:spTgt spid="23"/>
                                        </p:tgtEl>
                                        <p:attrNameLst>
                                          <p:attrName>ppt_h</p:attrName>
                                        </p:attrNameLst>
                                      </p:cBhvr>
                                      <p:tavLst>
                                        <p:tav tm="0">
                                          <p:val>
                                            <p:strVal val="4*#ppt_h"/>
                                          </p:val>
                                        </p:tav>
                                        <p:tav tm="100000">
                                          <p:val>
                                            <p:strVal val="#ppt_h"/>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67FEA-AA2F-4B2A-ADEA-A4CE2DB4B4AC}"/>
              </a:ext>
            </a:extLst>
          </p:cNvPr>
          <p:cNvPicPr>
            <a:picLocks noChangeAspect="1"/>
          </p:cNvPicPr>
          <p:nvPr/>
        </p:nvPicPr>
        <p:blipFill>
          <a:blip r:embed="rId3"/>
          <a:stretch>
            <a:fillRect/>
          </a:stretch>
        </p:blipFill>
        <p:spPr>
          <a:xfrm>
            <a:off x="2438103" y="2122428"/>
            <a:ext cx="6858594" cy="2822693"/>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sp>
        <p:nvSpPr>
          <p:cNvPr id="5" name="TextBox 4">
            <a:extLst>
              <a:ext uri="{FF2B5EF4-FFF2-40B4-BE49-F238E27FC236}">
                <a16:creationId xmlns:a16="http://schemas.microsoft.com/office/drawing/2014/main" id="{FAFB322F-E6AE-B75A-1CAE-49227FA77217}"/>
              </a:ext>
            </a:extLst>
          </p:cNvPr>
          <p:cNvSpPr txBox="1"/>
          <p:nvPr/>
        </p:nvSpPr>
        <p:spPr>
          <a:xfrm>
            <a:off x="3823858" y="2849618"/>
            <a:ext cx="6186918" cy="1323439"/>
          </a:xfrm>
          <a:prstGeom prst="rect">
            <a:avLst/>
          </a:prstGeom>
          <a:noFill/>
        </p:spPr>
        <p:txBody>
          <a:bodyPr wrap="square" rtlCol="0">
            <a:prstTxWarp prst="textDoubleWave1">
              <a:avLst/>
            </a:prstTxWarp>
            <a:spAutoFit/>
          </a:bodyPr>
          <a:lstStyle/>
          <a:p>
            <a:pPr algn="ctr" defTabSz="914377"/>
            <a:r>
              <a:rPr lang="en-US" sz="7200" b="1" dirty="0" err="1">
                <a:solidFill>
                  <a:srgbClr val="FF0000"/>
                </a:solidFill>
                <a:ea typeface="LNTH-LuoLuoNotangYuanTi 1"/>
                <a:cs typeface="LNTH-LuoLuoNotangYuanTi 1" pitchFamily="2" charset="-128"/>
              </a:rPr>
              <a:t>Em</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nhớ</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những</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gì</a:t>
            </a:r>
            <a:r>
              <a:rPr lang="en-US" sz="7200" b="1" dirty="0">
                <a:solidFill>
                  <a:srgbClr val="FF0000"/>
                </a:solidFill>
                <a:ea typeface="LNTH-LuoLuoNotangYuanTi 1"/>
                <a:cs typeface="LNTH-LuoLuoNotangYuanTi 1" pitchFamily="2" charset="-128"/>
              </a:rPr>
              <a:t> ? </a:t>
            </a:r>
          </a:p>
        </p:txBody>
      </p:sp>
      <p:pic>
        <p:nvPicPr>
          <p:cNvPr id="2" name="Picture 1">
            <a:extLst>
              <a:ext uri="{FF2B5EF4-FFF2-40B4-BE49-F238E27FC236}">
                <a16:creationId xmlns:a16="http://schemas.microsoft.com/office/drawing/2014/main" id="{D95F70BD-5E3B-434A-A6C8-DB3C0D7C5EE3}"/>
              </a:ext>
            </a:extLst>
          </p:cNvPr>
          <p:cNvPicPr>
            <a:picLocks noChangeAspect="1"/>
          </p:cNvPicPr>
          <p:nvPr/>
        </p:nvPicPr>
        <p:blipFill>
          <a:blip r:embed="rId4"/>
          <a:stretch>
            <a:fillRect/>
          </a:stretch>
        </p:blipFill>
        <p:spPr>
          <a:xfrm>
            <a:off x="4294043" y="1283521"/>
            <a:ext cx="4804064" cy="1566808"/>
          </a:xfrm>
          <a:prstGeom prst="rect">
            <a:avLst/>
          </a:prstGeom>
        </p:spPr>
      </p:pic>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a:t>
            </a:r>
            <a:r>
              <a:rPr lang="vi-VN" sz="3600" b="1" dirty="0">
                <a:solidFill>
                  <a:prstClr val="black"/>
                </a:solidFill>
                <a:latin typeface="Calibri" panose="020F0502020204030204"/>
              </a:rPr>
              <a:t>Nêu tên các loại đồ chơi trẻ em?</a:t>
            </a:r>
            <a:endParaRPr lang="en-US" sz="3600" b="1"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7" name="TextBox 6">
            <a:extLst>
              <a:ext uri="{FF2B5EF4-FFF2-40B4-BE49-F238E27FC236}">
                <a16:creationId xmlns:a16="http://schemas.microsoft.com/office/drawing/2014/main" id="{06659234-6FD3-4BF1-8FF4-4A8F4B983BF0}"/>
              </a:ext>
            </a:extLst>
          </p:cNvPr>
          <p:cNvSpPr txBox="1"/>
          <p:nvPr/>
        </p:nvSpPr>
        <p:spPr>
          <a:xfrm>
            <a:off x="2676525" y="2638425"/>
            <a:ext cx="7391400" cy="1754326"/>
          </a:xfrm>
          <a:prstGeom prst="rect">
            <a:avLst/>
          </a:prstGeom>
          <a:noFill/>
        </p:spPr>
        <p:txBody>
          <a:bodyPr wrap="square" rtlCol="0">
            <a:spAutoFit/>
          </a:bodyPr>
          <a:lstStyle/>
          <a:p>
            <a:pPr algn="ctr"/>
            <a:r>
              <a:rPr lang="nl-NL" sz="3600" b="1" dirty="0">
                <a:solidFill>
                  <a:srgbClr val="FF0000"/>
                </a:solidFill>
                <a:effectLst/>
                <a:latin typeface="Cambria" panose="02040503050406030204" pitchFamily="18" charset="0"/>
                <a:ea typeface="Cambria" panose="02040503050406030204" pitchFamily="18" charset="0"/>
              </a:rPr>
              <a:t>Đồ chơi trí tuệ, đồ chơi vận động, đồ chơi truyền thống và đồ chơi hiện đại,...</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điệp</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4Đ?</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6" name="TextBox 5">
            <a:extLst>
              <a:ext uri="{FF2B5EF4-FFF2-40B4-BE49-F238E27FC236}">
                <a16:creationId xmlns:a16="http://schemas.microsoft.com/office/drawing/2014/main" id="{2E95EA73-AC50-4B9E-9DA0-67128ED0FD3C}"/>
              </a:ext>
            </a:extLst>
          </p:cNvPr>
          <p:cNvSpPr txBox="1"/>
          <p:nvPr/>
        </p:nvSpPr>
        <p:spPr>
          <a:xfrm>
            <a:off x="2676525" y="2638425"/>
            <a:ext cx="7391400" cy="1754326"/>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rPr>
              <a:t>Thông điệp 4Đ là chơi đồ chơi đúng lúc, đúng chỗ, đúng thời lượng và đúng cách.</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4068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8A8C7-23D4-4F70-8D67-28BF04C8241D}"/>
              </a:ext>
            </a:extLst>
          </p:cNvPr>
          <p:cNvPicPr>
            <a:picLocks noChangeAspect="1"/>
          </p:cNvPicPr>
          <p:nvPr/>
        </p:nvPicPr>
        <p:blipFill>
          <a:blip r:embed="rId3"/>
          <a:stretch>
            <a:fillRect/>
          </a:stretch>
        </p:blipFill>
        <p:spPr>
          <a:xfrm>
            <a:off x="2644604" y="2223795"/>
            <a:ext cx="6864691" cy="2353260"/>
          </a:xfrm>
          <a:prstGeom prst="rect">
            <a:avLst/>
          </a:prstGeom>
        </p:spPr>
      </p:pic>
    </p:spTree>
    <p:extLst>
      <p:ext uri="{BB962C8B-B14F-4D97-AF65-F5344CB8AC3E}">
        <p14:creationId xmlns:p14="http://schemas.microsoft.com/office/powerpoint/2010/main" val="2983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1917770" y="2636801"/>
            <a:ext cx="862357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a)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hiểu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sản</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phẩm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mẫu</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501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0464E5-DD9D-4E84-9BC4-8B3E76C3FEA7}"/>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TextBox 5">
            <a:extLst>
              <a:ext uri="{FF2B5EF4-FFF2-40B4-BE49-F238E27FC236}">
                <a16:creationId xmlns:a16="http://schemas.microsoft.com/office/drawing/2014/main" id="{D1CF3E66-A0E4-467C-B2B8-F29697E9333D}"/>
              </a:ext>
            </a:extLst>
          </p:cNvPr>
          <p:cNvSpPr txBox="1"/>
          <p:nvPr/>
        </p:nvSpPr>
        <p:spPr>
          <a:xfrm>
            <a:off x="942975" y="171450"/>
            <a:ext cx="10334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quan sát xe đồ chơi mẫu trong Hình 3, nhận xét về hình dạng, màu sắc và kích thước của xe.</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6E66AF65-92C8-4A63-AA30-7CAA617D646C}"/>
              </a:ext>
            </a:extLst>
          </p:cNvPr>
          <p:cNvPicPr>
            <a:picLocks noChangeAspect="1"/>
          </p:cNvPicPr>
          <p:nvPr/>
        </p:nvPicPr>
        <p:blipFill>
          <a:blip r:embed="rId3"/>
          <a:stretch>
            <a:fillRect/>
          </a:stretch>
        </p:blipFill>
        <p:spPr>
          <a:xfrm>
            <a:off x="1100137" y="1395412"/>
            <a:ext cx="3990975" cy="3000375"/>
          </a:xfrm>
          <a:prstGeom prst="rect">
            <a:avLst/>
          </a:prstGeom>
        </p:spPr>
      </p:pic>
      <p:pic>
        <p:nvPicPr>
          <p:cNvPr id="7" name="Picture 6">
            <a:extLst>
              <a:ext uri="{FF2B5EF4-FFF2-40B4-BE49-F238E27FC236}">
                <a16:creationId xmlns:a16="http://schemas.microsoft.com/office/drawing/2014/main" id="{03F4EF66-FF3C-489E-9967-27AC9C90C1CC}"/>
              </a:ext>
            </a:extLst>
          </p:cNvPr>
          <p:cNvPicPr>
            <a:picLocks noChangeAspect="1"/>
          </p:cNvPicPr>
          <p:nvPr/>
        </p:nvPicPr>
        <p:blipFill>
          <a:blip r:embed="rId4"/>
          <a:stretch>
            <a:fillRect/>
          </a:stretch>
        </p:blipFill>
        <p:spPr>
          <a:xfrm>
            <a:off x="5695950" y="1419225"/>
            <a:ext cx="5238750" cy="360045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6672E-CBE2-4D27-A8FE-984812E2337C}"/>
              </a:ext>
            </a:extLst>
          </p:cNvPr>
          <p:cNvPicPr>
            <a:picLocks noChangeAspect="1"/>
          </p:cNvPicPr>
          <p:nvPr/>
        </p:nvPicPr>
        <p:blipFill>
          <a:blip r:embed="rId2"/>
          <a:stretch>
            <a:fillRect/>
          </a:stretch>
        </p:blipFill>
        <p:spPr>
          <a:xfrm>
            <a:off x="3995737" y="881062"/>
            <a:ext cx="3990975" cy="3000375"/>
          </a:xfrm>
          <a:prstGeom prst="rect">
            <a:avLst/>
          </a:prstGeom>
        </p:spPr>
      </p:pic>
      <p:sp>
        <p:nvSpPr>
          <p:cNvPr id="7" name="Rectangle: Rounded Corners 6">
            <a:extLst>
              <a:ext uri="{FF2B5EF4-FFF2-40B4-BE49-F238E27FC236}">
                <a16:creationId xmlns:a16="http://schemas.microsoft.com/office/drawing/2014/main" id="{D9A56108-0F86-421B-A9BF-F107F1F9CD82}"/>
              </a:ext>
            </a:extLst>
          </p:cNvPr>
          <p:cNvSpPr/>
          <p:nvPr/>
        </p:nvSpPr>
        <p:spPr>
          <a:xfrm>
            <a:off x="3208337" y="4255366"/>
            <a:ext cx="6650037" cy="1366839"/>
          </a:xfrm>
          <a:custGeom>
            <a:avLst/>
            <a:gdLst>
              <a:gd name="connsiteX0" fmla="*/ 0 w 6650037"/>
              <a:gd name="connsiteY0" fmla="*/ 227811 h 1366839"/>
              <a:gd name="connsiteX1" fmla="*/ 227811 w 6650037"/>
              <a:gd name="connsiteY1" fmla="*/ 0 h 1366839"/>
              <a:gd name="connsiteX2" fmla="*/ 852884 w 6650037"/>
              <a:gd name="connsiteY2" fmla="*/ 0 h 1366839"/>
              <a:gd name="connsiteX3" fmla="*/ 1416012 w 6650037"/>
              <a:gd name="connsiteY3" fmla="*/ 0 h 1366839"/>
              <a:gd name="connsiteX4" fmla="*/ 1855253 w 6650037"/>
              <a:gd name="connsiteY4" fmla="*/ 0 h 1366839"/>
              <a:gd name="connsiteX5" fmla="*/ 2542270 w 6650037"/>
              <a:gd name="connsiteY5" fmla="*/ 0 h 1366839"/>
              <a:gd name="connsiteX6" fmla="*/ 3229287 w 6650037"/>
              <a:gd name="connsiteY6" fmla="*/ 0 h 1366839"/>
              <a:gd name="connsiteX7" fmla="*/ 3668527 w 6650037"/>
              <a:gd name="connsiteY7" fmla="*/ 0 h 1366839"/>
              <a:gd name="connsiteX8" fmla="*/ 4045823 w 6650037"/>
              <a:gd name="connsiteY8" fmla="*/ 0 h 1366839"/>
              <a:gd name="connsiteX9" fmla="*/ 4423119 w 6650037"/>
              <a:gd name="connsiteY9" fmla="*/ 0 h 1366839"/>
              <a:gd name="connsiteX10" fmla="*/ 5048192 w 6650037"/>
              <a:gd name="connsiteY10" fmla="*/ 0 h 1366839"/>
              <a:gd name="connsiteX11" fmla="*/ 5735209 w 6650037"/>
              <a:gd name="connsiteY11" fmla="*/ 0 h 1366839"/>
              <a:gd name="connsiteX12" fmla="*/ 6422226 w 6650037"/>
              <a:gd name="connsiteY12" fmla="*/ 0 h 1366839"/>
              <a:gd name="connsiteX13" fmla="*/ 6650037 w 6650037"/>
              <a:gd name="connsiteY13" fmla="*/ 227811 h 1366839"/>
              <a:gd name="connsiteX14" fmla="*/ 6650037 w 6650037"/>
              <a:gd name="connsiteY14" fmla="*/ 692532 h 1366839"/>
              <a:gd name="connsiteX15" fmla="*/ 6650037 w 6650037"/>
              <a:gd name="connsiteY15" fmla="*/ 1139028 h 1366839"/>
              <a:gd name="connsiteX16" fmla="*/ 6422226 w 6650037"/>
              <a:gd name="connsiteY16" fmla="*/ 1366839 h 1366839"/>
              <a:gd name="connsiteX17" fmla="*/ 5735209 w 6650037"/>
              <a:gd name="connsiteY17" fmla="*/ 1366839 h 1366839"/>
              <a:gd name="connsiteX18" fmla="*/ 5110136 w 6650037"/>
              <a:gd name="connsiteY18" fmla="*/ 1366839 h 1366839"/>
              <a:gd name="connsiteX19" fmla="*/ 4485063 w 6650037"/>
              <a:gd name="connsiteY19" fmla="*/ 1366839 h 1366839"/>
              <a:gd name="connsiteX20" fmla="*/ 3921935 w 6650037"/>
              <a:gd name="connsiteY20" fmla="*/ 1366839 h 1366839"/>
              <a:gd name="connsiteX21" fmla="*/ 3420750 w 6650037"/>
              <a:gd name="connsiteY21" fmla="*/ 1366839 h 1366839"/>
              <a:gd name="connsiteX22" fmla="*/ 2857622 w 6650037"/>
              <a:gd name="connsiteY22" fmla="*/ 1366839 h 1366839"/>
              <a:gd name="connsiteX23" fmla="*/ 2480326 w 6650037"/>
              <a:gd name="connsiteY23" fmla="*/ 1366839 h 1366839"/>
              <a:gd name="connsiteX24" fmla="*/ 2041085 w 6650037"/>
              <a:gd name="connsiteY24" fmla="*/ 1366839 h 1366839"/>
              <a:gd name="connsiteX25" fmla="*/ 1416012 w 6650037"/>
              <a:gd name="connsiteY25" fmla="*/ 1366839 h 1366839"/>
              <a:gd name="connsiteX26" fmla="*/ 852884 w 6650037"/>
              <a:gd name="connsiteY26" fmla="*/ 1366839 h 1366839"/>
              <a:gd name="connsiteX27" fmla="*/ 227811 w 6650037"/>
              <a:gd name="connsiteY27" fmla="*/ 1366839 h 1366839"/>
              <a:gd name="connsiteX28" fmla="*/ 0 w 6650037"/>
              <a:gd name="connsiteY28" fmla="*/ 1139028 h 1366839"/>
              <a:gd name="connsiteX29" fmla="*/ 0 w 6650037"/>
              <a:gd name="connsiteY29" fmla="*/ 692532 h 1366839"/>
              <a:gd name="connsiteX30" fmla="*/ 0 w 6650037"/>
              <a:gd name="connsiteY30"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50037" h="1366839" fill="none" extrusionOk="0">
                <a:moveTo>
                  <a:pt x="0" y="227811"/>
                </a:moveTo>
                <a:cubicBezTo>
                  <a:pt x="14272" y="91313"/>
                  <a:pt x="100864" y="-10271"/>
                  <a:pt x="227811" y="0"/>
                </a:cubicBezTo>
                <a:cubicBezTo>
                  <a:pt x="389343" y="-26123"/>
                  <a:pt x="656024" y="34077"/>
                  <a:pt x="852884" y="0"/>
                </a:cubicBezTo>
                <a:cubicBezTo>
                  <a:pt x="1049744" y="-34077"/>
                  <a:pt x="1276689" y="59714"/>
                  <a:pt x="1416012" y="0"/>
                </a:cubicBezTo>
                <a:cubicBezTo>
                  <a:pt x="1555335" y="-59714"/>
                  <a:pt x="1765636" y="3061"/>
                  <a:pt x="1855253" y="0"/>
                </a:cubicBezTo>
                <a:cubicBezTo>
                  <a:pt x="1944870" y="-3061"/>
                  <a:pt x="2203123" y="10353"/>
                  <a:pt x="2542270" y="0"/>
                </a:cubicBezTo>
                <a:cubicBezTo>
                  <a:pt x="2881417" y="-10353"/>
                  <a:pt x="3078398" y="68593"/>
                  <a:pt x="3229287" y="0"/>
                </a:cubicBezTo>
                <a:cubicBezTo>
                  <a:pt x="3380176" y="-68593"/>
                  <a:pt x="3539454" y="10478"/>
                  <a:pt x="3668527" y="0"/>
                </a:cubicBezTo>
                <a:cubicBezTo>
                  <a:pt x="3797600" y="-10478"/>
                  <a:pt x="3897024" y="43967"/>
                  <a:pt x="4045823" y="0"/>
                </a:cubicBezTo>
                <a:cubicBezTo>
                  <a:pt x="4194622" y="-43967"/>
                  <a:pt x="4288399" y="3830"/>
                  <a:pt x="4423119" y="0"/>
                </a:cubicBezTo>
                <a:cubicBezTo>
                  <a:pt x="4557839" y="-3830"/>
                  <a:pt x="4831923" y="25180"/>
                  <a:pt x="5048192" y="0"/>
                </a:cubicBezTo>
                <a:cubicBezTo>
                  <a:pt x="5264461" y="-25180"/>
                  <a:pt x="5415457" y="37889"/>
                  <a:pt x="5735209" y="0"/>
                </a:cubicBezTo>
                <a:cubicBezTo>
                  <a:pt x="6054961" y="-37889"/>
                  <a:pt x="6127259" y="75434"/>
                  <a:pt x="6422226" y="0"/>
                </a:cubicBezTo>
                <a:cubicBezTo>
                  <a:pt x="6553365" y="-10365"/>
                  <a:pt x="6651821" y="125281"/>
                  <a:pt x="6650037" y="227811"/>
                </a:cubicBezTo>
                <a:cubicBezTo>
                  <a:pt x="6703339" y="326504"/>
                  <a:pt x="6609786" y="469800"/>
                  <a:pt x="6650037" y="692532"/>
                </a:cubicBezTo>
                <a:cubicBezTo>
                  <a:pt x="6690288" y="915264"/>
                  <a:pt x="6636651" y="1022183"/>
                  <a:pt x="6650037" y="1139028"/>
                </a:cubicBezTo>
                <a:cubicBezTo>
                  <a:pt x="6633387" y="1287885"/>
                  <a:pt x="6539324" y="1330736"/>
                  <a:pt x="6422226" y="1366839"/>
                </a:cubicBezTo>
                <a:cubicBezTo>
                  <a:pt x="6258525" y="1439851"/>
                  <a:pt x="5919356" y="1287889"/>
                  <a:pt x="5735209" y="1366839"/>
                </a:cubicBezTo>
                <a:cubicBezTo>
                  <a:pt x="5551062" y="1445789"/>
                  <a:pt x="5248093" y="1315346"/>
                  <a:pt x="5110136" y="1366839"/>
                </a:cubicBezTo>
                <a:cubicBezTo>
                  <a:pt x="4972179" y="1418332"/>
                  <a:pt x="4779397" y="1324763"/>
                  <a:pt x="4485063" y="1366839"/>
                </a:cubicBezTo>
                <a:cubicBezTo>
                  <a:pt x="4190729" y="1408915"/>
                  <a:pt x="4071013" y="1304730"/>
                  <a:pt x="3921935" y="1366839"/>
                </a:cubicBezTo>
                <a:cubicBezTo>
                  <a:pt x="3772857" y="1428948"/>
                  <a:pt x="3636519" y="1314284"/>
                  <a:pt x="3420750" y="1366839"/>
                </a:cubicBezTo>
                <a:cubicBezTo>
                  <a:pt x="3204982" y="1419394"/>
                  <a:pt x="2987329" y="1325479"/>
                  <a:pt x="2857622" y="1366839"/>
                </a:cubicBezTo>
                <a:cubicBezTo>
                  <a:pt x="2727915" y="1408199"/>
                  <a:pt x="2575340" y="1344893"/>
                  <a:pt x="2480326" y="1366839"/>
                </a:cubicBezTo>
                <a:cubicBezTo>
                  <a:pt x="2385312" y="1388785"/>
                  <a:pt x="2204773" y="1326027"/>
                  <a:pt x="2041085" y="1366839"/>
                </a:cubicBezTo>
                <a:cubicBezTo>
                  <a:pt x="1877397" y="1407651"/>
                  <a:pt x="1703082" y="1323864"/>
                  <a:pt x="1416012" y="1366839"/>
                </a:cubicBezTo>
                <a:cubicBezTo>
                  <a:pt x="1128942" y="1409814"/>
                  <a:pt x="972576" y="1317634"/>
                  <a:pt x="852884" y="1366839"/>
                </a:cubicBezTo>
                <a:cubicBezTo>
                  <a:pt x="733192" y="1416044"/>
                  <a:pt x="480204" y="1352144"/>
                  <a:pt x="227811" y="1366839"/>
                </a:cubicBezTo>
                <a:cubicBezTo>
                  <a:pt x="118053" y="1382702"/>
                  <a:pt x="-7585" y="1243160"/>
                  <a:pt x="0" y="1139028"/>
                </a:cubicBezTo>
                <a:cubicBezTo>
                  <a:pt x="-1929" y="1036539"/>
                  <a:pt x="24265" y="901762"/>
                  <a:pt x="0" y="692532"/>
                </a:cubicBezTo>
                <a:cubicBezTo>
                  <a:pt x="-24265" y="483302"/>
                  <a:pt x="19283" y="456808"/>
                  <a:pt x="0" y="227811"/>
                </a:cubicBezTo>
                <a:close/>
              </a:path>
              <a:path w="6650037" h="1366839" stroke="0" extrusionOk="0">
                <a:moveTo>
                  <a:pt x="0" y="227811"/>
                </a:moveTo>
                <a:cubicBezTo>
                  <a:pt x="-4086" y="115267"/>
                  <a:pt x="91005" y="2104"/>
                  <a:pt x="227811" y="0"/>
                </a:cubicBezTo>
                <a:cubicBezTo>
                  <a:pt x="398030" y="-3384"/>
                  <a:pt x="552881" y="24260"/>
                  <a:pt x="667051" y="0"/>
                </a:cubicBezTo>
                <a:cubicBezTo>
                  <a:pt x="781221" y="-24260"/>
                  <a:pt x="984395" y="27764"/>
                  <a:pt x="1106292" y="0"/>
                </a:cubicBezTo>
                <a:cubicBezTo>
                  <a:pt x="1228189" y="-27764"/>
                  <a:pt x="1464949" y="36259"/>
                  <a:pt x="1607476" y="0"/>
                </a:cubicBezTo>
                <a:cubicBezTo>
                  <a:pt x="1750003" y="-36259"/>
                  <a:pt x="2154933" y="80128"/>
                  <a:pt x="2294493" y="0"/>
                </a:cubicBezTo>
                <a:cubicBezTo>
                  <a:pt x="2434053" y="-80128"/>
                  <a:pt x="2762080" y="18678"/>
                  <a:pt x="2981510" y="0"/>
                </a:cubicBezTo>
                <a:cubicBezTo>
                  <a:pt x="3200940" y="-18678"/>
                  <a:pt x="3314451" y="20554"/>
                  <a:pt x="3420750" y="0"/>
                </a:cubicBezTo>
                <a:cubicBezTo>
                  <a:pt x="3527049" y="-20554"/>
                  <a:pt x="3807635" y="41980"/>
                  <a:pt x="4107767" y="0"/>
                </a:cubicBezTo>
                <a:cubicBezTo>
                  <a:pt x="4407899" y="-41980"/>
                  <a:pt x="4362751" y="24374"/>
                  <a:pt x="4485063" y="0"/>
                </a:cubicBezTo>
                <a:cubicBezTo>
                  <a:pt x="4607375" y="-24374"/>
                  <a:pt x="4802216" y="45888"/>
                  <a:pt x="4924304" y="0"/>
                </a:cubicBezTo>
                <a:cubicBezTo>
                  <a:pt x="5046392" y="-45888"/>
                  <a:pt x="5316405" y="12147"/>
                  <a:pt x="5487432" y="0"/>
                </a:cubicBezTo>
                <a:cubicBezTo>
                  <a:pt x="5658459" y="-12147"/>
                  <a:pt x="6114644" y="34904"/>
                  <a:pt x="6422226" y="0"/>
                </a:cubicBezTo>
                <a:cubicBezTo>
                  <a:pt x="6545394" y="22089"/>
                  <a:pt x="6626968" y="77973"/>
                  <a:pt x="6650037" y="227811"/>
                </a:cubicBezTo>
                <a:cubicBezTo>
                  <a:pt x="6695334" y="331358"/>
                  <a:pt x="6646479" y="499977"/>
                  <a:pt x="6650037" y="674307"/>
                </a:cubicBezTo>
                <a:cubicBezTo>
                  <a:pt x="6653595" y="848637"/>
                  <a:pt x="6644632" y="967195"/>
                  <a:pt x="6650037" y="1139028"/>
                </a:cubicBezTo>
                <a:cubicBezTo>
                  <a:pt x="6653069" y="1258423"/>
                  <a:pt x="6542537" y="1372720"/>
                  <a:pt x="6422226" y="1366839"/>
                </a:cubicBezTo>
                <a:cubicBezTo>
                  <a:pt x="6239602" y="1380815"/>
                  <a:pt x="6091932" y="1308578"/>
                  <a:pt x="5859097" y="1366839"/>
                </a:cubicBezTo>
                <a:cubicBezTo>
                  <a:pt x="5626262" y="1425100"/>
                  <a:pt x="5532366" y="1357587"/>
                  <a:pt x="5295969" y="1366839"/>
                </a:cubicBezTo>
                <a:cubicBezTo>
                  <a:pt x="5059572" y="1376091"/>
                  <a:pt x="4974776" y="1335862"/>
                  <a:pt x="4670896" y="1366839"/>
                </a:cubicBezTo>
                <a:cubicBezTo>
                  <a:pt x="4367016" y="1397816"/>
                  <a:pt x="4342514" y="1315789"/>
                  <a:pt x="4169711" y="1366839"/>
                </a:cubicBezTo>
                <a:cubicBezTo>
                  <a:pt x="3996909" y="1417889"/>
                  <a:pt x="3942187" y="1333697"/>
                  <a:pt x="3792415" y="1366839"/>
                </a:cubicBezTo>
                <a:cubicBezTo>
                  <a:pt x="3642643" y="1399981"/>
                  <a:pt x="3508969" y="1332031"/>
                  <a:pt x="3415119" y="1366839"/>
                </a:cubicBezTo>
                <a:cubicBezTo>
                  <a:pt x="3321269" y="1401647"/>
                  <a:pt x="2958820" y="1364476"/>
                  <a:pt x="2728102" y="1366839"/>
                </a:cubicBezTo>
                <a:cubicBezTo>
                  <a:pt x="2497384" y="1369202"/>
                  <a:pt x="2414821" y="1328872"/>
                  <a:pt x="2226918" y="1366839"/>
                </a:cubicBezTo>
                <a:cubicBezTo>
                  <a:pt x="2039015" y="1404806"/>
                  <a:pt x="1741105" y="1309435"/>
                  <a:pt x="1601845" y="1366839"/>
                </a:cubicBezTo>
                <a:cubicBezTo>
                  <a:pt x="1462585" y="1424243"/>
                  <a:pt x="1327209" y="1345516"/>
                  <a:pt x="1162605" y="1366839"/>
                </a:cubicBezTo>
                <a:cubicBezTo>
                  <a:pt x="998001" y="1388162"/>
                  <a:pt x="419695" y="1265919"/>
                  <a:pt x="227811" y="1366839"/>
                </a:cubicBezTo>
                <a:cubicBezTo>
                  <a:pt x="115699" y="1345599"/>
                  <a:pt x="-5828" y="1257008"/>
                  <a:pt x="0" y="1139028"/>
                </a:cubicBezTo>
                <a:cubicBezTo>
                  <a:pt x="-30117" y="1032390"/>
                  <a:pt x="41221" y="892092"/>
                  <a:pt x="0" y="701644"/>
                </a:cubicBezTo>
                <a:cubicBezTo>
                  <a:pt x="-41221" y="511196"/>
                  <a:pt x="35071" y="353437"/>
                  <a:pt x="0" y="227811"/>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a:ea typeface="+mn-ea"/>
                <a:cs typeface="+mn-cs"/>
              </a:rPr>
              <a:t>Xe đồ chơi mẫu gồm 3 bộ phận chính là: Thân xe, trục bánh xe, và bánh xe.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442</Words>
  <Application>Microsoft Office PowerPoint</Application>
  <PresentationFormat>Widescreen</PresentationFormat>
  <Paragraphs>40</Paragraphs>
  <Slides>20</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等线</vt:lpstr>
      <vt:lpstr>等线 Light</vt:lpstr>
      <vt:lpstr>UVN Thay Giao Nang</vt:lpstr>
      <vt:lpstr>思源黑体 CN Medium</vt:lpstr>
      <vt:lpstr>Arial</vt:lpstr>
      <vt:lpstr>Calibri</vt:lpstr>
      <vt:lpstr>Calibri Light</vt:lpstr>
      <vt:lpstr>Cambria</vt:lpstr>
      <vt:lpstr>Times New Roman</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16</cp:revision>
  <dcterms:created xsi:type="dcterms:W3CDTF">2023-01-17T12:33:33Z</dcterms:created>
  <dcterms:modified xsi:type="dcterms:W3CDTF">2023-01-17T13:01:31Z</dcterms:modified>
</cp:coreProperties>
</file>