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74" r:id="rId3"/>
    <p:sldId id="290" r:id="rId4"/>
    <p:sldId id="291" r:id="rId5"/>
    <p:sldId id="284" r:id="rId6"/>
    <p:sldId id="292" r:id="rId7"/>
    <p:sldId id="285" r:id="rId8"/>
    <p:sldId id="286" r:id="rId9"/>
    <p:sldId id="293" r:id="rId10"/>
    <p:sldId id="294" r:id="rId11"/>
    <p:sldId id="287" r:id="rId12"/>
    <p:sldId id="296" r:id="rId13"/>
    <p:sldId id="297" r:id="rId14"/>
    <p:sldId id="298" r:id="rId15"/>
    <p:sldId id="28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1E8A6D-638B-4166-BE54-5A1B1B70FE2C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A00B44-108C-49DF-B89E-1F548566F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03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665E4F-5325-4343-8BB6-4B7B32B1648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3430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665E4F-5325-4343-8BB6-4B7B32B1648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49829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665E4F-5325-4343-8BB6-4B7B32B1648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1981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665E4F-5325-4343-8BB6-4B7B32B1648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1892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665E4F-5325-4343-8BB6-4B7B32B1648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2743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665E4F-5325-4343-8BB6-4B7B32B1648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5805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665E4F-5325-4343-8BB6-4B7B32B1648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0542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665E4F-5325-4343-8BB6-4B7B32B1648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3321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665E4F-5325-4343-8BB6-4B7B32B1648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4207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665E4F-5325-4343-8BB6-4B7B32B1648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74610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665E4F-5325-4343-8BB6-4B7B32B1648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364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894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4491-828B-4127-8CE2-C6A7DED8B2FE}" type="datetimeFigureOut">
              <a:rPr lang="zh-CN" altLang="en-US" smtClean="0"/>
              <a:t>2023/3/10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B380-5D91-4C69-8E8C-9D3B76CB36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976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4491-828B-4127-8CE2-C6A7DED8B2FE}" type="datetimeFigureOut">
              <a:rPr lang="zh-CN" altLang="en-US" smtClean="0"/>
              <a:t>2023/3/10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B380-5D91-4C69-8E8C-9D3B76CB36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551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D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356870" y="181610"/>
            <a:ext cx="11478260" cy="6383655"/>
          </a:xfrm>
          <a:prstGeom prst="rect">
            <a:avLst/>
          </a:prstGeom>
          <a:noFill/>
          <a:ln w="28575">
            <a:solidFill>
              <a:srgbClr val="FC5E7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96"/>
          <p:cNvPicPr>
            <a:picLocks noChangeAspect="1"/>
          </p:cNvPicPr>
          <p:nvPr userDrawn="1"/>
        </p:nvPicPr>
        <p:blipFill>
          <a:blip r:embed="rId2"/>
          <a:srcRect r="76162" b="65888"/>
          <a:stretch>
            <a:fillRect/>
          </a:stretch>
        </p:blipFill>
        <p:spPr>
          <a:xfrm>
            <a:off x="-439420" y="0"/>
            <a:ext cx="2397760" cy="1715770"/>
          </a:xfrm>
          <a:prstGeom prst="rect">
            <a:avLst/>
          </a:prstGeom>
        </p:spPr>
      </p:pic>
      <p:pic>
        <p:nvPicPr>
          <p:cNvPr id="10" name="图片 9" descr="96"/>
          <p:cNvPicPr>
            <a:picLocks noChangeAspect="1"/>
          </p:cNvPicPr>
          <p:nvPr userDrawn="1"/>
        </p:nvPicPr>
        <p:blipFill>
          <a:blip r:embed="rId2"/>
          <a:srcRect l="91850" b="65888"/>
          <a:stretch>
            <a:fillRect/>
          </a:stretch>
        </p:blipFill>
        <p:spPr>
          <a:xfrm>
            <a:off x="11372215" y="0"/>
            <a:ext cx="819785" cy="1715770"/>
          </a:xfrm>
          <a:prstGeom prst="rect">
            <a:avLst/>
          </a:prstGeom>
        </p:spPr>
      </p:pic>
      <p:sp>
        <p:nvSpPr>
          <p:cNvPr id="16" name="矩形 15"/>
          <p:cNvSpPr/>
          <p:nvPr userDrawn="1"/>
        </p:nvSpPr>
        <p:spPr>
          <a:xfrm>
            <a:off x="0" y="6388735"/>
            <a:ext cx="12192000" cy="469265"/>
          </a:xfrm>
          <a:prstGeom prst="rect">
            <a:avLst/>
          </a:prstGeom>
          <a:solidFill>
            <a:srgbClr val="FC5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370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4491-828B-4127-8CE2-C6A7DED8B2FE}" type="datetimeFigureOut">
              <a:rPr lang="zh-CN" altLang="en-US" smtClean="0"/>
              <a:t>2023/3/10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B380-5D91-4C69-8E8C-9D3B76CB36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517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4491-828B-4127-8CE2-C6A7DED8B2FE}" type="datetimeFigureOut">
              <a:rPr lang="zh-CN" altLang="en-US" smtClean="0"/>
              <a:t>2023/3/10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B380-5D91-4C69-8E8C-9D3B76CB36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929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4491-828B-4127-8CE2-C6A7DED8B2FE}" type="datetimeFigureOut">
              <a:rPr lang="zh-CN" altLang="en-US" smtClean="0"/>
              <a:t>2023/3/10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B380-5D91-4C69-8E8C-9D3B76CB36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198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4491-828B-4127-8CE2-C6A7DED8B2FE}" type="datetimeFigureOut">
              <a:rPr lang="zh-CN" altLang="en-US" smtClean="0"/>
              <a:t>2023/3/10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B380-5D91-4C69-8E8C-9D3B76CB36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173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4491-828B-4127-8CE2-C6A7DED8B2FE}" type="datetimeFigureOut">
              <a:rPr lang="zh-CN" altLang="en-US" smtClean="0"/>
              <a:t>2023/3/10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B380-5D91-4C69-8E8C-9D3B76CB36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249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4491-828B-4127-8CE2-C6A7DED8B2FE}" type="datetimeFigureOut">
              <a:rPr lang="zh-CN" altLang="en-US" smtClean="0"/>
              <a:t>2023/3/10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B380-5D91-4C69-8E8C-9D3B76CB36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903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4491-828B-4127-8CE2-C6A7DED8B2FE}" type="datetimeFigureOut">
              <a:rPr lang="zh-CN" altLang="en-US" smtClean="0"/>
              <a:t>2023/3/10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B380-5D91-4C69-8E8C-9D3B76CB36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423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34491-828B-4127-8CE2-C6A7DED8B2FE}" type="datetimeFigureOut">
              <a:rPr lang="zh-CN" altLang="en-US" smtClean="0"/>
              <a:t>2023/3/10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DB380-5D91-4C69-8E8C-9D3B76CB36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0696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3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a5804deac6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0095" cy="6885305"/>
          </a:xfrm>
          <a:prstGeom prst="rect">
            <a:avLst/>
          </a:prstGeom>
        </p:spPr>
      </p:pic>
      <p:pic>
        <p:nvPicPr>
          <p:cNvPr id="3" name="图片 2" descr="3-21"/>
          <p:cNvPicPr>
            <a:picLocks noChangeAspect="1"/>
          </p:cNvPicPr>
          <p:nvPr/>
        </p:nvPicPr>
        <p:blipFill>
          <a:blip r:embed="rId4"/>
          <a:srcRect l="17167" t="8938" r="15490"/>
          <a:stretch>
            <a:fillRect/>
          </a:stretch>
        </p:blipFill>
        <p:spPr>
          <a:xfrm>
            <a:off x="9767942" y="3607361"/>
            <a:ext cx="2424057" cy="32779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C77921-8BBF-4EF2-9280-05B467D02E00}"/>
              </a:ext>
            </a:extLst>
          </p:cNvPr>
          <p:cNvSpPr txBox="1"/>
          <p:nvPr/>
        </p:nvSpPr>
        <p:spPr>
          <a:xfrm>
            <a:off x="2630465" y="857274"/>
            <a:ext cx="7402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ston" panose="02020500000000000000" pitchFamily="18" charset="0"/>
                <a:ea typeface="Ariston" panose="02020500000000000000" pitchFamily="18" charset="0"/>
                <a:cs typeface="Ariston" panose="02020500000000000000" pitchFamily="18" charset="0"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ston" panose="02020500000000000000" pitchFamily="18" charset="0"/>
                <a:ea typeface="Ariston" panose="02020500000000000000" pitchFamily="18" charset="0"/>
                <a:cs typeface="Ariston" panose="02020500000000000000" pitchFamily="18" charset="0"/>
              </a:rPr>
              <a:t>....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ston" panose="02020500000000000000" pitchFamily="18" charset="0"/>
                <a:ea typeface="Ariston" panose="02020500000000000000" pitchFamily="18" charset="0"/>
                <a:cs typeface="Ariston" panose="02020500000000000000" pitchFamily="18" charset="0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ston" panose="02020500000000000000" pitchFamily="18" charset="0"/>
                <a:ea typeface="Ariston" panose="02020500000000000000" pitchFamily="18" charset="0"/>
                <a:cs typeface="Ariston" panose="02020500000000000000" pitchFamily="18" charset="0"/>
              </a:rPr>
              <a:t>....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ston" panose="02020500000000000000" pitchFamily="18" charset="0"/>
                <a:ea typeface="Ariston" panose="02020500000000000000" pitchFamily="18" charset="0"/>
                <a:cs typeface="Ariston" panose="02020500000000000000" pitchFamily="18" charset="0"/>
              </a:rPr>
              <a:t>tháng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ston" panose="02020500000000000000" pitchFamily="18" charset="0"/>
                <a:ea typeface="Ariston" panose="02020500000000000000" pitchFamily="18" charset="0"/>
                <a:cs typeface="Ariston" panose="02020500000000000000" pitchFamily="18" charset="0"/>
              </a:rPr>
              <a:t>...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ston" panose="02020500000000000000" pitchFamily="18" charset="0"/>
                <a:ea typeface="Ariston" panose="02020500000000000000" pitchFamily="18" charset="0"/>
                <a:cs typeface="Ariston" panose="02020500000000000000" pitchFamily="18" charset="0"/>
              </a:rPr>
              <a:t>năm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ston" panose="02020500000000000000" pitchFamily="18" charset="0"/>
                <a:ea typeface="Ariston" panose="02020500000000000000" pitchFamily="18" charset="0"/>
                <a:cs typeface="Ariston" panose="02020500000000000000" pitchFamily="18" charset="0"/>
              </a:rPr>
              <a:t> 2022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028DDB-585E-4921-AB89-D3D41EB9F43C}"/>
              </a:ext>
            </a:extLst>
          </p:cNvPr>
          <p:cNvSpPr txBox="1"/>
          <p:nvPr/>
        </p:nvSpPr>
        <p:spPr>
          <a:xfrm>
            <a:off x="2630465" y="1516674"/>
            <a:ext cx="7402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unito black" pitchFamily="2" charset="0"/>
                <a:ea typeface="Ariston" panose="02020500000000000000" pitchFamily="18" charset="0"/>
                <a:cs typeface="Ariston" panose="02020500000000000000" pitchFamily="18" charset="0"/>
              </a:rPr>
              <a:t>Tiếng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unito black" pitchFamily="2" charset="0"/>
                <a:ea typeface="Ariston" panose="02020500000000000000" pitchFamily="18" charset="0"/>
                <a:cs typeface="Ariston" panose="02020500000000000000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unito black" pitchFamily="2" charset="0"/>
                <a:ea typeface="Ariston" panose="02020500000000000000" pitchFamily="18" charset="0"/>
                <a:cs typeface="Ariston" panose="02020500000000000000" pitchFamily="18" charset="0"/>
              </a:rPr>
              <a:t>Việt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Nunito black" pitchFamily="2" charset="0"/>
              <a:ea typeface="Ariston" panose="02020500000000000000" pitchFamily="18" charset="0"/>
              <a:cs typeface="Ariston" panose="02020500000000000000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AF9160-0B26-4AD4-8FEB-EE2056B93C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306" y="2299323"/>
            <a:ext cx="10839627" cy="18960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oy, doll, vector graphics, clipart&#10;&#10;Description automatically generated">
            <a:extLst>
              <a:ext uri="{FF2B5EF4-FFF2-40B4-BE49-F238E27FC236}">
                <a16:creationId xmlns:a16="http://schemas.microsoft.com/office/drawing/2014/main" id="{E042EDD6-12B4-42FD-82BD-000585091F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72" y="906695"/>
            <a:ext cx="8310828" cy="4937760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E2CE6869-4A16-46C0-B4F7-6CEF29188F09}"/>
              </a:ext>
            </a:extLst>
          </p:cNvPr>
          <p:cNvSpPr/>
          <p:nvPr/>
        </p:nvSpPr>
        <p:spPr>
          <a:xfrm flipH="1">
            <a:off x="9418371" y="1421413"/>
            <a:ext cx="2183909" cy="1504335"/>
          </a:xfrm>
          <a:prstGeom prst="wedgeEllipseCallout">
            <a:avLst/>
          </a:prstGeom>
          <a:solidFill>
            <a:srgbClr val="FFFF66"/>
          </a:solidFill>
          <a:ln w="28575">
            <a:solidFill>
              <a:srgbClr val="FFFF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 XÉT</a:t>
            </a: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22920ECD-CE19-4557-9D1D-C0CBFCC9A987}"/>
              </a:ext>
            </a:extLst>
          </p:cNvPr>
          <p:cNvSpPr/>
          <p:nvPr/>
        </p:nvSpPr>
        <p:spPr>
          <a:xfrm>
            <a:off x="3708889" y="1539402"/>
            <a:ext cx="2183911" cy="1504335"/>
          </a:xfrm>
          <a:prstGeom prst="wedgeEllipseCallout">
            <a:avLst/>
          </a:prstGeom>
          <a:solidFill>
            <a:srgbClr val="FFFF66"/>
          </a:solidFill>
          <a:ln w="28575">
            <a:solidFill>
              <a:srgbClr val="FFFF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 BÀY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595E0D-7D4A-4E44-929B-1D1C1B243C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6112" y="547445"/>
            <a:ext cx="2322777" cy="412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0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6C1A479C-460A-42EE-8147-168E83854D88}"/>
              </a:ext>
            </a:extLst>
          </p:cNvPr>
          <p:cNvSpPr/>
          <p:nvPr/>
        </p:nvSpPr>
        <p:spPr>
          <a:xfrm>
            <a:off x="288098" y="5916"/>
            <a:ext cx="11824570" cy="638827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3" name="图片 2" descr="3-21">
            <a:extLst>
              <a:ext uri="{FF2B5EF4-FFF2-40B4-BE49-F238E27FC236}">
                <a16:creationId xmlns:a16="http://schemas.microsoft.com/office/drawing/2014/main" id="{783A2E9A-254A-463B-A615-434B4525161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167" t="8938" r="15490"/>
          <a:stretch>
            <a:fillRect/>
          </a:stretch>
        </p:blipFill>
        <p:spPr>
          <a:xfrm flipH="1">
            <a:off x="-242930" y="4847574"/>
            <a:ext cx="1506913" cy="2037731"/>
          </a:xfrm>
          <a:prstGeom prst="rect">
            <a:avLst/>
          </a:prstGeom>
        </p:spPr>
      </p:pic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441C3E82-9381-40F8-8624-D0959B202E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124201"/>
              </p:ext>
            </p:extLst>
          </p:nvPr>
        </p:nvGraphicFramePr>
        <p:xfrm>
          <a:off x="732156" y="548640"/>
          <a:ext cx="10936453" cy="4856481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5496388">
                  <a:extLst>
                    <a:ext uri="{9D8B030D-6E8A-4147-A177-3AD203B41FA5}">
                      <a16:colId xmlns:a16="http://schemas.microsoft.com/office/drawing/2014/main" val="1932119103"/>
                    </a:ext>
                  </a:extLst>
                </a:gridCol>
                <a:gridCol w="5440065">
                  <a:extLst>
                    <a:ext uri="{9D8B030D-6E8A-4147-A177-3AD203B41FA5}">
                      <a16:colId xmlns:a16="http://schemas.microsoft.com/office/drawing/2014/main" val="4190794327"/>
                    </a:ext>
                  </a:extLst>
                </a:gridCol>
              </a:tblGrid>
              <a:tr h="8446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Câu kể</a:t>
                      </a:r>
                      <a:endParaRPr lang="en-US" sz="2800" dirty="0">
                        <a:effectLst/>
                        <a:latin typeface="+mj-lt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Câu hỏi</a:t>
                      </a:r>
                      <a:endParaRPr lang="en-US" sz="2800" dirty="0">
                        <a:effectLst/>
                        <a:latin typeface="+mj-lt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9945788"/>
                  </a:ext>
                </a:extLst>
              </a:tr>
              <a:tr h="1146238">
                <a:tc>
                  <a:txBody>
                    <a:bodyPr/>
                    <a:lstStyle/>
                    <a:p>
                      <a:pPr lvl="0" algn="just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a. An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và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Minh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đang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nói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chuyện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điện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thoại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với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nhau</a:t>
                      </a:r>
                      <a:endParaRPr lang="vi-VN" sz="2800" b="1" dirty="0">
                        <a:solidFill>
                          <a:srgbClr val="FF0000"/>
                        </a:solidFill>
                        <a:latin typeface="+mj-lt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b. Ai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là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người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đầu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tiên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phát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minh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ra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điện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thoại</a:t>
                      </a:r>
                      <a:endParaRPr lang="vi-VN" sz="2800" b="1" dirty="0">
                        <a:solidFill>
                          <a:srgbClr val="FF0000"/>
                        </a:solidFill>
                        <a:latin typeface="+mj-lt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8049018"/>
                  </a:ext>
                </a:extLst>
              </a:tr>
              <a:tr h="1719355">
                <a:tc>
                  <a:txBody>
                    <a:bodyPr/>
                    <a:lstStyle/>
                    <a:p>
                      <a:pPr lvl="0" algn="just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d.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Tôi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lắng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nghe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cô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giáo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giảng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bài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.</a:t>
                      </a:r>
                      <a:endParaRPr lang="vi-VN" sz="2800" b="1" dirty="0">
                        <a:solidFill>
                          <a:srgbClr val="FF0000"/>
                        </a:solidFill>
                        <a:latin typeface="+mj-lt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c.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Vì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sao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chúng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ta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cần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giúp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đỡ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những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người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có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hoàn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cảnh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khó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khăn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?</a:t>
                      </a:r>
                      <a:endParaRPr lang="vi-VN" sz="2800" b="1" dirty="0">
                        <a:solidFill>
                          <a:srgbClr val="FF0000"/>
                        </a:solidFill>
                        <a:latin typeface="+mj-lt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9621614"/>
                  </a:ext>
                </a:extLst>
              </a:tr>
              <a:tr h="1146238">
                <a:tc>
                  <a:txBody>
                    <a:bodyPr/>
                    <a:lstStyle/>
                    <a:p>
                      <a:pPr lvl="0" algn="just"/>
                      <a:endParaRPr lang="vi-VN" sz="2800" b="1" dirty="0">
                        <a:solidFill>
                          <a:srgbClr val="FF0000"/>
                        </a:solidFill>
                        <a:latin typeface="+mj-lt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e.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Bạn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có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biết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thùng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rác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của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trường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đặt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ở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đâu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không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?</a:t>
                      </a:r>
                      <a:endParaRPr lang="vi-VN" sz="2800" b="1" dirty="0">
                        <a:solidFill>
                          <a:srgbClr val="FF0000"/>
                        </a:solidFill>
                        <a:latin typeface="+mj-lt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3072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023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6C1A479C-460A-42EE-8147-168E83854D88}"/>
              </a:ext>
            </a:extLst>
          </p:cNvPr>
          <p:cNvSpPr/>
          <p:nvPr/>
        </p:nvSpPr>
        <p:spPr>
          <a:xfrm>
            <a:off x="288098" y="5916"/>
            <a:ext cx="11824570" cy="638827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1981834-4DAE-41FA-85FA-132A568FBBDC}"/>
              </a:ext>
            </a:extLst>
          </p:cNvPr>
          <p:cNvSpPr txBox="1"/>
          <p:nvPr/>
        </p:nvSpPr>
        <p:spPr>
          <a:xfrm>
            <a:off x="700923" y="171423"/>
            <a:ext cx="10218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4.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Nhìn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3" name="图片 2" descr="3-21">
            <a:extLst>
              <a:ext uri="{FF2B5EF4-FFF2-40B4-BE49-F238E27FC236}">
                <a16:creationId xmlns:a16="http://schemas.microsoft.com/office/drawing/2014/main" id="{783A2E9A-254A-463B-A615-434B4525161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167" t="8938" r="15490"/>
          <a:stretch>
            <a:fillRect/>
          </a:stretch>
        </p:blipFill>
        <p:spPr>
          <a:xfrm flipH="1">
            <a:off x="-159603" y="4792984"/>
            <a:ext cx="1506913" cy="20377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A4FACE-5DBF-4591-8307-E608746319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4587" y="938212"/>
            <a:ext cx="7110413" cy="39744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BD0FBA-6D5C-44C0-BBEA-91757B0F75B9}"/>
              </a:ext>
            </a:extLst>
          </p:cNvPr>
          <p:cNvSpPr txBox="1"/>
          <p:nvPr/>
        </p:nvSpPr>
        <p:spPr>
          <a:xfrm>
            <a:off x="2924175" y="5219700"/>
            <a:ext cx="77152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M: -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dạo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viên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Hai ban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nữ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3462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6C1A479C-460A-42EE-8147-168E83854D88}"/>
              </a:ext>
            </a:extLst>
          </p:cNvPr>
          <p:cNvSpPr/>
          <p:nvPr/>
        </p:nvSpPr>
        <p:spPr>
          <a:xfrm>
            <a:off x="182761" y="37580"/>
            <a:ext cx="11824570" cy="638827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3" name="图片 2" descr="3-21">
            <a:extLst>
              <a:ext uri="{FF2B5EF4-FFF2-40B4-BE49-F238E27FC236}">
                <a16:creationId xmlns:a16="http://schemas.microsoft.com/office/drawing/2014/main" id="{783A2E9A-254A-463B-A615-434B4525161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167" t="8938" r="15490"/>
          <a:stretch>
            <a:fillRect/>
          </a:stretch>
        </p:blipFill>
        <p:spPr>
          <a:xfrm flipH="1">
            <a:off x="10685087" y="4820269"/>
            <a:ext cx="1506913" cy="203773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D8003D3-A784-4899-AA1A-44917ED135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57" y="2628899"/>
            <a:ext cx="5412996" cy="3352183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2FAA1B16-1D03-4F7D-9398-484C51FC6ACD}"/>
              </a:ext>
            </a:extLst>
          </p:cNvPr>
          <p:cNvSpPr/>
          <p:nvPr/>
        </p:nvSpPr>
        <p:spPr>
          <a:xfrm>
            <a:off x="4600575" y="1276350"/>
            <a:ext cx="5391150" cy="1685925"/>
          </a:xfrm>
          <a:custGeom>
            <a:avLst/>
            <a:gdLst>
              <a:gd name="connsiteX0" fmla="*/ 0 w 5391150"/>
              <a:gd name="connsiteY0" fmla="*/ 280993 h 1685925"/>
              <a:gd name="connsiteX1" fmla="*/ 280993 w 5391150"/>
              <a:gd name="connsiteY1" fmla="*/ 0 h 1685925"/>
              <a:gd name="connsiteX2" fmla="*/ 571233 w 5391150"/>
              <a:gd name="connsiteY2" fmla="*/ 0 h 1685925"/>
              <a:gd name="connsiteX3" fmla="*/ 898525 w 5391150"/>
              <a:gd name="connsiteY3" fmla="*/ 0 h 1685925"/>
              <a:gd name="connsiteX4" fmla="*/ 898525 w 5391150"/>
              <a:gd name="connsiteY4" fmla="*/ 0 h 1685925"/>
              <a:gd name="connsiteX5" fmla="*/ 1374743 w 5391150"/>
              <a:gd name="connsiteY5" fmla="*/ 0 h 1685925"/>
              <a:gd name="connsiteX6" fmla="*/ 1783572 w 5391150"/>
              <a:gd name="connsiteY6" fmla="*/ 0 h 1685925"/>
              <a:gd name="connsiteX7" fmla="*/ 2246313 w 5391150"/>
              <a:gd name="connsiteY7" fmla="*/ 0 h 1685925"/>
              <a:gd name="connsiteX8" fmla="*/ 2819082 w 5391150"/>
              <a:gd name="connsiteY8" fmla="*/ 0 h 1685925"/>
              <a:gd name="connsiteX9" fmla="*/ 3420489 w 5391150"/>
              <a:gd name="connsiteY9" fmla="*/ 0 h 1685925"/>
              <a:gd name="connsiteX10" fmla="*/ 3907343 w 5391150"/>
              <a:gd name="connsiteY10" fmla="*/ 0 h 1685925"/>
              <a:gd name="connsiteX11" fmla="*/ 4508750 w 5391150"/>
              <a:gd name="connsiteY11" fmla="*/ 0 h 1685925"/>
              <a:gd name="connsiteX12" fmla="*/ 5110157 w 5391150"/>
              <a:gd name="connsiteY12" fmla="*/ 0 h 1685925"/>
              <a:gd name="connsiteX13" fmla="*/ 5391150 w 5391150"/>
              <a:gd name="connsiteY13" fmla="*/ 280993 h 1685925"/>
              <a:gd name="connsiteX14" fmla="*/ 5391150 w 5391150"/>
              <a:gd name="connsiteY14" fmla="*/ 639249 h 1685925"/>
              <a:gd name="connsiteX15" fmla="*/ 5391150 w 5391150"/>
              <a:gd name="connsiteY15" fmla="*/ 983456 h 1685925"/>
              <a:gd name="connsiteX16" fmla="*/ 5391150 w 5391150"/>
              <a:gd name="connsiteY16" fmla="*/ 983456 h 1685925"/>
              <a:gd name="connsiteX17" fmla="*/ 5391150 w 5391150"/>
              <a:gd name="connsiteY17" fmla="*/ 1404938 h 1685925"/>
              <a:gd name="connsiteX18" fmla="*/ 5391150 w 5391150"/>
              <a:gd name="connsiteY18" fmla="*/ 1404932 h 1685925"/>
              <a:gd name="connsiteX19" fmla="*/ 5110157 w 5391150"/>
              <a:gd name="connsiteY19" fmla="*/ 1685925 h 1685925"/>
              <a:gd name="connsiteX20" fmla="*/ 4566027 w 5391150"/>
              <a:gd name="connsiteY20" fmla="*/ 1685925 h 1685925"/>
              <a:gd name="connsiteX21" fmla="*/ 4050535 w 5391150"/>
              <a:gd name="connsiteY21" fmla="*/ 1685925 h 1685925"/>
              <a:gd name="connsiteX22" fmla="*/ 3563681 w 5391150"/>
              <a:gd name="connsiteY22" fmla="*/ 1685925 h 1685925"/>
              <a:gd name="connsiteX23" fmla="*/ 3048189 w 5391150"/>
              <a:gd name="connsiteY23" fmla="*/ 1685925 h 1685925"/>
              <a:gd name="connsiteX24" fmla="*/ 2246313 w 5391150"/>
              <a:gd name="connsiteY24" fmla="*/ 1685925 h 1685925"/>
              <a:gd name="connsiteX25" fmla="*/ 1785115 w 5391150"/>
              <a:gd name="connsiteY25" fmla="*/ 1743361 h 1685925"/>
              <a:gd name="connsiteX26" fmla="*/ 1304701 w 5391150"/>
              <a:gd name="connsiteY26" fmla="*/ 1803190 h 1685925"/>
              <a:gd name="connsiteX27" fmla="*/ 843503 w 5391150"/>
              <a:gd name="connsiteY27" fmla="*/ 1860626 h 1685925"/>
              <a:gd name="connsiteX28" fmla="*/ 324655 w 5391150"/>
              <a:gd name="connsiteY28" fmla="*/ 1925242 h 1685925"/>
              <a:gd name="connsiteX29" fmla="*/ 594374 w 5391150"/>
              <a:gd name="connsiteY29" fmla="*/ 1812763 h 1685925"/>
              <a:gd name="connsiteX30" fmla="*/ 898525 w 5391150"/>
              <a:gd name="connsiteY30" fmla="*/ 1685925 h 1685925"/>
              <a:gd name="connsiteX31" fmla="*/ 608285 w 5391150"/>
              <a:gd name="connsiteY31" fmla="*/ 1685925 h 1685925"/>
              <a:gd name="connsiteX32" fmla="*/ 280993 w 5391150"/>
              <a:gd name="connsiteY32" fmla="*/ 1685925 h 1685925"/>
              <a:gd name="connsiteX33" fmla="*/ 0 w 5391150"/>
              <a:gd name="connsiteY33" fmla="*/ 1404932 h 1685925"/>
              <a:gd name="connsiteX34" fmla="*/ 0 w 5391150"/>
              <a:gd name="connsiteY34" fmla="*/ 1404938 h 1685925"/>
              <a:gd name="connsiteX35" fmla="*/ 0 w 5391150"/>
              <a:gd name="connsiteY35" fmla="*/ 983456 h 1685925"/>
              <a:gd name="connsiteX36" fmla="*/ 0 w 5391150"/>
              <a:gd name="connsiteY36" fmla="*/ 983456 h 1685925"/>
              <a:gd name="connsiteX37" fmla="*/ 0 w 5391150"/>
              <a:gd name="connsiteY37" fmla="*/ 653298 h 1685925"/>
              <a:gd name="connsiteX38" fmla="*/ 0 w 5391150"/>
              <a:gd name="connsiteY38" fmla="*/ 280993 h 16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391150" h="1685925" fill="none" extrusionOk="0">
                <a:moveTo>
                  <a:pt x="0" y="280993"/>
                </a:moveTo>
                <a:cubicBezTo>
                  <a:pt x="20313" y="127967"/>
                  <a:pt x="166281" y="-11341"/>
                  <a:pt x="280993" y="0"/>
                </a:cubicBezTo>
                <a:cubicBezTo>
                  <a:pt x="399872" y="-6555"/>
                  <a:pt x="481163" y="32516"/>
                  <a:pt x="571233" y="0"/>
                </a:cubicBezTo>
                <a:cubicBezTo>
                  <a:pt x="661303" y="-32516"/>
                  <a:pt x="805733" y="36289"/>
                  <a:pt x="898525" y="0"/>
                </a:cubicBezTo>
                <a:lnTo>
                  <a:pt x="898525" y="0"/>
                </a:lnTo>
                <a:cubicBezTo>
                  <a:pt x="1121126" y="-34864"/>
                  <a:pt x="1256545" y="56830"/>
                  <a:pt x="1374743" y="0"/>
                </a:cubicBezTo>
                <a:cubicBezTo>
                  <a:pt x="1492941" y="-56830"/>
                  <a:pt x="1686444" y="12586"/>
                  <a:pt x="1783572" y="0"/>
                </a:cubicBezTo>
                <a:cubicBezTo>
                  <a:pt x="1880700" y="-12586"/>
                  <a:pt x="2074603" y="46412"/>
                  <a:pt x="2246313" y="0"/>
                </a:cubicBezTo>
                <a:cubicBezTo>
                  <a:pt x="2467695" y="-9380"/>
                  <a:pt x="2642573" y="9168"/>
                  <a:pt x="2819082" y="0"/>
                </a:cubicBezTo>
                <a:cubicBezTo>
                  <a:pt x="2995591" y="-9168"/>
                  <a:pt x="3163226" y="42409"/>
                  <a:pt x="3420489" y="0"/>
                </a:cubicBezTo>
                <a:cubicBezTo>
                  <a:pt x="3677752" y="-42409"/>
                  <a:pt x="3697526" y="19841"/>
                  <a:pt x="3907343" y="0"/>
                </a:cubicBezTo>
                <a:cubicBezTo>
                  <a:pt x="4117160" y="-19841"/>
                  <a:pt x="4387726" y="36074"/>
                  <a:pt x="4508750" y="0"/>
                </a:cubicBezTo>
                <a:cubicBezTo>
                  <a:pt x="4629774" y="-36074"/>
                  <a:pt x="4953950" y="66415"/>
                  <a:pt x="5110157" y="0"/>
                </a:cubicBezTo>
                <a:cubicBezTo>
                  <a:pt x="5253076" y="11371"/>
                  <a:pt x="5371285" y="136689"/>
                  <a:pt x="5391150" y="280993"/>
                </a:cubicBezTo>
                <a:cubicBezTo>
                  <a:pt x="5399015" y="396226"/>
                  <a:pt x="5359690" y="465665"/>
                  <a:pt x="5391150" y="639249"/>
                </a:cubicBezTo>
                <a:cubicBezTo>
                  <a:pt x="5422610" y="812833"/>
                  <a:pt x="5383055" y="853535"/>
                  <a:pt x="5391150" y="983456"/>
                </a:cubicBezTo>
                <a:lnTo>
                  <a:pt x="5391150" y="983456"/>
                </a:lnTo>
                <a:cubicBezTo>
                  <a:pt x="5422716" y="1171312"/>
                  <a:pt x="5343656" y="1247946"/>
                  <a:pt x="5391150" y="1404938"/>
                </a:cubicBezTo>
                <a:lnTo>
                  <a:pt x="5391150" y="1404932"/>
                </a:lnTo>
                <a:cubicBezTo>
                  <a:pt x="5397847" y="1566503"/>
                  <a:pt x="5255824" y="1711565"/>
                  <a:pt x="5110157" y="1685925"/>
                </a:cubicBezTo>
                <a:cubicBezTo>
                  <a:pt x="5000374" y="1748051"/>
                  <a:pt x="4763547" y="1679428"/>
                  <a:pt x="4566027" y="1685925"/>
                </a:cubicBezTo>
                <a:cubicBezTo>
                  <a:pt x="4368507" y="1692422"/>
                  <a:pt x="4247560" y="1681491"/>
                  <a:pt x="4050535" y="1685925"/>
                </a:cubicBezTo>
                <a:cubicBezTo>
                  <a:pt x="3853510" y="1690359"/>
                  <a:pt x="3662615" y="1678490"/>
                  <a:pt x="3563681" y="1685925"/>
                </a:cubicBezTo>
                <a:cubicBezTo>
                  <a:pt x="3464747" y="1693360"/>
                  <a:pt x="3165069" y="1650250"/>
                  <a:pt x="3048189" y="1685925"/>
                </a:cubicBezTo>
                <a:cubicBezTo>
                  <a:pt x="2931309" y="1721600"/>
                  <a:pt x="2643174" y="1633575"/>
                  <a:pt x="2246313" y="1685925"/>
                </a:cubicBezTo>
                <a:cubicBezTo>
                  <a:pt x="2053930" y="1742480"/>
                  <a:pt x="1984840" y="1697204"/>
                  <a:pt x="1785115" y="1743361"/>
                </a:cubicBezTo>
                <a:cubicBezTo>
                  <a:pt x="1585390" y="1789518"/>
                  <a:pt x="1477469" y="1733162"/>
                  <a:pt x="1304701" y="1803190"/>
                </a:cubicBezTo>
                <a:cubicBezTo>
                  <a:pt x="1131933" y="1873218"/>
                  <a:pt x="1025155" y="1816627"/>
                  <a:pt x="843503" y="1860626"/>
                </a:cubicBezTo>
                <a:cubicBezTo>
                  <a:pt x="661851" y="1904625"/>
                  <a:pt x="521575" y="1844506"/>
                  <a:pt x="324655" y="1925242"/>
                </a:cubicBezTo>
                <a:cubicBezTo>
                  <a:pt x="450626" y="1867311"/>
                  <a:pt x="529057" y="1844548"/>
                  <a:pt x="594374" y="1812763"/>
                </a:cubicBezTo>
                <a:cubicBezTo>
                  <a:pt x="659691" y="1780978"/>
                  <a:pt x="835434" y="1752357"/>
                  <a:pt x="898525" y="1685925"/>
                </a:cubicBezTo>
                <a:cubicBezTo>
                  <a:pt x="758764" y="1711769"/>
                  <a:pt x="703765" y="1672874"/>
                  <a:pt x="608285" y="1685925"/>
                </a:cubicBezTo>
                <a:cubicBezTo>
                  <a:pt x="512805" y="1698976"/>
                  <a:pt x="383153" y="1664100"/>
                  <a:pt x="280993" y="1685925"/>
                </a:cubicBezTo>
                <a:cubicBezTo>
                  <a:pt x="118288" y="1685514"/>
                  <a:pt x="-14871" y="1573330"/>
                  <a:pt x="0" y="1404932"/>
                </a:cubicBezTo>
                <a:lnTo>
                  <a:pt x="0" y="1404938"/>
                </a:lnTo>
                <a:cubicBezTo>
                  <a:pt x="-8175" y="1240079"/>
                  <a:pt x="15823" y="1150219"/>
                  <a:pt x="0" y="983456"/>
                </a:cubicBezTo>
                <a:lnTo>
                  <a:pt x="0" y="983456"/>
                </a:lnTo>
                <a:cubicBezTo>
                  <a:pt x="-19926" y="862972"/>
                  <a:pt x="38500" y="726014"/>
                  <a:pt x="0" y="653298"/>
                </a:cubicBezTo>
                <a:cubicBezTo>
                  <a:pt x="-38500" y="580582"/>
                  <a:pt x="5797" y="382386"/>
                  <a:pt x="0" y="280993"/>
                </a:cubicBezTo>
                <a:close/>
              </a:path>
              <a:path w="5391150" h="1685925" stroke="0" extrusionOk="0">
                <a:moveTo>
                  <a:pt x="0" y="280993"/>
                </a:moveTo>
                <a:cubicBezTo>
                  <a:pt x="-2445" y="136014"/>
                  <a:pt x="127268" y="22974"/>
                  <a:pt x="280993" y="0"/>
                </a:cubicBezTo>
                <a:cubicBezTo>
                  <a:pt x="424205" y="-11340"/>
                  <a:pt x="443026" y="5500"/>
                  <a:pt x="595934" y="0"/>
                </a:cubicBezTo>
                <a:cubicBezTo>
                  <a:pt x="748842" y="-5500"/>
                  <a:pt x="752475" y="395"/>
                  <a:pt x="898525" y="0"/>
                </a:cubicBezTo>
                <a:lnTo>
                  <a:pt x="898525" y="0"/>
                </a:lnTo>
                <a:cubicBezTo>
                  <a:pt x="1020640" y="-26419"/>
                  <a:pt x="1168889" y="47015"/>
                  <a:pt x="1307354" y="0"/>
                </a:cubicBezTo>
                <a:cubicBezTo>
                  <a:pt x="1445819" y="-47015"/>
                  <a:pt x="1643781" y="28486"/>
                  <a:pt x="1743139" y="0"/>
                </a:cubicBezTo>
                <a:cubicBezTo>
                  <a:pt x="1842497" y="-28486"/>
                  <a:pt x="2128398" y="40168"/>
                  <a:pt x="2246313" y="0"/>
                </a:cubicBezTo>
                <a:cubicBezTo>
                  <a:pt x="2406477" y="-2259"/>
                  <a:pt x="2694839" y="72384"/>
                  <a:pt x="2876359" y="0"/>
                </a:cubicBezTo>
                <a:cubicBezTo>
                  <a:pt x="3057879" y="-72384"/>
                  <a:pt x="3263232" y="8647"/>
                  <a:pt x="3363212" y="0"/>
                </a:cubicBezTo>
                <a:cubicBezTo>
                  <a:pt x="3463192" y="-8647"/>
                  <a:pt x="3812096" y="25616"/>
                  <a:pt x="3964619" y="0"/>
                </a:cubicBezTo>
                <a:cubicBezTo>
                  <a:pt x="4117142" y="-25616"/>
                  <a:pt x="4290492" y="24204"/>
                  <a:pt x="4451473" y="0"/>
                </a:cubicBezTo>
                <a:cubicBezTo>
                  <a:pt x="4612454" y="-24204"/>
                  <a:pt x="4812437" y="42283"/>
                  <a:pt x="5110157" y="0"/>
                </a:cubicBezTo>
                <a:cubicBezTo>
                  <a:pt x="5266219" y="-41314"/>
                  <a:pt x="5395804" y="111080"/>
                  <a:pt x="5391150" y="280993"/>
                </a:cubicBezTo>
                <a:cubicBezTo>
                  <a:pt x="5408538" y="368086"/>
                  <a:pt x="5367886" y="492638"/>
                  <a:pt x="5391150" y="611151"/>
                </a:cubicBezTo>
                <a:cubicBezTo>
                  <a:pt x="5414414" y="729664"/>
                  <a:pt x="5351898" y="832593"/>
                  <a:pt x="5391150" y="983456"/>
                </a:cubicBezTo>
                <a:lnTo>
                  <a:pt x="5391150" y="983456"/>
                </a:lnTo>
                <a:cubicBezTo>
                  <a:pt x="5407495" y="1121577"/>
                  <a:pt x="5373522" y="1236853"/>
                  <a:pt x="5391150" y="1404938"/>
                </a:cubicBezTo>
                <a:lnTo>
                  <a:pt x="5391150" y="1404932"/>
                </a:lnTo>
                <a:cubicBezTo>
                  <a:pt x="5394725" y="1551264"/>
                  <a:pt x="5287841" y="1687712"/>
                  <a:pt x="5110157" y="1685925"/>
                </a:cubicBezTo>
                <a:cubicBezTo>
                  <a:pt x="4896847" y="1743852"/>
                  <a:pt x="4771873" y="1677486"/>
                  <a:pt x="4537388" y="1685925"/>
                </a:cubicBezTo>
                <a:cubicBezTo>
                  <a:pt x="4302903" y="1694364"/>
                  <a:pt x="4151292" y="1661406"/>
                  <a:pt x="3907343" y="1685925"/>
                </a:cubicBezTo>
                <a:cubicBezTo>
                  <a:pt x="3663395" y="1710444"/>
                  <a:pt x="3554984" y="1663510"/>
                  <a:pt x="3334574" y="1685925"/>
                </a:cubicBezTo>
                <a:cubicBezTo>
                  <a:pt x="3114164" y="1708340"/>
                  <a:pt x="2734589" y="1636866"/>
                  <a:pt x="2246313" y="1685925"/>
                </a:cubicBezTo>
                <a:cubicBezTo>
                  <a:pt x="2099761" y="1713031"/>
                  <a:pt x="1957950" y="1721346"/>
                  <a:pt x="1804332" y="1740968"/>
                </a:cubicBezTo>
                <a:cubicBezTo>
                  <a:pt x="1650714" y="1760590"/>
                  <a:pt x="1479519" y="1769750"/>
                  <a:pt x="1304701" y="1803190"/>
                </a:cubicBezTo>
                <a:cubicBezTo>
                  <a:pt x="1129883" y="1836630"/>
                  <a:pt x="953455" y="1831555"/>
                  <a:pt x="843503" y="1860626"/>
                </a:cubicBezTo>
                <a:cubicBezTo>
                  <a:pt x="733551" y="1889697"/>
                  <a:pt x="458048" y="1862037"/>
                  <a:pt x="324655" y="1925242"/>
                </a:cubicBezTo>
                <a:cubicBezTo>
                  <a:pt x="434657" y="1845061"/>
                  <a:pt x="539988" y="1872475"/>
                  <a:pt x="617329" y="1803190"/>
                </a:cubicBezTo>
                <a:cubicBezTo>
                  <a:pt x="694670" y="1733905"/>
                  <a:pt x="770908" y="1768649"/>
                  <a:pt x="898525" y="1685925"/>
                </a:cubicBezTo>
                <a:cubicBezTo>
                  <a:pt x="825685" y="1722122"/>
                  <a:pt x="685041" y="1685889"/>
                  <a:pt x="589759" y="1685925"/>
                </a:cubicBezTo>
                <a:cubicBezTo>
                  <a:pt x="494477" y="1685961"/>
                  <a:pt x="345210" y="1678180"/>
                  <a:pt x="280993" y="1685925"/>
                </a:cubicBezTo>
                <a:cubicBezTo>
                  <a:pt x="166033" y="1672038"/>
                  <a:pt x="-17181" y="1543996"/>
                  <a:pt x="0" y="1404932"/>
                </a:cubicBezTo>
                <a:lnTo>
                  <a:pt x="0" y="1404938"/>
                </a:lnTo>
                <a:cubicBezTo>
                  <a:pt x="-33054" y="1194282"/>
                  <a:pt x="9025" y="1075581"/>
                  <a:pt x="0" y="983456"/>
                </a:cubicBezTo>
                <a:lnTo>
                  <a:pt x="0" y="983456"/>
                </a:lnTo>
                <a:cubicBezTo>
                  <a:pt x="-5418" y="821290"/>
                  <a:pt x="7659" y="739075"/>
                  <a:pt x="0" y="653298"/>
                </a:cubicBezTo>
                <a:cubicBezTo>
                  <a:pt x="-7659" y="567521"/>
                  <a:pt x="40806" y="434246"/>
                  <a:pt x="0" y="280993"/>
                </a:cubicBezTo>
                <a:close/>
              </a:path>
            </a:pathLst>
          </a:custGeom>
          <a:ln w="57150">
            <a:extLst>
              <a:ext uri="{C807C97D-BFC1-408E-A445-0C87EB9F89A2}">
                <ask:lineSketchStyleProps xmlns:ask="http://schemas.microsoft.com/office/drawing/2018/sketchyshapes" sd="486740895">
                  <a:prstGeom prst="wedgeRoundRectCallout">
                    <a:avLst>
                      <a:gd name="adj1" fmla="val -43978"/>
                      <a:gd name="adj2" fmla="val 64195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cảnh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endParaRPr lang="en-US" sz="3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7C077F2F-4ACA-420C-B963-8619BE209C5C}"/>
              </a:ext>
            </a:extLst>
          </p:cNvPr>
          <p:cNvSpPr/>
          <p:nvPr/>
        </p:nvSpPr>
        <p:spPr>
          <a:xfrm>
            <a:off x="5657850" y="3324225"/>
            <a:ext cx="5391150" cy="1685925"/>
          </a:xfrm>
          <a:custGeom>
            <a:avLst/>
            <a:gdLst>
              <a:gd name="connsiteX0" fmla="*/ 0 w 5391150"/>
              <a:gd name="connsiteY0" fmla="*/ 280993 h 1685925"/>
              <a:gd name="connsiteX1" fmla="*/ 280993 w 5391150"/>
              <a:gd name="connsiteY1" fmla="*/ 0 h 1685925"/>
              <a:gd name="connsiteX2" fmla="*/ 571233 w 5391150"/>
              <a:gd name="connsiteY2" fmla="*/ 0 h 1685925"/>
              <a:gd name="connsiteX3" fmla="*/ 898525 w 5391150"/>
              <a:gd name="connsiteY3" fmla="*/ 0 h 1685925"/>
              <a:gd name="connsiteX4" fmla="*/ 898525 w 5391150"/>
              <a:gd name="connsiteY4" fmla="*/ 0 h 1685925"/>
              <a:gd name="connsiteX5" fmla="*/ 1374743 w 5391150"/>
              <a:gd name="connsiteY5" fmla="*/ 0 h 1685925"/>
              <a:gd name="connsiteX6" fmla="*/ 1783572 w 5391150"/>
              <a:gd name="connsiteY6" fmla="*/ 0 h 1685925"/>
              <a:gd name="connsiteX7" fmla="*/ 2246313 w 5391150"/>
              <a:gd name="connsiteY7" fmla="*/ 0 h 1685925"/>
              <a:gd name="connsiteX8" fmla="*/ 2819082 w 5391150"/>
              <a:gd name="connsiteY8" fmla="*/ 0 h 1685925"/>
              <a:gd name="connsiteX9" fmla="*/ 3420489 w 5391150"/>
              <a:gd name="connsiteY9" fmla="*/ 0 h 1685925"/>
              <a:gd name="connsiteX10" fmla="*/ 3907343 w 5391150"/>
              <a:gd name="connsiteY10" fmla="*/ 0 h 1685925"/>
              <a:gd name="connsiteX11" fmla="*/ 4508750 w 5391150"/>
              <a:gd name="connsiteY11" fmla="*/ 0 h 1685925"/>
              <a:gd name="connsiteX12" fmla="*/ 5110157 w 5391150"/>
              <a:gd name="connsiteY12" fmla="*/ 0 h 1685925"/>
              <a:gd name="connsiteX13" fmla="*/ 5391150 w 5391150"/>
              <a:gd name="connsiteY13" fmla="*/ 280993 h 1685925"/>
              <a:gd name="connsiteX14" fmla="*/ 5391150 w 5391150"/>
              <a:gd name="connsiteY14" fmla="*/ 639249 h 1685925"/>
              <a:gd name="connsiteX15" fmla="*/ 5391150 w 5391150"/>
              <a:gd name="connsiteY15" fmla="*/ 983456 h 1685925"/>
              <a:gd name="connsiteX16" fmla="*/ 5391150 w 5391150"/>
              <a:gd name="connsiteY16" fmla="*/ 983456 h 1685925"/>
              <a:gd name="connsiteX17" fmla="*/ 5391150 w 5391150"/>
              <a:gd name="connsiteY17" fmla="*/ 1404938 h 1685925"/>
              <a:gd name="connsiteX18" fmla="*/ 5391150 w 5391150"/>
              <a:gd name="connsiteY18" fmla="*/ 1404932 h 1685925"/>
              <a:gd name="connsiteX19" fmla="*/ 5110157 w 5391150"/>
              <a:gd name="connsiteY19" fmla="*/ 1685925 h 1685925"/>
              <a:gd name="connsiteX20" fmla="*/ 4566027 w 5391150"/>
              <a:gd name="connsiteY20" fmla="*/ 1685925 h 1685925"/>
              <a:gd name="connsiteX21" fmla="*/ 4050535 w 5391150"/>
              <a:gd name="connsiteY21" fmla="*/ 1685925 h 1685925"/>
              <a:gd name="connsiteX22" fmla="*/ 3563681 w 5391150"/>
              <a:gd name="connsiteY22" fmla="*/ 1685925 h 1685925"/>
              <a:gd name="connsiteX23" fmla="*/ 3048189 w 5391150"/>
              <a:gd name="connsiteY23" fmla="*/ 1685925 h 1685925"/>
              <a:gd name="connsiteX24" fmla="*/ 2246313 w 5391150"/>
              <a:gd name="connsiteY24" fmla="*/ 1685925 h 1685925"/>
              <a:gd name="connsiteX25" fmla="*/ 1785115 w 5391150"/>
              <a:gd name="connsiteY25" fmla="*/ 1743361 h 1685925"/>
              <a:gd name="connsiteX26" fmla="*/ 1304701 w 5391150"/>
              <a:gd name="connsiteY26" fmla="*/ 1803190 h 1685925"/>
              <a:gd name="connsiteX27" fmla="*/ 843503 w 5391150"/>
              <a:gd name="connsiteY27" fmla="*/ 1860626 h 1685925"/>
              <a:gd name="connsiteX28" fmla="*/ 324655 w 5391150"/>
              <a:gd name="connsiteY28" fmla="*/ 1925242 h 1685925"/>
              <a:gd name="connsiteX29" fmla="*/ 594374 w 5391150"/>
              <a:gd name="connsiteY29" fmla="*/ 1812763 h 1685925"/>
              <a:gd name="connsiteX30" fmla="*/ 898525 w 5391150"/>
              <a:gd name="connsiteY30" fmla="*/ 1685925 h 1685925"/>
              <a:gd name="connsiteX31" fmla="*/ 608285 w 5391150"/>
              <a:gd name="connsiteY31" fmla="*/ 1685925 h 1685925"/>
              <a:gd name="connsiteX32" fmla="*/ 280993 w 5391150"/>
              <a:gd name="connsiteY32" fmla="*/ 1685925 h 1685925"/>
              <a:gd name="connsiteX33" fmla="*/ 0 w 5391150"/>
              <a:gd name="connsiteY33" fmla="*/ 1404932 h 1685925"/>
              <a:gd name="connsiteX34" fmla="*/ 0 w 5391150"/>
              <a:gd name="connsiteY34" fmla="*/ 1404938 h 1685925"/>
              <a:gd name="connsiteX35" fmla="*/ 0 w 5391150"/>
              <a:gd name="connsiteY35" fmla="*/ 983456 h 1685925"/>
              <a:gd name="connsiteX36" fmla="*/ 0 w 5391150"/>
              <a:gd name="connsiteY36" fmla="*/ 983456 h 1685925"/>
              <a:gd name="connsiteX37" fmla="*/ 0 w 5391150"/>
              <a:gd name="connsiteY37" fmla="*/ 653298 h 1685925"/>
              <a:gd name="connsiteX38" fmla="*/ 0 w 5391150"/>
              <a:gd name="connsiteY38" fmla="*/ 280993 h 16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391150" h="1685925" fill="none" extrusionOk="0">
                <a:moveTo>
                  <a:pt x="0" y="280993"/>
                </a:moveTo>
                <a:cubicBezTo>
                  <a:pt x="20313" y="127967"/>
                  <a:pt x="166281" y="-11341"/>
                  <a:pt x="280993" y="0"/>
                </a:cubicBezTo>
                <a:cubicBezTo>
                  <a:pt x="399872" y="-6555"/>
                  <a:pt x="481163" y="32516"/>
                  <a:pt x="571233" y="0"/>
                </a:cubicBezTo>
                <a:cubicBezTo>
                  <a:pt x="661303" y="-32516"/>
                  <a:pt x="805733" y="36289"/>
                  <a:pt x="898525" y="0"/>
                </a:cubicBezTo>
                <a:lnTo>
                  <a:pt x="898525" y="0"/>
                </a:lnTo>
                <a:cubicBezTo>
                  <a:pt x="1121126" y="-34864"/>
                  <a:pt x="1256545" y="56830"/>
                  <a:pt x="1374743" y="0"/>
                </a:cubicBezTo>
                <a:cubicBezTo>
                  <a:pt x="1492941" y="-56830"/>
                  <a:pt x="1686444" y="12586"/>
                  <a:pt x="1783572" y="0"/>
                </a:cubicBezTo>
                <a:cubicBezTo>
                  <a:pt x="1880700" y="-12586"/>
                  <a:pt x="2074603" y="46412"/>
                  <a:pt x="2246313" y="0"/>
                </a:cubicBezTo>
                <a:cubicBezTo>
                  <a:pt x="2467695" y="-9380"/>
                  <a:pt x="2642573" y="9168"/>
                  <a:pt x="2819082" y="0"/>
                </a:cubicBezTo>
                <a:cubicBezTo>
                  <a:pt x="2995591" y="-9168"/>
                  <a:pt x="3163226" y="42409"/>
                  <a:pt x="3420489" y="0"/>
                </a:cubicBezTo>
                <a:cubicBezTo>
                  <a:pt x="3677752" y="-42409"/>
                  <a:pt x="3697526" y="19841"/>
                  <a:pt x="3907343" y="0"/>
                </a:cubicBezTo>
                <a:cubicBezTo>
                  <a:pt x="4117160" y="-19841"/>
                  <a:pt x="4387726" y="36074"/>
                  <a:pt x="4508750" y="0"/>
                </a:cubicBezTo>
                <a:cubicBezTo>
                  <a:pt x="4629774" y="-36074"/>
                  <a:pt x="4953950" y="66415"/>
                  <a:pt x="5110157" y="0"/>
                </a:cubicBezTo>
                <a:cubicBezTo>
                  <a:pt x="5253076" y="11371"/>
                  <a:pt x="5371285" y="136689"/>
                  <a:pt x="5391150" y="280993"/>
                </a:cubicBezTo>
                <a:cubicBezTo>
                  <a:pt x="5399015" y="396226"/>
                  <a:pt x="5359690" y="465665"/>
                  <a:pt x="5391150" y="639249"/>
                </a:cubicBezTo>
                <a:cubicBezTo>
                  <a:pt x="5422610" y="812833"/>
                  <a:pt x="5383055" y="853535"/>
                  <a:pt x="5391150" y="983456"/>
                </a:cubicBezTo>
                <a:lnTo>
                  <a:pt x="5391150" y="983456"/>
                </a:lnTo>
                <a:cubicBezTo>
                  <a:pt x="5422716" y="1171312"/>
                  <a:pt x="5343656" y="1247946"/>
                  <a:pt x="5391150" y="1404938"/>
                </a:cubicBezTo>
                <a:lnTo>
                  <a:pt x="5391150" y="1404932"/>
                </a:lnTo>
                <a:cubicBezTo>
                  <a:pt x="5397847" y="1566503"/>
                  <a:pt x="5255824" y="1711565"/>
                  <a:pt x="5110157" y="1685925"/>
                </a:cubicBezTo>
                <a:cubicBezTo>
                  <a:pt x="5000374" y="1748051"/>
                  <a:pt x="4763547" y="1679428"/>
                  <a:pt x="4566027" y="1685925"/>
                </a:cubicBezTo>
                <a:cubicBezTo>
                  <a:pt x="4368507" y="1692422"/>
                  <a:pt x="4247560" y="1681491"/>
                  <a:pt x="4050535" y="1685925"/>
                </a:cubicBezTo>
                <a:cubicBezTo>
                  <a:pt x="3853510" y="1690359"/>
                  <a:pt x="3662615" y="1678490"/>
                  <a:pt x="3563681" y="1685925"/>
                </a:cubicBezTo>
                <a:cubicBezTo>
                  <a:pt x="3464747" y="1693360"/>
                  <a:pt x="3165069" y="1650250"/>
                  <a:pt x="3048189" y="1685925"/>
                </a:cubicBezTo>
                <a:cubicBezTo>
                  <a:pt x="2931309" y="1721600"/>
                  <a:pt x="2643174" y="1633575"/>
                  <a:pt x="2246313" y="1685925"/>
                </a:cubicBezTo>
                <a:cubicBezTo>
                  <a:pt x="2053930" y="1742480"/>
                  <a:pt x="1984840" y="1697204"/>
                  <a:pt x="1785115" y="1743361"/>
                </a:cubicBezTo>
                <a:cubicBezTo>
                  <a:pt x="1585390" y="1789518"/>
                  <a:pt x="1477469" y="1733162"/>
                  <a:pt x="1304701" y="1803190"/>
                </a:cubicBezTo>
                <a:cubicBezTo>
                  <a:pt x="1131933" y="1873218"/>
                  <a:pt x="1025155" y="1816627"/>
                  <a:pt x="843503" y="1860626"/>
                </a:cubicBezTo>
                <a:cubicBezTo>
                  <a:pt x="661851" y="1904625"/>
                  <a:pt x="521575" y="1844506"/>
                  <a:pt x="324655" y="1925242"/>
                </a:cubicBezTo>
                <a:cubicBezTo>
                  <a:pt x="450626" y="1867311"/>
                  <a:pt x="529057" y="1844548"/>
                  <a:pt x="594374" y="1812763"/>
                </a:cubicBezTo>
                <a:cubicBezTo>
                  <a:pt x="659691" y="1780978"/>
                  <a:pt x="835434" y="1752357"/>
                  <a:pt x="898525" y="1685925"/>
                </a:cubicBezTo>
                <a:cubicBezTo>
                  <a:pt x="758764" y="1711769"/>
                  <a:pt x="703765" y="1672874"/>
                  <a:pt x="608285" y="1685925"/>
                </a:cubicBezTo>
                <a:cubicBezTo>
                  <a:pt x="512805" y="1698976"/>
                  <a:pt x="383153" y="1664100"/>
                  <a:pt x="280993" y="1685925"/>
                </a:cubicBezTo>
                <a:cubicBezTo>
                  <a:pt x="118288" y="1685514"/>
                  <a:pt x="-14871" y="1573330"/>
                  <a:pt x="0" y="1404932"/>
                </a:cubicBezTo>
                <a:lnTo>
                  <a:pt x="0" y="1404938"/>
                </a:lnTo>
                <a:cubicBezTo>
                  <a:pt x="-8175" y="1240079"/>
                  <a:pt x="15823" y="1150219"/>
                  <a:pt x="0" y="983456"/>
                </a:cubicBezTo>
                <a:lnTo>
                  <a:pt x="0" y="983456"/>
                </a:lnTo>
                <a:cubicBezTo>
                  <a:pt x="-19926" y="862972"/>
                  <a:pt x="38500" y="726014"/>
                  <a:pt x="0" y="653298"/>
                </a:cubicBezTo>
                <a:cubicBezTo>
                  <a:pt x="-38500" y="580582"/>
                  <a:pt x="5797" y="382386"/>
                  <a:pt x="0" y="280993"/>
                </a:cubicBezTo>
                <a:close/>
              </a:path>
              <a:path w="5391150" h="1685925" stroke="0" extrusionOk="0">
                <a:moveTo>
                  <a:pt x="0" y="280993"/>
                </a:moveTo>
                <a:cubicBezTo>
                  <a:pt x="-2445" y="136014"/>
                  <a:pt x="127268" y="22974"/>
                  <a:pt x="280993" y="0"/>
                </a:cubicBezTo>
                <a:cubicBezTo>
                  <a:pt x="424205" y="-11340"/>
                  <a:pt x="443026" y="5500"/>
                  <a:pt x="595934" y="0"/>
                </a:cubicBezTo>
                <a:cubicBezTo>
                  <a:pt x="748842" y="-5500"/>
                  <a:pt x="752475" y="395"/>
                  <a:pt x="898525" y="0"/>
                </a:cubicBezTo>
                <a:lnTo>
                  <a:pt x="898525" y="0"/>
                </a:lnTo>
                <a:cubicBezTo>
                  <a:pt x="1020640" y="-26419"/>
                  <a:pt x="1168889" y="47015"/>
                  <a:pt x="1307354" y="0"/>
                </a:cubicBezTo>
                <a:cubicBezTo>
                  <a:pt x="1445819" y="-47015"/>
                  <a:pt x="1643781" y="28486"/>
                  <a:pt x="1743139" y="0"/>
                </a:cubicBezTo>
                <a:cubicBezTo>
                  <a:pt x="1842497" y="-28486"/>
                  <a:pt x="2128398" y="40168"/>
                  <a:pt x="2246313" y="0"/>
                </a:cubicBezTo>
                <a:cubicBezTo>
                  <a:pt x="2406477" y="-2259"/>
                  <a:pt x="2694839" y="72384"/>
                  <a:pt x="2876359" y="0"/>
                </a:cubicBezTo>
                <a:cubicBezTo>
                  <a:pt x="3057879" y="-72384"/>
                  <a:pt x="3263232" y="8647"/>
                  <a:pt x="3363212" y="0"/>
                </a:cubicBezTo>
                <a:cubicBezTo>
                  <a:pt x="3463192" y="-8647"/>
                  <a:pt x="3812096" y="25616"/>
                  <a:pt x="3964619" y="0"/>
                </a:cubicBezTo>
                <a:cubicBezTo>
                  <a:pt x="4117142" y="-25616"/>
                  <a:pt x="4290492" y="24204"/>
                  <a:pt x="4451473" y="0"/>
                </a:cubicBezTo>
                <a:cubicBezTo>
                  <a:pt x="4612454" y="-24204"/>
                  <a:pt x="4812437" y="42283"/>
                  <a:pt x="5110157" y="0"/>
                </a:cubicBezTo>
                <a:cubicBezTo>
                  <a:pt x="5266219" y="-41314"/>
                  <a:pt x="5395804" y="111080"/>
                  <a:pt x="5391150" y="280993"/>
                </a:cubicBezTo>
                <a:cubicBezTo>
                  <a:pt x="5408538" y="368086"/>
                  <a:pt x="5367886" y="492638"/>
                  <a:pt x="5391150" y="611151"/>
                </a:cubicBezTo>
                <a:cubicBezTo>
                  <a:pt x="5414414" y="729664"/>
                  <a:pt x="5351898" y="832593"/>
                  <a:pt x="5391150" y="983456"/>
                </a:cubicBezTo>
                <a:lnTo>
                  <a:pt x="5391150" y="983456"/>
                </a:lnTo>
                <a:cubicBezTo>
                  <a:pt x="5407495" y="1121577"/>
                  <a:pt x="5373522" y="1236853"/>
                  <a:pt x="5391150" y="1404938"/>
                </a:cubicBezTo>
                <a:lnTo>
                  <a:pt x="5391150" y="1404932"/>
                </a:lnTo>
                <a:cubicBezTo>
                  <a:pt x="5394725" y="1551264"/>
                  <a:pt x="5287841" y="1687712"/>
                  <a:pt x="5110157" y="1685925"/>
                </a:cubicBezTo>
                <a:cubicBezTo>
                  <a:pt x="4896847" y="1743852"/>
                  <a:pt x="4771873" y="1677486"/>
                  <a:pt x="4537388" y="1685925"/>
                </a:cubicBezTo>
                <a:cubicBezTo>
                  <a:pt x="4302903" y="1694364"/>
                  <a:pt x="4151292" y="1661406"/>
                  <a:pt x="3907343" y="1685925"/>
                </a:cubicBezTo>
                <a:cubicBezTo>
                  <a:pt x="3663395" y="1710444"/>
                  <a:pt x="3554984" y="1663510"/>
                  <a:pt x="3334574" y="1685925"/>
                </a:cubicBezTo>
                <a:cubicBezTo>
                  <a:pt x="3114164" y="1708340"/>
                  <a:pt x="2734589" y="1636866"/>
                  <a:pt x="2246313" y="1685925"/>
                </a:cubicBezTo>
                <a:cubicBezTo>
                  <a:pt x="2099761" y="1713031"/>
                  <a:pt x="1957950" y="1721346"/>
                  <a:pt x="1804332" y="1740968"/>
                </a:cubicBezTo>
                <a:cubicBezTo>
                  <a:pt x="1650714" y="1760590"/>
                  <a:pt x="1479519" y="1769750"/>
                  <a:pt x="1304701" y="1803190"/>
                </a:cubicBezTo>
                <a:cubicBezTo>
                  <a:pt x="1129883" y="1836630"/>
                  <a:pt x="953455" y="1831555"/>
                  <a:pt x="843503" y="1860626"/>
                </a:cubicBezTo>
                <a:cubicBezTo>
                  <a:pt x="733551" y="1889697"/>
                  <a:pt x="458048" y="1862037"/>
                  <a:pt x="324655" y="1925242"/>
                </a:cubicBezTo>
                <a:cubicBezTo>
                  <a:pt x="434657" y="1845061"/>
                  <a:pt x="539988" y="1872475"/>
                  <a:pt x="617329" y="1803190"/>
                </a:cubicBezTo>
                <a:cubicBezTo>
                  <a:pt x="694670" y="1733905"/>
                  <a:pt x="770908" y="1768649"/>
                  <a:pt x="898525" y="1685925"/>
                </a:cubicBezTo>
                <a:cubicBezTo>
                  <a:pt x="825685" y="1722122"/>
                  <a:pt x="685041" y="1685889"/>
                  <a:pt x="589759" y="1685925"/>
                </a:cubicBezTo>
                <a:cubicBezTo>
                  <a:pt x="494477" y="1685961"/>
                  <a:pt x="345210" y="1678180"/>
                  <a:pt x="280993" y="1685925"/>
                </a:cubicBezTo>
                <a:cubicBezTo>
                  <a:pt x="166033" y="1672038"/>
                  <a:pt x="-17181" y="1543996"/>
                  <a:pt x="0" y="1404932"/>
                </a:cubicBezTo>
                <a:lnTo>
                  <a:pt x="0" y="1404938"/>
                </a:lnTo>
                <a:cubicBezTo>
                  <a:pt x="-33054" y="1194282"/>
                  <a:pt x="9025" y="1075581"/>
                  <a:pt x="0" y="983456"/>
                </a:cubicBezTo>
                <a:lnTo>
                  <a:pt x="0" y="983456"/>
                </a:lnTo>
                <a:cubicBezTo>
                  <a:pt x="-5418" y="821290"/>
                  <a:pt x="7659" y="739075"/>
                  <a:pt x="0" y="653298"/>
                </a:cubicBezTo>
                <a:cubicBezTo>
                  <a:pt x="-7659" y="567521"/>
                  <a:pt x="40806" y="434246"/>
                  <a:pt x="0" y="280993"/>
                </a:cubicBezTo>
                <a:close/>
              </a:path>
            </a:pathLst>
          </a:custGeom>
          <a:ln w="57150">
            <a:extLst>
              <a:ext uri="{C807C97D-BFC1-408E-A445-0C87EB9F89A2}">
                <ask:lineSketchStyleProps xmlns:ask="http://schemas.microsoft.com/office/drawing/2018/sketchyshapes" sd="486740895">
                  <a:prstGeom prst="wedgeRoundRectCallout">
                    <a:avLst>
                      <a:gd name="adj1" fmla="val -43978"/>
                      <a:gd name="adj2" fmla="val 64195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 câu kể, câu hỏi về sự vật, hoạt động em thấy trong tranh</a:t>
            </a:r>
            <a:endParaRPr lang="en-US" sz="3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16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9" grpId="0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oy, doll, vector graphics, clipart&#10;&#10;Description automatically generated">
            <a:extLst>
              <a:ext uri="{FF2B5EF4-FFF2-40B4-BE49-F238E27FC236}">
                <a16:creationId xmlns:a16="http://schemas.microsoft.com/office/drawing/2014/main" id="{E042EDD6-12B4-42FD-82BD-000585091F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72" y="906695"/>
            <a:ext cx="8310828" cy="4937760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E2CE6869-4A16-46C0-B4F7-6CEF29188F09}"/>
              </a:ext>
            </a:extLst>
          </p:cNvPr>
          <p:cNvSpPr/>
          <p:nvPr/>
        </p:nvSpPr>
        <p:spPr>
          <a:xfrm flipH="1">
            <a:off x="9418371" y="1421413"/>
            <a:ext cx="2183909" cy="1504335"/>
          </a:xfrm>
          <a:prstGeom prst="wedgeEllipseCallout">
            <a:avLst/>
          </a:prstGeom>
          <a:solidFill>
            <a:srgbClr val="FFFF66"/>
          </a:solidFill>
          <a:ln w="28575">
            <a:solidFill>
              <a:srgbClr val="FFFF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 XÉT</a:t>
            </a: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22920ECD-CE19-4557-9D1D-C0CBFCC9A987}"/>
              </a:ext>
            </a:extLst>
          </p:cNvPr>
          <p:cNvSpPr/>
          <p:nvPr/>
        </p:nvSpPr>
        <p:spPr>
          <a:xfrm>
            <a:off x="3708889" y="1539402"/>
            <a:ext cx="2183911" cy="1504335"/>
          </a:xfrm>
          <a:prstGeom prst="wedgeEllipseCallout">
            <a:avLst/>
          </a:prstGeom>
          <a:solidFill>
            <a:srgbClr val="FFFF66"/>
          </a:solidFill>
          <a:ln w="28575">
            <a:solidFill>
              <a:srgbClr val="FFFF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 BÀY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595E0D-7D4A-4E44-929B-1D1C1B243C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6112" y="547445"/>
            <a:ext cx="2322777" cy="412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31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a5804deac65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0095" cy="6885305"/>
          </a:xfrm>
          <a:prstGeom prst="rect">
            <a:avLst/>
          </a:prstGeom>
        </p:spPr>
      </p:pic>
      <p:pic>
        <p:nvPicPr>
          <p:cNvPr id="3" name="图片 2" descr="3-21"/>
          <p:cNvPicPr>
            <a:picLocks noChangeAspect="1"/>
          </p:cNvPicPr>
          <p:nvPr/>
        </p:nvPicPr>
        <p:blipFill>
          <a:blip r:embed="rId6"/>
          <a:srcRect l="17167" t="8938" r="15490"/>
          <a:stretch>
            <a:fillRect/>
          </a:stretch>
        </p:blipFill>
        <p:spPr>
          <a:xfrm>
            <a:off x="9767942" y="3607361"/>
            <a:ext cx="2424057" cy="3277944"/>
          </a:xfrm>
          <a:prstGeom prst="rect">
            <a:avLst/>
          </a:prstGeom>
        </p:spPr>
      </p:pic>
      <p:pic>
        <p:nvPicPr>
          <p:cNvPr id="5" name="口哨版轻松欢快夏日旅行配乐-26秒">
            <a:hlinkClick r:id="" action="ppaction://media"/>
            <a:extLst>
              <a:ext uri="{FF2B5EF4-FFF2-40B4-BE49-F238E27FC236}">
                <a16:creationId xmlns:a16="http://schemas.microsoft.com/office/drawing/2014/main" id="{5A579481-29C4-4895-A565-541D26862F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55812" y="-2147047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823A637-4EA8-481B-9CC8-0DFE4EAC05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64141" y="1948588"/>
            <a:ext cx="9461812" cy="23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13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6C1A479C-460A-42EE-8147-168E83854D88}"/>
              </a:ext>
            </a:extLst>
          </p:cNvPr>
          <p:cNvSpPr/>
          <p:nvPr/>
        </p:nvSpPr>
        <p:spPr>
          <a:xfrm>
            <a:off x="182761" y="37580"/>
            <a:ext cx="11824570" cy="638827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1981834-4DAE-41FA-85FA-132A568FBBDC}"/>
              </a:ext>
            </a:extLst>
          </p:cNvPr>
          <p:cNvSpPr txBox="1"/>
          <p:nvPr/>
        </p:nvSpPr>
        <p:spPr>
          <a:xfrm>
            <a:off x="457200" y="154739"/>
            <a:ext cx="1124211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3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T</a:t>
            </a:r>
            <a:r>
              <a:rPr kumimoji="0" lang="vi-VN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ừ ngữ nào dưới đây chỉ thái độ lịch sự trong giao tiếp? 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3" name="图片 2" descr="3-21">
            <a:extLst>
              <a:ext uri="{FF2B5EF4-FFF2-40B4-BE49-F238E27FC236}">
                <a16:creationId xmlns:a16="http://schemas.microsoft.com/office/drawing/2014/main" id="{783A2E9A-254A-463B-A615-434B4525161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167" t="8938" r="15490"/>
          <a:stretch>
            <a:fillRect/>
          </a:stretch>
        </p:blipFill>
        <p:spPr>
          <a:xfrm flipH="1">
            <a:off x="-242930" y="4847574"/>
            <a:ext cx="1506913" cy="20377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D81A57-CA99-4651-B08B-FCCA0B85AC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4453" y="700855"/>
            <a:ext cx="9844723" cy="241474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16990B9-BAB3-4196-8667-7375208568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027" y="3136265"/>
            <a:ext cx="6539995" cy="374904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D97DFFB0-04AB-4D03-BE15-36A2C76440C7}"/>
              </a:ext>
            </a:extLst>
          </p:cNvPr>
          <p:cNvSpPr txBox="1"/>
          <p:nvPr/>
        </p:nvSpPr>
        <p:spPr>
          <a:xfrm>
            <a:off x="1175947" y="3285808"/>
            <a:ext cx="5114209" cy="6853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dirty="0" err="1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Kĩ</a:t>
            </a:r>
            <a:r>
              <a:rPr lang="en-US" sz="3600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thuật</a:t>
            </a:r>
            <a:r>
              <a:rPr lang="en-US" sz="3600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Khăn</a:t>
            </a:r>
            <a:r>
              <a:rPr lang="en-US" sz="3600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trải</a:t>
            </a:r>
            <a:r>
              <a:rPr lang="en-US" sz="3600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endParaRPr lang="en-US" sz="3600" dirty="0">
              <a:solidFill>
                <a:srgbClr val="FF33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F199F4F-D235-43A2-AB23-45C34879BA47}"/>
              </a:ext>
            </a:extLst>
          </p:cNvPr>
          <p:cNvSpPr txBox="1"/>
          <p:nvPr/>
        </p:nvSpPr>
        <p:spPr>
          <a:xfrm>
            <a:off x="864788" y="4310955"/>
            <a:ext cx="6836491" cy="5535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66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 cá nhân ghi từ ngữ tìm được ra giấy</a:t>
            </a:r>
            <a:endParaRPr lang="en-US" sz="2800" dirty="0">
              <a:solidFill>
                <a:srgbClr val="0066C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FA0BB403-6D94-4B54-879C-C79624FCF0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42911" y="3263751"/>
            <a:ext cx="5114209" cy="1258811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676F717E-7E5B-445F-B1B9-9D08F7D3BAFA}"/>
              </a:ext>
            </a:extLst>
          </p:cNvPr>
          <p:cNvSpPr txBox="1"/>
          <p:nvPr/>
        </p:nvSpPr>
        <p:spPr>
          <a:xfrm>
            <a:off x="864788" y="4994865"/>
            <a:ext cx="6836491" cy="5535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66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Chia sẻ với các bạn trong nhóm</a:t>
            </a:r>
            <a:endParaRPr lang="en-US" sz="2800" dirty="0">
              <a:solidFill>
                <a:srgbClr val="0066C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458E854-033C-4DBA-B1C5-581BD3C92AAC}"/>
              </a:ext>
            </a:extLst>
          </p:cNvPr>
          <p:cNvSpPr txBox="1"/>
          <p:nvPr/>
        </p:nvSpPr>
        <p:spPr>
          <a:xfrm>
            <a:off x="864787" y="5715697"/>
            <a:ext cx="6836491" cy="5535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66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 nhóm thống nhất</a:t>
            </a:r>
            <a:endParaRPr lang="en-US" sz="2800" dirty="0">
              <a:solidFill>
                <a:srgbClr val="0066C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/>
          <p:bldP spid="34" grpId="0"/>
          <p:bldP spid="36" grpId="0"/>
          <p:bldP spid="3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/>
          <p:bldP spid="34" grpId="0"/>
          <p:bldP spid="36" grpId="0"/>
          <p:bldP spid="37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oy, doll, vector graphics, clipart&#10;&#10;Description automatically generated">
            <a:extLst>
              <a:ext uri="{FF2B5EF4-FFF2-40B4-BE49-F238E27FC236}">
                <a16:creationId xmlns:a16="http://schemas.microsoft.com/office/drawing/2014/main" id="{E042EDD6-12B4-42FD-82BD-000585091F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72" y="906695"/>
            <a:ext cx="8310828" cy="4937760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E2CE6869-4A16-46C0-B4F7-6CEF29188F09}"/>
              </a:ext>
            </a:extLst>
          </p:cNvPr>
          <p:cNvSpPr/>
          <p:nvPr/>
        </p:nvSpPr>
        <p:spPr>
          <a:xfrm flipH="1">
            <a:off x="9418371" y="1421413"/>
            <a:ext cx="2183909" cy="1504335"/>
          </a:xfrm>
          <a:prstGeom prst="wedgeEllipseCallout">
            <a:avLst/>
          </a:prstGeom>
          <a:solidFill>
            <a:srgbClr val="FFFF66"/>
          </a:solidFill>
          <a:ln w="28575">
            <a:solidFill>
              <a:srgbClr val="FFFF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9900"/>
                </a:solidFill>
                <a:latin typeface="Nunito black" pitchFamily="2" charset="0"/>
                <a:cs typeface="Calibri" panose="020F0502020204030204" pitchFamily="34" charset="0"/>
              </a:rPr>
              <a:t>NHẬN XÉT</a:t>
            </a: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22920ECD-CE19-4557-9D1D-C0CBFCC9A987}"/>
              </a:ext>
            </a:extLst>
          </p:cNvPr>
          <p:cNvSpPr/>
          <p:nvPr/>
        </p:nvSpPr>
        <p:spPr>
          <a:xfrm>
            <a:off x="3708889" y="1539402"/>
            <a:ext cx="2183911" cy="1504335"/>
          </a:xfrm>
          <a:prstGeom prst="wedgeEllipseCallout">
            <a:avLst/>
          </a:prstGeom>
          <a:solidFill>
            <a:srgbClr val="FFFF66"/>
          </a:solidFill>
          <a:ln w="28575">
            <a:solidFill>
              <a:srgbClr val="FFFF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66CC"/>
                </a:solidFill>
                <a:latin typeface="Nunito black" pitchFamily="2" charset="0"/>
                <a:cs typeface="Calibri" panose="020F0502020204030204" pitchFamily="34" charset="0"/>
              </a:rPr>
              <a:t>TRÌNH BÀY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595E0D-7D4A-4E44-929B-1D1C1B243C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6112" y="547445"/>
            <a:ext cx="2322777" cy="412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97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6C1A479C-460A-42EE-8147-168E83854D88}"/>
              </a:ext>
            </a:extLst>
          </p:cNvPr>
          <p:cNvSpPr/>
          <p:nvPr/>
        </p:nvSpPr>
        <p:spPr>
          <a:xfrm>
            <a:off x="182761" y="37580"/>
            <a:ext cx="11824570" cy="638827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1981834-4DAE-41FA-85FA-132A568FBBDC}"/>
              </a:ext>
            </a:extLst>
          </p:cNvPr>
          <p:cNvSpPr txBox="1"/>
          <p:nvPr/>
        </p:nvSpPr>
        <p:spPr>
          <a:xfrm>
            <a:off x="510526" y="921753"/>
            <a:ext cx="11242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T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ừ ngữ nào dưới đây chỉ thái độ lịch sự trong giao tiếp?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3" name="图片 2" descr="3-21">
            <a:extLst>
              <a:ext uri="{FF2B5EF4-FFF2-40B4-BE49-F238E27FC236}">
                <a16:creationId xmlns:a16="http://schemas.microsoft.com/office/drawing/2014/main" id="{783A2E9A-254A-463B-A615-434B4525161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167" t="8938" r="15490"/>
          <a:stretch>
            <a:fillRect/>
          </a:stretch>
        </p:blipFill>
        <p:spPr>
          <a:xfrm flipH="1">
            <a:off x="-242930" y="4847574"/>
            <a:ext cx="1506913" cy="20377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D81A57-CA99-4651-B08B-FCCA0B85AC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5893" y="2359923"/>
            <a:ext cx="9844723" cy="2414743"/>
          </a:xfrm>
          <a:prstGeom prst="rect">
            <a:avLst/>
          </a:prstGeom>
        </p:spPr>
      </p:pic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89C10ACC-9489-43CE-9E3F-98DC1560730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361" y="2146503"/>
            <a:ext cx="1066800" cy="903238"/>
          </a:xfrm>
          <a:prstGeom prst="rect">
            <a:avLst/>
          </a:prstGeom>
        </p:spPr>
      </p:pic>
      <p:pic>
        <p:nvPicPr>
          <p:cNvPr id="14" name="Picture 13" descr="Shape&#10;&#10;Description automatically generated">
            <a:extLst>
              <a:ext uri="{FF2B5EF4-FFF2-40B4-BE49-F238E27FC236}">
                <a16:creationId xmlns:a16="http://schemas.microsoft.com/office/drawing/2014/main" id="{349ACDF6-465D-48A0-B55D-4B0AF725F6B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229" y="2004263"/>
            <a:ext cx="1066800" cy="903238"/>
          </a:xfrm>
          <a:prstGeom prst="rect">
            <a:avLst/>
          </a:prstGeom>
        </p:spPr>
      </p:pic>
      <p:pic>
        <p:nvPicPr>
          <p:cNvPr id="15" name="Picture 14" descr="Shape&#10;&#10;Description automatically generated">
            <a:extLst>
              <a:ext uri="{FF2B5EF4-FFF2-40B4-BE49-F238E27FC236}">
                <a16:creationId xmlns:a16="http://schemas.microsoft.com/office/drawing/2014/main" id="{731C4D92-41E7-40DE-B172-C8CD5D609E4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149" y="3340054"/>
            <a:ext cx="1066800" cy="903238"/>
          </a:xfrm>
          <a:prstGeom prst="rect">
            <a:avLst/>
          </a:prstGeom>
        </p:spPr>
      </p:pic>
      <p:pic>
        <p:nvPicPr>
          <p:cNvPr id="16" name="Picture 15" descr="Shape&#10;&#10;Description automatically generated">
            <a:extLst>
              <a:ext uri="{FF2B5EF4-FFF2-40B4-BE49-F238E27FC236}">
                <a16:creationId xmlns:a16="http://schemas.microsoft.com/office/drawing/2014/main" id="{B4828E20-FC85-456B-BEFC-77108EBAA73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571" y="3340054"/>
            <a:ext cx="1066800" cy="903238"/>
          </a:xfrm>
          <a:prstGeom prst="rect">
            <a:avLst/>
          </a:prstGeom>
        </p:spPr>
      </p:pic>
      <p:pic>
        <p:nvPicPr>
          <p:cNvPr id="17" name="Picture 16" descr="Shape&#10;&#10;Description automatically generated">
            <a:extLst>
              <a:ext uri="{FF2B5EF4-FFF2-40B4-BE49-F238E27FC236}">
                <a16:creationId xmlns:a16="http://schemas.microsoft.com/office/drawing/2014/main" id="{CA0663DB-EAEE-42EF-BBCF-0CF7979863F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931" y="3340054"/>
            <a:ext cx="1066800" cy="90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78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6C1A479C-460A-42EE-8147-168E83854D88}"/>
              </a:ext>
            </a:extLst>
          </p:cNvPr>
          <p:cNvSpPr/>
          <p:nvPr/>
        </p:nvSpPr>
        <p:spPr>
          <a:xfrm>
            <a:off x="182761" y="37580"/>
            <a:ext cx="11824570" cy="638827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1981834-4DAE-41FA-85FA-132A568FBBDC}"/>
              </a:ext>
            </a:extLst>
          </p:cNvPr>
          <p:cNvSpPr txBox="1"/>
          <p:nvPr/>
        </p:nvSpPr>
        <p:spPr>
          <a:xfrm>
            <a:off x="587632" y="503219"/>
            <a:ext cx="10218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vi-VN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 2 câu với từ ngữ tìm được ở bài tập 1. </a:t>
            </a:r>
          </a:p>
        </p:txBody>
      </p:sp>
      <p:pic>
        <p:nvPicPr>
          <p:cNvPr id="53" name="图片 2" descr="3-21">
            <a:extLst>
              <a:ext uri="{FF2B5EF4-FFF2-40B4-BE49-F238E27FC236}">
                <a16:creationId xmlns:a16="http://schemas.microsoft.com/office/drawing/2014/main" id="{783A2E9A-254A-463B-A615-434B4525161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167" t="8938" r="15490"/>
          <a:stretch>
            <a:fillRect/>
          </a:stretch>
        </p:blipFill>
        <p:spPr>
          <a:xfrm flipH="1">
            <a:off x="-242930" y="4847574"/>
            <a:ext cx="1506913" cy="203773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D8003D3-A784-4899-AA1A-44917ED135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93943"/>
            <a:ext cx="6053828" cy="374904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70F76DD-4E9C-40FC-9094-FE9ADC725551}"/>
              </a:ext>
            </a:extLst>
          </p:cNvPr>
          <p:cNvSpPr txBox="1"/>
          <p:nvPr/>
        </p:nvSpPr>
        <p:spPr>
          <a:xfrm>
            <a:off x="872229" y="2655904"/>
            <a:ext cx="5191431" cy="6853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HS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604C08B-D8BA-4CA0-A283-7331D4BBAC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7521" y="1216147"/>
            <a:ext cx="6712278" cy="16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8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oy, doll, vector graphics, clipart&#10;&#10;Description automatically generated">
            <a:extLst>
              <a:ext uri="{FF2B5EF4-FFF2-40B4-BE49-F238E27FC236}">
                <a16:creationId xmlns:a16="http://schemas.microsoft.com/office/drawing/2014/main" id="{E042EDD6-12B4-42FD-82BD-000585091F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72" y="906695"/>
            <a:ext cx="8310828" cy="4937760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E2CE6869-4A16-46C0-B4F7-6CEF29188F09}"/>
              </a:ext>
            </a:extLst>
          </p:cNvPr>
          <p:cNvSpPr/>
          <p:nvPr/>
        </p:nvSpPr>
        <p:spPr>
          <a:xfrm flipH="1">
            <a:off x="9418371" y="1421413"/>
            <a:ext cx="2183909" cy="1504335"/>
          </a:xfrm>
          <a:prstGeom prst="wedgeEllipseCallout">
            <a:avLst/>
          </a:prstGeom>
          <a:solidFill>
            <a:srgbClr val="FFFF66"/>
          </a:solidFill>
          <a:ln w="28575">
            <a:solidFill>
              <a:srgbClr val="FFFF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 XÉT</a:t>
            </a: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22920ECD-CE19-4557-9D1D-C0CBFCC9A987}"/>
              </a:ext>
            </a:extLst>
          </p:cNvPr>
          <p:cNvSpPr/>
          <p:nvPr/>
        </p:nvSpPr>
        <p:spPr>
          <a:xfrm>
            <a:off x="3708889" y="1539402"/>
            <a:ext cx="2183911" cy="1504335"/>
          </a:xfrm>
          <a:prstGeom prst="wedgeEllipseCallout">
            <a:avLst/>
          </a:prstGeom>
          <a:solidFill>
            <a:srgbClr val="FFFF66"/>
          </a:solidFill>
          <a:ln w="28575">
            <a:solidFill>
              <a:srgbClr val="FFFF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 BÀY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595E0D-7D4A-4E44-929B-1D1C1B243C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6112" y="547445"/>
            <a:ext cx="2322777" cy="412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35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图片 2" descr="3-21">
            <a:extLst>
              <a:ext uri="{FF2B5EF4-FFF2-40B4-BE49-F238E27FC236}">
                <a16:creationId xmlns:a16="http://schemas.microsoft.com/office/drawing/2014/main" id="{783A2E9A-254A-463B-A615-434B4525161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167" t="8938" r="15490"/>
          <a:stretch>
            <a:fillRect/>
          </a:stretch>
        </p:blipFill>
        <p:spPr>
          <a:xfrm flipH="1">
            <a:off x="-242930" y="4847574"/>
            <a:ext cx="1506913" cy="2037731"/>
          </a:xfrm>
          <a:prstGeom prst="rect">
            <a:avLst/>
          </a:prstGeom>
        </p:spPr>
      </p:pic>
      <p:sp>
        <p:nvSpPr>
          <p:cNvPr id="13" name="矩形: 圆角 2">
            <a:extLst>
              <a:ext uri="{FF2B5EF4-FFF2-40B4-BE49-F238E27FC236}">
                <a16:creationId xmlns:a16="http://schemas.microsoft.com/office/drawing/2014/main" id="{F0ADFD2F-BD87-435B-BFC6-001CF689EB73}"/>
              </a:ext>
            </a:extLst>
          </p:cNvPr>
          <p:cNvSpPr/>
          <p:nvPr/>
        </p:nvSpPr>
        <p:spPr>
          <a:xfrm>
            <a:off x="472440" y="457200"/>
            <a:ext cx="11247120" cy="5943600"/>
          </a:xfrm>
          <a:prstGeom prst="roundRect">
            <a:avLst/>
          </a:prstGeom>
          <a:noFill/>
          <a:ln w="38100">
            <a:solidFill>
              <a:srgbClr val="67A125"/>
            </a:solidFill>
          </a:ln>
          <a:effectLst>
            <a:glow rad="101600">
              <a:srgbClr val="7BC22C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E9BF232B-147B-4999-979F-A66C56A8F28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882" y="0"/>
            <a:ext cx="1465118" cy="1828800"/>
          </a:xfrm>
          <a:prstGeom prst="rect">
            <a:avLst/>
          </a:prstGeom>
        </p:spPr>
      </p:pic>
      <p:pic>
        <p:nvPicPr>
          <p:cNvPr id="15" name="Picture 14" descr="A picture containing metalware&#10;&#10;Description automatically generated">
            <a:extLst>
              <a:ext uri="{FF2B5EF4-FFF2-40B4-BE49-F238E27FC236}">
                <a16:creationId xmlns:a16="http://schemas.microsoft.com/office/drawing/2014/main" id="{28537767-A7C0-4294-8508-54F2B6106B3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7" t="11398" r="29213" b="58280"/>
          <a:stretch/>
        </p:blipFill>
        <p:spPr>
          <a:xfrm>
            <a:off x="3074637" y="2271512"/>
            <a:ext cx="674451" cy="4572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3990DA4-D980-4223-B7B9-06B69DEE844A}"/>
              </a:ext>
            </a:extLst>
          </p:cNvPr>
          <p:cNvSpPr txBox="1"/>
          <p:nvPr/>
        </p:nvSpPr>
        <p:spPr>
          <a:xfrm>
            <a:off x="3844150" y="2211921"/>
            <a:ext cx="77498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3200" dirty="0">
                <a:solidFill>
                  <a:srgbClr val="9900CC"/>
                </a:solidFill>
                <a:latin typeface="Nunito black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Mẹ khuyên em nên đối xử thân thiện, hòa nhã với mọi người xung quanh. </a:t>
            </a:r>
          </a:p>
        </p:txBody>
      </p:sp>
      <p:pic>
        <p:nvPicPr>
          <p:cNvPr id="17" name="Picture 16" descr="A picture containing metalware&#10;&#10;Description automatically generated">
            <a:extLst>
              <a:ext uri="{FF2B5EF4-FFF2-40B4-BE49-F238E27FC236}">
                <a16:creationId xmlns:a16="http://schemas.microsoft.com/office/drawing/2014/main" id="{16A0B469-C6B6-41CB-9E1A-99F4A5351E9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7" t="11398" r="29213" b="58280"/>
          <a:stretch/>
        </p:blipFill>
        <p:spPr>
          <a:xfrm>
            <a:off x="3074637" y="3732295"/>
            <a:ext cx="674451" cy="457200"/>
          </a:xfrm>
          <a:prstGeom prst="rect">
            <a:avLst/>
          </a:prstGeom>
        </p:spPr>
      </p:pic>
      <p:pic>
        <p:nvPicPr>
          <p:cNvPr id="18" name="Picture 17" descr="A picture containing plant, flower&#10;&#10;Description automatically generated">
            <a:extLst>
              <a:ext uri="{FF2B5EF4-FFF2-40B4-BE49-F238E27FC236}">
                <a16:creationId xmlns:a16="http://schemas.microsoft.com/office/drawing/2014/main" id="{11E52BA6-FB31-4E22-8F0E-DDFB793784B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9656"/>
          <a:stretch/>
        </p:blipFill>
        <p:spPr>
          <a:xfrm>
            <a:off x="6431279" y="4156454"/>
            <a:ext cx="5760721" cy="270154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6D47AA9-61B6-4FF0-9459-8736182216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22999" y="762258"/>
            <a:ext cx="4395597" cy="165215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2CE505A-0311-46DC-8D36-60DEDF964AA0}"/>
              </a:ext>
            </a:extLst>
          </p:cNvPr>
          <p:cNvSpPr txBox="1"/>
          <p:nvPr/>
        </p:nvSpPr>
        <p:spPr>
          <a:xfrm>
            <a:off x="3969716" y="3578244"/>
            <a:ext cx="77498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3200" dirty="0">
                <a:solidFill>
                  <a:srgbClr val="9900CC"/>
                </a:solidFill>
                <a:latin typeface="Nunito black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Chúng ta phải biết lễ phép, tôn trọng người lớn. </a:t>
            </a:r>
          </a:p>
        </p:txBody>
      </p:sp>
      <p:pic>
        <p:nvPicPr>
          <p:cNvPr id="21" name="Picture 20" descr="A child reading a book&#10;&#10;Description automatically generated with medium confidence">
            <a:extLst>
              <a:ext uri="{FF2B5EF4-FFF2-40B4-BE49-F238E27FC236}">
                <a16:creationId xmlns:a16="http://schemas.microsoft.com/office/drawing/2014/main" id="{B3485AA4-0A14-4D83-B28F-147FA43526E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6084" y="3259694"/>
            <a:ext cx="4023360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4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6C1A479C-460A-42EE-8147-168E83854D88}"/>
              </a:ext>
            </a:extLst>
          </p:cNvPr>
          <p:cNvSpPr/>
          <p:nvPr/>
        </p:nvSpPr>
        <p:spPr>
          <a:xfrm>
            <a:off x="288098" y="5916"/>
            <a:ext cx="11824570" cy="638827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1981834-4DAE-41FA-85FA-132A568FBBDC}"/>
              </a:ext>
            </a:extLst>
          </p:cNvPr>
          <p:cNvSpPr txBox="1"/>
          <p:nvPr/>
        </p:nvSpPr>
        <p:spPr>
          <a:xfrm>
            <a:off x="700923" y="171423"/>
            <a:ext cx="10218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Xếp các câu dưới đây vào kiểu câu thích hợp.</a:t>
            </a:r>
          </a:p>
        </p:txBody>
      </p:sp>
      <p:pic>
        <p:nvPicPr>
          <p:cNvPr id="53" name="图片 2" descr="3-21">
            <a:extLst>
              <a:ext uri="{FF2B5EF4-FFF2-40B4-BE49-F238E27FC236}">
                <a16:creationId xmlns:a16="http://schemas.microsoft.com/office/drawing/2014/main" id="{783A2E9A-254A-463B-A615-434B4525161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167" t="8938" r="15490"/>
          <a:stretch>
            <a:fillRect/>
          </a:stretch>
        </p:blipFill>
        <p:spPr>
          <a:xfrm flipH="1">
            <a:off x="-159603" y="4792984"/>
            <a:ext cx="1506913" cy="203773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CCB0A12-B0AF-4AFC-BF03-6DAD368877C1}"/>
              </a:ext>
            </a:extLst>
          </p:cNvPr>
          <p:cNvGrpSpPr/>
          <p:nvPr/>
        </p:nvGrpSpPr>
        <p:grpSpPr>
          <a:xfrm>
            <a:off x="1056432" y="756198"/>
            <a:ext cx="10284550" cy="586810"/>
            <a:chOff x="1302569" y="3878998"/>
            <a:chExt cx="10284550" cy="586810"/>
          </a:xfrm>
        </p:grpSpPr>
        <p:sp>
          <p:nvSpPr>
            <p:cNvPr id="9" name="Freeform 3">
              <a:extLst>
                <a:ext uri="{FF2B5EF4-FFF2-40B4-BE49-F238E27FC236}">
                  <a16:creationId xmlns:a16="http://schemas.microsoft.com/office/drawing/2014/main" id="{2D67B1A8-4806-4504-AC0B-755DDE4A3AA8}"/>
                </a:ext>
              </a:extLst>
            </p:cNvPr>
            <p:cNvSpPr/>
            <p:nvPr/>
          </p:nvSpPr>
          <p:spPr>
            <a:xfrm>
              <a:off x="1302569" y="3881033"/>
              <a:ext cx="10221376" cy="584775"/>
            </a:xfrm>
            <a:custGeom>
              <a:avLst/>
              <a:gdLst/>
              <a:ahLst/>
              <a:cxnLst/>
              <a:rect l="l" t="t" r="r" b="b"/>
              <a:pathLst>
                <a:path w="17146631" h="2345666">
                  <a:moveTo>
                    <a:pt x="278431" y="16918"/>
                  </a:moveTo>
                  <a:cubicBezTo>
                    <a:pt x="278431" y="16918"/>
                    <a:pt x="604014" y="12258"/>
                    <a:pt x="1175379" y="12454"/>
                  </a:cubicBezTo>
                  <a:cubicBezTo>
                    <a:pt x="14339493" y="12671"/>
                    <a:pt x="16872563" y="0"/>
                    <a:pt x="16872563" y="0"/>
                  </a:cubicBezTo>
                  <a:cubicBezTo>
                    <a:pt x="16940027" y="0"/>
                    <a:pt x="17015964" y="0"/>
                    <a:pt x="17094737" y="85073"/>
                  </a:cubicBezTo>
                  <a:cubicBezTo>
                    <a:pt x="17137716" y="131488"/>
                    <a:pt x="17138783" y="240224"/>
                    <a:pt x="17139189" y="320281"/>
                  </a:cubicBezTo>
                  <a:cubicBezTo>
                    <a:pt x="17139189" y="320281"/>
                    <a:pt x="17137483" y="1318305"/>
                    <a:pt x="17137483" y="1583082"/>
                  </a:cubicBezTo>
                  <a:cubicBezTo>
                    <a:pt x="17137483" y="1797241"/>
                    <a:pt x="17146632" y="2096420"/>
                    <a:pt x="17146632" y="2096420"/>
                  </a:cubicBezTo>
                  <a:cubicBezTo>
                    <a:pt x="17146632" y="2225089"/>
                    <a:pt x="17142463" y="2345666"/>
                    <a:pt x="16889624" y="2337532"/>
                  </a:cubicBezTo>
                  <a:cubicBezTo>
                    <a:pt x="16889624" y="2337532"/>
                    <a:pt x="16513153" y="2317234"/>
                    <a:pt x="14810939" y="2324832"/>
                  </a:cubicBezTo>
                  <a:cubicBezTo>
                    <a:pt x="3696180" y="2332966"/>
                    <a:pt x="304023" y="2345666"/>
                    <a:pt x="304023" y="2345666"/>
                  </a:cubicBezTo>
                  <a:cubicBezTo>
                    <a:pt x="132548" y="2345666"/>
                    <a:pt x="4213" y="2244597"/>
                    <a:pt x="8532" y="2042050"/>
                  </a:cubicBezTo>
                  <a:cubicBezTo>
                    <a:pt x="8532" y="2042050"/>
                    <a:pt x="9630" y="1543509"/>
                    <a:pt x="4815" y="998284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BDE0FE"/>
            </a:solidFill>
          </p:spPr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2DF4BCF-048D-4982-8259-A789E9DD1F27}"/>
                </a:ext>
              </a:extLst>
            </p:cNvPr>
            <p:cNvSpPr txBox="1"/>
            <p:nvPr/>
          </p:nvSpPr>
          <p:spPr>
            <a:xfrm>
              <a:off x="1368965" y="3878998"/>
              <a:ext cx="1021815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a. An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Minh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đang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nói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điện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thoại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với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nhau</a:t>
              </a:r>
              <a:endParaRPr lang="vi-VN" sz="30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4C3B91C-E562-421A-BB77-4E562A6F07F2}"/>
              </a:ext>
            </a:extLst>
          </p:cNvPr>
          <p:cNvGrpSpPr/>
          <p:nvPr/>
        </p:nvGrpSpPr>
        <p:grpSpPr>
          <a:xfrm>
            <a:off x="878665" y="1629251"/>
            <a:ext cx="10486825" cy="599014"/>
            <a:chOff x="1124802" y="3866794"/>
            <a:chExt cx="10486825" cy="599014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633DAAAF-99D2-4B10-8D90-E8E58410F7A7}"/>
                </a:ext>
              </a:extLst>
            </p:cNvPr>
            <p:cNvSpPr/>
            <p:nvPr/>
          </p:nvSpPr>
          <p:spPr>
            <a:xfrm>
              <a:off x="1302569" y="3881033"/>
              <a:ext cx="10309058" cy="584775"/>
            </a:xfrm>
            <a:custGeom>
              <a:avLst/>
              <a:gdLst/>
              <a:ahLst/>
              <a:cxnLst/>
              <a:rect l="l" t="t" r="r" b="b"/>
              <a:pathLst>
                <a:path w="17146631" h="2345666">
                  <a:moveTo>
                    <a:pt x="278431" y="16918"/>
                  </a:moveTo>
                  <a:cubicBezTo>
                    <a:pt x="278431" y="16918"/>
                    <a:pt x="604014" y="12258"/>
                    <a:pt x="1175379" y="12454"/>
                  </a:cubicBezTo>
                  <a:cubicBezTo>
                    <a:pt x="14339493" y="12671"/>
                    <a:pt x="16872563" y="0"/>
                    <a:pt x="16872563" y="0"/>
                  </a:cubicBezTo>
                  <a:cubicBezTo>
                    <a:pt x="16940027" y="0"/>
                    <a:pt x="17015964" y="0"/>
                    <a:pt x="17094737" y="85073"/>
                  </a:cubicBezTo>
                  <a:cubicBezTo>
                    <a:pt x="17137716" y="131488"/>
                    <a:pt x="17138783" y="240224"/>
                    <a:pt x="17139189" y="320281"/>
                  </a:cubicBezTo>
                  <a:cubicBezTo>
                    <a:pt x="17139189" y="320281"/>
                    <a:pt x="17137483" y="1318305"/>
                    <a:pt x="17137483" y="1583082"/>
                  </a:cubicBezTo>
                  <a:cubicBezTo>
                    <a:pt x="17137483" y="1797241"/>
                    <a:pt x="17146632" y="2096420"/>
                    <a:pt x="17146632" y="2096420"/>
                  </a:cubicBezTo>
                  <a:cubicBezTo>
                    <a:pt x="17146632" y="2225089"/>
                    <a:pt x="17142463" y="2345666"/>
                    <a:pt x="16889624" y="2337532"/>
                  </a:cubicBezTo>
                  <a:cubicBezTo>
                    <a:pt x="16889624" y="2337532"/>
                    <a:pt x="16513153" y="2317234"/>
                    <a:pt x="14810939" y="2324832"/>
                  </a:cubicBezTo>
                  <a:cubicBezTo>
                    <a:pt x="3696180" y="2332966"/>
                    <a:pt x="304023" y="2345666"/>
                    <a:pt x="304023" y="2345666"/>
                  </a:cubicBezTo>
                  <a:cubicBezTo>
                    <a:pt x="132548" y="2345666"/>
                    <a:pt x="4213" y="2244597"/>
                    <a:pt x="8532" y="2042050"/>
                  </a:cubicBezTo>
                  <a:cubicBezTo>
                    <a:pt x="8532" y="2042050"/>
                    <a:pt x="9630" y="1543509"/>
                    <a:pt x="4815" y="998284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357A66A-2C35-4741-A7B2-75D5F5B14E87}"/>
                </a:ext>
              </a:extLst>
            </p:cNvPr>
            <p:cNvSpPr txBox="1"/>
            <p:nvPr/>
          </p:nvSpPr>
          <p:spPr>
            <a:xfrm>
              <a:off x="1124802" y="3866794"/>
              <a:ext cx="1024266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3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b. Ai </a:t>
              </a:r>
              <a:r>
                <a:rPr lang="en-US" sz="3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3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người</a:t>
              </a:r>
              <a:r>
                <a:rPr lang="en-US" sz="3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đầu</a:t>
              </a:r>
              <a:r>
                <a:rPr lang="en-US" sz="3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tiên</a:t>
              </a:r>
              <a:r>
                <a:rPr lang="en-US" sz="3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phát</a:t>
              </a:r>
              <a:r>
                <a:rPr lang="en-US" sz="3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minh</a:t>
              </a:r>
              <a:r>
                <a:rPr lang="en-US" sz="3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ra</a:t>
              </a:r>
              <a:r>
                <a:rPr lang="en-US" sz="3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điện</a:t>
              </a:r>
              <a:r>
                <a:rPr lang="en-US" sz="3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thoại</a:t>
              </a:r>
              <a:endParaRPr lang="vi-VN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E382537-CAA7-45F3-87FE-3858793B73A9}"/>
              </a:ext>
            </a:extLst>
          </p:cNvPr>
          <p:cNvGrpSpPr/>
          <p:nvPr/>
        </p:nvGrpSpPr>
        <p:grpSpPr>
          <a:xfrm>
            <a:off x="249129" y="2620024"/>
            <a:ext cx="12112668" cy="586810"/>
            <a:chOff x="544469" y="3866794"/>
            <a:chExt cx="11783841" cy="332865"/>
          </a:xfrm>
        </p:grpSpPr>
        <p:sp>
          <p:nvSpPr>
            <p:cNvPr id="16" name="Freeform 3">
              <a:extLst>
                <a:ext uri="{FF2B5EF4-FFF2-40B4-BE49-F238E27FC236}">
                  <a16:creationId xmlns:a16="http://schemas.microsoft.com/office/drawing/2014/main" id="{0DDCBB61-4F3D-4944-BAF3-3CE19947C0E9}"/>
                </a:ext>
              </a:extLst>
            </p:cNvPr>
            <p:cNvSpPr/>
            <p:nvPr/>
          </p:nvSpPr>
          <p:spPr>
            <a:xfrm>
              <a:off x="725590" y="3881033"/>
              <a:ext cx="11342267" cy="318626"/>
            </a:xfrm>
            <a:custGeom>
              <a:avLst/>
              <a:gdLst/>
              <a:ahLst/>
              <a:cxnLst/>
              <a:rect l="l" t="t" r="r" b="b"/>
              <a:pathLst>
                <a:path w="17146631" h="2345666">
                  <a:moveTo>
                    <a:pt x="278431" y="16918"/>
                  </a:moveTo>
                  <a:cubicBezTo>
                    <a:pt x="278431" y="16918"/>
                    <a:pt x="604014" y="12258"/>
                    <a:pt x="1175379" y="12454"/>
                  </a:cubicBezTo>
                  <a:cubicBezTo>
                    <a:pt x="14339493" y="12671"/>
                    <a:pt x="16872563" y="0"/>
                    <a:pt x="16872563" y="0"/>
                  </a:cubicBezTo>
                  <a:cubicBezTo>
                    <a:pt x="16940027" y="0"/>
                    <a:pt x="17015964" y="0"/>
                    <a:pt x="17094737" y="85073"/>
                  </a:cubicBezTo>
                  <a:cubicBezTo>
                    <a:pt x="17137716" y="131488"/>
                    <a:pt x="17138783" y="240224"/>
                    <a:pt x="17139189" y="320281"/>
                  </a:cubicBezTo>
                  <a:cubicBezTo>
                    <a:pt x="17139189" y="320281"/>
                    <a:pt x="17137483" y="1318305"/>
                    <a:pt x="17137483" y="1583082"/>
                  </a:cubicBezTo>
                  <a:cubicBezTo>
                    <a:pt x="17137483" y="1797241"/>
                    <a:pt x="17146632" y="2096420"/>
                    <a:pt x="17146632" y="2096420"/>
                  </a:cubicBezTo>
                  <a:cubicBezTo>
                    <a:pt x="17146632" y="2225089"/>
                    <a:pt x="17142463" y="2345666"/>
                    <a:pt x="16889624" y="2337532"/>
                  </a:cubicBezTo>
                  <a:cubicBezTo>
                    <a:pt x="16889624" y="2337532"/>
                    <a:pt x="16513153" y="2317234"/>
                    <a:pt x="14810939" y="2324832"/>
                  </a:cubicBezTo>
                  <a:cubicBezTo>
                    <a:pt x="3696180" y="2332966"/>
                    <a:pt x="304023" y="2345666"/>
                    <a:pt x="304023" y="2345666"/>
                  </a:cubicBezTo>
                  <a:cubicBezTo>
                    <a:pt x="132548" y="2345666"/>
                    <a:pt x="4213" y="2244597"/>
                    <a:pt x="8532" y="2042050"/>
                  </a:cubicBezTo>
                  <a:cubicBezTo>
                    <a:pt x="8532" y="2042050"/>
                    <a:pt x="9630" y="1543509"/>
                    <a:pt x="4815" y="998284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BDE0FE"/>
            </a:solidFill>
          </p:spPr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144E81A-7F52-4970-BB2B-78D787F8F805}"/>
                </a:ext>
              </a:extLst>
            </p:cNvPr>
            <p:cNvSpPr txBox="1"/>
            <p:nvPr/>
          </p:nvSpPr>
          <p:spPr>
            <a:xfrm>
              <a:off x="544469" y="3866794"/>
              <a:ext cx="11783841" cy="314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c.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Vì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sao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chúng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ta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cần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giúp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đỡ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người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hoàn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cảnh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khó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khăn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  <a:endParaRPr lang="vi-VN" sz="30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9C081E0-F3B3-4CD5-B9DD-D4C096E61FD0}"/>
              </a:ext>
            </a:extLst>
          </p:cNvPr>
          <p:cNvGrpSpPr/>
          <p:nvPr/>
        </p:nvGrpSpPr>
        <p:grpSpPr>
          <a:xfrm>
            <a:off x="1056432" y="3394265"/>
            <a:ext cx="10486825" cy="697826"/>
            <a:chOff x="1124802" y="3866794"/>
            <a:chExt cx="10486825" cy="395838"/>
          </a:xfrm>
        </p:grpSpPr>
        <p:sp>
          <p:nvSpPr>
            <p:cNvPr id="21" name="Freeform 3">
              <a:extLst>
                <a:ext uri="{FF2B5EF4-FFF2-40B4-BE49-F238E27FC236}">
                  <a16:creationId xmlns:a16="http://schemas.microsoft.com/office/drawing/2014/main" id="{B5E1AFEF-8D10-4200-B0DF-AC8BE9197A97}"/>
                </a:ext>
              </a:extLst>
            </p:cNvPr>
            <p:cNvSpPr/>
            <p:nvPr/>
          </p:nvSpPr>
          <p:spPr>
            <a:xfrm>
              <a:off x="1302569" y="3881033"/>
              <a:ext cx="10309058" cy="381599"/>
            </a:xfrm>
            <a:custGeom>
              <a:avLst/>
              <a:gdLst/>
              <a:ahLst/>
              <a:cxnLst/>
              <a:rect l="l" t="t" r="r" b="b"/>
              <a:pathLst>
                <a:path w="17146631" h="2345666">
                  <a:moveTo>
                    <a:pt x="278431" y="16918"/>
                  </a:moveTo>
                  <a:cubicBezTo>
                    <a:pt x="278431" y="16918"/>
                    <a:pt x="604014" y="12258"/>
                    <a:pt x="1175379" y="12454"/>
                  </a:cubicBezTo>
                  <a:cubicBezTo>
                    <a:pt x="14339493" y="12671"/>
                    <a:pt x="16872563" y="0"/>
                    <a:pt x="16872563" y="0"/>
                  </a:cubicBezTo>
                  <a:cubicBezTo>
                    <a:pt x="16940027" y="0"/>
                    <a:pt x="17015964" y="0"/>
                    <a:pt x="17094737" y="85073"/>
                  </a:cubicBezTo>
                  <a:cubicBezTo>
                    <a:pt x="17137716" y="131488"/>
                    <a:pt x="17138783" y="240224"/>
                    <a:pt x="17139189" y="320281"/>
                  </a:cubicBezTo>
                  <a:cubicBezTo>
                    <a:pt x="17139189" y="320281"/>
                    <a:pt x="17137483" y="1318305"/>
                    <a:pt x="17137483" y="1583082"/>
                  </a:cubicBezTo>
                  <a:cubicBezTo>
                    <a:pt x="17137483" y="1797241"/>
                    <a:pt x="17146632" y="2096420"/>
                    <a:pt x="17146632" y="2096420"/>
                  </a:cubicBezTo>
                  <a:cubicBezTo>
                    <a:pt x="17146632" y="2225089"/>
                    <a:pt x="17142463" y="2345666"/>
                    <a:pt x="16889624" y="2337532"/>
                  </a:cubicBezTo>
                  <a:cubicBezTo>
                    <a:pt x="16889624" y="2337532"/>
                    <a:pt x="16513153" y="2317234"/>
                    <a:pt x="14810939" y="2324832"/>
                  </a:cubicBezTo>
                  <a:cubicBezTo>
                    <a:pt x="3696180" y="2332966"/>
                    <a:pt x="304023" y="2345666"/>
                    <a:pt x="304023" y="2345666"/>
                  </a:cubicBezTo>
                  <a:cubicBezTo>
                    <a:pt x="132548" y="2345666"/>
                    <a:pt x="4213" y="2244597"/>
                    <a:pt x="8532" y="2042050"/>
                  </a:cubicBezTo>
                  <a:cubicBezTo>
                    <a:pt x="8532" y="2042050"/>
                    <a:pt x="9630" y="1543509"/>
                    <a:pt x="4815" y="998284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893D4C0-FB1D-45C3-9585-0F70F6032A3B}"/>
                </a:ext>
              </a:extLst>
            </p:cNvPr>
            <p:cNvSpPr txBox="1"/>
            <p:nvPr/>
          </p:nvSpPr>
          <p:spPr>
            <a:xfrm>
              <a:off x="1124802" y="3866794"/>
              <a:ext cx="10242662" cy="314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3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d. </a:t>
              </a:r>
              <a:r>
                <a:rPr lang="en-US" sz="3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Tôi</a:t>
              </a:r>
              <a:r>
                <a:rPr lang="en-US" sz="3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lắng</a:t>
              </a:r>
              <a:r>
                <a:rPr lang="en-US" sz="3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nghe</a:t>
              </a:r>
              <a:r>
                <a:rPr lang="en-US" sz="3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lang="en-US" sz="3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giáo</a:t>
              </a:r>
              <a:r>
                <a:rPr lang="en-US" sz="3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giảng</a:t>
              </a:r>
              <a:r>
                <a:rPr lang="en-US" sz="3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lang="en-US" sz="3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vi-VN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00C9F1B-B4AE-46B7-8F74-F26F42E2816C}"/>
              </a:ext>
            </a:extLst>
          </p:cNvPr>
          <p:cNvGrpSpPr/>
          <p:nvPr/>
        </p:nvGrpSpPr>
        <p:grpSpPr>
          <a:xfrm>
            <a:off x="1105717" y="4381728"/>
            <a:ext cx="10486825" cy="697826"/>
            <a:chOff x="1124802" y="3866794"/>
            <a:chExt cx="10486825" cy="395838"/>
          </a:xfrm>
        </p:grpSpPr>
        <p:sp>
          <p:nvSpPr>
            <p:cNvPr id="24" name="Freeform 3">
              <a:extLst>
                <a:ext uri="{FF2B5EF4-FFF2-40B4-BE49-F238E27FC236}">
                  <a16:creationId xmlns:a16="http://schemas.microsoft.com/office/drawing/2014/main" id="{53C3E60B-55B9-43BC-AE4B-68C4A4B0BDEE}"/>
                </a:ext>
              </a:extLst>
            </p:cNvPr>
            <p:cNvSpPr/>
            <p:nvPr/>
          </p:nvSpPr>
          <p:spPr>
            <a:xfrm>
              <a:off x="1302569" y="3881033"/>
              <a:ext cx="10309058" cy="381599"/>
            </a:xfrm>
            <a:custGeom>
              <a:avLst/>
              <a:gdLst/>
              <a:ahLst/>
              <a:cxnLst/>
              <a:rect l="l" t="t" r="r" b="b"/>
              <a:pathLst>
                <a:path w="17146631" h="2345666">
                  <a:moveTo>
                    <a:pt x="278431" y="16918"/>
                  </a:moveTo>
                  <a:cubicBezTo>
                    <a:pt x="278431" y="16918"/>
                    <a:pt x="604014" y="12258"/>
                    <a:pt x="1175379" y="12454"/>
                  </a:cubicBezTo>
                  <a:cubicBezTo>
                    <a:pt x="14339493" y="12671"/>
                    <a:pt x="16872563" y="0"/>
                    <a:pt x="16872563" y="0"/>
                  </a:cubicBezTo>
                  <a:cubicBezTo>
                    <a:pt x="16940027" y="0"/>
                    <a:pt x="17015964" y="0"/>
                    <a:pt x="17094737" y="85073"/>
                  </a:cubicBezTo>
                  <a:cubicBezTo>
                    <a:pt x="17137716" y="131488"/>
                    <a:pt x="17138783" y="240224"/>
                    <a:pt x="17139189" y="320281"/>
                  </a:cubicBezTo>
                  <a:cubicBezTo>
                    <a:pt x="17139189" y="320281"/>
                    <a:pt x="17137483" y="1318305"/>
                    <a:pt x="17137483" y="1583082"/>
                  </a:cubicBezTo>
                  <a:cubicBezTo>
                    <a:pt x="17137483" y="1797241"/>
                    <a:pt x="17146632" y="2096420"/>
                    <a:pt x="17146632" y="2096420"/>
                  </a:cubicBezTo>
                  <a:cubicBezTo>
                    <a:pt x="17146632" y="2225089"/>
                    <a:pt x="17142463" y="2345666"/>
                    <a:pt x="16889624" y="2337532"/>
                  </a:cubicBezTo>
                  <a:cubicBezTo>
                    <a:pt x="16889624" y="2337532"/>
                    <a:pt x="16513153" y="2317234"/>
                    <a:pt x="14810939" y="2324832"/>
                  </a:cubicBezTo>
                  <a:cubicBezTo>
                    <a:pt x="3696180" y="2332966"/>
                    <a:pt x="304023" y="2345666"/>
                    <a:pt x="304023" y="2345666"/>
                  </a:cubicBezTo>
                  <a:cubicBezTo>
                    <a:pt x="132548" y="2345666"/>
                    <a:pt x="4213" y="2244597"/>
                    <a:pt x="8532" y="2042050"/>
                  </a:cubicBezTo>
                  <a:cubicBezTo>
                    <a:pt x="8532" y="2042050"/>
                    <a:pt x="9630" y="1543509"/>
                    <a:pt x="4815" y="998284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BDE0FE"/>
            </a:solidFill>
          </p:spPr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D1345D3-BD2B-4FBF-A20F-B1F9B53D1DB5}"/>
                </a:ext>
              </a:extLst>
            </p:cNvPr>
            <p:cNvSpPr txBox="1"/>
            <p:nvPr/>
          </p:nvSpPr>
          <p:spPr>
            <a:xfrm>
              <a:off x="1124802" y="3866794"/>
              <a:ext cx="10242662" cy="314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e.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biết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thùng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rác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trường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đặt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ở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đâu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không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  <a:endParaRPr lang="vi-VN" sz="30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64B3FA7-35CF-4EBE-BAB5-F05ED737BA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005" y="4675288"/>
            <a:ext cx="2500655" cy="1948562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01DA4B1E-043F-4ED1-A229-37CCDAE733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425" y="4804609"/>
            <a:ext cx="2171229" cy="187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66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6C1A479C-460A-42EE-8147-168E83854D88}"/>
              </a:ext>
            </a:extLst>
          </p:cNvPr>
          <p:cNvSpPr/>
          <p:nvPr/>
        </p:nvSpPr>
        <p:spPr>
          <a:xfrm>
            <a:off x="182761" y="37580"/>
            <a:ext cx="11824570" cy="638827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3" name="图片 2" descr="3-21">
            <a:extLst>
              <a:ext uri="{FF2B5EF4-FFF2-40B4-BE49-F238E27FC236}">
                <a16:creationId xmlns:a16="http://schemas.microsoft.com/office/drawing/2014/main" id="{783A2E9A-254A-463B-A615-434B4525161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167" t="8938" r="15490"/>
          <a:stretch>
            <a:fillRect/>
          </a:stretch>
        </p:blipFill>
        <p:spPr>
          <a:xfrm flipH="1">
            <a:off x="-242930" y="4847574"/>
            <a:ext cx="1506913" cy="203773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D8003D3-A784-4899-AA1A-44917ED135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832" y="2590799"/>
            <a:ext cx="5412996" cy="335218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70F76DD-4E9C-40FC-9094-FE9ADC725551}"/>
              </a:ext>
            </a:extLst>
          </p:cNvPr>
          <p:cNvSpPr txBox="1"/>
          <p:nvPr/>
        </p:nvSpPr>
        <p:spPr>
          <a:xfrm>
            <a:off x="706907" y="1837488"/>
            <a:ext cx="5382940" cy="13942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71500" lvl="0" indent="-571500" algn="just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3600" b="1" dirty="0" err="1">
                <a:solidFill>
                  <a:srgbClr val="0066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lang="en-US" sz="3600" b="1" dirty="0">
                <a:solidFill>
                  <a:srgbClr val="0066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66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600" b="1" dirty="0">
                <a:solidFill>
                  <a:srgbClr val="0066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66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b="1" dirty="0">
                <a:solidFill>
                  <a:srgbClr val="0066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66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600" b="1" dirty="0">
                <a:solidFill>
                  <a:srgbClr val="0066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66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kiểu</a:t>
            </a:r>
            <a:r>
              <a:rPr lang="en-US" sz="3600" b="1" dirty="0">
                <a:solidFill>
                  <a:srgbClr val="0066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66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b="1" dirty="0">
                <a:solidFill>
                  <a:srgbClr val="0066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66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600" b="1" dirty="0">
                <a:solidFill>
                  <a:srgbClr val="0066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66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hợp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604C08B-D8BA-4CA0-A283-7331D4BBAC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9281" y="235930"/>
            <a:ext cx="6712278" cy="1652159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CDDE792-8940-4B76-BEDE-441E8832A9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705239"/>
              </p:ext>
            </p:extLst>
          </p:nvPr>
        </p:nvGraphicFramePr>
        <p:xfrm>
          <a:off x="706907" y="3489646"/>
          <a:ext cx="6364453" cy="1525349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3198615">
                  <a:extLst>
                    <a:ext uri="{9D8B030D-6E8A-4147-A177-3AD203B41FA5}">
                      <a16:colId xmlns:a16="http://schemas.microsoft.com/office/drawing/2014/main" val="1932119103"/>
                    </a:ext>
                  </a:extLst>
                </a:gridCol>
                <a:gridCol w="3165838">
                  <a:extLst>
                    <a:ext uri="{9D8B030D-6E8A-4147-A177-3AD203B41FA5}">
                      <a16:colId xmlns:a16="http://schemas.microsoft.com/office/drawing/2014/main" val="4190794327"/>
                    </a:ext>
                  </a:extLst>
                </a:gridCol>
              </a:tblGrid>
              <a:tr h="3088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Nunito black" pitchFamily="2" charset="0"/>
                        </a:rPr>
                        <a:t>Câu kể</a:t>
                      </a:r>
                      <a:endParaRPr lang="en-US" sz="2400">
                        <a:effectLst/>
                        <a:latin typeface="Nunito black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Nunito black" pitchFamily="2" charset="0"/>
                        </a:rPr>
                        <a:t>Câu hỏi</a:t>
                      </a:r>
                      <a:endParaRPr lang="en-US" sz="2400">
                        <a:effectLst/>
                        <a:latin typeface="Nunito black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9945788"/>
                  </a:ext>
                </a:extLst>
              </a:tr>
              <a:tr h="30885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Nunito black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Nunito black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8049018"/>
                  </a:ext>
                </a:extLst>
              </a:tr>
              <a:tr h="64752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Nunito black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Nunito black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96216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748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/>
        </p:bldLst>
      </p:timing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366</Words>
  <Application>Microsoft Office PowerPoint</Application>
  <PresentationFormat>Widescreen</PresentationFormat>
  <Paragraphs>52</Paragraphs>
  <Slides>15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等线</vt:lpstr>
      <vt:lpstr>等线 Light</vt:lpstr>
      <vt:lpstr>Arial</vt:lpstr>
      <vt:lpstr>Arial-Rounded</vt:lpstr>
      <vt:lpstr>Ariston</vt:lpstr>
      <vt:lpstr>Calibri</vt:lpstr>
      <vt:lpstr>Nunito black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Anh Nguyen</cp:lastModifiedBy>
  <cp:revision>29</cp:revision>
  <dcterms:created xsi:type="dcterms:W3CDTF">2022-08-29T02:02:20Z</dcterms:created>
  <dcterms:modified xsi:type="dcterms:W3CDTF">2023-03-10T05:55:52Z</dcterms:modified>
</cp:coreProperties>
</file>