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31" r:id="rId3"/>
    <p:sldMasterId id="2147483753" r:id="rId4"/>
    <p:sldMasterId id="2147483765" r:id="rId5"/>
    <p:sldMasterId id="2147483780" r:id="rId6"/>
    <p:sldMasterId id="2147483837" r:id="rId7"/>
    <p:sldMasterId id="2147483852" r:id="rId8"/>
    <p:sldMasterId id="2147483887" r:id="rId9"/>
  </p:sldMasterIdLst>
  <p:notesMasterIdLst>
    <p:notesMasterId r:id="rId26"/>
  </p:notesMasterIdLst>
  <p:sldIdLst>
    <p:sldId id="2665" r:id="rId10"/>
    <p:sldId id="2650" r:id="rId11"/>
    <p:sldId id="2658" r:id="rId12"/>
    <p:sldId id="2642" r:id="rId13"/>
    <p:sldId id="2687" r:id="rId14"/>
    <p:sldId id="2688" r:id="rId15"/>
    <p:sldId id="2689" r:id="rId16"/>
    <p:sldId id="2690" r:id="rId17"/>
    <p:sldId id="272" r:id="rId18"/>
    <p:sldId id="269" r:id="rId19"/>
    <p:sldId id="2691" r:id="rId20"/>
    <p:sldId id="2660" r:id="rId21"/>
    <p:sldId id="2661" r:id="rId22"/>
    <p:sldId id="341" r:id="rId23"/>
    <p:sldId id="530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 varScale="1">
        <p:scale>
          <a:sx n="67" d="100"/>
          <a:sy n="67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7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39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4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9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34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18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255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028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8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2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8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5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642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1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0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10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2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00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07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72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0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98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2098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259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645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55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267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19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44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1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2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5861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2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85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21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74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86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62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7702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4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45545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3281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37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24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10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48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79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25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32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63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111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7580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4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1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4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4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4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3204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4.jpe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3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61FBA3-6DF6-45C7-8558-4CF7643A6F0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539" y="451586"/>
            <a:ext cx="1200550" cy="12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166782" y="1422342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Tiếng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17</a:t>
            </a:r>
            <a:endParaRPr kumimoji="0" lang="en-US" sz="4000" b="1" i="0" u="none" strike="noStrike" kern="1200" cap="none" spc="0" normalizeH="0" baseline="0" noProof="0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李旭科书法" panose="02000603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Nghe –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李旭科书法" panose="02000603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28191" y="208722"/>
            <a:ext cx="1928191" cy="17989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93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1B699-2B27-F16D-54BB-1EE8B6F87E98}"/>
              </a:ext>
            </a:extLst>
          </p:cNvPr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B20B3EDB-A3A3-61A1-7D0D-94B105F9EAA5}"/>
              </a:ext>
            </a:extLst>
          </p:cNvPr>
          <p:cNvSpPr/>
          <p:nvPr/>
        </p:nvSpPr>
        <p:spPr>
          <a:xfrm>
            <a:off x="7180924" y="5311447"/>
            <a:ext cx="2359951" cy="822305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07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7968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2185989" y="165646"/>
            <a:ext cx="9658350" cy="1070397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825604" y="363382"/>
            <a:ext cx="836959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tiếng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thích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hợp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ô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vuông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thuỷ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đại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chuộng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ngại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0470" y="2938683"/>
            <a:ext cx="1243203" cy="10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3876" y="2938684"/>
            <a:ext cx="1265403" cy="12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008" y="2904407"/>
            <a:ext cx="1361847" cy="12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5215" y="2957454"/>
            <a:ext cx="1258919" cy="12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9307" y="413137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356" y="3986171"/>
            <a:ext cx="1348577" cy="13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5194" y="4054795"/>
            <a:ext cx="1265404" cy="12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801" y="411533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CDDD10-7335-1703-2709-36A99D23F75C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Chọn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hoặc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tr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thay cho bông hoa.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ta.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964" y="2305050"/>
            <a:ext cx="49241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776" y="233920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4749" y="3448512"/>
            <a:ext cx="393791" cy="4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5133" y="339835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C76FC-FAB6-5464-5733-02EC29CB5E99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9846" y="270254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924139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16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tr/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6587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97994" y="5460990"/>
            <a:ext cx="6082463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latin typeface="HP001 4 hàng" panose="020B0603050302020204" pitchFamily="34" charset="0"/>
                <a:ea typeface="字魂59号-创粗黑"/>
              </a:rPr>
              <a:t>(Theo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Nguyễn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Thái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Vận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D25F427B-9402-E1F8-C239-F52DEACFE38F}"/>
              </a:ext>
            </a:extLst>
          </p:cNvPr>
          <p:cNvSpPr/>
          <p:nvPr/>
        </p:nvSpPr>
        <p:spPr>
          <a:xfrm>
            <a:off x="6567677" y="5117324"/>
            <a:ext cx="544882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3033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D25F427B-9402-E1F8-C239-F52DEACFE38F}"/>
              </a:ext>
            </a:extLst>
          </p:cNvPr>
          <p:cNvSpPr/>
          <p:nvPr/>
        </p:nvSpPr>
        <p:spPr>
          <a:xfrm>
            <a:off x="6567677" y="5117324"/>
            <a:ext cx="544882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6008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8" name="Rectangle: Rounded Corners 86016">
            <a:extLst>
              <a:ext uri="{FF2B5EF4-FFF2-40B4-BE49-F238E27FC236}">
                <a16:creationId xmlns:a16="http://schemas.microsoft.com/office/drawing/2014/main" id="{EB5187AC-B9C3-4942-FAF6-C1E895FEDF4D}"/>
              </a:ext>
            </a:extLst>
          </p:cNvPr>
          <p:cNvSpPr/>
          <p:nvPr/>
        </p:nvSpPr>
        <p:spPr>
          <a:xfrm>
            <a:off x="6400965" y="4870562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984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981815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021795" y="2432628"/>
            <a:ext cx="610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8DF7C-E113-B03E-6B1E-28D34DF7B4A7}"/>
              </a:ext>
            </a:extLst>
          </p:cNvPr>
          <p:cNvSpPr/>
          <p:nvPr/>
        </p:nvSpPr>
        <p:spPr>
          <a:xfrm>
            <a:off x="3689614" y="2034123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3" grpId="0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817</Words>
  <Application>Microsoft Office PowerPoint</Application>
  <PresentationFormat>Widescreen</PresentationFormat>
  <Paragraphs>145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Coiny</vt:lpstr>
      <vt:lpstr>Gloria Hallelujah</vt:lpstr>
      <vt:lpstr>HP001 4 hàng</vt:lpstr>
      <vt:lpstr>Lato Hairline</vt:lpstr>
      <vt:lpstr>Lato Light</vt:lpstr>
      <vt:lpstr>Lato Regular</vt:lpstr>
      <vt:lpstr>Pattaya</vt:lpstr>
      <vt:lpstr>Sriracha</vt:lpstr>
      <vt:lpstr>Times New Roman</vt:lpstr>
      <vt:lpstr>字魂59号-创粗黑</vt:lpstr>
      <vt:lpstr>字魂70号-灵悦黑体</vt:lpstr>
      <vt:lpstr>1_Office Theme</vt:lpstr>
      <vt:lpstr>Chủ đề của Office</vt:lpstr>
      <vt:lpstr>千图网海量PPT模板www.58pic.com​​</vt:lpstr>
      <vt:lpstr>2_Office Theme</vt:lpstr>
      <vt:lpstr>1_Office 主题​​</vt:lpstr>
      <vt:lpstr>3_Office Theme</vt:lpstr>
      <vt:lpstr>2_Office 主题​​</vt:lpstr>
      <vt:lpstr>Custom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82</cp:revision>
  <dcterms:created xsi:type="dcterms:W3CDTF">2022-08-30T23:57:02Z</dcterms:created>
  <dcterms:modified xsi:type="dcterms:W3CDTF">2023-02-06T06:32:51Z</dcterms:modified>
</cp:coreProperties>
</file>