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  <p:sldMasterId id="2147483704" r:id="rId4"/>
  </p:sldMasterIdLst>
  <p:notesMasterIdLst>
    <p:notesMasterId r:id="rId20"/>
  </p:notesMasterIdLst>
  <p:sldIdLst>
    <p:sldId id="2691" r:id="rId5"/>
    <p:sldId id="259" r:id="rId6"/>
    <p:sldId id="310" r:id="rId7"/>
    <p:sldId id="2670" r:id="rId8"/>
    <p:sldId id="2671" r:id="rId9"/>
    <p:sldId id="2672" r:id="rId10"/>
    <p:sldId id="2673" r:id="rId11"/>
    <p:sldId id="2674" r:id="rId12"/>
    <p:sldId id="2675" r:id="rId13"/>
    <p:sldId id="2685" r:id="rId14"/>
    <p:sldId id="2687" r:id="rId15"/>
    <p:sldId id="2689" r:id="rId16"/>
    <p:sldId id="2676" r:id="rId17"/>
    <p:sldId id="2690" r:id="rId18"/>
    <p:sldId id="26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3980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72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53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02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982833"/>
            <a:ext cx="10264800" cy="19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6832567" y="3559467"/>
            <a:ext cx="4383200" cy="11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4518044" y="4496512"/>
            <a:ext cx="644425" cy="34152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650221" y="3819380"/>
            <a:ext cx="725552" cy="1294425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850505" y="4192374"/>
            <a:ext cx="1427124" cy="1426497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Google Shape;154;p11"/>
          <p:cNvSpPr/>
          <p:nvPr/>
        </p:nvSpPr>
        <p:spPr>
          <a:xfrm flipH="1">
            <a:off x="-21910" y="4773514"/>
            <a:ext cx="6016311" cy="838815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Google Shape;155;p11"/>
          <p:cNvSpPr/>
          <p:nvPr/>
        </p:nvSpPr>
        <p:spPr>
          <a:xfrm flipH="1">
            <a:off x="-114007" y="5395201"/>
            <a:ext cx="12420308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Google Shape;156;p11"/>
          <p:cNvSpPr/>
          <p:nvPr/>
        </p:nvSpPr>
        <p:spPr>
          <a:xfrm flipH="1">
            <a:off x="1743122" y="5373376"/>
            <a:ext cx="4251279" cy="2694353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7" name="Google Shape;157;p11"/>
          <p:cNvGrpSpPr/>
          <p:nvPr/>
        </p:nvGrpSpPr>
        <p:grpSpPr>
          <a:xfrm>
            <a:off x="782765" y="4023957"/>
            <a:ext cx="790903" cy="131995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4041478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882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9409591" y="4149590"/>
            <a:ext cx="1377900" cy="1749493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25908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5" name="Google Shape;475;p16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76" y="5842267"/>
            <a:ext cx="12319177" cy="1320619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0" name="Google Shape;480;p16"/>
          <p:cNvSpPr/>
          <p:nvPr/>
        </p:nvSpPr>
        <p:spPr>
          <a:xfrm flipH="1">
            <a:off x="-3473514" y="5232267"/>
            <a:ext cx="7315281" cy="247032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91335" y="1679562"/>
            <a:ext cx="3592131" cy="5539745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26285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26285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25779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85565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8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7" name="Google Shape;537;p18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38" name="Google Shape;538;p18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39" name="Google Shape;539;p1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89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19"/>
          <p:cNvGrpSpPr/>
          <p:nvPr/>
        </p:nvGrpSpPr>
        <p:grpSpPr>
          <a:xfrm>
            <a:off x="-134" y="3873767"/>
            <a:ext cx="12192267" cy="2984165"/>
            <a:chOff x="-100" y="2905325"/>
            <a:chExt cx="9144200" cy="2238124"/>
          </a:xfrm>
        </p:grpSpPr>
        <p:sp>
          <p:nvSpPr>
            <p:cNvPr id="544" name="Google Shape;544;p19"/>
            <p:cNvSpPr/>
            <p:nvPr/>
          </p:nvSpPr>
          <p:spPr>
            <a:xfrm flipH="1">
              <a:off x="-80" y="2905325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-100" y="3067048"/>
              <a:ext cx="9144095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9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8" name="Google Shape;548;p19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9" name="Google Shape;549;p19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50" name="Google Shape;550;p1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314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3473515" y="719245"/>
            <a:ext cx="20462104" cy="6678544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BE5BB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BE5BB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" name="Google Shape;573;p20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14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467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kumimoji="0" sz="1467" b="1" i="0" u="sng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4112473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760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4822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55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9395035" y="353508"/>
            <a:ext cx="3678429" cy="6562528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463199" y="4813823"/>
            <a:ext cx="6008465" cy="3443293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967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7BE8F-89C2-4211-A4AE-F085D8A13FD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3EFB2-6262-4D57-B35D-54E462062ADF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55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132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6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6.gif"/><Relationship Id="rId7" Type="http://schemas.openxmlformats.org/officeDocument/2006/relationships/slide" Target="slide8.xml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25.gif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microsoft.com/office/2007/relationships/hdphoto" Target="../media/hdphoto1.wdp"/><Relationship Id="rId19" Type="http://schemas.openxmlformats.org/officeDocument/2006/relationships/image" Target="../media/image24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slide" Target="slide7.xml"/><Relationship Id="rId22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khuôn làm bánh quy&#10;&#10;Mô tả được tạo tự động">
            <a:extLst>
              <a:ext uri="{FF2B5EF4-FFF2-40B4-BE49-F238E27FC236}">
                <a16:creationId xmlns:a16="http://schemas.microsoft.com/office/drawing/2014/main" id="{9AB77A15-25A3-EF6C-3458-2420E4A73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9683" y="-170038"/>
            <a:ext cx="15487700" cy="7314888"/>
          </a:xfrm>
          <a:prstGeom prst="rect">
            <a:avLst/>
          </a:prstGeom>
        </p:spPr>
      </p:pic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8" name="Picture 207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496" y="343901"/>
            <a:ext cx="6486706" cy="1475360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9" y="1644915"/>
            <a:ext cx="7431668" cy="768163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3298153" y="2606596"/>
            <a:ext cx="261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(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Tiết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8198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771C37A-08B6-A5BF-08E4-7AB833F92079}"/>
              </a:ext>
            </a:extLst>
          </p:cNvPr>
          <p:cNvSpPr/>
          <p:nvPr/>
        </p:nvSpPr>
        <p:spPr>
          <a:xfrm>
            <a:off x="1085850" y="0"/>
            <a:ext cx="10782299" cy="2367915"/>
          </a:xfrm>
          <a:prstGeom prst="wedgeRoundRectCallout">
            <a:avLst>
              <a:gd name="adj1" fmla="val -6711"/>
              <a:gd name="adj2" fmla="val 866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số đến hàng nghìn, ta so sánh chữ số hàng trăm với 5. Nếu chữ số hàng trăm bé hơn 5 thì làm tròn xuống, còn lại thì làm tròn lên. </a:t>
            </a:r>
          </a:p>
        </p:txBody>
      </p:sp>
    </p:spTree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457200" y="51339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7 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lá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1FA-30AF-64BA-7709-251EBDED7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025" y="376237"/>
            <a:ext cx="61531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154984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onnsiteX0" fmla="*/ 0 w 5844754"/>
                <a:gd name="connsiteY0" fmla="*/ 212595 h 1275542"/>
                <a:gd name="connsiteX1" fmla="*/ 212595 w 5844754"/>
                <a:gd name="connsiteY1" fmla="*/ 0 h 1275542"/>
                <a:gd name="connsiteX2" fmla="*/ 5632159 w 5844754"/>
                <a:gd name="connsiteY2" fmla="*/ 0 h 1275542"/>
                <a:gd name="connsiteX3" fmla="*/ 5844754 w 5844754"/>
                <a:gd name="connsiteY3" fmla="*/ 212595 h 1275542"/>
                <a:gd name="connsiteX4" fmla="*/ 5844754 w 5844754"/>
                <a:gd name="connsiteY4" fmla="*/ 1062947 h 1275542"/>
                <a:gd name="connsiteX5" fmla="*/ 5632159 w 5844754"/>
                <a:gd name="connsiteY5" fmla="*/ 1275542 h 1275542"/>
                <a:gd name="connsiteX6" fmla="*/ 212595 w 5844754"/>
                <a:gd name="connsiteY6" fmla="*/ 1275542 h 1275542"/>
                <a:gd name="connsiteX7" fmla="*/ 0 w 5844754"/>
                <a:gd name="connsiteY7" fmla="*/ 1062947 h 1275542"/>
                <a:gd name="connsiteX8" fmla="*/ 0 w 5844754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86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630</Words>
  <Application>Microsoft Office PowerPoint</Application>
  <PresentationFormat>Widescreen</PresentationFormat>
  <Paragraphs>75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Arial-Rounded</vt:lpstr>
      <vt:lpstr>Calibri</vt:lpstr>
      <vt:lpstr>Cambria</vt:lpstr>
      <vt:lpstr>等线</vt:lpstr>
      <vt:lpstr>等线 Light</vt:lpstr>
      <vt:lpstr>Public Sans</vt:lpstr>
      <vt:lpstr>Satisfy</vt:lpstr>
      <vt:lpstr>SVN-Ludicrous</vt:lpstr>
      <vt:lpstr>字魂59号-创粗黑</vt:lpstr>
      <vt:lpstr>Office 主题​​</vt:lpstr>
      <vt:lpstr>1_Office Theme</vt:lpstr>
      <vt:lpstr>2_Office Theme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2023-02-04T22:50:15Z</dcterms:created>
  <dcterms:modified xsi:type="dcterms:W3CDTF">2023-02-08T13:50:26Z</dcterms:modified>
</cp:coreProperties>
</file>