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19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xmlns="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xmlns="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xmlns="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xmlns="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8110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endParaRPr lang="en-US" sz="3600" b="1" dirty="0" smtClean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600" b="1" dirty="0" err="1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D14775A-4B8C-4330-A7F4-6E0BA4D42497}"/>
              </a:ext>
            </a:extLst>
          </p:cNvPr>
          <p:cNvSpPr/>
          <p:nvPr/>
        </p:nvSpPr>
        <p:spPr>
          <a:xfrm>
            <a:off x="7800975" y="3219450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989C5CE-7383-4C12-ACE7-E44857B9C278}"/>
              </a:ext>
            </a:extLst>
          </p:cNvPr>
          <p:cNvSpPr/>
          <p:nvPr/>
        </p:nvSpPr>
        <p:spPr>
          <a:xfrm>
            <a:off x="7753350" y="4714875"/>
            <a:ext cx="139065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xmlns="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xmlns="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xmlns="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xmlns="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xmlns="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xmlns="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xmlns="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xmlns="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xmlns="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xmlns="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xmlns="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xmlns="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xmlns="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xmlns="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xmlns="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xmlns="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xmlns="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xmlns="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xmlns="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xmlns="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xmlns="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5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xmlns="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80ED28F-D394-4EE8-BEC0-AC8BC1E4E023}"/>
              </a:ext>
            </a:extLst>
          </p:cNvPr>
          <p:cNvSpPr txBox="1"/>
          <p:nvPr/>
        </p:nvSpPr>
        <p:spPr>
          <a:xfrm>
            <a:off x="4116634" y="1615016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9626" y="2875477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xmlns="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xmlns="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xmlns="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xmlns="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xmlns="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xmlns="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xmlns="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xmlns="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xmlns="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xmlns="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xmlns="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xmlns="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xmlns="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xmlns="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xmlns="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xmlns="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xmlns="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vi-VN" sz="2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664</Words>
  <Application>Microsoft Office PowerPoint</Application>
  <PresentationFormat>Widescreen</PresentationFormat>
  <Paragraphs>136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Avo</vt:lpstr>
      <vt:lpstr>字魂35号-经典雅黑</vt:lpstr>
      <vt:lpstr>思源黑体 CN Bold</vt:lpstr>
      <vt:lpstr>等线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2022-11-25T07:31:46Z</dcterms:created>
  <dcterms:modified xsi:type="dcterms:W3CDTF">2023-03-12T11:51:08Z</dcterms:modified>
</cp:coreProperties>
</file>