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</p:sldMasterIdLst>
  <p:notesMasterIdLst>
    <p:notesMasterId r:id="rId29"/>
  </p:notesMasterIdLst>
  <p:sldIdLst>
    <p:sldId id="257" r:id="rId4"/>
    <p:sldId id="262" r:id="rId5"/>
    <p:sldId id="258" r:id="rId6"/>
    <p:sldId id="259" r:id="rId7"/>
    <p:sldId id="263" r:id="rId8"/>
    <p:sldId id="264" r:id="rId9"/>
    <p:sldId id="265" r:id="rId10"/>
    <p:sldId id="277" r:id="rId11"/>
    <p:sldId id="268" r:id="rId12"/>
    <p:sldId id="269" r:id="rId13"/>
    <p:sldId id="271" r:id="rId14"/>
    <p:sldId id="278" r:id="rId15"/>
    <p:sldId id="273" r:id="rId16"/>
    <p:sldId id="279" r:id="rId17"/>
    <p:sldId id="274" r:id="rId18"/>
    <p:sldId id="280" r:id="rId19"/>
    <p:sldId id="281" r:id="rId20"/>
    <p:sldId id="282" r:id="rId21"/>
    <p:sldId id="284" r:id="rId22"/>
    <p:sldId id="285" r:id="rId23"/>
    <p:sldId id="286" r:id="rId24"/>
    <p:sldId id="275" r:id="rId25"/>
    <p:sldId id="260" r:id="rId26"/>
    <p:sldId id="276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34CD-B90E-403E-88EB-1EA0B1D6368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B18C2-49D2-4506-A9B3-BA3F23A38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33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22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17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63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64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1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58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857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69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463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47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774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6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298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8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8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6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09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08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0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95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8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88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1DD2DE94-BE36-46D0-945C-3539F9DDF3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62AAF2D6-00A7-48F5-BB9B-858FBBDE1AC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8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6531B-F7EC-43E7-8C3D-74F94A4CF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259" y="1957442"/>
            <a:ext cx="3895682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23484" y="1084110"/>
            <a:ext cx="8828225" cy="4788531"/>
            <a:chOff x="2515017" y="2832186"/>
            <a:chExt cx="8843546" cy="4086530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15017" y="2867851"/>
              <a:ext cx="8608145" cy="405086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Tìm độ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 B.</a:t>
              </a: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Tìm độ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 C.</a:t>
              </a: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3962402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40439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vi-VN" sz="3733" b="1" u="sng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giải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cao của máy bay B là: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6 504 : 2 = 3 252 (m)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cao của máy bay C là: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3 252 : 3 = 1 084 (m)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 số: 1 084 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73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3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1B2C61-AF32-4AC5-9996-716203D0B205}"/>
              </a:ext>
            </a:extLst>
          </p:cNvPr>
          <p:cNvSpPr/>
          <p:nvPr/>
        </p:nvSpPr>
        <p:spPr>
          <a:xfrm>
            <a:off x="2066924" y="495300"/>
            <a:ext cx="1190625" cy="6096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D7BAB8-708B-4A25-8365-5C0ED1C66448}"/>
              </a:ext>
            </a:extLst>
          </p:cNvPr>
          <p:cNvGrpSpPr/>
          <p:nvPr/>
        </p:nvGrpSpPr>
        <p:grpSpPr>
          <a:xfrm>
            <a:off x="4505325" y="561975"/>
            <a:ext cx="5219700" cy="1843582"/>
            <a:chOff x="4505325" y="561975"/>
            <a:chExt cx="5219700" cy="18435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F34D80-83D4-4627-8ED6-CFD483EC37B8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      × 4 = 1668</a:t>
              </a:r>
            </a:p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   : 3 = 819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E41A51-49F8-46E2-81CD-1E68E0B0CF8B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FC86AC-8A1D-45DB-A978-F00EBBDDF864}"/>
                </a:ext>
              </a:extLst>
            </p:cNvPr>
            <p:cNvSpPr/>
            <p:nvPr/>
          </p:nvSpPr>
          <p:spPr>
            <a:xfrm>
              <a:off x="5067300" y="174307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37601B-79B8-459D-81EB-058C13FDC4D6}"/>
              </a:ext>
            </a:extLst>
          </p:cNvPr>
          <p:cNvGrpSpPr/>
          <p:nvPr/>
        </p:nvGrpSpPr>
        <p:grpSpPr>
          <a:xfrm>
            <a:off x="923925" y="2962275"/>
            <a:ext cx="5219700" cy="1843582"/>
            <a:chOff x="4505325" y="561975"/>
            <a:chExt cx="5219700" cy="184358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F249B2-27E6-44D7-A568-F7B80B85C1B4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× x 4 = 1 668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DD5BA2-6551-4058-B0DB-6A85500E995D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3ABDA6-FF2E-4EBF-821E-1592CF284987}"/>
              </a:ext>
            </a:extLst>
          </p:cNvPr>
          <p:cNvSpPr/>
          <p:nvPr/>
        </p:nvSpPr>
        <p:spPr>
          <a:xfrm>
            <a:off x="2066925" y="3924300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4D5A0C-63E8-4AA1-9E9F-06ACDEAE25E7}"/>
              </a:ext>
            </a:extLst>
          </p:cNvPr>
          <p:cNvSpPr txBox="1"/>
          <p:nvPr/>
        </p:nvSpPr>
        <p:spPr>
          <a:xfrm>
            <a:off x="2838450" y="3914775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1668 : 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71C5B1-B4E9-4D23-A0EA-233A60B6AF00}"/>
              </a:ext>
            </a:extLst>
          </p:cNvPr>
          <p:cNvSpPr/>
          <p:nvPr/>
        </p:nvSpPr>
        <p:spPr>
          <a:xfrm>
            <a:off x="2076450" y="467677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97A953-A3E2-4D70-9030-49F19792EC8D}"/>
              </a:ext>
            </a:extLst>
          </p:cNvPr>
          <p:cNvSpPr txBox="1"/>
          <p:nvPr/>
        </p:nvSpPr>
        <p:spPr>
          <a:xfrm>
            <a:off x="2857500" y="459105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417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9917BB-67EE-4477-A7C7-17E7DD88F003}"/>
              </a:ext>
            </a:extLst>
          </p:cNvPr>
          <p:cNvGrpSpPr/>
          <p:nvPr/>
        </p:nvGrpSpPr>
        <p:grpSpPr>
          <a:xfrm>
            <a:off x="6067425" y="2867025"/>
            <a:ext cx="5219700" cy="1843582"/>
            <a:chOff x="4505325" y="561975"/>
            <a:chExt cx="5219700" cy="184358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22015F-75AF-43CD-8607-418486B95AFF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    : 3 = 819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2BF9BA-1A26-4143-874A-98B7D470CDAC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D7CA9BA-0F69-475E-9631-7168D500794B}"/>
              </a:ext>
            </a:extLst>
          </p:cNvPr>
          <p:cNvSpPr/>
          <p:nvPr/>
        </p:nvSpPr>
        <p:spPr>
          <a:xfrm>
            <a:off x="7277100" y="378142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104B1A-9EE2-46E9-BD04-C1981A1FFA18}"/>
              </a:ext>
            </a:extLst>
          </p:cNvPr>
          <p:cNvSpPr txBox="1"/>
          <p:nvPr/>
        </p:nvSpPr>
        <p:spPr>
          <a:xfrm>
            <a:off x="8048625" y="37719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819 x 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96236A-5DF1-47D7-B434-7185421D76B2}"/>
              </a:ext>
            </a:extLst>
          </p:cNvPr>
          <p:cNvSpPr/>
          <p:nvPr/>
        </p:nvSpPr>
        <p:spPr>
          <a:xfrm>
            <a:off x="7296150" y="450532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19AF98-9DD1-4BAE-AA01-7C94615211C8}"/>
              </a:ext>
            </a:extLst>
          </p:cNvPr>
          <p:cNvSpPr txBox="1"/>
          <p:nvPr/>
        </p:nvSpPr>
        <p:spPr>
          <a:xfrm>
            <a:off x="8067675" y="44958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2 457</a:t>
            </a:r>
          </a:p>
        </p:txBody>
      </p:sp>
    </p:spTree>
    <p:extLst>
      <p:ext uri="{BB962C8B-B14F-4D97-AF65-F5344CB8AC3E}">
        <p14:creationId xmlns:p14="http://schemas.microsoft.com/office/powerpoint/2010/main" val="25994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/>
      <p:bldP spid="24" grpId="0" animBg="1"/>
      <p:bldP spid="26" grpId="0"/>
      <p:bldP spid="30" grpId="0" animBg="1"/>
      <p:bldP spid="31" grpId="0"/>
      <p:bldP spid="32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0925" y="444501"/>
            <a:ext cx="9245600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887458" y="613995"/>
            <a:ext cx="83982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Hai con cà cuống A và B cùng bơi đến chỗ cụm rong. Cà cuống A bơi theo đường gấp khúc gồm 4 đoạn thằng bằng nhau, cà cuống B bơi theo đường gấp khúc gồm 3 đoạn thẳng bằng nhau. Hỏi quãng đường bơi của cà cuống nào ngắn hơn?</a:t>
            </a:r>
            <a:endParaRPr lang="en-US" sz="2800" dirty="0">
              <a:solidFill>
                <a:srgbClr val="ED7D31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4E2F6-4492-4A11-B10E-E19E2DBA0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2837" y="3519487"/>
            <a:ext cx="6272213" cy="264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6362045"/>
            <a:chOff x="2495934" y="2502063"/>
            <a:chExt cx="9170053" cy="5429366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542936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cuống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cuống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B.</a:t>
              </a:r>
            </a:p>
            <a:p>
              <a:pPr marL="609585" indent="-609585" algn="just" defTabSz="1218900">
                <a:buFontTx/>
                <a:buChar char="-"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3: So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R="0" lvl="0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876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990720" y="1318456"/>
            <a:ext cx="839828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Quãng đường bơi của cà cuống A là: 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515 x 4 =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(m)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 đường bơi của cà cuống B là: 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928 x 3 =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784 (m)</a:t>
            </a:r>
          </a:p>
          <a:p>
            <a:pPr algn="just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m &lt;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784 m nên quãng đường bơi của cà cuống A ngắn hơn quãng đường bơi của cà cuống B.</a:t>
            </a:r>
            <a:endParaRPr lang="vi-VN" sz="3200" b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60086"/>
            <a:ext cx="179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0925" y="444501"/>
            <a:ext cx="9245600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887458" y="613995"/>
            <a:ext cx="83982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 đường bơi của tôm là đường gấp khúc gồm 5 đoạn dài bằng nhau. Biết quãng đường tôm bơi dài bằng quãng đường bơi của cà cuống A. Mỗi đoạn của đường gấp khúc đó dài </a:t>
            </a:r>
            <a:r>
              <a:rPr lang="en-US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10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4864376"/>
            <a:chOff x="2495934" y="2502063"/>
            <a:chExt cx="9170053" cy="4151257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409972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Tôm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Tìm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khúc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0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981195" y="1394656"/>
            <a:ext cx="83982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Vì quãng đường bơi của tôm bằng quãng đường bơi của cà cuống A nên quãng đường bơi của tôm dài: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060m</a:t>
            </a:r>
          </a:p>
          <a:p>
            <a:pPr lvl="0"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mỗi đoạn của đường gấp khúc đó là: </a:t>
            </a:r>
          </a:p>
          <a:p>
            <a:pPr lvl="0"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: 5 = 412 (m)</a:t>
            </a:r>
            <a:endParaRPr lang="en-US" sz="3200" b="1" i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 defTabSz="1218900"/>
            <a:r>
              <a:rPr lang="pt-BR" sz="32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412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38300" y="444501"/>
            <a:ext cx="9928225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028825" y="613995"/>
            <a:ext cx="92569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8 cục pin như nhau nặng 1680 g. Mỗi rô-bốt chưa nắp pin có cân nặng 2000 g.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Mỗi cục pin cân nặng bao nhiêu gam?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Sau khi lắp số pin như hình vẽ, rô-bốt nào nhẹ nhất và cân nặng bao nhiêu ki-lô-gam?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91D68-3840-41F1-B5C9-5F1B2A8B7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424" y="3619499"/>
            <a:ext cx="6238875" cy="246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0D5C794A-80BB-43B0-8B1E-D93A1D40C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"/>
            <a:ext cx="12192000" cy="685799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4B64E958-0DF4-4D98-A89B-760E94E40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1" y="4864061"/>
            <a:ext cx="1900352" cy="1488227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1BC8DA3D-4905-4A28-A187-15A29B004ADD}"/>
              </a:ext>
            </a:extLst>
          </p:cNvPr>
          <p:cNvGrpSpPr/>
          <p:nvPr/>
        </p:nvGrpSpPr>
        <p:grpSpPr>
          <a:xfrm>
            <a:off x="337065" y="604401"/>
            <a:ext cx="1780283" cy="942659"/>
            <a:chOff x="263312" y="4608366"/>
            <a:chExt cx="1780282" cy="942658"/>
          </a:xfrm>
        </p:grpSpPr>
        <p:sp>
          <p:nvSpPr>
            <p:cNvPr id="38" name="arrow_130847">
              <a:extLst>
                <a:ext uri="{FF2B5EF4-FFF2-40B4-BE49-F238E27FC236}">
                  <a16:creationId xmlns:a16="http://schemas.microsoft.com/office/drawing/2014/main" id="{4EC0533F-0F15-4B29-A833-3F7A9A83C0C2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767572" y="4275003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9" name="arrow_130847">
              <a:extLst>
                <a:ext uri="{FF2B5EF4-FFF2-40B4-BE49-F238E27FC236}">
                  <a16:creationId xmlns:a16="http://schemas.microsoft.com/office/drawing/2014/main" id="{DDDFABF4-A164-4831-91B1-2A9D3B1B400D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685982" y="4185696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rgbClr val="09078F"/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 dirty="0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310BF35-F4D0-4EC4-9F3F-CC8B5470C1EA}"/>
              </a:ext>
            </a:extLst>
          </p:cNvPr>
          <p:cNvGrpSpPr/>
          <p:nvPr/>
        </p:nvGrpSpPr>
        <p:grpSpPr>
          <a:xfrm>
            <a:off x="10755090" y="780530"/>
            <a:ext cx="1027521" cy="1027521"/>
            <a:chOff x="8991831" y="2504017"/>
            <a:chExt cx="1027521" cy="1027521"/>
          </a:xfrm>
        </p:grpSpPr>
        <p:sp>
          <p:nvSpPr>
            <p:cNvPr id="81" name="圆: 空心 80">
              <a:extLst>
                <a:ext uri="{FF2B5EF4-FFF2-40B4-BE49-F238E27FC236}">
                  <a16:creationId xmlns:a16="http://schemas.microsoft.com/office/drawing/2014/main" id="{CD6F3E89-58A9-419A-A278-077068DF1EBB}"/>
                </a:ext>
              </a:extLst>
            </p:cNvPr>
            <p:cNvSpPr/>
            <p:nvPr/>
          </p:nvSpPr>
          <p:spPr>
            <a:xfrm>
              <a:off x="9074956" y="2587142"/>
              <a:ext cx="944396" cy="944396"/>
            </a:xfrm>
            <a:prstGeom prst="donu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5CBD3985-3253-4B63-8493-2DC71F72DA38}"/>
                </a:ext>
              </a:extLst>
            </p:cNvPr>
            <p:cNvSpPr/>
            <p:nvPr/>
          </p:nvSpPr>
          <p:spPr>
            <a:xfrm>
              <a:off x="8991831" y="2504017"/>
              <a:ext cx="944396" cy="944396"/>
            </a:xfrm>
            <a:prstGeom prst="donut">
              <a:avLst/>
            </a:prstGeom>
            <a:solidFill>
              <a:srgbClr val="FF476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336801" y="1027034"/>
            <a:ext cx="80900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–Thực hiện được phép chia nhẩm trong trường hợp đơn giản.</a:t>
            </a:r>
          </a:p>
          <a:p>
            <a:pPr algn="just" defTabSz="1218900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cố, rèn kĩ năng thực hiện phép chia hết và chia có dư số có bốn chữ số cho số có một chữ số; củng cố kĩ năng vận dụng phép chia vào các tình huống khác.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186" y="-94799"/>
            <a:ext cx="5681964" cy="14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4864376"/>
            <a:chOff x="2495934" y="2502063"/>
            <a:chExt cx="9170053" cy="4151257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409972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nặng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cục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rô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bốt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lắp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5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A606F-4EFA-4C62-AE97-239D1FA3D006}"/>
              </a:ext>
            </a:extLst>
          </p:cNvPr>
          <p:cNvSpPr txBox="1"/>
          <p:nvPr/>
        </p:nvSpPr>
        <p:spPr>
          <a:xfrm>
            <a:off x="876300" y="1019175"/>
            <a:ext cx="102203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1 680 : 8 = 210 (g)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 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5 = 1 050 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6 = 1 260 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8 </a:t>
            </a:r>
            <a:r>
              <a:rPr lang="en-US" sz="2800" b="1" i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1 680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a) 210 gam;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b)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3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ctr" defTabSz="12189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1867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8900"/>
                <a:endParaRPr lang="vi-VN" sz="32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2100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áp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dụng được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Palatino Linotype" panose="02040502050505030304" pitchFamily="18" charset="0"/>
                </a:rPr>
                <a:t>phép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 và phép chia vào các tình huống</a:t>
              </a:r>
              <a:r>
                <a:rPr lang="vi-VN" sz="44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thực tế.</a:t>
              </a:r>
              <a:endParaRPr lang="en-GB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vi-VN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A2B4DB-908E-4F7B-A208-A3FEEEAD5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07" y="2272232"/>
            <a:ext cx="7609918" cy="35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7D70FD37-23B6-251A-1372-3CCE1C543B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5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rồi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304800" y="2311400"/>
            <a:ext cx="3759200" cy="406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646DBE-366B-4D95-B44C-851B3FFB6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6962" y="2362199"/>
            <a:ext cx="9268983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75027" y="180183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5" y="3933825"/>
            <a:ext cx="1583237" cy="2822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C31554-D380-4716-B0C3-4C4C77FFA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529" y="599260"/>
            <a:ext cx="3630993" cy="44039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228F95-AD41-41EE-895D-98ED922352EA}"/>
              </a:ext>
            </a:extLst>
          </p:cNvPr>
          <p:cNvGrpSpPr/>
          <p:nvPr/>
        </p:nvGrpSpPr>
        <p:grpSpPr>
          <a:xfrm>
            <a:off x="2276771" y="1373532"/>
            <a:ext cx="2998425" cy="1676529"/>
            <a:chOff x="9059455" y="2432470"/>
            <a:chExt cx="2554897" cy="16765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4FF878-B71F-4754-8B01-212E2E74E50A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4E8BAE-04AB-4FA0-BD2D-28438CBDE8B9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3 507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BE8B9F-2ED3-4F77-A545-72085ECDEB40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5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BF35D9-1C5F-4259-8187-AF27B1A272B0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842D8E-8CA8-4D0D-B990-74A32B038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945A12-FDC7-42A1-90D2-88C44000B612}"/>
              </a:ext>
            </a:extLst>
          </p:cNvPr>
          <p:cNvSpPr txBox="1"/>
          <p:nvPr/>
        </p:nvSpPr>
        <p:spPr>
          <a:xfrm>
            <a:off x="4400550" y="29755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8525A-D85A-4EDA-82FB-57CFF1AAB37F}"/>
              </a:ext>
            </a:extLst>
          </p:cNvPr>
          <p:cNvSpPr txBox="1"/>
          <p:nvPr/>
        </p:nvSpPr>
        <p:spPr>
          <a:xfrm>
            <a:off x="409243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B0E3E8-1DB1-4550-8CDC-C2CE69B69BA2}"/>
              </a:ext>
            </a:extLst>
          </p:cNvPr>
          <p:cNvSpPr txBox="1"/>
          <p:nvPr/>
        </p:nvSpPr>
        <p:spPr>
          <a:xfrm>
            <a:off x="374456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584F49-6F51-4F3D-BF60-02AD14F6B09A}"/>
              </a:ext>
            </a:extLst>
          </p:cNvPr>
          <p:cNvSpPr txBox="1"/>
          <p:nvPr/>
        </p:nvSpPr>
        <p:spPr>
          <a:xfrm>
            <a:off x="3317184" y="2975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CD0DC27-7674-49CF-A85D-B5A0B7E1A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604" y="618310"/>
            <a:ext cx="5510521" cy="440397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94DD0FA-9D9B-4618-9466-B86787F0C32B}"/>
              </a:ext>
            </a:extLst>
          </p:cNvPr>
          <p:cNvGrpSpPr/>
          <p:nvPr/>
        </p:nvGrpSpPr>
        <p:grpSpPr>
          <a:xfrm>
            <a:off x="7151916" y="1567823"/>
            <a:ext cx="2572521" cy="1631502"/>
            <a:chOff x="413254" y="1441024"/>
            <a:chExt cx="1968173" cy="1631502"/>
          </a:xfrm>
        </p:grpSpPr>
        <p:sp>
          <p:nvSpPr>
            <p:cNvPr id="53" name="TextBox 43">
              <a:extLst>
                <a:ext uri="{FF2B5EF4-FFF2-40B4-BE49-F238E27FC236}">
                  <a16:creationId xmlns:a16="http://schemas.microsoft.com/office/drawing/2014/main" id="{92222826-E16B-4285-A38B-0B1F1FF19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B0734F9E-9064-4EF8-9CDB-7E75E9E30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4 806</a:t>
              </a:r>
            </a:p>
          </p:txBody>
        </p:sp>
        <p:grpSp>
          <p:nvGrpSpPr>
            <p:cNvPr id="55" name="Group 66">
              <a:extLst>
                <a:ext uri="{FF2B5EF4-FFF2-40B4-BE49-F238E27FC236}">
                  <a16:creationId xmlns:a16="http://schemas.microsoft.com/office/drawing/2014/main" id="{A812101D-0D45-469F-B079-E432D53C1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DABB76B-E86E-4A11-BF3E-FF46A0C94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AC2E68-F399-4098-A57F-8CE0C8E00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52C2616-4A86-49D9-8088-88BC14357908}"/>
              </a:ext>
            </a:extLst>
          </p:cNvPr>
          <p:cNvSpPr txBox="1"/>
          <p:nvPr/>
        </p:nvSpPr>
        <p:spPr>
          <a:xfrm>
            <a:off x="8466048" y="21988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62A9A8-92D1-42AF-8FEB-61EE842AA28F}"/>
              </a:ext>
            </a:extLst>
          </p:cNvPr>
          <p:cNvSpPr txBox="1"/>
          <p:nvPr/>
        </p:nvSpPr>
        <p:spPr>
          <a:xfrm>
            <a:off x="7515575" y="20285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2608B1-9896-4C10-8407-4D06CEF8E9EF}"/>
              </a:ext>
            </a:extLst>
          </p:cNvPr>
          <p:cNvSpPr txBox="1"/>
          <p:nvPr/>
        </p:nvSpPr>
        <p:spPr>
          <a:xfrm>
            <a:off x="7795881" y="20298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3AC570-025A-44C4-9E18-3DF3617E1D52}"/>
              </a:ext>
            </a:extLst>
          </p:cNvPr>
          <p:cNvSpPr txBox="1"/>
          <p:nvPr/>
        </p:nvSpPr>
        <p:spPr>
          <a:xfrm>
            <a:off x="8729331" y="2202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C526BA-8CDC-4A28-8084-1F8714DBC142}"/>
              </a:ext>
            </a:extLst>
          </p:cNvPr>
          <p:cNvSpPr txBox="1"/>
          <p:nvPr/>
        </p:nvSpPr>
        <p:spPr>
          <a:xfrm>
            <a:off x="7814931" y="24911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89D17B-88F2-4864-9566-F6D45641E0E2}"/>
              </a:ext>
            </a:extLst>
          </p:cNvPr>
          <p:cNvSpPr txBox="1"/>
          <p:nvPr/>
        </p:nvSpPr>
        <p:spPr>
          <a:xfrm>
            <a:off x="8991949" y="22040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65376C-5367-4EC4-A4BB-9C32814DEA85}"/>
              </a:ext>
            </a:extLst>
          </p:cNvPr>
          <p:cNvSpPr txBox="1"/>
          <p:nvPr/>
        </p:nvSpPr>
        <p:spPr>
          <a:xfrm>
            <a:off x="8070745" y="24870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D9DD57-7B83-4643-8800-F4026256CCCA}"/>
              </a:ext>
            </a:extLst>
          </p:cNvPr>
          <p:cNvSpPr txBox="1"/>
          <p:nvPr/>
        </p:nvSpPr>
        <p:spPr>
          <a:xfrm>
            <a:off x="8065302" y="30299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75027" y="180183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5" y="3933825"/>
            <a:ext cx="1583237" cy="2822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C31554-D380-4716-B0C3-4C4C77FFA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529" y="599260"/>
            <a:ext cx="3630993" cy="44039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228F95-AD41-41EE-895D-98ED922352EA}"/>
              </a:ext>
            </a:extLst>
          </p:cNvPr>
          <p:cNvGrpSpPr/>
          <p:nvPr/>
        </p:nvGrpSpPr>
        <p:grpSpPr>
          <a:xfrm>
            <a:off x="2276771" y="1373532"/>
            <a:ext cx="2998425" cy="1676529"/>
            <a:chOff x="9059455" y="2432470"/>
            <a:chExt cx="2554897" cy="16765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4FF878-B71F-4754-8B01-212E2E74E50A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4E8BAE-04AB-4FA0-BD2D-28438CBDE8B9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1 041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BE8B9F-2ED3-4F77-A545-72085ECDEB40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BF35D9-1C5F-4259-8187-AF27B1A272B0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842D8E-8CA8-4D0D-B990-74A32B038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945A12-FDC7-42A1-90D2-88C44000B612}"/>
              </a:ext>
            </a:extLst>
          </p:cNvPr>
          <p:cNvSpPr txBox="1"/>
          <p:nvPr/>
        </p:nvSpPr>
        <p:spPr>
          <a:xfrm>
            <a:off x="4400550" y="29755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8525A-D85A-4EDA-82FB-57CFF1AAB37F}"/>
              </a:ext>
            </a:extLst>
          </p:cNvPr>
          <p:cNvSpPr txBox="1"/>
          <p:nvPr/>
        </p:nvSpPr>
        <p:spPr>
          <a:xfrm>
            <a:off x="409243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B0E3E8-1DB1-4550-8CDC-C2CE69B69BA2}"/>
              </a:ext>
            </a:extLst>
          </p:cNvPr>
          <p:cNvSpPr txBox="1"/>
          <p:nvPr/>
        </p:nvSpPr>
        <p:spPr>
          <a:xfrm>
            <a:off x="374456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584F49-6F51-4F3D-BF60-02AD14F6B09A}"/>
              </a:ext>
            </a:extLst>
          </p:cNvPr>
          <p:cNvSpPr txBox="1"/>
          <p:nvPr/>
        </p:nvSpPr>
        <p:spPr>
          <a:xfrm>
            <a:off x="3317184" y="2975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CD0DC27-7674-49CF-A85D-B5A0B7E1A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604" y="618310"/>
            <a:ext cx="5510521" cy="440397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94DD0FA-9D9B-4618-9466-B86787F0C32B}"/>
              </a:ext>
            </a:extLst>
          </p:cNvPr>
          <p:cNvGrpSpPr/>
          <p:nvPr/>
        </p:nvGrpSpPr>
        <p:grpSpPr>
          <a:xfrm>
            <a:off x="7151916" y="1567823"/>
            <a:ext cx="2572521" cy="1375402"/>
            <a:chOff x="413254" y="1441024"/>
            <a:chExt cx="1968173" cy="1631502"/>
          </a:xfrm>
        </p:grpSpPr>
        <p:sp>
          <p:nvSpPr>
            <p:cNvPr id="53" name="TextBox 43">
              <a:extLst>
                <a:ext uri="{FF2B5EF4-FFF2-40B4-BE49-F238E27FC236}">
                  <a16:creationId xmlns:a16="http://schemas.microsoft.com/office/drawing/2014/main" id="{92222826-E16B-4285-A38B-0B1F1FF19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B0734F9E-9064-4EF8-9CDB-7E75E9E30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7 168</a:t>
              </a:r>
            </a:p>
          </p:txBody>
        </p:sp>
        <p:grpSp>
          <p:nvGrpSpPr>
            <p:cNvPr id="55" name="Group 66">
              <a:extLst>
                <a:ext uri="{FF2B5EF4-FFF2-40B4-BE49-F238E27FC236}">
                  <a16:creationId xmlns:a16="http://schemas.microsoft.com/office/drawing/2014/main" id="{A812101D-0D45-469F-B079-E432D53C1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DABB76B-E86E-4A11-BF3E-FF46A0C94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AC2E68-F399-4098-A57F-8CE0C8E00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52C2616-4A86-49D9-8088-88BC14357908}"/>
              </a:ext>
            </a:extLst>
          </p:cNvPr>
          <p:cNvSpPr txBox="1"/>
          <p:nvPr/>
        </p:nvSpPr>
        <p:spPr>
          <a:xfrm>
            <a:off x="8466048" y="21988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62A9A8-92D1-42AF-8FEB-61EE842AA28F}"/>
              </a:ext>
            </a:extLst>
          </p:cNvPr>
          <p:cNvSpPr txBox="1"/>
          <p:nvPr/>
        </p:nvSpPr>
        <p:spPr>
          <a:xfrm>
            <a:off x="7172675" y="20189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2608B1-9896-4C10-8407-4D06CEF8E9EF}"/>
              </a:ext>
            </a:extLst>
          </p:cNvPr>
          <p:cNvSpPr txBox="1"/>
          <p:nvPr/>
        </p:nvSpPr>
        <p:spPr>
          <a:xfrm>
            <a:off x="7519656" y="20298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3AC570-025A-44C4-9E18-3DF3617E1D52}"/>
              </a:ext>
            </a:extLst>
          </p:cNvPr>
          <p:cNvSpPr txBox="1"/>
          <p:nvPr/>
        </p:nvSpPr>
        <p:spPr>
          <a:xfrm>
            <a:off x="8729331" y="2202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C526BA-8CDC-4A28-8084-1F8714DBC142}"/>
              </a:ext>
            </a:extLst>
          </p:cNvPr>
          <p:cNvSpPr txBox="1"/>
          <p:nvPr/>
        </p:nvSpPr>
        <p:spPr>
          <a:xfrm>
            <a:off x="7548231" y="2481628"/>
            <a:ext cx="528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89D17B-88F2-4864-9566-F6D45641E0E2}"/>
              </a:ext>
            </a:extLst>
          </p:cNvPr>
          <p:cNvSpPr txBox="1"/>
          <p:nvPr/>
        </p:nvSpPr>
        <p:spPr>
          <a:xfrm>
            <a:off x="8991949" y="22040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65376C-5367-4EC4-A4BB-9C32814DEA85}"/>
              </a:ext>
            </a:extLst>
          </p:cNvPr>
          <p:cNvSpPr txBox="1"/>
          <p:nvPr/>
        </p:nvSpPr>
        <p:spPr>
          <a:xfrm>
            <a:off x="7804045" y="24870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D9DD57-7B83-4643-8800-F4026256CCCA}"/>
              </a:ext>
            </a:extLst>
          </p:cNvPr>
          <p:cNvSpPr txBox="1"/>
          <p:nvPr/>
        </p:nvSpPr>
        <p:spPr>
          <a:xfrm>
            <a:off x="7827177" y="2953797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FD8070-0B43-4698-AB3C-72B5D811D9A8}"/>
              </a:ext>
            </a:extLst>
          </p:cNvPr>
          <p:cNvSpPr txBox="1"/>
          <p:nvPr/>
        </p:nvSpPr>
        <p:spPr>
          <a:xfrm>
            <a:off x="8093877" y="2944272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4177A5-6E9D-4794-A69F-AC40F6249148}"/>
              </a:ext>
            </a:extLst>
          </p:cNvPr>
          <p:cNvSpPr txBox="1"/>
          <p:nvPr/>
        </p:nvSpPr>
        <p:spPr>
          <a:xfrm>
            <a:off x="9249124" y="22135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995FC1-79FC-428C-B659-7D890816B0D5}"/>
              </a:ext>
            </a:extLst>
          </p:cNvPr>
          <p:cNvSpPr txBox="1"/>
          <p:nvPr/>
        </p:nvSpPr>
        <p:spPr>
          <a:xfrm>
            <a:off x="8093877" y="3468147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747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  <p:bldP spid="32" grpId="0"/>
      <p:bldP spid="33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7600" y="537404"/>
            <a:ext cx="96853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Máy bay A đang bay ở độ cao 6504 m. Máy bay A đang bay ở độ cao gấp đôi máy bay B. Máy bay B đang bay ở độ cao gấp 3 lần độ cao máy bay C. Hỏi máy bay C đang bay ở độ cao bao nhiêu mét?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304800" y="2311400"/>
            <a:ext cx="3759200" cy="406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470400" y="3108635"/>
            <a:ext cx="5892800" cy="2818671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đôi và nêu các bước giải bài toán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838</Words>
  <Application>Microsoft Office PowerPoint</Application>
  <PresentationFormat>Widescreen</PresentationFormat>
  <Paragraphs>160</Paragraphs>
  <Slides>25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Cambria</vt:lpstr>
      <vt:lpstr>SVN-Berkshire Swash</vt:lpstr>
      <vt:lpstr>Tahoma</vt:lpstr>
      <vt:lpstr>Office 主题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41</cp:revision>
  <dcterms:created xsi:type="dcterms:W3CDTF">2022-11-23T01:38:25Z</dcterms:created>
  <dcterms:modified xsi:type="dcterms:W3CDTF">2023-01-12T06:55:20Z</dcterms:modified>
</cp:coreProperties>
</file>