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8" r:id="rId2"/>
    <p:sldId id="260" r:id="rId3"/>
    <p:sldId id="286" r:id="rId4"/>
    <p:sldId id="300" r:id="rId5"/>
    <p:sldId id="301" r:id="rId6"/>
    <p:sldId id="284" r:id="rId7"/>
    <p:sldId id="263" r:id="rId8"/>
    <p:sldId id="265" r:id="rId9"/>
    <p:sldId id="267" r:id="rId10"/>
    <p:sldId id="302" r:id="rId11"/>
    <p:sldId id="303" r:id="rId12"/>
    <p:sldId id="277" r:id="rId13"/>
    <p:sldId id="304" r:id="rId14"/>
    <p:sldId id="268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10" Type="http://schemas.microsoft.com/office/2007/relationships/hdphoto" Target="../media/hdphoto9.wdp"/><Relationship Id="rId4" Type="http://schemas.microsoft.com/office/2007/relationships/hdphoto" Target="../media/hdphoto8.wdp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1.wdp"/><Relationship Id="rId1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microsoft.com/office/2007/relationships/hdphoto" Target="../media/hdphoto12.wdp"/><Relationship Id="rId2" Type="http://schemas.openxmlformats.org/officeDocument/2006/relationships/image" Target="../media/image2.jpe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10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30.png"/><Relationship Id="rId19" Type="http://schemas.microsoft.com/office/2007/relationships/hdphoto" Target="../media/hdphoto13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2D7535F-2469-1D8D-7032-DD51AC8496C1}"/>
              </a:ext>
            </a:extLst>
          </p:cNvPr>
          <p:cNvSpPr txBox="1"/>
          <p:nvPr/>
        </p:nvSpPr>
        <p:spPr>
          <a:xfrm>
            <a:off x="4680579" y="1476390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8 600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8 600 + 200 = 8 800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6 100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6 100 + 800 = 6 900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3 200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3 200 + 700 = 3 900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5 000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5 000 + 500 = 5 500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5 800 + 2 000 = 7 800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5 800 + 2 500 = 8 300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5 800 + 2 200 = 8 000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</a:t>
            </a:r>
            <a:r>
              <a:rPr lang="vi-VN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hơn</a:t>
            </a:r>
            <a:r>
              <a:rPr lang="vi-VN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FFFD2D1-369C-4442-D53E-0D87DD95D77F}"/>
              </a:ext>
            </a:extLst>
          </p:cNvPr>
          <p:cNvSpPr/>
          <p:nvPr/>
        </p:nvSpPr>
        <p:spPr>
          <a:xfrm>
            <a:off x="3512074" y="2164859"/>
            <a:ext cx="5167849" cy="14409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10 000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E3EB88D-4FEB-7A69-E56B-511774135A6D}"/>
              </a:ext>
            </a:extLst>
          </p:cNvPr>
          <p:cNvSpPr/>
          <p:nvPr/>
        </p:nvSpPr>
        <p:spPr>
          <a:xfrm>
            <a:off x="3512074" y="3943870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xmlns="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xmlns="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xmlns="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xmlns="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nháp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xmlns="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xmlns="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nháp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xmlns="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="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6 000 + 2 000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3 000 + 4 000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5 000 + 4 000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</a:t>
            </a:r>
            <a:r>
              <a:rPr lang="pt-BR" sz="3600" b="1" i="0">
                <a:solidFill>
                  <a:srgbClr val="000000"/>
                </a:solidFill>
                <a:effectLst/>
              </a:rPr>
              <a:t>) 1 000 + 9 000</a:t>
            </a:r>
            <a:endParaRPr lang="pt-BR" sz="36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6 000 + 2 000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6 000 + 2 000 = 8 000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3 000 + 4 000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3 000 + 4 000 = 7 000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5 000 + 4 000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5 000 + 4 000 = 9 000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1 000 + 9 000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1 000 + 9 000 = 1 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3 200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5 000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8 600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6 100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648</Words>
  <Application>Microsoft Office PowerPoint</Application>
  <PresentationFormat>Widescreen</PresentationFormat>
  <Paragraphs>86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#9Slide07 SVNBeachwood Sans</vt:lpstr>
      <vt:lpstr>Arial</vt:lpstr>
      <vt:lpstr>Calibri</vt:lpstr>
      <vt:lpstr>Calibri Light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2022-11-11T05:35:10Z</dcterms:created>
  <dcterms:modified xsi:type="dcterms:W3CDTF">2023-02-22T15:25:42Z</dcterms:modified>
</cp:coreProperties>
</file>