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7" r:id="rId2"/>
    <p:sldId id="448" r:id="rId3"/>
    <p:sldId id="442" r:id="rId4"/>
    <p:sldId id="445" r:id="rId5"/>
    <p:sldId id="447" r:id="rId6"/>
    <p:sldId id="449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58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06771" y="4115408"/>
            <a:ext cx="9018111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20: CƠ QUAN TUẦN HOÀN</a:t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(TIẾT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55" y="3207152"/>
            <a:ext cx="10554789" cy="5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651919" y="5257800"/>
            <a:ext cx="2138766" cy="822960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62319" y="4267200"/>
            <a:ext cx="2447182" cy="8036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919" y="6802266"/>
            <a:ext cx="2138766" cy="1198734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1919" y="3203486"/>
            <a:ext cx="2308583" cy="842333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45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578" y="1390696"/>
            <a:ext cx="5382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156" y="2136287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Tìm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45" y="2963117"/>
            <a:ext cx="9505950" cy="58769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689842" y="300498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21" y="5901579"/>
            <a:ext cx="2706324" cy="13981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839008" y="432563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lớp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2922"/>
              </p:ext>
            </p:extLst>
          </p:nvPr>
        </p:nvGraphicFramePr>
        <p:xfrm>
          <a:off x="1280319" y="2859154"/>
          <a:ext cx="13716000" cy="38165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779690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428015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50419736"/>
                    </a:ext>
                  </a:extLst>
                </a:gridCol>
              </a:tblGrid>
              <a:tr h="102704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25600"/>
                  </a:ext>
                </a:extLst>
              </a:tr>
              <a:tr h="1126751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3073"/>
                  </a:ext>
                </a:extLst>
              </a:tr>
              <a:tr h="1662756">
                <a:tc>
                  <a:txBody>
                    <a:bodyPr/>
                    <a:lstStyle/>
                    <a:p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6061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11494" y="3886200"/>
            <a:ext cx="506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1493" y="5052596"/>
            <a:ext cx="506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253442"/>
            <a:ext cx="6624228" cy="212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51919" y="3376114"/>
            <a:ext cx="10604884" cy="446276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nl-NL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rong cơ</a:t>
            </a:r>
            <a:r>
              <a:rPr kumimoji="0" lang="nl-NL" sz="40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thể người trưởng thành có khoảng từ 4 đến 5 lít máu tùy trọng lượng cơ thể.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nl-NL" sz="40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nay, các cơ quan y tế rất cần một lượng máu dự trữ để cứu người bệnh. Vậy, chúng ta hãy tuyên truyền để nhiều người tham gia hiến máu nhân đạo.</a:t>
            </a:r>
            <a:endParaRPr kumimoji="0" lang="nl-NL" sz="40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(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2186857"/>
            <a:ext cx="11830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54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9717</TotalTime>
  <Words>292</Words>
  <Application>Microsoft Office PowerPoint</Application>
  <PresentationFormat>Custom</PresentationFormat>
  <Paragraphs>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宋体</vt:lpstr>
      <vt:lpstr>Arial</vt:lpstr>
      <vt:lpstr>Calibri</vt:lpstr>
      <vt:lpstr>Segoe UI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1097</cp:revision>
  <dcterms:created xsi:type="dcterms:W3CDTF">2008-09-09T22:52:10Z</dcterms:created>
  <dcterms:modified xsi:type="dcterms:W3CDTF">2022-07-23T09:57:05Z</dcterms:modified>
</cp:coreProperties>
</file>