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3/1/2023</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3/1/2023</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27329" y="704689"/>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28232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279</Words>
  <Application>Microsoft Office PowerPoint</Application>
  <PresentationFormat>Widescreen</PresentationFormat>
  <Paragraphs>33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2022-11-16T11:11:50Z</dcterms:created>
  <dcterms:modified xsi:type="dcterms:W3CDTF">2023-03-01T02:07:13Z</dcterms:modified>
</cp:coreProperties>
</file>