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372" r:id="rId9"/>
    <p:sldId id="373" r:id="rId10"/>
    <p:sldId id="374" r:id="rId11"/>
    <p:sldId id="403" r:id="rId12"/>
    <p:sldId id="404" r:id="rId13"/>
    <p:sldId id="375" r:id="rId14"/>
    <p:sldId id="3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5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2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3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48E05-E49B-4489-ABAE-928EC0CD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" y="1816644"/>
            <a:ext cx="11414522" cy="2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467559" y="1226335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32E0-7378-45A6-91DE-F68E616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16" y="1226335"/>
            <a:ext cx="10569421" cy="101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22" y="2183134"/>
            <a:ext cx="5925377" cy="344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6D182-8FDD-4F2C-88FD-271EBA673728}"/>
              </a:ext>
            </a:extLst>
          </p:cNvPr>
          <p:cNvSpPr txBox="1"/>
          <p:nvPr/>
        </p:nvSpPr>
        <p:spPr>
          <a:xfrm>
            <a:off x="1218702" y="5744854"/>
            <a:ext cx="10315571" cy="680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: III, 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04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27" y="-463174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08" y="2338096"/>
            <a:ext cx="7189383" cy="387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0E6A8-0FBB-42EE-AFCB-882478B8D30A}"/>
              </a:ext>
            </a:extLst>
          </p:cNvPr>
          <p:cNvSpPr txBox="1"/>
          <p:nvPr/>
        </p:nvSpPr>
        <p:spPr>
          <a:xfrm>
            <a:off x="8229103" y="2524486"/>
            <a:ext cx="1232506" cy="68082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48E7F-D393-49E8-80A8-5DD18905BA08}"/>
              </a:ext>
            </a:extLst>
          </p:cNvPr>
          <p:cNvSpPr txBox="1"/>
          <p:nvPr/>
        </p:nvSpPr>
        <p:spPr>
          <a:xfrm>
            <a:off x="8496691" y="3462245"/>
            <a:ext cx="1232506" cy="680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8504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E55D0-1EA6-4DB7-A9FF-0742DE3FD413}"/>
              </a:ext>
            </a:extLst>
          </p:cNvPr>
          <p:cNvSpPr txBox="1"/>
          <p:nvPr/>
        </p:nvSpPr>
        <p:spPr>
          <a:xfrm>
            <a:off x="8306079" y="4263762"/>
            <a:ext cx="1384611" cy="68082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594DD-47C1-4BF8-88F2-D18EF6DCD2E9}"/>
              </a:ext>
            </a:extLst>
          </p:cNvPr>
          <p:cNvSpPr txBox="1"/>
          <p:nvPr/>
        </p:nvSpPr>
        <p:spPr>
          <a:xfrm>
            <a:off x="8394695" y="5069862"/>
            <a:ext cx="1384611" cy="68082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3992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EAF966-9F8C-42FA-8FA1-90A6115E252D}"/>
              </a:ext>
            </a:extLst>
          </p:cNvPr>
          <p:cNvSpPr txBox="1"/>
          <p:nvPr/>
        </p:nvSpPr>
        <p:spPr>
          <a:xfrm>
            <a:off x="9690689" y="2940184"/>
            <a:ext cx="237081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F749-ED63-4C6B-83B2-FF42BA0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" y="2138166"/>
            <a:ext cx="9565687" cy="2622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3E074-80E7-41BD-B478-8CC0D452464B}"/>
              </a:ext>
            </a:extLst>
          </p:cNvPr>
          <p:cNvSpPr txBox="1"/>
          <p:nvPr/>
        </p:nvSpPr>
        <p:spPr>
          <a:xfrm>
            <a:off x="3934215" y="2840709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3 499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13667-8ECD-440F-BB62-28D88311C4FC}"/>
              </a:ext>
            </a:extLst>
          </p:cNvPr>
          <p:cNvSpPr txBox="1"/>
          <p:nvPr/>
        </p:nvSpPr>
        <p:spPr>
          <a:xfrm>
            <a:off x="5654593" y="2843594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3 501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E7BC8-F619-47D2-8230-50D5F3A2DDFC}"/>
              </a:ext>
            </a:extLst>
          </p:cNvPr>
          <p:cNvSpPr txBox="1"/>
          <p:nvPr/>
        </p:nvSpPr>
        <p:spPr>
          <a:xfrm>
            <a:off x="2221582" y="4114437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64DC-589F-414F-A9D7-64E39D54976C}"/>
              </a:ext>
            </a:extLst>
          </p:cNvPr>
          <p:cNvSpPr txBox="1"/>
          <p:nvPr/>
        </p:nvSpPr>
        <p:spPr>
          <a:xfrm>
            <a:off x="4817029" y="4076924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35BF6-E12E-4582-9570-91C1079C7C65}"/>
              </a:ext>
            </a:extLst>
          </p:cNvPr>
          <p:cNvSpPr txBox="1"/>
          <p:nvPr/>
        </p:nvSpPr>
        <p:spPr>
          <a:xfrm>
            <a:off x="8210973" y="4076924"/>
            <a:ext cx="1460605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216</Words>
  <Application>Microsoft Office PowerPoint</Application>
  <PresentationFormat>Widescreen</PresentationFormat>
  <Paragraphs>67</Paragraphs>
  <Slides>14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2022-06-24T08:00:03Z</dcterms:created>
  <dcterms:modified xsi:type="dcterms:W3CDTF">2022-08-12T13:57:46Z</dcterms:modified>
</cp:coreProperties>
</file>