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0"/>
  </p:notesMasterIdLst>
  <p:sldIdLst>
    <p:sldId id="257" r:id="rId3"/>
    <p:sldId id="258" r:id="rId4"/>
    <p:sldId id="328" r:id="rId5"/>
    <p:sldId id="260" r:id="rId6"/>
    <p:sldId id="329" r:id="rId7"/>
    <p:sldId id="259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8934" autoAdjust="0"/>
  </p:normalViewPr>
  <p:slideViewPr>
    <p:cSldViewPr snapToGrid="0">
      <p:cViewPr varScale="1">
        <p:scale>
          <a:sx n="102" d="100"/>
          <a:sy n="102" d="100"/>
        </p:scale>
        <p:origin x="10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25C9-C392-42B0-A105-BF9DF331BC1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4927-ADC0-4F85-968E-41B53E23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tặng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74927-ADC0-4F85-968E-41B53E2319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6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DDEA23-F162-44E4-9055-403EDED3A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1531" y="167002"/>
            <a:ext cx="9470832" cy="652239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7AE559E8-1AF6-40E0-9FC6-BCBE3B223B04}"/>
              </a:ext>
            </a:extLst>
          </p:cNvPr>
          <p:cNvSpPr/>
          <p:nvPr userDrawn="1"/>
        </p:nvSpPr>
        <p:spPr>
          <a:xfrm>
            <a:off x="2228857" y="-380211"/>
            <a:ext cx="7616821" cy="761682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975C8BF-6AD1-4AC6-8615-4441907E5DBE}"/>
              </a:ext>
            </a:extLst>
          </p:cNvPr>
          <p:cNvSpPr/>
          <p:nvPr userDrawn="1"/>
        </p:nvSpPr>
        <p:spPr>
          <a:xfrm>
            <a:off x="3694807" y="927085"/>
            <a:ext cx="4705452" cy="47054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1B60FF5-1759-4A3F-B198-18C64EA81C71}"/>
              </a:ext>
            </a:extLst>
          </p:cNvPr>
          <p:cNvSpPr/>
          <p:nvPr userDrawn="1"/>
        </p:nvSpPr>
        <p:spPr>
          <a:xfrm>
            <a:off x="4456806" y="1600192"/>
            <a:ext cx="3221142" cy="322114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85C0D1-6F0C-46AC-9C89-F4371482C4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887" y="1512072"/>
            <a:ext cx="2047535" cy="33773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AAFB050-9D8A-491A-A4E4-355A7F5E417B}"/>
              </a:ext>
            </a:extLst>
          </p:cNvPr>
          <p:cNvSpPr txBox="1"/>
          <p:nvPr userDrawn="1"/>
        </p:nvSpPr>
        <p:spPr>
          <a:xfrm>
            <a:off x="3460753" y="4254492"/>
            <a:ext cx="524033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暑期少儿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兴趣班招生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D8D586D-BC42-4410-848F-AEB6A0E54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8463" y="885429"/>
            <a:ext cx="2845082" cy="16557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7CB672-AFD4-4A21-8C2B-729B5D4F65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7675" y="998689"/>
            <a:ext cx="1147956" cy="10267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2FE7361-A7D9-44BC-8885-427FACB8BF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8126" y="3875882"/>
            <a:ext cx="1652177" cy="7993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3DE643-168D-4E38-954D-5A07DC4227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1531" y="2184838"/>
            <a:ext cx="1185750" cy="13010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298E89C-4551-4C1A-B97F-4D8992FDADD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8401" y="4055160"/>
            <a:ext cx="1517452" cy="21974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1536B18-FD40-4A6D-865D-EE8DBAE369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7466" y="3757025"/>
            <a:ext cx="1549125" cy="9949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6EBC1E2-A3F4-4AC8-B6CD-73C8445D61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8908" y="662350"/>
            <a:ext cx="1243125" cy="1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5ED93-61FB-42CE-8703-D50F7545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6B1754-A614-4C6C-B635-A9B27731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EC549-69FA-4E38-A2AA-ECB5E611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45644-BB00-4DAC-8D2D-3659AE8B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CEA105-9754-487B-BF64-D3C39312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073AB-7D9A-4131-AB33-C4129EC1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1E71FB-D629-4ADF-8BF9-37D9616FC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C3CA1E-5F9E-4D49-8A05-995B14B9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93B89B-50A6-4DA7-8E34-CBC9675B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1D7F12-62CC-4D93-A2BF-76F1D693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CDF20-8E02-44DF-B643-41E73F05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BBD87-F6F2-4EB2-B051-127BE60E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9AEFB7-7064-4E6F-B69A-E28CBD2D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AD9C60-EA11-4821-85B2-D876EE99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D3D26D-A981-41D7-8130-7ED2100CF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2A63BC-9C52-4079-9A5D-DF55DC3BA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D6DE27-000D-4699-9601-DDCFBD40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F0D1C6A-5F8B-4F9C-8C6E-9450EBC3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BFD6FB-6894-4BF3-97CB-FC50F471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C9BFC-577D-48EA-85FE-B0180010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B57C43-7894-4AA2-8A08-7C176E6B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3BBAD3-9592-484A-B9B5-FF4F5159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9592F5-79DB-4218-BBDC-B2F362E5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4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C1282-D9A5-44C7-9172-B60BB339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178D5E-9383-46C4-A444-1DAB96B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CC6DD1-3FFA-48C4-8B1B-2340F3A6A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2BA4B5-E52F-4BB5-A9EF-5E0E0959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1DFF25-70C7-46D5-8A77-349BF3AF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96FB2-83A4-43B3-A5B4-9B1FDF41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5032D-CCEE-4CAC-946F-9E6AD019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606972-106E-4AC4-B6C5-8D86691EC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03408-7210-4E8B-B9F5-871D27C2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4BAEB-3B79-449D-8864-CD67F3C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4C117B-A5F8-4BCD-970D-EA2BD3C5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FB0DB7-B3D4-4632-B887-F565EAB4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7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CB9EAC-2F4C-4737-ACFC-E78402C99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F49B8E-9312-4BDB-BB85-6073CE21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2EA9A3-98F4-47DF-805E-18B85230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6039D1-75A2-47C7-8A16-C196F270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6CFF2B-39DA-4D60-984E-F4C263D6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12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82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4C66-997C-436D-8F39-A92F6DD96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C8CBB-8C4A-4C56-A2A7-3BFF3E10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4009-1CC3-4C91-B848-1E9F1766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54BEA-3EB5-405D-9772-448EE082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9B5F8-9EA4-4DC3-8DE1-EA37ADE4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71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2D1C-36F0-45D0-A732-34BDF3ED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19237-A6A6-4B9D-B541-BA36AE57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B58F-A5B3-442A-98BD-4E3A369E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84307-9CBB-4632-BC52-347083D7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C3E9-005E-4B2B-9A15-333E71BE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95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2225-9835-4865-A990-CC56698C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38661-8B30-4A8F-9531-9FC36121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E5890-B2BA-49A1-AF1C-AFF88CC0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77197-8B2C-4EED-95C6-6B25D08E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BC819-F109-43DF-AE3A-6103E474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1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EFA6-AD41-4F51-A65D-EB7C510E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A5EC0-FDFF-47AB-ACD6-9674066FE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51987-7741-4A3D-9BBA-14978E00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0E8F7-AB89-4CDB-B890-86055AFE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05453-3B6A-47D7-99B8-237B7977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0F0B0-795B-40C5-A120-82D9B864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90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CEB6-3809-4A97-B74C-87EB9F47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3049F-C333-45C7-85D5-0127D810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24930-B682-4D9E-B204-2513C6E82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5320A-D991-4465-BFAB-76F1BE6B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08AAA-3D93-40DD-9624-58C847E0D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B3049-EE29-465A-959D-4DB6DFBB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47C2E9-D120-4336-8C50-7B1FFEE2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8E6EC-4B53-4DC9-9DE3-C20919CF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9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8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F7AE-2E05-4348-ACAE-2B4D6F7F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914D7-6A38-443C-9BC3-CF8AA4BB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1C919-1032-42A3-B89F-2E40F1C0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4FC2D-5B4B-4016-917B-76D69F39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0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546B0-14F8-4FCB-9AFE-DCACD90E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3F749-F7C9-487D-9679-9F904DEE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00149-9D6F-446B-B1C0-F9494A2F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1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F9AA-08DD-4534-A6B2-D9D6F9C6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97242-75BB-4519-86A2-15B30059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836C-18C1-4027-9E1D-EE5A4468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7B82A-184B-4669-9EE2-5F480D52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A6F90-340B-4C22-8A7C-D7003FF9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7922D-AC0C-43AC-9EA8-EF8CE186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10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F2CF-0BD3-4DFA-BF16-7006593C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EEF8D-757B-4D6E-8DAA-1740DF946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6DA05-F5D3-421E-86EF-441626D24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1AA8D-34CC-4052-879D-7391444B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E02BB-97FD-4F13-A95A-C218370E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EF718-19E5-4F9A-8490-27C3CD80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27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87E7-309C-4200-94DC-B34216B5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DD178-3F37-4A0F-980B-AB7986C81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D6456-25F0-48B0-9806-6072B7C8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C3D5-5CB0-4092-A9A7-8013112C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4195A-477F-4B05-8E1A-8E22671D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32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5AA41F-56C8-431C-918F-671A2D9D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A9B3E-33F9-4EFC-93D1-E288033D2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AD7DE-E9B9-4160-BF01-3F07DB64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97C7-C356-4A14-81D4-8E3C9D4F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52F51-5E2D-4856-8844-B61E987D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8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7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3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kumimoji="0" lang="id-ID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kumimoji="0" lang="id-ID" sz="3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3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A23F0E-E062-44EF-A72E-58F82D79133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087" y="235226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8F205-EA8A-44C2-9250-9ECDE58A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AA80E-BF50-4678-8293-A8ED1AA50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35AA5-1717-4964-B908-7674CB508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6455-BB80-4B3C-918F-82CA600BB23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8ACA8-0F8D-43E8-8C07-E39994500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D27D5-0308-45F0-ACA0-82284EACA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1.png"/><Relationship Id="rId1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slide" Target="slide4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gif"/><Relationship Id="rId15" Type="http://schemas.openxmlformats.org/officeDocument/2006/relationships/image" Target="../media/image22.png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openxmlformats.org/officeDocument/2006/relationships/image" Target="../media/image19.gif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gif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jpeg"/><Relationship Id="rId5" Type="http://schemas.openxmlformats.org/officeDocument/2006/relationships/image" Target="../media/image18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jpeg"/><Relationship Id="rId5" Type="http://schemas.openxmlformats.org/officeDocument/2006/relationships/image" Target="../media/image19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A4D7893A-E694-4075-B5E5-682B92DB1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41" y="866491"/>
            <a:ext cx="6603768" cy="28998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1392" y="213975"/>
            <a:ext cx="11913128" cy="670113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9561" y="4838040"/>
            <a:ext cx="1639557" cy="16395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9212" y="4941532"/>
            <a:ext cx="1709349" cy="168544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3665" y="4810242"/>
            <a:ext cx="438253" cy="1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ombo TripU 3N2Ä Novotel PhÃº Quá»c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69" y="5326639"/>
            <a:ext cx="2125003" cy="170000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MÃ¡y Äiá»n giáº£i 0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8" y="5463240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MÃ¡y Äiá»n giáº£i 03">
            <a:extLst>
              <a:ext uri="{FF2B5EF4-FFF2-40B4-BE49-F238E27FC236}">
                <a16:creationId xmlns:a16="http://schemas.microsoft.com/office/drawing/2014/main" id="{218DCCB9-F09F-4138-89BC-BAEB487FC2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72" y="5418161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5" y="1714232"/>
            <a:ext cx="1371600" cy="1350195"/>
          </a:xfrm>
          <a:prstGeom prst="rect">
            <a:avLst/>
          </a:prstGeom>
        </p:spPr>
      </p:pic>
      <p:pic>
        <p:nvPicPr>
          <p:cNvPr id="35" name="Picture 3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22" y="1714231"/>
            <a:ext cx="1371600" cy="1355526"/>
          </a:xfrm>
          <a:prstGeom prst="rect">
            <a:avLst/>
          </a:prstGeom>
        </p:spPr>
      </p:pic>
      <p:pic>
        <p:nvPicPr>
          <p:cNvPr id="36" name="Picture 3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4" y="1714231"/>
            <a:ext cx="1371600" cy="1360844"/>
          </a:xfrm>
          <a:prstGeom prst="rect">
            <a:avLst/>
          </a:prstGeom>
        </p:spPr>
      </p:pic>
      <p:pic>
        <p:nvPicPr>
          <p:cNvPr id="9" name="1">
            <a:extLst>
              <a:ext uri="{FF2B5EF4-FFF2-40B4-BE49-F238E27FC236}">
                <a16:creationId xmlns:a16="http://schemas.microsoft.com/office/drawing/2014/main" id="{0B4C22A7-623E-49AD-8616-EEEE23D086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06657" y="5850734"/>
            <a:ext cx="861350" cy="8613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42481CE-5852-4C51-8E85-E59498676D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49673" y="5851760"/>
            <a:ext cx="861350" cy="86135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D2D9607-E9DC-4604-B4AB-DFE7C854F5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52272" y="5884597"/>
            <a:ext cx="861350" cy="861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82E999-0468-4D26-81D3-0A1857CDC4EE}"/>
              </a:ext>
            </a:extLst>
          </p:cNvPr>
          <p:cNvSpPr/>
          <p:nvPr/>
        </p:nvSpPr>
        <p:spPr>
          <a:xfrm>
            <a:off x="11220726" y="6556279"/>
            <a:ext cx="977787" cy="309651"/>
          </a:xfrm>
          <a:prstGeom prst="rect">
            <a:avLst/>
          </a:prstGeom>
          <a:solidFill>
            <a:srgbClr val="F2B344"/>
          </a:solidFill>
          <a:ln>
            <a:solidFill>
              <a:srgbClr val="F2B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17BC5-CA1D-4650-91BC-33FCA8E262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6044" y="449327"/>
            <a:ext cx="7449958" cy="1774090"/>
          </a:xfrm>
          <a:prstGeom prst="rect">
            <a:avLst/>
          </a:prstGeom>
        </p:spPr>
      </p:pic>
      <p:sp>
        <p:nvSpPr>
          <p:cNvPr id="2" name="Rectangle: Rounded Corners 1">
            <a:hlinkClick r:id="rId18" action="ppaction://hlinksldjump"/>
            <a:extLst>
              <a:ext uri="{FF2B5EF4-FFF2-40B4-BE49-F238E27FC236}">
                <a16:creationId xmlns:a16="http://schemas.microsoft.com/office/drawing/2014/main" id="{33E7B57C-3BB5-40FE-8459-23F3BE780657}"/>
              </a:ext>
            </a:extLst>
          </p:cNvPr>
          <p:cNvSpPr/>
          <p:nvPr/>
        </p:nvSpPr>
        <p:spPr>
          <a:xfrm>
            <a:off x="10678160" y="0"/>
            <a:ext cx="1422400" cy="629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854552" y="235975"/>
            <a:ext cx="10500851" cy="1084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805499-08FD-4C06-87A8-44CA8B162C82}"/>
              </a:ext>
            </a:extLst>
          </p:cNvPr>
          <p:cNvSpPr txBox="1"/>
          <p:nvPr/>
        </p:nvSpPr>
        <p:spPr>
          <a:xfrm>
            <a:off x="973394" y="412955"/>
            <a:ext cx="10176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Nêu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tên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từng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bộ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đèn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CB3701-B568-4ADF-A02C-F081529480A8}"/>
              </a:ext>
            </a:extLst>
          </p:cNvPr>
          <p:cNvGrpSpPr/>
          <p:nvPr/>
        </p:nvGrpSpPr>
        <p:grpSpPr>
          <a:xfrm>
            <a:off x="4257040" y="2085955"/>
            <a:ext cx="7287053" cy="2201565"/>
            <a:chOff x="3582960" y="2258675"/>
            <a:chExt cx="7479401" cy="2201565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69FAAC32-AC95-4156-AA5E-D1B76E976816}"/>
                </a:ext>
              </a:extLst>
            </p:cNvPr>
            <p:cNvSpPr/>
            <p:nvPr/>
          </p:nvSpPr>
          <p:spPr>
            <a:xfrm>
              <a:off x="3582960" y="2258675"/>
              <a:ext cx="6809602" cy="220156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NL" sz="3600" dirty="0">
                  <a:latin typeface="Arial" panose="020B0604020202020204" pitchFamily="34" charset="0"/>
                  <a:cs typeface="Arial" panose="020B0604020202020204" pitchFamily="34" charset="0"/>
                </a:rPr>
                <a:t>6 bộ phận chính, bóng đèn, thân đèn, chụp đèn, đế đèn, công tắc, dây nguồn.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Picture 6" descr="Káº¿t quáº£ hÃ¬nh áº£nh cho right wrong tick icon">
              <a:extLst>
                <a:ext uri="{FF2B5EF4-FFF2-40B4-BE49-F238E27FC236}">
                  <a16:creationId xmlns:a16="http://schemas.microsoft.com/office/drawing/2014/main" id="{342E85E0-7144-4E6B-AAE4-6B2D14ECE2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9722763" y="3201623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6" descr="MÃ¡y Äiá»n giáº£i 03">
            <a:hlinkClick r:id="rId5" action="ppaction://hlinksldjump"/>
            <a:extLst>
              <a:ext uri="{FF2B5EF4-FFF2-40B4-BE49-F238E27FC236}">
                <a16:creationId xmlns:a16="http://schemas.microsoft.com/office/drawing/2014/main" id="{70A77F39-544F-49EE-AB32-A4C8C25636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404" y="4881271"/>
            <a:ext cx="2048754" cy="197672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8" descr="Combo TripU 3N2Ä Novotel PhÃº Quá»c">
            <a:hlinkClick r:id="rId4" action="ppaction://hlinksldjump"/>
            <a:extLst>
              <a:ext uri="{FF2B5EF4-FFF2-40B4-BE49-F238E27FC236}">
                <a16:creationId xmlns:a16="http://schemas.microsoft.com/office/drawing/2014/main" id="{EDFD3E5B-8D02-4DDD-8936-C2FB8CE249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125" y="4799169"/>
            <a:ext cx="3044321" cy="24354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109257-EF72-4F6B-BECD-30C595D2B28A}"/>
              </a:ext>
            </a:extLst>
          </p:cNvPr>
          <p:cNvSpPr/>
          <p:nvPr/>
        </p:nvSpPr>
        <p:spPr>
          <a:xfrm>
            <a:off x="854552" y="235975"/>
            <a:ext cx="10500851" cy="1084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D21DCE-B3E6-47C7-9B53-167E42E26850}"/>
              </a:ext>
            </a:extLst>
          </p:cNvPr>
          <p:cNvSpPr txBox="1"/>
          <p:nvPr/>
        </p:nvSpPr>
        <p:spPr>
          <a:xfrm>
            <a:off x="973394" y="412955"/>
            <a:ext cx="10176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Công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tắc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đèn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tác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vi-VN" sz="4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E8D8B-C04F-42DE-B231-C2D738861E29}"/>
              </a:ext>
            </a:extLst>
          </p:cNvPr>
          <p:cNvGrpSpPr/>
          <p:nvPr/>
        </p:nvGrpSpPr>
        <p:grpSpPr>
          <a:xfrm>
            <a:off x="4257040" y="2085955"/>
            <a:ext cx="7287053" cy="2201565"/>
            <a:chOff x="3582960" y="2258675"/>
            <a:chExt cx="7479401" cy="220156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5479B88-F378-463D-91BB-FA6909052803}"/>
                </a:ext>
              </a:extLst>
            </p:cNvPr>
            <p:cNvSpPr/>
            <p:nvPr/>
          </p:nvSpPr>
          <p:spPr>
            <a:xfrm>
              <a:off x="3582960" y="2258675"/>
              <a:ext cx="6809602" cy="220156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400" dirty="0">
                  <a:latin typeface="Arial" panose="020B0604020202020204" pitchFamily="34" charset="0"/>
                  <a:cs typeface="Arial" panose="020B0604020202020204" pitchFamily="34" charset="0"/>
                </a:rPr>
                <a:t>Đáp án: Bật và tắt đèn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6" descr="Káº¿t quáº£ hÃ¬nh áº£nh cho right wrong tick icon">
              <a:extLst>
                <a:ext uri="{FF2B5EF4-FFF2-40B4-BE49-F238E27FC236}">
                  <a16:creationId xmlns:a16="http://schemas.microsoft.com/office/drawing/2014/main" id="{C62CDD93-159B-4D46-8FDB-343B94DDE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9722763" y="3201623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6" descr="MÃ¡y Äiá»n giáº£i 03">
            <a:hlinkClick r:id="rId4" action="ppaction://hlinksldjump"/>
            <a:extLst>
              <a:ext uri="{FF2B5EF4-FFF2-40B4-BE49-F238E27FC236}">
                <a16:creationId xmlns:a16="http://schemas.microsoft.com/office/drawing/2014/main" id="{9765CBDD-A4B8-4442-88FB-DF3231940C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404" y="4881271"/>
            <a:ext cx="2048754" cy="197672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9" name="Picture 6" descr="MÃ¡y Äiá»n giáº£i 03">
            <a:hlinkClick r:id="rId4" action="ppaction://hlinksldjump"/>
            <a:extLst>
              <a:ext uri="{FF2B5EF4-FFF2-40B4-BE49-F238E27FC236}">
                <a16:creationId xmlns:a16="http://schemas.microsoft.com/office/drawing/2014/main" id="{24F64781-3346-4311-A981-0B1DA803D4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31" y="5257718"/>
            <a:ext cx="1800679" cy="173737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A5BB51-18E8-4705-BA54-9015DDAE98E7}"/>
              </a:ext>
            </a:extLst>
          </p:cNvPr>
          <p:cNvSpPr/>
          <p:nvPr/>
        </p:nvSpPr>
        <p:spPr>
          <a:xfrm>
            <a:off x="854552" y="235975"/>
            <a:ext cx="10500851" cy="1084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04BD40-7FEE-48E5-AC46-1BB5287772B4}"/>
              </a:ext>
            </a:extLst>
          </p:cNvPr>
          <p:cNvSpPr txBox="1"/>
          <p:nvPr/>
        </p:nvSpPr>
        <p:spPr>
          <a:xfrm>
            <a:off x="973394" y="412955"/>
            <a:ext cx="10176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Dây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nguồn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đèn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tác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4C5799-2B30-4B39-94EE-7C33F3292ECF}"/>
              </a:ext>
            </a:extLst>
          </p:cNvPr>
          <p:cNvGrpSpPr/>
          <p:nvPr/>
        </p:nvGrpSpPr>
        <p:grpSpPr>
          <a:xfrm>
            <a:off x="4257040" y="2085955"/>
            <a:ext cx="7287053" cy="2201565"/>
            <a:chOff x="3582960" y="2258675"/>
            <a:chExt cx="7479401" cy="220156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8C4C9B2-DFF6-4128-A183-6C26C1DB6744}"/>
                </a:ext>
              </a:extLst>
            </p:cNvPr>
            <p:cNvSpPr/>
            <p:nvPr/>
          </p:nvSpPr>
          <p:spPr>
            <a:xfrm>
              <a:off x="3582960" y="2258675"/>
              <a:ext cx="6809602" cy="220156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400" dirty="0">
                  <a:latin typeface="Arial" panose="020B0604020202020204" pitchFamily="34" charset="0"/>
                  <a:cs typeface="Arial" panose="020B0604020202020204" pitchFamily="34" charset="0"/>
                </a:rPr>
                <a:t>Nối đèn học với </a:t>
              </a:r>
            </a:p>
            <a:p>
              <a:pPr algn="ctr"/>
              <a:r>
                <a:rPr lang="nl-NL" sz="4400" dirty="0">
                  <a:latin typeface="Arial" panose="020B0604020202020204" pitchFamily="34" charset="0"/>
                  <a:cs typeface="Arial" panose="020B0604020202020204" pitchFamily="34" charset="0"/>
                </a:rPr>
                <a:t>nguồn điện</a:t>
              </a:r>
            </a:p>
          </p:txBody>
        </p:sp>
        <p:pic>
          <p:nvPicPr>
            <p:cNvPr id="24" name="Picture 6" descr="Káº¿t quáº£ hÃ¬nh áº£nh cho right wrong tick icon">
              <a:extLst>
                <a:ext uri="{FF2B5EF4-FFF2-40B4-BE49-F238E27FC236}">
                  <a16:creationId xmlns:a16="http://schemas.microsoft.com/office/drawing/2014/main" id="{8B4F4267-0FBF-481D-99F0-3AFD738392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9722763" y="3201623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08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58" y="1723918"/>
            <a:ext cx="7879644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556806" y="538704"/>
            <a:ext cx="697787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97" y="3349472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5" name="Picture 4" descr="A picture containing pink&#10;&#10;Description automatically generated">
            <a:extLst>
              <a:ext uri="{FF2B5EF4-FFF2-40B4-BE49-F238E27FC236}">
                <a16:creationId xmlns:a16="http://schemas.microsoft.com/office/drawing/2014/main" id="{15BB0595-A08A-468F-8096-B474BBB52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402" y="3378222"/>
            <a:ext cx="3387112" cy="3380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04CF2-EC09-4580-9CF9-45FBE36C8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7266" y="1245439"/>
            <a:ext cx="3596952" cy="107298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175737-B4B6-4813-8619-B167469C17AB}"/>
              </a:ext>
            </a:extLst>
          </p:cNvPr>
          <p:cNvSpPr txBox="1"/>
          <p:nvPr/>
        </p:nvSpPr>
        <p:spPr>
          <a:xfrm>
            <a:off x="3372688" y="2756865"/>
            <a:ext cx="50872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CUỐI HỌC KÌ 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3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58" y="1723918"/>
            <a:ext cx="7879644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561C565-DE2A-4BFE-9B86-D96580834402}"/>
              </a:ext>
            </a:extLst>
          </p:cNvPr>
          <p:cNvSpPr txBox="1"/>
          <p:nvPr/>
        </p:nvSpPr>
        <p:spPr>
          <a:xfrm>
            <a:off x="2689721" y="2286124"/>
            <a:ext cx="66447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0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30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125</Words>
  <Application>Microsoft Office PowerPoint</Application>
  <PresentationFormat>Widescreen</PresentationFormat>
  <Paragraphs>14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等线</vt:lpstr>
      <vt:lpstr>等线 Light</vt:lpstr>
      <vt:lpstr>微软雅黑</vt:lpstr>
      <vt:lpstr>Arial</vt:lpstr>
      <vt:lpstr>Calibri</vt:lpstr>
      <vt:lpstr>Calibri Light</vt:lpstr>
      <vt:lpstr>Coiny</vt:lpstr>
      <vt:lpstr>Open Sans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38</cp:revision>
  <dcterms:created xsi:type="dcterms:W3CDTF">2022-07-17T00:36:39Z</dcterms:created>
  <dcterms:modified xsi:type="dcterms:W3CDTF">2022-08-11T17:37:22Z</dcterms:modified>
</cp:coreProperties>
</file>